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tags/tag16.xml" ContentType="application/vnd.openxmlformats-officedocument.presentationml.tags+xml"/>
  <Override PartName="/ppt/tags/tag18.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tags/tag28.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tags/tag26.xml" ContentType="application/vnd.openxmlformats-officedocument.presentationml.tag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tags/tag24.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256" r:id="rId2"/>
    <p:sldId id="257" r:id="rId3"/>
    <p:sldId id="258" r:id="rId4"/>
    <p:sldId id="262" r:id="rId5"/>
    <p:sldId id="283" r:id="rId6"/>
    <p:sldId id="264" r:id="rId7"/>
    <p:sldId id="282" r:id="rId8"/>
    <p:sldId id="270" r:id="rId9"/>
    <p:sldId id="284" r:id="rId10"/>
    <p:sldId id="261" r:id="rId11"/>
    <p:sldId id="260" r:id="rId12"/>
    <p:sldId id="259" r:id="rId13"/>
    <p:sldId id="263" r:id="rId14"/>
    <p:sldId id="265" r:id="rId15"/>
    <p:sldId id="266" r:id="rId16"/>
    <p:sldId id="267" r:id="rId17"/>
    <p:sldId id="268" r:id="rId18"/>
    <p:sldId id="269" r:id="rId19"/>
    <p:sldId id="272" r:id="rId20"/>
    <p:sldId id="271" r:id="rId21"/>
    <p:sldId id="273" r:id="rId22"/>
    <p:sldId id="274" r:id="rId23"/>
    <p:sldId id="276" r:id="rId24"/>
    <p:sldId id="275" r:id="rId25"/>
    <p:sldId id="277" r:id="rId26"/>
    <p:sldId id="278" r:id="rId27"/>
    <p:sldId id="280" r:id="rId28"/>
    <p:sldId id="279" r:id="rId29"/>
    <p:sldId id="281" r:id="rId30"/>
  </p:sldIdLst>
  <p:sldSz cx="12192000" cy="6858000"/>
  <p:notesSz cx="7104063" cy="10234613"/>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56007"/>
    <a:srgbClr val="5CA30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003" autoAdjust="0"/>
    <p:restoredTop sz="94620" autoAdjust="0"/>
  </p:normalViewPr>
  <p:slideViewPr>
    <p:cSldViewPr snapToGrid="0">
      <p:cViewPr varScale="1">
        <p:scale>
          <a:sx n="65" d="100"/>
          <a:sy n="65" d="100"/>
        </p:scale>
        <p:origin x="-108" y="-138"/>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188595" cy="574719"/>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167998" y="0"/>
            <a:ext cx="3188595" cy="574719"/>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2017/11/20</a:t>
            </a:fld>
            <a:endParaRPr lang="zh-CN" altLang="en-US"/>
          </a:p>
        </p:txBody>
      </p:sp>
      <p:sp>
        <p:nvSpPr>
          <p:cNvPr id="4" name="幻灯片图像占位符 3"/>
          <p:cNvSpPr>
            <a:spLocks noGrp="1" noRot="1" noChangeAspect="1"/>
          </p:cNvSpPr>
          <p:nvPr>
            <p:ph type="sldImg" idx="2"/>
          </p:nvPr>
        </p:nvSpPr>
        <p:spPr>
          <a:xfrm>
            <a:off x="242770" y="1431824"/>
            <a:ext cx="6872756" cy="386592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35830" y="5512523"/>
            <a:ext cx="5886637" cy="4510246"/>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10879875"/>
            <a:ext cx="3188595" cy="574718"/>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167998" y="10879875"/>
            <a:ext cx="3188595" cy="574718"/>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extLst>
      <p:ext uri="{BB962C8B-B14F-4D97-AF65-F5344CB8AC3E}">
        <p14:creationId xmlns:p14="http://schemas.microsoft.com/office/powerpoint/2010/main" xmlns="" val="3475076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a:t>
            </a:fld>
            <a:endParaRPr lang="zh-CN" altLang="en-US"/>
          </a:p>
        </p:txBody>
      </p:sp>
    </p:spTree>
    <p:extLst>
      <p:ext uri="{BB962C8B-B14F-4D97-AF65-F5344CB8AC3E}">
        <p14:creationId xmlns:p14="http://schemas.microsoft.com/office/powerpoint/2010/main" xmlns="" val="2097079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a:t>
            </a:fld>
            <a:endParaRPr lang="zh-CN" altLang="en-US"/>
          </a:p>
        </p:txBody>
      </p:sp>
    </p:spTree>
    <p:extLst>
      <p:ext uri="{BB962C8B-B14F-4D97-AF65-F5344CB8AC3E}">
        <p14:creationId xmlns:p14="http://schemas.microsoft.com/office/powerpoint/2010/main" xmlns="" val="4216606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a:t>
            </a:fld>
            <a:endParaRPr lang="zh-CN" altLang="en-US"/>
          </a:p>
        </p:txBody>
      </p:sp>
    </p:spTree>
    <p:extLst>
      <p:ext uri="{BB962C8B-B14F-4D97-AF65-F5344CB8AC3E}">
        <p14:creationId xmlns:p14="http://schemas.microsoft.com/office/powerpoint/2010/main" xmlns="" val="30893576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4</a:t>
            </a:fld>
            <a:endParaRPr lang="zh-CN" altLang="en-US"/>
          </a:p>
        </p:txBody>
      </p:sp>
    </p:spTree>
    <p:extLst>
      <p:ext uri="{BB962C8B-B14F-4D97-AF65-F5344CB8AC3E}">
        <p14:creationId xmlns:p14="http://schemas.microsoft.com/office/powerpoint/2010/main" xmlns="" val="1362306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5</a:t>
            </a:fld>
            <a:endParaRPr lang="zh-CN" altLang="en-US"/>
          </a:p>
        </p:txBody>
      </p:sp>
    </p:spTree>
    <p:extLst>
      <p:ext uri="{BB962C8B-B14F-4D97-AF65-F5344CB8AC3E}">
        <p14:creationId xmlns:p14="http://schemas.microsoft.com/office/powerpoint/2010/main" xmlns="" val="1362306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extLst>
      <p:ext uri="{BB962C8B-B14F-4D97-AF65-F5344CB8AC3E}">
        <p14:creationId xmlns:p14="http://schemas.microsoft.com/office/powerpoint/2010/main" xmlns="" val="1698187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8</a:t>
            </a:fld>
            <a:endParaRPr lang="zh-CN" altLang="en-US"/>
          </a:p>
        </p:txBody>
      </p:sp>
    </p:spTree>
    <p:extLst>
      <p:ext uri="{BB962C8B-B14F-4D97-AF65-F5344CB8AC3E}">
        <p14:creationId xmlns:p14="http://schemas.microsoft.com/office/powerpoint/2010/main" xmlns="" val="16542634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9</a:t>
            </a:fld>
            <a:endParaRPr lang="zh-CN" altLang="en-US"/>
          </a:p>
        </p:txBody>
      </p:sp>
    </p:spTree>
    <p:extLst>
      <p:ext uri="{BB962C8B-B14F-4D97-AF65-F5344CB8AC3E}">
        <p14:creationId xmlns:p14="http://schemas.microsoft.com/office/powerpoint/2010/main" xmlns="" val="1362306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10</a:t>
            </a:fld>
            <a:endParaRPr lang="zh-CN" altLang="en-US"/>
          </a:p>
        </p:txBody>
      </p:sp>
    </p:spTree>
    <p:extLst>
      <p:ext uri="{BB962C8B-B14F-4D97-AF65-F5344CB8AC3E}">
        <p14:creationId xmlns:p14="http://schemas.microsoft.com/office/powerpoint/2010/main" xmlns="" val="1903968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11</a:t>
            </a:fld>
            <a:endParaRPr lang="zh-CN" altLang="en-US"/>
          </a:p>
        </p:txBody>
      </p:sp>
    </p:spTree>
    <p:extLst>
      <p:ext uri="{BB962C8B-B14F-4D97-AF65-F5344CB8AC3E}">
        <p14:creationId xmlns:p14="http://schemas.microsoft.com/office/powerpoint/2010/main" xmlns="" val="4035041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12</a:t>
            </a:fld>
            <a:endParaRPr lang="zh-CN" altLang="en-US"/>
          </a:p>
        </p:txBody>
      </p:sp>
    </p:spTree>
    <p:extLst>
      <p:ext uri="{BB962C8B-B14F-4D97-AF65-F5344CB8AC3E}">
        <p14:creationId xmlns:p14="http://schemas.microsoft.com/office/powerpoint/2010/main" xmlns="" val="20156453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13</a:t>
            </a:fld>
            <a:endParaRPr lang="zh-CN" altLang="en-US"/>
          </a:p>
        </p:txBody>
      </p:sp>
    </p:spTree>
    <p:extLst>
      <p:ext uri="{BB962C8B-B14F-4D97-AF65-F5344CB8AC3E}">
        <p14:creationId xmlns:p14="http://schemas.microsoft.com/office/powerpoint/2010/main" xmlns="" val="4045042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242888" y="1431925"/>
            <a:ext cx="6872287" cy="3865563"/>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xmlns="" val="16150400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xmlns="" val="25433477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16</a:t>
            </a:fld>
            <a:endParaRPr lang="zh-CN" altLang="en-US"/>
          </a:p>
        </p:txBody>
      </p:sp>
    </p:spTree>
    <p:extLst>
      <p:ext uri="{BB962C8B-B14F-4D97-AF65-F5344CB8AC3E}">
        <p14:creationId xmlns:p14="http://schemas.microsoft.com/office/powerpoint/2010/main" xmlns="" val="21149791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17</a:t>
            </a:fld>
            <a:endParaRPr lang="zh-CN" altLang="en-US"/>
          </a:p>
        </p:txBody>
      </p:sp>
    </p:spTree>
    <p:extLst>
      <p:ext uri="{BB962C8B-B14F-4D97-AF65-F5344CB8AC3E}">
        <p14:creationId xmlns:p14="http://schemas.microsoft.com/office/powerpoint/2010/main" xmlns="" val="18946862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242888" y="1431925"/>
            <a:ext cx="6872287" cy="3865563"/>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xmlns="" val="2012738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19</a:t>
            </a:fld>
            <a:endParaRPr lang="zh-CN" altLang="en-US"/>
          </a:p>
        </p:txBody>
      </p:sp>
    </p:spTree>
    <p:extLst>
      <p:ext uri="{BB962C8B-B14F-4D97-AF65-F5344CB8AC3E}">
        <p14:creationId xmlns:p14="http://schemas.microsoft.com/office/powerpoint/2010/main" xmlns="" val="11849229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20</a:t>
            </a:fld>
            <a:endParaRPr lang="zh-CN" altLang="en-US"/>
          </a:p>
        </p:txBody>
      </p:sp>
    </p:spTree>
    <p:extLst>
      <p:ext uri="{BB962C8B-B14F-4D97-AF65-F5344CB8AC3E}">
        <p14:creationId xmlns:p14="http://schemas.microsoft.com/office/powerpoint/2010/main" xmlns="" val="26675286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21</a:t>
            </a:fld>
            <a:endParaRPr lang="zh-CN" altLang="en-US"/>
          </a:p>
        </p:txBody>
      </p:sp>
    </p:spTree>
    <p:extLst>
      <p:ext uri="{BB962C8B-B14F-4D97-AF65-F5344CB8AC3E}">
        <p14:creationId xmlns:p14="http://schemas.microsoft.com/office/powerpoint/2010/main" xmlns="" val="22744007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22</a:t>
            </a:fld>
            <a:endParaRPr lang="zh-CN" altLang="en-US"/>
          </a:p>
        </p:txBody>
      </p:sp>
    </p:spTree>
    <p:extLst>
      <p:ext uri="{BB962C8B-B14F-4D97-AF65-F5344CB8AC3E}">
        <p14:creationId xmlns:p14="http://schemas.microsoft.com/office/powerpoint/2010/main" xmlns="" val="3318513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23</a:t>
            </a:fld>
            <a:endParaRPr lang="zh-CN" altLang="en-US"/>
          </a:p>
        </p:txBody>
      </p:sp>
    </p:spTree>
    <p:extLst>
      <p:ext uri="{BB962C8B-B14F-4D97-AF65-F5344CB8AC3E}">
        <p14:creationId xmlns:p14="http://schemas.microsoft.com/office/powerpoint/2010/main" xmlns="" val="30028730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24</a:t>
            </a:fld>
            <a:endParaRPr lang="zh-CN" altLang="en-US"/>
          </a:p>
        </p:txBody>
      </p:sp>
    </p:spTree>
    <p:extLst>
      <p:ext uri="{BB962C8B-B14F-4D97-AF65-F5344CB8AC3E}">
        <p14:creationId xmlns:p14="http://schemas.microsoft.com/office/powerpoint/2010/main" xmlns="" val="17614731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25</a:t>
            </a:fld>
            <a:endParaRPr lang="zh-CN" altLang="en-US"/>
          </a:p>
        </p:txBody>
      </p:sp>
    </p:spTree>
    <p:extLst>
      <p:ext uri="{BB962C8B-B14F-4D97-AF65-F5344CB8AC3E}">
        <p14:creationId xmlns:p14="http://schemas.microsoft.com/office/powerpoint/2010/main" xmlns="" val="1343301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26</a:t>
            </a:fld>
            <a:endParaRPr lang="zh-CN" altLang="en-US"/>
          </a:p>
        </p:txBody>
      </p:sp>
    </p:spTree>
    <p:extLst>
      <p:ext uri="{BB962C8B-B14F-4D97-AF65-F5344CB8AC3E}">
        <p14:creationId xmlns:p14="http://schemas.microsoft.com/office/powerpoint/2010/main" xmlns="" val="23596776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27</a:t>
            </a:fld>
            <a:endParaRPr lang="zh-CN" altLang="en-US"/>
          </a:p>
        </p:txBody>
      </p:sp>
    </p:spTree>
    <p:extLst>
      <p:ext uri="{BB962C8B-B14F-4D97-AF65-F5344CB8AC3E}">
        <p14:creationId xmlns:p14="http://schemas.microsoft.com/office/powerpoint/2010/main" xmlns="" val="11672245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28</a:t>
            </a:fld>
            <a:endParaRPr lang="zh-CN" altLang="en-US"/>
          </a:p>
        </p:txBody>
      </p:sp>
    </p:spTree>
    <p:extLst>
      <p:ext uri="{BB962C8B-B14F-4D97-AF65-F5344CB8AC3E}">
        <p14:creationId xmlns:p14="http://schemas.microsoft.com/office/powerpoint/2010/main" xmlns="" val="42345599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42888" y="1431925"/>
            <a:ext cx="6872287" cy="3865563"/>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29</a:t>
            </a:fld>
            <a:endParaRPr lang="zh-CN" altLang="en-US"/>
          </a:p>
        </p:txBody>
      </p:sp>
    </p:spTree>
    <p:extLst>
      <p:ext uri="{BB962C8B-B14F-4D97-AF65-F5344CB8AC3E}">
        <p14:creationId xmlns:p14="http://schemas.microsoft.com/office/powerpoint/2010/main" xmlns="" val="4176214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2017/11/20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2017/11/20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2017/11/20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2017/11/20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2017/11/20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2017/11/20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2017/11/20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2017/11/20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2017/11/20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2017/11/20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cstate="prin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2017/11/20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20.xml"/><Relationship Id="rId5" Type="http://schemas.openxmlformats.org/officeDocument/2006/relationships/image" Target="../media/image9.jpe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27.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28.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sp>
        <p:nvSpPr>
          <p:cNvPr id="220" name=" 220"/>
          <p:cNvSpPr/>
          <p:nvPr/>
        </p:nvSpPr>
        <p:spPr>
          <a:xfrm>
            <a:off x="-635" y="-36830"/>
            <a:ext cx="5605780" cy="6908800"/>
          </a:xfrm>
          <a:custGeom>
            <a:avLst/>
            <a:gdLst>
              <a:gd name="connsiteX0" fmla="*/ 0 w 8828"/>
              <a:gd name="connsiteY0" fmla="*/ 49 h 10880"/>
              <a:gd name="connsiteX1" fmla="*/ 6570 w 8828"/>
              <a:gd name="connsiteY1" fmla="*/ 0 h 10880"/>
              <a:gd name="connsiteX2" fmla="*/ 8828 w 8828"/>
              <a:gd name="connsiteY2" fmla="*/ 7528 h 10880"/>
              <a:gd name="connsiteX3" fmla="*/ 6906 w 8828"/>
              <a:gd name="connsiteY3" fmla="*/ 10835 h 10880"/>
              <a:gd name="connsiteX4" fmla="*/ 0 w 8828"/>
              <a:gd name="connsiteY4" fmla="*/ 10880 h 10880"/>
              <a:gd name="connsiteX5" fmla="*/ 0 w 8828"/>
              <a:gd name="connsiteY5" fmla="*/ 49 h 10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28" h="10880">
                <a:moveTo>
                  <a:pt x="0" y="49"/>
                </a:moveTo>
                <a:lnTo>
                  <a:pt x="6570" y="0"/>
                </a:lnTo>
                <a:lnTo>
                  <a:pt x="8828" y="7528"/>
                </a:lnTo>
                <a:lnTo>
                  <a:pt x="6906" y="10835"/>
                </a:lnTo>
                <a:lnTo>
                  <a:pt x="0" y="10880"/>
                </a:lnTo>
                <a:lnTo>
                  <a:pt x="0" y="49"/>
                </a:lnTo>
                <a:close/>
              </a:path>
            </a:pathLst>
          </a:cu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任意多边形 3"/>
          <p:cNvSpPr/>
          <p:nvPr/>
        </p:nvSpPr>
        <p:spPr>
          <a:xfrm>
            <a:off x="11197590" y="3175"/>
            <a:ext cx="1007110" cy="6358255"/>
          </a:xfrm>
          <a:custGeom>
            <a:avLst/>
            <a:gdLst>
              <a:gd name="connsiteX0" fmla="*/ 0 w 1586"/>
              <a:gd name="connsiteY0" fmla="*/ 2347 h 10013"/>
              <a:gd name="connsiteX1" fmla="*/ 1586 w 1586"/>
              <a:gd name="connsiteY1" fmla="*/ 10013 h 10013"/>
              <a:gd name="connsiteX2" fmla="*/ 1586 w 1586"/>
              <a:gd name="connsiteY2" fmla="*/ 0 h 10013"/>
              <a:gd name="connsiteX3" fmla="*/ 0 w 1586"/>
              <a:gd name="connsiteY3" fmla="*/ 2347 h 10013"/>
            </a:gdLst>
            <a:ahLst/>
            <a:cxnLst>
              <a:cxn ang="0">
                <a:pos x="connsiteX0" y="connsiteY0"/>
              </a:cxn>
              <a:cxn ang="0">
                <a:pos x="connsiteX1" y="connsiteY1"/>
              </a:cxn>
              <a:cxn ang="0">
                <a:pos x="connsiteX2" y="connsiteY2"/>
              </a:cxn>
              <a:cxn ang="0">
                <a:pos x="connsiteX3" y="connsiteY3"/>
              </a:cxn>
            </a:cxnLst>
            <a:rect l="l" t="t" r="r" b="b"/>
            <a:pathLst>
              <a:path w="1586" h="10013">
                <a:moveTo>
                  <a:pt x="0" y="2347"/>
                </a:moveTo>
                <a:lnTo>
                  <a:pt x="1586" y="10013"/>
                </a:lnTo>
                <a:lnTo>
                  <a:pt x="1586" y="0"/>
                </a:lnTo>
                <a:lnTo>
                  <a:pt x="0" y="2347"/>
                </a:lnTo>
                <a:close/>
              </a:path>
            </a:pathLst>
          </a:custGeom>
          <a:solidFill>
            <a:schemeClr val="bg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0" name="TextBox 209"/>
          <p:cNvSpPr txBox="1"/>
          <p:nvPr/>
        </p:nvSpPr>
        <p:spPr>
          <a:xfrm>
            <a:off x="63273" y="2451639"/>
            <a:ext cx="4945586" cy="830997"/>
          </a:xfrm>
          <a:prstGeom prst="rect">
            <a:avLst/>
          </a:prstGeom>
          <a:noFill/>
        </p:spPr>
        <p:txBody>
          <a:bodyPr wrap="none" rtlCol="0">
            <a:spAutoFit/>
          </a:bodyPr>
          <a:lstStyle/>
          <a:p>
            <a:pPr algn="ctr"/>
            <a:r>
              <a:rPr lang="en-US" altLang="zh-CN" sz="4800" b="1" spc="300" dirty="0" smtClean="0">
                <a:solidFill>
                  <a:srgbClr val="056007"/>
                </a:solidFill>
                <a:latin typeface="微软雅黑" panose="020B0503020204020204" charset="-122"/>
                <a:ea typeface="微软雅黑" panose="020B0503020204020204" charset="-122"/>
              </a:rPr>
              <a:t>13</a:t>
            </a:r>
            <a:r>
              <a:rPr lang="zh-CN" altLang="en-US" sz="4800" b="1" spc="300" dirty="0" smtClean="0">
                <a:solidFill>
                  <a:srgbClr val="056007"/>
                </a:solidFill>
                <a:latin typeface="微软雅黑" panose="020B0503020204020204" charset="-122"/>
                <a:ea typeface="微软雅黑" panose="020B0503020204020204" charset="-122"/>
              </a:rPr>
              <a:t>植树的牧羊人</a:t>
            </a:r>
            <a:endParaRPr lang="zh-CN" altLang="en-US" sz="3200" b="1" spc="300" dirty="0" smtClean="0">
              <a:solidFill>
                <a:srgbClr val="056007"/>
              </a:solidFill>
              <a:latin typeface="微软雅黑" panose="020B0503020204020204" charset="-122"/>
              <a:ea typeface="微软雅黑" panose="020B0503020204020204" charset="-122"/>
            </a:endParaRPr>
          </a:p>
        </p:txBody>
      </p:sp>
      <p:sp>
        <p:nvSpPr>
          <p:cNvPr id="5" name="矩形 4"/>
          <p:cNvSpPr/>
          <p:nvPr/>
        </p:nvSpPr>
        <p:spPr>
          <a:xfrm>
            <a:off x="509905" y="3623945"/>
            <a:ext cx="3292475" cy="75565"/>
          </a:xfrm>
          <a:prstGeom prst="rect">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燕尾形 5"/>
          <p:cNvSpPr/>
          <p:nvPr/>
        </p:nvSpPr>
        <p:spPr>
          <a:xfrm>
            <a:off x="4425950" y="4601210"/>
            <a:ext cx="283845" cy="312420"/>
          </a:xfrm>
          <a:prstGeom prst="chevron">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燕尾形 6"/>
          <p:cNvSpPr/>
          <p:nvPr/>
        </p:nvSpPr>
        <p:spPr>
          <a:xfrm>
            <a:off x="4865370" y="4601210"/>
            <a:ext cx="283845" cy="312420"/>
          </a:xfrm>
          <a:prstGeom prst="chevron">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燕尾形 7"/>
          <p:cNvSpPr/>
          <p:nvPr/>
        </p:nvSpPr>
        <p:spPr>
          <a:xfrm>
            <a:off x="4645660" y="4601210"/>
            <a:ext cx="283845" cy="312420"/>
          </a:xfrm>
          <a:prstGeom prst="chevron">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426085" y="3745230"/>
            <a:ext cx="4826635" cy="307777"/>
          </a:xfrm>
          <a:prstGeom prst="rect">
            <a:avLst/>
          </a:prstGeom>
          <a:noFill/>
        </p:spPr>
        <p:txBody>
          <a:bodyPr wrap="square" rtlCol="0">
            <a:spAutoFit/>
          </a:bodyPr>
          <a:lstStyle/>
          <a:p>
            <a:pPr algn="l"/>
            <a:r>
              <a:rPr lang="en-US" sz="1400" dirty="0" smtClean="0">
                <a:solidFill>
                  <a:srgbClr val="056007"/>
                </a:solidFill>
                <a:latin typeface="黑体" panose="02010600030101010101" charset="-122"/>
                <a:ea typeface="黑体" panose="02010600030101010101" charset="-122"/>
                <a:cs typeface="Lato" panose="020F0502020204030203" pitchFamily="34" charset="0"/>
              </a:rPr>
              <a:t>. </a:t>
            </a:r>
            <a:endParaRPr lang="en-US" sz="1400" dirty="0">
              <a:solidFill>
                <a:srgbClr val="056007"/>
              </a:solidFill>
              <a:latin typeface="黑体" panose="02010600030101010101" charset="-122"/>
              <a:ea typeface="黑体" panose="02010600030101010101" charset="-122"/>
              <a:cs typeface="Lato" panose="020F0502020204030203" pitchFamily="34" charset="0"/>
            </a:endParaRPr>
          </a:p>
        </p:txBody>
      </p:sp>
      <p:sp>
        <p:nvSpPr>
          <p:cNvPr id="24" name="KSO_Shape"/>
          <p:cNvSpPr/>
          <p:nvPr/>
        </p:nvSpPr>
        <p:spPr bwMode="auto">
          <a:xfrm>
            <a:off x="537845" y="1240155"/>
            <a:ext cx="1210310" cy="830580"/>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056007"/>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cs typeface="+mn-ea"/>
              <a:sym typeface="+mn-lt"/>
            </a:endParaRP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20"/>
                                        </p:tgtEl>
                                        <p:attrNameLst>
                                          <p:attrName>style.visibility</p:attrName>
                                        </p:attrNameLst>
                                      </p:cBhvr>
                                      <p:to>
                                        <p:strVal val="visible"/>
                                      </p:to>
                                    </p:set>
                                    <p:anim calcmode="lin" valueType="num">
                                      <p:cBhvr>
                                        <p:cTn id="7" dur="500" fill="hold"/>
                                        <p:tgtEl>
                                          <p:spTgt spid="220"/>
                                        </p:tgtEl>
                                        <p:attrNameLst>
                                          <p:attrName>ppt_w</p:attrName>
                                        </p:attrNameLst>
                                      </p:cBhvr>
                                      <p:tavLst>
                                        <p:tav tm="0">
                                          <p:val>
                                            <p:strVal val="#ppt_w+.3"/>
                                          </p:val>
                                        </p:tav>
                                        <p:tav tm="100000">
                                          <p:val>
                                            <p:strVal val="#ppt_w"/>
                                          </p:val>
                                        </p:tav>
                                      </p:tavLst>
                                    </p:anim>
                                    <p:anim calcmode="lin" valueType="num">
                                      <p:cBhvr>
                                        <p:cTn id="8" dur="500" fill="hold"/>
                                        <p:tgtEl>
                                          <p:spTgt spid="220"/>
                                        </p:tgtEl>
                                        <p:attrNameLst>
                                          <p:attrName>ppt_h</p:attrName>
                                        </p:attrNameLst>
                                      </p:cBhvr>
                                      <p:tavLst>
                                        <p:tav tm="0">
                                          <p:val>
                                            <p:strVal val="#ppt_h"/>
                                          </p:val>
                                        </p:tav>
                                        <p:tav tm="100000">
                                          <p:val>
                                            <p:strVal val="#ppt_h"/>
                                          </p:val>
                                        </p:tav>
                                      </p:tavLst>
                                    </p:anim>
                                    <p:animEffect transition="in" filter="fade">
                                      <p:cBhvr>
                                        <p:cTn id="9" dur="500"/>
                                        <p:tgtEl>
                                          <p:spTgt spid="220"/>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strVal val="#ppt_w+.3"/>
                                          </p:val>
                                        </p:tav>
                                        <p:tav tm="100000">
                                          <p:val>
                                            <p:strVal val="#ppt_w"/>
                                          </p:val>
                                        </p:tav>
                                      </p:tavLst>
                                    </p:anim>
                                    <p:anim calcmode="lin" valueType="num">
                                      <p:cBhvr>
                                        <p:cTn id="13" dur="500" fill="hold"/>
                                        <p:tgtEl>
                                          <p:spTgt spid="4"/>
                                        </p:tgtEl>
                                        <p:attrNameLst>
                                          <p:attrName>ppt_h</p:attrName>
                                        </p:attrNameLst>
                                      </p:cBhvr>
                                      <p:tavLst>
                                        <p:tav tm="0">
                                          <p:val>
                                            <p:strVal val="#ppt_h"/>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210"/>
                                        </p:tgtEl>
                                        <p:attrNameLst>
                                          <p:attrName>style.visibility</p:attrName>
                                        </p:attrNameLst>
                                      </p:cBhvr>
                                      <p:to>
                                        <p:strVal val="visible"/>
                                      </p:to>
                                    </p:set>
                                    <p:animEffect transition="in" filter="wipe(up)">
                                      <p:cBhvr>
                                        <p:cTn id="24" dur="500"/>
                                        <p:tgtEl>
                                          <p:spTgt spid="2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up)">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left)">
                                      <p:cBhvr>
                                        <p:cTn id="42" dur="500"/>
                                        <p:tgtEl>
                                          <p:spTgt spid="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ipe(left)">
                                      <p:cBhvr>
                                        <p:cTn id="4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0" grpId="0" animBg="1"/>
      <p:bldP spid="4" grpId="0" animBg="1"/>
      <p:bldP spid="210" grpId="0"/>
      <p:bldP spid="5" grpId="0" animBg="1"/>
      <p:bldP spid="6" grpId="0" animBg="1"/>
      <p:bldP spid="7" grpId="0" animBg="1"/>
      <p:bldP spid="8" grpId="0" animBg="1"/>
      <p:bldP spid="14" grpId="0"/>
      <p:bldP spid="2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2" name="六边形 21"/>
          <p:cNvSpPr/>
          <p:nvPr/>
        </p:nvSpPr>
        <p:spPr>
          <a:xfrm rot="5400000">
            <a:off x="1764665" y="2558098"/>
            <a:ext cx="2459990" cy="2166620"/>
          </a:xfrm>
          <a:prstGeom prst="hexagon">
            <a:avLst/>
          </a:pr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目录页</a:t>
            </a:r>
          </a:p>
        </p:txBody>
      </p:sp>
      <p:grpSp>
        <p:nvGrpSpPr>
          <p:cNvPr id="4" name="组合 3"/>
          <p:cNvGrpSpPr/>
          <p:nvPr/>
        </p:nvGrpSpPr>
        <p:grpSpPr>
          <a:xfrm>
            <a:off x="5374522" y="2148047"/>
            <a:ext cx="4978401" cy="730801"/>
            <a:chOff x="4648197" y="1981200"/>
            <a:chExt cx="4671835" cy="685800"/>
          </a:xfrm>
        </p:grpSpPr>
        <p:sp>
          <p:nvSpPr>
            <p:cNvPr id="5" name="矩形 33"/>
            <p:cNvSpPr>
              <a:spLocks noChangeArrowheads="1"/>
            </p:cNvSpPr>
            <p:nvPr/>
          </p:nvSpPr>
          <p:spPr bwMode="auto">
            <a:xfrm>
              <a:off x="4648197" y="1981200"/>
              <a:ext cx="4671835" cy="685800"/>
            </a:xfrm>
            <a:prstGeom prst="rect">
              <a:avLst/>
            </a:prstGeom>
            <a:solidFill>
              <a:srgbClr val="056007"/>
            </a:solidFill>
            <a:ln>
              <a:noFill/>
            </a:ln>
            <a:extLst>
              <a:ext uri="{91240B29-F687-4F45-9708-019B960494DF}">
                <a14:hiddenLine xmlns:a14="http://schemas.microsoft.com/office/drawing/2010/main" xmlns="" w="9525">
                  <a:solidFill>
                    <a:srgbClr val="000000"/>
                  </a:solidFill>
                  <a:bevel/>
                </a14:hiddenLine>
              </a:ext>
            </a:extLst>
          </p:spPr>
          <p:txBody>
            <a:bodyPr anchor="ctr"/>
            <a:lstStyle/>
            <a:p>
              <a:pPr marL="0" marR="0" lvl="0" indent="0" defTabSz="914400" eaLnBrk="1" fontAlgn="auto" latinLnBrk="0" hangingPunct="1">
                <a:lnSpc>
                  <a:spcPct val="120000"/>
                </a:lnSpc>
                <a:spcBef>
                  <a:spcPts val="0"/>
                </a:spcBef>
                <a:spcAft>
                  <a:spcPts val="0"/>
                </a:spcAft>
                <a:buClrTx/>
                <a:buSzTx/>
                <a:buFontTx/>
                <a:buNone/>
                <a:defRPr/>
              </a:pPr>
              <a:endParaRPr kumimoji="0" lang="zh-CN" altLang="en-US" sz="1600" b="0" i="0" u="none" strike="noStrike" kern="0" cap="none" spc="0" normalizeH="0" baseline="0" noProof="0" dirty="0">
                <a:ln>
                  <a:noFill/>
                </a:ln>
                <a:solidFill>
                  <a:sysClr val="windowText" lastClr="000000"/>
                </a:solidFill>
                <a:effectLst/>
                <a:uLnTx/>
                <a:uFillTx/>
              </a:endParaRPr>
            </a:p>
          </p:txBody>
        </p:sp>
        <p:sp>
          <p:nvSpPr>
            <p:cNvPr id="6" name="Rectangle 6"/>
            <p:cNvSpPr>
              <a:spLocks noChangeArrowheads="1"/>
            </p:cNvSpPr>
            <p:nvPr/>
          </p:nvSpPr>
          <p:spPr bwMode="gray">
            <a:xfrm>
              <a:off x="5257800" y="2039148"/>
              <a:ext cx="3966890" cy="540544"/>
            </a:xfrm>
            <a:prstGeom prst="rect">
              <a:avLst/>
            </a:prstGeom>
            <a:solidFill>
              <a:schemeClr val="bg1">
                <a:lumMod val="95000"/>
              </a:schemeClr>
            </a:solidFill>
            <a:ln>
              <a:noFill/>
            </a:ln>
            <a:effectLst/>
            <a:extLs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sy="-100000" rotWithShape="0">
                      <a:schemeClr val="bg2">
                        <a:alpha val="50000"/>
                      </a:schemeClr>
                    </a:outerShdw>
                  </a:effectLst>
                </a14:hiddenEffects>
              </a:ext>
            </a:extLst>
          </p:spPr>
          <p:txBody>
            <a:bodyPr wrap="none" anchor="ctr"/>
            <a:lstStyle/>
            <a:p>
              <a:pPr marL="0" marR="0" lvl="0" indent="0" algn="l" defTabSz="864870" eaLnBrk="1" fontAlgn="auto" latinLnBrk="1" hangingPunct="1">
                <a:lnSpc>
                  <a:spcPct val="100000"/>
                </a:lnSpc>
                <a:spcBef>
                  <a:spcPts val="0"/>
                </a:spcBef>
                <a:spcAft>
                  <a:spcPts val="0"/>
                </a:spcAft>
                <a:buClrTx/>
                <a:buSzTx/>
                <a:buFontTx/>
                <a:buNone/>
                <a:defRPr/>
              </a:pPr>
              <a:r>
                <a:rPr kumimoji="1" lang="zh-CN" altLang="en-US" sz="1865" b="0" i="0" u="none" strike="noStrike" kern="0" cap="none" spc="0" normalizeH="0" baseline="0" noProof="0" dirty="0" smtClean="0">
                  <a:ln>
                    <a:noFill/>
                  </a:ln>
                  <a:solidFill>
                    <a:sysClr val="windowText" lastClr="000000"/>
                  </a:solidFill>
                  <a:effectLst/>
                  <a:uLnTx/>
                  <a:uFillTx/>
                  <a:latin typeface="微软雅黑" panose="020B0503020204020204" charset="-122"/>
                  <a:ea typeface="微软雅黑" panose="020B0503020204020204" charset="-122"/>
                </a:rPr>
                <a:t>了解作者及创作背景</a:t>
              </a:r>
              <a:endParaRPr kumimoji="1" sz="1865" b="0" i="0" u="none" strike="noStrike" kern="0" cap="none" spc="0" normalizeH="0" baseline="0" noProof="0" dirty="0" smtClean="0">
                <a:ln>
                  <a:noFill/>
                </a:ln>
                <a:solidFill>
                  <a:sysClr val="windowText" lastClr="000000"/>
                </a:solidFill>
                <a:effectLst/>
                <a:uLnTx/>
                <a:uFillTx/>
                <a:latin typeface="微软雅黑" panose="020B0503020204020204" charset="-122"/>
                <a:ea typeface="微软雅黑" panose="020B0503020204020204" charset="-122"/>
              </a:endParaRPr>
            </a:p>
          </p:txBody>
        </p:sp>
      </p:grpSp>
      <p:grpSp>
        <p:nvGrpSpPr>
          <p:cNvPr id="8" name="组合 7"/>
          <p:cNvGrpSpPr/>
          <p:nvPr/>
        </p:nvGrpSpPr>
        <p:grpSpPr>
          <a:xfrm>
            <a:off x="5386358" y="3014802"/>
            <a:ext cx="4966564" cy="730801"/>
            <a:chOff x="4657074" y="2762435"/>
            <a:chExt cx="4660726" cy="685800"/>
          </a:xfrm>
        </p:grpSpPr>
        <p:sp>
          <p:nvSpPr>
            <p:cNvPr id="9" name="矩形 33"/>
            <p:cNvSpPr>
              <a:spLocks noChangeArrowheads="1"/>
            </p:cNvSpPr>
            <p:nvPr/>
          </p:nvSpPr>
          <p:spPr bwMode="auto">
            <a:xfrm>
              <a:off x="4657074" y="2762435"/>
              <a:ext cx="4660726" cy="685800"/>
            </a:xfrm>
            <a:prstGeom prst="rect">
              <a:avLst/>
            </a:prstGeom>
            <a:solidFill>
              <a:srgbClr val="5CA30E"/>
            </a:solidFill>
            <a:ln>
              <a:noFill/>
            </a:ln>
            <a:extLst>
              <a:ext uri="{91240B29-F687-4F45-9708-019B960494DF}">
                <a14:hiddenLine xmlns:a14="http://schemas.microsoft.com/office/drawing/2010/main" xmlns="" w="9525">
                  <a:solidFill>
                    <a:srgbClr val="000000"/>
                  </a:solidFill>
                  <a:bevel/>
                </a14:hiddenLine>
              </a:ext>
            </a:extLst>
          </p:spPr>
          <p:txBody>
            <a:bodyPr anchor="ctr"/>
            <a:lstStyle/>
            <a:p>
              <a:pPr marL="0" marR="0" lvl="0" indent="0" defTabSz="914400" eaLnBrk="1" fontAlgn="auto" latinLnBrk="0" hangingPunct="1">
                <a:lnSpc>
                  <a:spcPct val="120000"/>
                </a:lnSpc>
                <a:spcBef>
                  <a:spcPts val="0"/>
                </a:spcBef>
                <a:spcAft>
                  <a:spcPts val="0"/>
                </a:spcAft>
                <a:buClrTx/>
                <a:buSzTx/>
                <a:buFontTx/>
                <a:buNone/>
                <a:defRPr/>
              </a:pPr>
              <a:endParaRPr kumimoji="0" lang="zh-CN" altLang="en-US" sz="1600" b="0" i="0" u="none" strike="noStrike" kern="0" cap="none" spc="0" normalizeH="0" baseline="0" noProof="0" dirty="0">
                <a:ln>
                  <a:noFill/>
                </a:ln>
                <a:solidFill>
                  <a:sysClr val="windowText" lastClr="000000"/>
                </a:solidFill>
                <a:effectLst/>
                <a:uLnTx/>
                <a:uFillTx/>
              </a:endParaRPr>
            </a:p>
          </p:txBody>
        </p:sp>
        <p:sp>
          <p:nvSpPr>
            <p:cNvPr id="10" name="Rectangle 6"/>
            <p:cNvSpPr>
              <a:spLocks noChangeArrowheads="1"/>
            </p:cNvSpPr>
            <p:nvPr/>
          </p:nvSpPr>
          <p:spPr bwMode="gray">
            <a:xfrm>
              <a:off x="5266677" y="2820383"/>
              <a:ext cx="3955782" cy="540544"/>
            </a:xfrm>
            <a:prstGeom prst="rect">
              <a:avLst/>
            </a:prstGeom>
            <a:solidFill>
              <a:schemeClr val="bg1">
                <a:lumMod val="95000"/>
              </a:schemeClr>
            </a:solidFill>
            <a:ln>
              <a:noFill/>
            </a:ln>
            <a:effectLst/>
            <a:extLs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sy="-100000" rotWithShape="0">
                      <a:schemeClr val="bg2">
                        <a:alpha val="50000"/>
                      </a:schemeClr>
                    </a:outerShdw>
                  </a:effectLst>
                </a14:hiddenEffects>
              </a:ext>
            </a:extLst>
          </p:spPr>
          <p:txBody>
            <a:bodyPr wrap="none" anchor="ctr"/>
            <a:lstStyle/>
            <a:p>
              <a:pPr marL="0" marR="0" lvl="0" indent="0" algn="l" defTabSz="864870" eaLnBrk="1" fontAlgn="auto" latinLnBrk="1" hangingPunct="1">
                <a:lnSpc>
                  <a:spcPct val="100000"/>
                </a:lnSpc>
                <a:spcBef>
                  <a:spcPts val="0"/>
                </a:spcBef>
                <a:spcAft>
                  <a:spcPts val="0"/>
                </a:spcAft>
                <a:buClrTx/>
                <a:buSzTx/>
                <a:buFontTx/>
                <a:buNone/>
                <a:defRPr/>
              </a:pPr>
              <a:r>
                <a:rPr kumimoji="1" lang="zh-CN" altLang="en-US" sz="1865" b="0" i="0" u="none" strike="noStrike" kern="0" cap="none" spc="0" normalizeH="0" baseline="0" noProof="0" dirty="0" smtClean="0">
                  <a:ln>
                    <a:noFill/>
                  </a:ln>
                  <a:solidFill>
                    <a:sysClr val="windowText" lastClr="000000"/>
                  </a:solidFill>
                  <a:effectLst/>
                  <a:uLnTx/>
                  <a:uFillTx/>
                  <a:latin typeface="微软雅黑" panose="020B0503020204020204" charset="-122"/>
                  <a:ea typeface="微软雅黑" panose="020B0503020204020204" charset="-122"/>
                </a:rPr>
                <a:t>通过圈点勾画厘清文章内容、结构</a:t>
              </a:r>
              <a:endParaRPr kumimoji="1" lang="zh-CN" altLang="en-US" sz="1865" b="0" i="0" u="none" strike="noStrike" kern="0" cap="none" spc="0" normalizeH="0" baseline="0" noProof="0" dirty="0" smtClean="0">
                <a:ln>
                  <a:noFill/>
                </a:ln>
                <a:solidFill>
                  <a:sysClr val="windowText" lastClr="000000"/>
                </a:solidFill>
                <a:effectLst/>
                <a:uLnTx/>
                <a:uFillTx/>
                <a:latin typeface="微软雅黑" panose="020B0503020204020204" charset="-122"/>
                <a:ea typeface="微软雅黑" panose="020B0503020204020204" charset="-122"/>
              </a:endParaRPr>
            </a:p>
          </p:txBody>
        </p:sp>
      </p:grpSp>
      <p:grpSp>
        <p:nvGrpSpPr>
          <p:cNvPr id="12" name="组合 11"/>
          <p:cNvGrpSpPr/>
          <p:nvPr/>
        </p:nvGrpSpPr>
        <p:grpSpPr>
          <a:xfrm>
            <a:off x="5398197" y="4608995"/>
            <a:ext cx="4954725" cy="730801"/>
            <a:chOff x="4657075" y="3588058"/>
            <a:chExt cx="4649616" cy="685800"/>
          </a:xfrm>
        </p:grpSpPr>
        <p:sp>
          <p:nvSpPr>
            <p:cNvPr id="13" name="矩形 33"/>
            <p:cNvSpPr>
              <a:spLocks noChangeArrowheads="1"/>
            </p:cNvSpPr>
            <p:nvPr/>
          </p:nvSpPr>
          <p:spPr bwMode="auto">
            <a:xfrm>
              <a:off x="4657075" y="3588058"/>
              <a:ext cx="4649616" cy="685800"/>
            </a:xfrm>
            <a:prstGeom prst="rect">
              <a:avLst/>
            </a:prstGeom>
            <a:solidFill>
              <a:srgbClr val="5CA30E"/>
            </a:solidFill>
            <a:ln>
              <a:noFill/>
            </a:ln>
            <a:extLst>
              <a:ext uri="{91240B29-F687-4F45-9708-019B960494DF}">
                <a14:hiddenLine xmlns:a14="http://schemas.microsoft.com/office/drawing/2010/main" xmlns="" w="9525">
                  <a:solidFill>
                    <a:srgbClr val="000000"/>
                  </a:solidFill>
                  <a:bevel/>
                </a14:hiddenLine>
              </a:ext>
            </a:extLst>
          </p:spPr>
          <p:txBody>
            <a:bodyPr anchor="ctr"/>
            <a:lstStyle/>
            <a:p>
              <a:pPr marL="0" marR="0" lvl="0" indent="0" defTabSz="914400" eaLnBrk="1" fontAlgn="auto" latinLnBrk="0" hangingPunct="1">
                <a:lnSpc>
                  <a:spcPct val="120000"/>
                </a:lnSpc>
                <a:spcBef>
                  <a:spcPts val="0"/>
                </a:spcBef>
                <a:spcAft>
                  <a:spcPts val="0"/>
                </a:spcAft>
                <a:buClrTx/>
                <a:buSzTx/>
                <a:buFontTx/>
                <a:buNone/>
                <a:defRPr/>
              </a:pPr>
              <a:endParaRPr kumimoji="0" lang="zh-CN" altLang="en-US" sz="1600" b="0" i="0" u="none" strike="noStrike" kern="0" cap="none" spc="0" normalizeH="0" baseline="0" noProof="0" dirty="0">
                <a:ln>
                  <a:noFill/>
                </a:ln>
                <a:solidFill>
                  <a:sysClr val="windowText" lastClr="000000"/>
                </a:solidFill>
                <a:effectLst/>
                <a:uLnTx/>
                <a:uFillTx/>
              </a:endParaRPr>
            </a:p>
          </p:txBody>
        </p:sp>
        <p:sp>
          <p:nvSpPr>
            <p:cNvPr id="14" name="Rectangle 6"/>
            <p:cNvSpPr>
              <a:spLocks noChangeArrowheads="1"/>
            </p:cNvSpPr>
            <p:nvPr/>
          </p:nvSpPr>
          <p:spPr bwMode="gray">
            <a:xfrm>
              <a:off x="5266675" y="3646006"/>
              <a:ext cx="3944673" cy="540544"/>
            </a:xfrm>
            <a:prstGeom prst="rect">
              <a:avLst/>
            </a:prstGeom>
            <a:solidFill>
              <a:schemeClr val="bg1">
                <a:lumMod val="95000"/>
              </a:schemeClr>
            </a:solidFill>
            <a:ln>
              <a:noFill/>
            </a:ln>
            <a:effectLst/>
            <a:extLs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sy="-100000" rotWithShape="0">
                      <a:schemeClr val="bg2">
                        <a:alpha val="50000"/>
                      </a:schemeClr>
                    </a:outerShdw>
                  </a:effectLst>
                </a14:hiddenEffects>
              </a:ext>
            </a:extLst>
          </p:spPr>
          <p:txBody>
            <a:bodyPr wrap="none" anchor="ctr"/>
            <a:lstStyle/>
            <a:p>
              <a:pPr marL="0" marR="0" lvl="0" indent="0" algn="l" defTabSz="864870" eaLnBrk="1" fontAlgn="auto" latinLnBrk="1" hangingPunct="1">
                <a:lnSpc>
                  <a:spcPct val="100000"/>
                </a:lnSpc>
                <a:spcBef>
                  <a:spcPts val="0"/>
                </a:spcBef>
                <a:spcAft>
                  <a:spcPts val="0"/>
                </a:spcAft>
                <a:buClrTx/>
                <a:buSzTx/>
                <a:buFontTx/>
                <a:buNone/>
                <a:defRPr/>
              </a:pPr>
              <a:r>
                <a:rPr kumimoji="1" lang="zh-CN" altLang="en-US" sz="1865" b="0" i="0" u="none" strike="noStrike" kern="0" cap="none" spc="0" normalizeH="0" baseline="0" noProof="0" dirty="0" smtClean="0">
                  <a:ln>
                    <a:noFill/>
                  </a:ln>
                  <a:solidFill>
                    <a:sysClr val="windowText" lastClr="000000"/>
                  </a:solidFill>
                  <a:effectLst/>
                  <a:uLnTx/>
                  <a:uFillTx/>
                  <a:latin typeface="微软雅黑" panose="020B0503020204020204" charset="-122"/>
                  <a:ea typeface="微软雅黑" panose="020B0503020204020204" charset="-122"/>
                </a:rPr>
                <a:t>请在此粘贴或者输入您的文字内容</a:t>
              </a:r>
            </a:p>
          </p:txBody>
        </p:sp>
      </p:grpSp>
      <p:grpSp>
        <p:nvGrpSpPr>
          <p:cNvPr id="16" name="组合 15"/>
          <p:cNvGrpSpPr/>
          <p:nvPr/>
        </p:nvGrpSpPr>
        <p:grpSpPr>
          <a:xfrm>
            <a:off x="5398197" y="3784199"/>
            <a:ext cx="4954725" cy="730801"/>
            <a:chOff x="4665954" y="3191247"/>
            <a:chExt cx="3716044" cy="548101"/>
          </a:xfrm>
        </p:grpSpPr>
        <p:sp>
          <p:nvSpPr>
            <p:cNvPr id="17" name="矩形 16"/>
            <p:cNvSpPr>
              <a:spLocks noChangeArrowheads="1"/>
            </p:cNvSpPr>
            <p:nvPr/>
          </p:nvSpPr>
          <p:spPr bwMode="auto">
            <a:xfrm>
              <a:off x="4665954" y="3191247"/>
              <a:ext cx="3716044" cy="548101"/>
            </a:xfrm>
            <a:prstGeom prst="rect">
              <a:avLst/>
            </a:prstGeom>
            <a:solidFill>
              <a:srgbClr val="056007"/>
            </a:solidFill>
            <a:ln>
              <a:noFill/>
            </a:ln>
            <a:extLst>
              <a:ext uri="{91240B29-F687-4F45-9708-019B960494DF}">
                <a14:hiddenLine xmlns:a14="http://schemas.microsoft.com/office/drawing/2010/main" xmlns="" w="9525">
                  <a:solidFill>
                    <a:srgbClr val="000000"/>
                  </a:solidFill>
                  <a:bevel/>
                </a14:hiddenLine>
              </a:ext>
            </a:extLst>
          </p:spPr>
          <p:txBody>
            <a:bodyPr anchor="ctr"/>
            <a:lstStyle/>
            <a:p>
              <a:pPr marL="0" marR="0" lvl="0" indent="0" defTabSz="914400" eaLnBrk="1" fontAlgn="auto" latinLnBrk="0" hangingPunct="1">
                <a:lnSpc>
                  <a:spcPct val="120000"/>
                </a:lnSpc>
                <a:spcBef>
                  <a:spcPts val="0"/>
                </a:spcBef>
                <a:spcAft>
                  <a:spcPts val="0"/>
                </a:spcAft>
                <a:buClrTx/>
                <a:buSzTx/>
                <a:buFontTx/>
                <a:buNone/>
                <a:defRPr/>
              </a:pPr>
              <a:endParaRPr kumimoji="0" lang="zh-CN" altLang="en-US" sz="1600" b="0" i="0" u="none" strike="noStrike" kern="0" cap="none" spc="0" normalizeH="0" baseline="0" noProof="0" dirty="0">
                <a:ln>
                  <a:noFill/>
                </a:ln>
                <a:solidFill>
                  <a:sysClr val="windowText" lastClr="000000"/>
                </a:solidFill>
                <a:effectLst/>
                <a:uLnTx/>
                <a:uFillTx/>
              </a:endParaRPr>
            </a:p>
          </p:txBody>
        </p:sp>
        <p:sp>
          <p:nvSpPr>
            <p:cNvPr id="18" name="Rectangle 6"/>
            <p:cNvSpPr>
              <a:spLocks noChangeArrowheads="1"/>
            </p:cNvSpPr>
            <p:nvPr/>
          </p:nvSpPr>
          <p:spPr bwMode="gray">
            <a:xfrm>
              <a:off x="5153157" y="3237560"/>
              <a:ext cx="3152643" cy="432010"/>
            </a:xfrm>
            <a:prstGeom prst="rect">
              <a:avLst/>
            </a:prstGeom>
            <a:solidFill>
              <a:schemeClr val="bg1">
                <a:lumMod val="95000"/>
              </a:schemeClr>
            </a:solidFill>
            <a:ln>
              <a:noFill/>
            </a:ln>
            <a:effectLst/>
            <a:extLs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sy="-100000" rotWithShape="0">
                      <a:schemeClr val="bg2">
                        <a:alpha val="50000"/>
                      </a:schemeClr>
                    </a:outerShdw>
                  </a:effectLst>
                </a14:hiddenEffects>
              </a:ext>
            </a:extLst>
          </p:spPr>
          <p:txBody>
            <a:bodyPr wrap="none" anchor="ctr"/>
            <a:lstStyle/>
            <a:p>
              <a:pPr marL="0" marR="0" lvl="0" indent="0" algn="l" defTabSz="864870" eaLnBrk="1" fontAlgn="auto" latinLnBrk="1" hangingPunct="1">
                <a:lnSpc>
                  <a:spcPct val="100000"/>
                </a:lnSpc>
                <a:spcBef>
                  <a:spcPts val="0"/>
                </a:spcBef>
                <a:spcAft>
                  <a:spcPts val="0"/>
                </a:spcAft>
                <a:buClrTx/>
                <a:buSzTx/>
                <a:buFontTx/>
                <a:buNone/>
                <a:defRPr/>
              </a:pPr>
              <a:r>
                <a:rPr kumimoji="1" lang="zh-CN" altLang="en-US" sz="1865" b="0" i="0" u="none" strike="noStrike" kern="0" cap="none" spc="0" normalizeH="0" baseline="0" noProof="0" dirty="0" smtClean="0">
                  <a:ln>
                    <a:noFill/>
                  </a:ln>
                  <a:solidFill>
                    <a:sysClr val="windowText" lastClr="000000"/>
                  </a:solidFill>
                  <a:effectLst/>
                  <a:uLnTx/>
                  <a:uFillTx/>
                  <a:latin typeface="微软雅黑" panose="020B0503020204020204" charset="-122"/>
                  <a:ea typeface="微软雅黑" panose="020B0503020204020204" charset="-122"/>
                </a:rPr>
                <a:t>学会从细节处品读人物形象</a:t>
              </a:r>
              <a:endParaRPr kumimoji="1" lang="zh-CN" altLang="en-US" sz="1865" b="0" i="0" u="none" strike="noStrike" kern="0" cap="none" spc="0" normalizeH="0" baseline="0" noProof="0" dirty="0">
                <a:ln>
                  <a:noFill/>
                </a:ln>
                <a:solidFill>
                  <a:sysClr val="windowText" lastClr="000000"/>
                </a:solidFill>
                <a:effectLst/>
                <a:uLnTx/>
                <a:uFillTx/>
                <a:latin typeface="微软雅黑" panose="020B0503020204020204" charset="-122"/>
                <a:ea typeface="微软雅黑" panose="020B0503020204020204" charset="-122"/>
              </a:endParaRPr>
            </a:p>
          </p:txBody>
        </p:sp>
      </p:grpSp>
      <p:sp>
        <p:nvSpPr>
          <p:cNvPr id="20" name="六边形 19"/>
          <p:cNvSpPr/>
          <p:nvPr/>
        </p:nvSpPr>
        <p:spPr>
          <a:xfrm rot="5400000">
            <a:off x="1965325" y="2748593"/>
            <a:ext cx="2058670" cy="1812925"/>
          </a:xfrm>
          <a:prstGeom prst="hexagon">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09"/>
          <p:cNvSpPr txBox="1"/>
          <p:nvPr/>
        </p:nvSpPr>
        <p:spPr>
          <a:xfrm>
            <a:off x="2309200" y="2963322"/>
            <a:ext cx="1468120" cy="1323439"/>
          </a:xfrm>
          <a:prstGeom prst="rect">
            <a:avLst/>
          </a:prstGeom>
          <a:noFill/>
        </p:spPr>
        <p:txBody>
          <a:bodyPr wrap="square" rtlCol="0">
            <a:spAutoFit/>
          </a:bodyPr>
          <a:lstStyle/>
          <a:p>
            <a:pPr algn="l"/>
            <a:r>
              <a:rPr lang="zh-CN" altLang="en-US" sz="4000" b="1" spc="300"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学习目标</a:t>
            </a:r>
            <a:endParaRPr lang="zh-CN" altLang="en-US" sz="4000" b="1" spc="300"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23" name="TextBox 209"/>
          <p:cNvSpPr txBox="1"/>
          <p:nvPr/>
        </p:nvSpPr>
        <p:spPr>
          <a:xfrm>
            <a:off x="5454015" y="2261235"/>
            <a:ext cx="645795" cy="417830"/>
          </a:xfrm>
          <a:prstGeom prst="rect">
            <a:avLst/>
          </a:prstGeom>
          <a:noFill/>
        </p:spPr>
        <p:txBody>
          <a:bodyPr wrap="square" rtlCol="0">
            <a:spAutoFit/>
          </a:bodyPr>
          <a:lstStyle/>
          <a:p>
            <a:pPr algn="l"/>
            <a:r>
              <a:rPr lang="en-US" altLang="zh-CN" sz="2000" b="1" spc="300" dirty="0" smtClean="0">
                <a:solidFill>
                  <a:schemeClr val="bg1"/>
                </a:solidFill>
                <a:latin typeface="微软雅黑" panose="020B0503020204020204" charset="-122"/>
                <a:ea typeface="微软雅黑" panose="020B0503020204020204" charset="-122"/>
              </a:rPr>
              <a:t>01</a:t>
            </a:r>
          </a:p>
        </p:txBody>
      </p:sp>
      <p:sp>
        <p:nvSpPr>
          <p:cNvPr id="24" name="TextBox 209"/>
          <p:cNvSpPr txBox="1"/>
          <p:nvPr/>
        </p:nvSpPr>
        <p:spPr>
          <a:xfrm>
            <a:off x="5454015" y="3150235"/>
            <a:ext cx="645795" cy="417830"/>
          </a:xfrm>
          <a:prstGeom prst="rect">
            <a:avLst/>
          </a:prstGeom>
          <a:noFill/>
        </p:spPr>
        <p:txBody>
          <a:bodyPr wrap="square" rtlCol="0">
            <a:spAutoFit/>
          </a:bodyPr>
          <a:lstStyle/>
          <a:p>
            <a:pPr algn="l"/>
            <a:r>
              <a:rPr lang="en-US" altLang="zh-CN" sz="2000" b="1" spc="300" dirty="0" smtClean="0">
                <a:solidFill>
                  <a:schemeClr val="bg1"/>
                </a:solidFill>
                <a:latin typeface="微软雅黑" panose="020B0503020204020204" charset="-122"/>
                <a:ea typeface="微软雅黑" panose="020B0503020204020204" charset="-122"/>
              </a:rPr>
              <a:t>02</a:t>
            </a:r>
          </a:p>
        </p:txBody>
      </p:sp>
      <p:sp>
        <p:nvSpPr>
          <p:cNvPr id="25" name="TextBox 209"/>
          <p:cNvSpPr txBox="1"/>
          <p:nvPr/>
        </p:nvSpPr>
        <p:spPr>
          <a:xfrm>
            <a:off x="5454015" y="3912870"/>
            <a:ext cx="645795" cy="417830"/>
          </a:xfrm>
          <a:prstGeom prst="rect">
            <a:avLst/>
          </a:prstGeom>
          <a:noFill/>
        </p:spPr>
        <p:txBody>
          <a:bodyPr wrap="square" rtlCol="0">
            <a:spAutoFit/>
          </a:bodyPr>
          <a:lstStyle/>
          <a:p>
            <a:pPr algn="l"/>
            <a:r>
              <a:rPr lang="en-US" altLang="zh-CN" sz="2000" b="1" spc="300" dirty="0" smtClean="0">
                <a:solidFill>
                  <a:schemeClr val="bg1"/>
                </a:solidFill>
                <a:latin typeface="微软雅黑" panose="020B0503020204020204" charset="-122"/>
                <a:ea typeface="微软雅黑" panose="020B0503020204020204" charset="-122"/>
              </a:rPr>
              <a:t>03</a:t>
            </a:r>
          </a:p>
        </p:txBody>
      </p:sp>
      <p:sp>
        <p:nvSpPr>
          <p:cNvPr id="26" name="TextBox 209"/>
          <p:cNvSpPr txBox="1"/>
          <p:nvPr/>
        </p:nvSpPr>
        <p:spPr>
          <a:xfrm>
            <a:off x="5454015" y="4722495"/>
            <a:ext cx="645795" cy="417830"/>
          </a:xfrm>
          <a:prstGeom prst="rect">
            <a:avLst/>
          </a:prstGeom>
          <a:noFill/>
        </p:spPr>
        <p:txBody>
          <a:bodyPr wrap="square" rtlCol="0">
            <a:spAutoFit/>
          </a:bodyPr>
          <a:lstStyle/>
          <a:p>
            <a:pPr algn="l"/>
            <a:r>
              <a:rPr lang="en-US" altLang="zh-CN" sz="2000" b="1" spc="300" dirty="0" smtClean="0">
                <a:solidFill>
                  <a:schemeClr val="bg1"/>
                </a:solidFill>
                <a:latin typeface="微软雅黑" panose="020B0503020204020204" charset="-122"/>
                <a:ea typeface="微软雅黑" panose="020B0503020204020204" charset="-122"/>
              </a:rPr>
              <a:t>04</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 calcmode="lin" valueType="num">
                                      <p:cBhvr>
                                        <p:cTn id="24" dur="500" fill="hold"/>
                                        <p:tgtEl>
                                          <p:spTgt spid="20"/>
                                        </p:tgtEl>
                                        <p:attrNameLst>
                                          <p:attrName>style.rotation</p:attrName>
                                        </p:attrNameLst>
                                      </p:cBhvr>
                                      <p:tavLst>
                                        <p:tav tm="0">
                                          <p:val>
                                            <p:fltVal val="360"/>
                                          </p:val>
                                        </p:tav>
                                        <p:tav tm="100000">
                                          <p:val>
                                            <p:fltVal val="0"/>
                                          </p:val>
                                        </p:tav>
                                      </p:tavLst>
                                    </p:anim>
                                    <p:animEffect transition="in" filter="fade">
                                      <p:cBhvr>
                                        <p:cTn id="25" dur="500"/>
                                        <p:tgtEl>
                                          <p:spTgt spid="20"/>
                                        </p:tgtEl>
                                      </p:cBhvr>
                                    </p:animEffect>
                                  </p:childTnLst>
                                </p:cTn>
                              </p:par>
                              <p:par>
                                <p:cTn id="26" presetID="49" presetClass="entr" presetSubtype="0" decel="100000"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 calcmode="lin" valueType="num">
                                      <p:cBhvr>
                                        <p:cTn id="30" dur="500" fill="hold"/>
                                        <p:tgtEl>
                                          <p:spTgt spid="21"/>
                                        </p:tgtEl>
                                        <p:attrNameLst>
                                          <p:attrName>style.rotation</p:attrName>
                                        </p:attrNameLst>
                                      </p:cBhvr>
                                      <p:tavLst>
                                        <p:tav tm="0">
                                          <p:val>
                                            <p:fltVal val="360"/>
                                          </p:val>
                                        </p:tav>
                                        <p:tav tm="100000">
                                          <p:val>
                                            <p:fltVal val="0"/>
                                          </p:val>
                                        </p:tav>
                                      </p:tavLst>
                                    </p:anim>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49" presetClass="entr" presetSubtype="0" decel="10000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 calcmode="lin" valueType="num">
                                      <p:cBhvr>
                                        <p:cTn id="38" dur="500" fill="hold"/>
                                        <p:tgtEl>
                                          <p:spTgt spid="22"/>
                                        </p:tgtEl>
                                        <p:attrNameLst>
                                          <p:attrName>style.rotation</p:attrName>
                                        </p:attrNameLst>
                                      </p:cBhvr>
                                      <p:tavLst>
                                        <p:tav tm="0">
                                          <p:val>
                                            <p:fltVal val="360"/>
                                          </p:val>
                                        </p:tav>
                                        <p:tav tm="100000">
                                          <p:val>
                                            <p:fltVal val="0"/>
                                          </p:val>
                                        </p:tav>
                                      </p:tavLst>
                                    </p:anim>
                                    <p:animEffect transition="in" filter="fade">
                                      <p:cBhvr>
                                        <p:cTn id="39" dur="500"/>
                                        <p:tgtEl>
                                          <p:spTgt spid="22"/>
                                        </p:tgtEl>
                                      </p:cBhvr>
                                    </p:animEffect>
                                  </p:childTnLst>
                                </p:cTn>
                              </p:par>
                            </p:childTnLst>
                          </p:cTn>
                        </p:par>
                        <p:par>
                          <p:cTn id="40" fill="hold">
                            <p:stCondLst>
                              <p:cond delay="500"/>
                            </p:stCondLst>
                            <p:childTnLst>
                              <p:par>
                                <p:cTn id="41" presetID="2" presetClass="entr" presetSubtype="4"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childTnLst>
                          </p:cTn>
                        </p:par>
                        <p:par>
                          <p:cTn id="45" fill="hold">
                            <p:stCondLst>
                              <p:cond delay="1000"/>
                            </p:stCondLst>
                            <p:childTnLst>
                              <p:par>
                                <p:cTn id="46" presetID="2" presetClass="entr" presetSubtype="4" fill="hold"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ppt_x"/>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childTnLst>
                          </p:cTn>
                        </p:par>
                        <p:par>
                          <p:cTn id="50" fill="hold">
                            <p:stCondLst>
                              <p:cond delay="1500"/>
                            </p:stCondLst>
                            <p:childTnLst>
                              <p:par>
                                <p:cTn id="51" presetID="2" presetClass="entr" presetSubtype="4"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childTnLst>
                          </p:cTn>
                        </p:par>
                        <p:par>
                          <p:cTn id="55" fill="hold">
                            <p:stCondLst>
                              <p:cond delay="2000"/>
                            </p:stCondLst>
                            <p:childTnLst>
                              <p:par>
                                <p:cTn id="56" presetID="2" presetClass="entr" presetSubtype="4" fill="hold" nodeType="after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500" fill="hold"/>
                                        <p:tgtEl>
                                          <p:spTgt spid="12"/>
                                        </p:tgtEl>
                                        <p:attrNameLst>
                                          <p:attrName>ppt_x</p:attrName>
                                        </p:attrNameLst>
                                      </p:cBhvr>
                                      <p:tavLst>
                                        <p:tav tm="0">
                                          <p:val>
                                            <p:strVal val="#ppt_x"/>
                                          </p:val>
                                        </p:tav>
                                        <p:tav tm="100000">
                                          <p:val>
                                            <p:strVal val="#ppt_x"/>
                                          </p:val>
                                        </p:tav>
                                      </p:tavLst>
                                    </p:anim>
                                    <p:anim calcmode="lin" valueType="num">
                                      <p:cBhvr additive="base">
                                        <p:cTn id="59" dur="500" fill="hold"/>
                                        <p:tgtEl>
                                          <p:spTgt spid="12"/>
                                        </p:tgtEl>
                                        <p:attrNameLst>
                                          <p:attrName>ppt_y</p:attrName>
                                        </p:attrNameLst>
                                      </p:cBhvr>
                                      <p:tavLst>
                                        <p:tav tm="0">
                                          <p:val>
                                            <p:strVal val="1+#ppt_h/2"/>
                                          </p:val>
                                        </p:tav>
                                        <p:tav tm="100000">
                                          <p:val>
                                            <p:strVal val="#ppt_y"/>
                                          </p:val>
                                        </p:tav>
                                      </p:tavLst>
                                    </p:anim>
                                  </p:childTnLst>
                                </p:cTn>
                              </p:par>
                              <p:par>
                                <p:cTn id="60" presetID="49" presetClass="entr" presetSubtype="0" decel="100000"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p:cTn id="62" dur="500" fill="hold"/>
                                        <p:tgtEl>
                                          <p:spTgt spid="23"/>
                                        </p:tgtEl>
                                        <p:attrNameLst>
                                          <p:attrName>ppt_w</p:attrName>
                                        </p:attrNameLst>
                                      </p:cBhvr>
                                      <p:tavLst>
                                        <p:tav tm="0">
                                          <p:val>
                                            <p:fltVal val="0"/>
                                          </p:val>
                                        </p:tav>
                                        <p:tav tm="100000">
                                          <p:val>
                                            <p:strVal val="#ppt_w"/>
                                          </p:val>
                                        </p:tav>
                                      </p:tavLst>
                                    </p:anim>
                                    <p:anim calcmode="lin" valueType="num">
                                      <p:cBhvr>
                                        <p:cTn id="63" dur="500" fill="hold"/>
                                        <p:tgtEl>
                                          <p:spTgt spid="23"/>
                                        </p:tgtEl>
                                        <p:attrNameLst>
                                          <p:attrName>ppt_h</p:attrName>
                                        </p:attrNameLst>
                                      </p:cBhvr>
                                      <p:tavLst>
                                        <p:tav tm="0">
                                          <p:val>
                                            <p:fltVal val="0"/>
                                          </p:val>
                                        </p:tav>
                                        <p:tav tm="100000">
                                          <p:val>
                                            <p:strVal val="#ppt_h"/>
                                          </p:val>
                                        </p:tav>
                                      </p:tavLst>
                                    </p:anim>
                                    <p:anim calcmode="lin" valueType="num">
                                      <p:cBhvr>
                                        <p:cTn id="64" dur="500" fill="hold"/>
                                        <p:tgtEl>
                                          <p:spTgt spid="23"/>
                                        </p:tgtEl>
                                        <p:attrNameLst>
                                          <p:attrName>style.rotation</p:attrName>
                                        </p:attrNameLst>
                                      </p:cBhvr>
                                      <p:tavLst>
                                        <p:tav tm="0">
                                          <p:val>
                                            <p:fltVal val="360"/>
                                          </p:val>
                                        </p:tav>
                                        <p:tav tm="100000">
                                          <p:val>
                                            <p:fltVal val="0"/>
                                          </p:val>
                                        </p:tav>
                                      </p:tavLst>
                                    </p:anim>
                                    <p:animEffect transition="in" filter="fade">
                                      <p:cBhvr>
                                        <p:cTn id="65" dur="500"/>
                                        <p:tgtEl>
                                          <p:spTgt spid="23"/>
                                        </p:tgtEl>
                                      </p:cBhvr>
                                    </p:animEffect>
                                  </p:childTnLst>
                                </p:cTn>
                              </p:par>
                              <p:par>
                                <p:cTn id="66" presetID="49" presetClass="entr" presetSubtype="0" decel="10000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p:cTn id="68" dur="500" fill="hold"/>
                                        <p:tgtEl>
                                          <p:spTgt spid="24"/>
                                        </p:tgtEl>
                                        <p:attrNameLst>
                                          <p:attrName>ppt_w</p:attrName>
                                        </p:attrNameLst>
                                      </p:cBhvr>
                                      <p:tavLst>
                                        <p:tav tm="0">
                                          <p:val>
                                            <p:fltVal val="0"/>
                                          </p:val>
                                        </p:tav>
                                        <p:tav tm="100000">
                                          <p:val>
                                            <p:strVal val="#ppt_w"/>
                                          </p:val>
                                        </p:tav>
                                      </p:tavLst>
                                    </p:anim>
                                    <p:anim calcmode="lin" valueType="num">
                                      <p:cBhvr>
                                        <p:cTn id="69" dur="500" fill="hold"/>
                                        <p:tgtEl>
                                          <p:spTgt spid="24"/>
                                        </p:tgtEl>
                                        <p:attrNameLst>
                                          <p:attrName>ppt_h</p:attrName>
                                        </p:attrNameLst>
                                      </p:cBhvr>
                                      <p:tavLst>
                                        <p:tav tm="0">
                                          <p:val>
                                            <p:fltVal val="0"/>
                                          </p:val>
                                        </p:tav>
                                        <p:tav tm="100000">
                                          <p:val>
                                            <p:strVal val="#ppt_h"/>
                                          </p:val>
                                        </p:tav>
                                      </p:tavLst>
                                    </p:anim>
                                    <p:anim calcmode="lin" valueType="num">
                                      <p:cBhvr>
                                        <p:cTn id="70" dur="500" fill="hold"/>
                                        <p:tgtEl>
                                          <p:spTgt spid="24"/>
                                        </p:tgtEl>
                                        <p:attrNameLst>
                                          <p:attrName>style.rotation</p:attrName>
                                        </p:attrNameLst>
                                      </p:cBhvr>
                                      <p:tavLst>
                                        <p:tav tm="0">
                                          <p:val>
                                            <p:fltVal val="360"/>
                                          </p:val>
                                        </p:tav>
                                        <p:tav tm="100000">
                                          <p:val>
                                            <p:fltVal val="0"/>
                                          </p:val>
                                        </p:tav>
                                      </p:tavLst>
                                    </p:anim>
                                    <p:animEffect transition="in" filter="fade">
                                      <p:cBhvr>
                                        <p:cTn id="71" dur="500"/>
                                        <p:tgtEl>
                                          <p:spTgt spid="24"/>
                                        </p:tgtEl>
                                      </p:cBhvr>
                                    </p:animEffect>
                                  </p:childTnLst>
                                </p:cTn>
                              </p:par>
                              <p:par>
                                <p:cTn id="72" presetID="49" presetClass="entr" presetSubtype="0" decel="100000"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p:cTn id="74" dur="500" fill="hold"/>
                                        <p:tgtEl>
                                          <p:spTgt spid="25"/>
                                        </p:tgtEl>
                                        <p:attrNameLst>
                                          <p:attrName>ppt_w</p:attrName>
                                        </p:attrNameLst>
                                      </p:cBhvr>
                                      <p:tavLst>
                                        <p:tav tm="0">
                                          <p:val>
                                            <p:fltVal val="0"/>
                                          </p:val>
                                        </p:tav>
                                        <p:tav tm="100000">
                                          <p:val>
                                            <p:strVal val="#ppt_w"/>
                                          </p:val>
                                        </p:tav>
                                      </p:tavLst>
                                    </p:anim>
                                    <p:anim calcmode="lin" valueType="num">
                                      <p:cBhvr>
                                        <p:cTn id="75" dur="500" fill="hold"/>
                                        <p:tgtEl>
                                          <p:spTgt spid="25"/>
                                        </p:tgtEl>
                                        <p:attrNameLst>
                                          <p:attrName>ppt_h</p:attrName>
                                        </p:attrNameLst>
                                      </p:cBhvr>
                                      <p:tavLst>
                                        <p:tav tm="0">
                                          <p:val>
                                            <p:fltVal val="0"/>
                                          </p:val>
                                        </p:tav>
                                        <p:tav tm="100000">
                                          <p:val>
                                            <p:strVal val="#ppt_h"/>
                                          </p:val>
                                        </p:tav>
                                      </p:tavLst>
                                    </p:anim>
                                    <p:anim calcmode="lin" valueType="num">
                                      <p:cBhvr>
                                        <p:cTn id="76" dur="500" fill="hold"/>
                                        <p:tgtEl>
                                          <p:spTgt spid="25"/>
                                        </p:tgtEl>
                                        <p:attrNameLst>
                                          <p:attrName>style.rotation</p:attrName>
                                        </p:attrNameLst>
                                      </p:cBhvr>
                                      <p:tavLst>
                                        <p:tav tm="0">
                                          <p:val>
                                            <p:fltVal val="360"/>
                                          </p:val>
                                        </p:tav>
                                        <p:tav tm="100000">
                                          <p:val>
                                            <p:fltVal val="0"/>
                                          </p:val>
                                        </p:tav>
                                      </p:tavLst>
                                    </p:anim>
                                    <p:animEffect transition="in" filter="fade">
                                      <p:cBhvr>
                                        <p:cTn id="77" dur="500"/>
                                        <p:tgtEl>
                                          <p:spTgt spid="25"/>
                                        </p:tgtEl>
                                      </p:cBhvr>
                                    </p:animEffect>
                                  </p:childTnLst>
                                </p:cTn>
                              </p:par>
                              <p:par>
                                <p:cTn id="78" presetID="49" presetClass="entr" presetSubtype="0" decel="100000" fill="hold" grpId="0" nodeType="with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p:cTn id="80" dur="500" fill="hold"/>
                                        <p:tgtEl>
                                          <p:spTgt spid="26"/>
                                        </p:tgtEl>
                                        <p:attrNameLst>
                                          <p:attrName>ppt_w</p:attrName>
                                        </p:attrNameLst>
                                      </p:cBhvr>
                                      <p:tavLst>
                                        <p:tav tm="0">
                                          <p:val>
                                            <p:fltVal val="0"/>
                                          </p:val>
                                        </p:tav>
                                        <p:tav tm="100000">
                                          <p:val>
                                            <p:strVal val="#ppt_w"/>
                                          </p:val>
                                        </p:tav>
                                      </p:tavLst>
                                    </p:anim>
                                    <p:anim calcmode="lin" valueType="num">
                                      <p:cBhvr>
                                        <p:cTn id="81" dur="500" fill="hold"/>
                                        <p:tgtEl>
                                          <p:spTgt spid="26"/>
                                        </p:tgtEl>
                                        <p:attrNameLst>
                                          <p:attrName>ppt_h</p:attrName>
                                        </p:attrNameLst>
                                      </p:cBhvr>
                                      <p:tavLst>
                                        <p:tav tm="0">
                                          <p:val>
                                            <p:fltVal val="0"/>
                                          </p:val>
                                        </p:tav>
                                        <p:tav tm="100000">
                                          <p:val>
                                            <p:strVal val="#ppt_h"/>
                                          </p:val>
                                        </p:tav>
                                      </p:tavLst>
                                    </p:anim>
                                    <p:anim calcmode="lin" valueType="num">
                                      <p:cBhvr>
                                        <p:cTn id="82" dur="500" fill="hold"/>
                                        <p:tgtEl>
                                          <p:spTgt spid="26"/>
                                        </p:tgtEl>
                                        <p:attrNameLst>
                                          <p:attrName>style.rotation</p:attrName>
                                        </p:attrNameLst>
                                      </p:cBhvr>
                                      <p:tavLst>
                                        <p:tav tm="0">
                                          <p:val>
                                            <p:fltVal val="360"/>
                                          </p:val>
                                        </p:tav>
                                        <p:tav tm="100000">
                                          <p:val>
                                            <p:fltVal val="0"/>
                                          </p:val>
                                        </p:tav>
                                      </p:tavLst>
                                    </p:anim>
                                    <p:animEffect transition="in" filter="fade">
                                      <p:cBhvr>
                                        <p:cTn id="8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animBg="1"/>
      <p:bldP spid="22" grpId="0" bldLvl="0" animBg="1"/>
      <p:bldP spid="3" grpId="0" animBg="1"/>
      <p:bldP spid="210" grpId="0"/>
      <p:bldP spid="20" grpId="0" bldLvl="0" animBg="1"/>
      <p:bldP spid="21" grpId="0"/>
      <p:bldP spid="23" grpId="0"/>
      <p:bldP spid="24"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6372860" y="2362835"/>
            <a:ext cx="5818505" cy="2059305"/>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六边形 1"/>
          <p:cNvSpPr/>
          <p:nvPr/>
        </p:nvSpPr>
        <p:spPr>
          <a:xfrm rot="5400000">
            <a:off x="5357495" y="2486025"/>
            <a:ext cx="2058670" cy="1812925"/>
          </a:xfrm>
          <a:prstGeom prst="hexagon">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0" name="TextBox 209"/>
          <p:cNvSpPr txBox="1"/>
          <p:nvPr/>
        </p:nvSpPr>
        <p:spPr>
          <a:xfrm>
            <a:off x="7557135" y="2828290"/>
            <a:ext cx="3775710" cy="584775"/>
          </a:xfrm>
          <a:prstGeom prst="rect">
            <a:avLst/>
          </a:prstGeom>
          <a:noFill/>
        </p:spPr>
        <p:txBody>
          <a:bodyPr wrap="square" rtlCol="0">
            <a:spAutoFit/>
          </a:bodyPr>
          <a:lstStyle/>
          <a:p>
            <a:pPr algn="l"/>
            <a:r>
              <a:rPr lang="zh-CN" altLang="en-US" sz="3200" b="1" spc="300" dirty="0" smtClean="0">
                <a:solidFill>
                  <a:srgbClr val="056007"/>
                </a:solidFill>
                <a:latin typeface="微软雅黑" panose="020B0503020204020204" charset="-122"/>
                <a:ea typeface="微软雅黑" panose="020B0503020204020204" charset="-122"/>
              </a:rPr>
              <a:t>作者及创作背景</a:t>
            </a:r>
            <a:endParaRPr lang="zh-CN" altLang="en-US" sz="3200" b="1" spc="300" dirty="0" smtClean="0">
              <a:solidFill>
                <a:srgbClr val="056007"/>
              </a:solidFill>
              <a:latin typeface="微软雅黑" panose="020B0503020204020204" charset="-122"/>
              <a:ea typeface="微软雅黑" panose="020B0503020204020204" charset="-122"/>
            </a:endParaRPr>
          </a:p>
        </p:txBody>
      </p:sp>
      <p:cxnSp>
        <p:nvCxnSpPr>
          <p:cNvPr id="5" name="直接连接符 4"/>
          <p:cNvCxnSpPr/>
          <p:nvPr/>
        </p:nvCxnSpPr>
        <p:spPr>
          <a:xfrm flipH="1">
            <a:off x="7649845" y="3427095"/>
            <a:ext cx="3504565" cy="28575"/>
          </a:xfrm>
          <a:prstGeom prst="line">
            <a:avLst/>
          </a:prstGeom>
          <a:ln w="25400">
            <a:solidFill>
              <a:srgbClr val="056007"/>
            </a:solidFill>
            <a:prstDash val="dash"/>
          </a:ln>
        </p:spPr>
        <p:style>
          <a:lnRef idx="1">
            <a:schemeClr val="accent1"/>
          </a:lnRef>
          <a:fillRef idx="0">
            <a:schemeClr val="accent1"/>
          </a:fillRef>
          <a:effectRef idx="0">
            <a:schemeClr val="accent1"/>
          </a:effectRef>
          <a:fontRef idx="minor">
            <a:schemeClr val="tx1"/>
          </a:fontRef>
        </p:style>
      </p:cxnSp>
      <p:sp>
        <p:nvSpPr>
          <p:cNvPr id="7" name="TextBox 209"/>
          <p:cNvSpPr txBox="1"/>
          <p:nvPr/>
        </p:nvSpPr>
        <p:spPr>
          <a:xfrm>
            <a:off x="5798185" y="2837180"/>
            <a:ext cx="1468120" cy="1070610"/>
          </a:xfrm>
          <a:prstGeom prst="rect">
            <a:avLst/>
          </a:prstGeom>
          <a:noFill/>
        </p:spPr>
        <p:txBody>
          <a:bodyPr wrap="square" rtlCol="0">
            <a:spAutoFit/>
          </a:bodyPr>
          <a:lstStyle/>
          <a:p>
            <a:pPr algn="l"/>
            <a:r>
              <a:rPr lang="en-US" altLang="zh-CN" sz="6000" b="1" spc="300" dirty="0" smtClean="0">
                <a:solidFill>
                  <a:schemeClr val="bg1"/>
                </a:solidFill>
                <a:latin typeface="微软雅黑" panose="020B0503020204020204" charset="-122"/>
                <a:ea typeface="微软雅黑" panose="020B0503020204020204" charset="-122"/>
              </a:rPr>
              <a:t>01</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10"/>
                                        </p:tgtEl>
                                        <p:attrNameLst>
                                          <p:attrName>style.visibility</p:attrName>
                                        </p:attrNameLst>
                                      </p:cBhvr>
                                      <p:to>
                                        <p:strVal val="visible"/>
                                      </p:to>
                                    </p:set>
                                    <p:animEffect transition="in" filter="wipe(left)">
                                      <p:cBhvr>
                                        <p:cTn id="26" dur="500"/>
                                        <p:tgtEl>
                                          <p:spTgt spid="210"/>
                                        </p:tgtEl>
                                      </p:cBhvr>
                                    </p:animEffect>
                                  </p:childTnLst>
                                </p:cTn>
                              </p:par>
                            </p:childTnLst>
                          </p:cTn>
                        </p:par>
                        <p:par>
                          <p:cTn id="27" fill="hold">
                            <p:stCondLst>
                              <p:cond delay="500"/>
                            </p:stCondLst>
                            <p:childTnLst>
                              <p:par>
                                <p:cTn id="28" presetID="22" presetClass="entr" presetSubtype="4"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210"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6166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让</a:t>
            </a:r>
            <a:r>
              <a:rPr lang="en-US" altLang="zh-CN" sz="2400" b="1" spc="300" dirty="0" smtClean="0">
                <a:solidFill>
                  <a:srgbClr val="056007"/>
                </a:solidFill>
                <a:latin typeface="微软雅黑" panose="020B0503020204020204" charset="-122"/>
                <a:ea typeface="微软雅黑" panose="020B0503020204020204" charset="-122"/>
              </a:rPr>
              <a:t>·</a:t>
            </a:r>
            <a:r>
              <a:rPr lang="zh-CN" altLang="en-US" sz="2400" b="1" spc="300" dirty="0" smtClean="0">
                <a:solidFill>
                  <a:srgbClr val="056007"/>
                </a:solidFill>
                <a:latin typeface="微软雅黑" panose="020B0503020204020204" charset="-122"/>
                <a:ea typeface="微软雅黑" panose="020B0503020204020204" charset="-122"/>
              </a:rPr>
              <a:t>乔诺</a:t>
            </a:r>
            <a:endParaRPr lang="zh-CN" altLang="en-US" sz="2400" b="1" spc="300" dirty="0" smtClean="0">
              <a:solidFill>
                <a:srgbClr val="056007"/>
              </a:solidFill>
              <a:latin typeface="微软雅黑" panose="020B0503020204020204" charset="-122"/>
              <a:ea typeface="微软雅黑" panose="020B0503020204020204" charset="-122"/>
            </a:endParaRPr>
          </a:p>
        </p:txBody>
      </p:sp>
      <p:sp>
        <p:nvSpPr>
          <p:cNvPr id="116" name="TextBox 53"/>
          <p:cNvSpPr txBox="1"/>
          <p:nvPr/>
        </p:nvSpPr>
        <p:spPr>
          <a:xfrm>
            <a:off x="4626592" y="1722820"/>
            <a:ext cx="7110484" cy="4708981"/>
          </a:xfrm>
          <a:prstGeom prst="rect">
            <a:avLst/>
          </a:prstGeom>
          <a:noFill/>
        </p:spPr>
        <p:txBody>
          <a:bodyPr wrap="square" rtlCol="0">
            <a:spAutoFit/>
          </a:bodyPr>
          <a:lstStyle/>
          <a:p>
            <a:pPr>
              <a:lnSpc>
                <a:spcPct val="150000"/>
              </a:lnSpc>
              <a:spcAft>
                <a:spcPts val="800"/>
              </a:spcAft>
            </a:pPr>
            <a:r>
              <a:rPr lang="zh-CN" altLang="en-US" sz="2000" b="1" dirty="0" smtClean="0">
                <a:latin typeface="微软雅黑" pitchFamily="34" charset="-122"/>
                <a:ea typeface="微软雅黑" pitchFamily="34" charset="-122"/>
              </a:rPr>
              <a:t>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a:t>
            </a:r>
            <a:r>
              <a:rPr lang="en-US" altLang="zh-CN" sz="2000" b="1" dirty="0" smtClean="0">
                <a:latin typeface="微软雅黑" pitchFamily="34" charset="-122"/>
                <a:ea typeface="微软雅黑" pitchFamily="34" charset="-122"/>
              </a:rPr>
              <a:t>1895</a:t>
            </a:r>
            <a:r>
              <a:rPr lang="zh-CN" altLang="en-US" sz="2000" b="1" dirty="0" smtClean="0">
                <a:latin typeface="微软雅黑" pitchFamily="34" charset="-122"/>
                <a:ea typeface="微软雅黑" pitchFamily="34" charset="-122"/>
              </a:rPr>
              <a:t>～</a:t>
            </a:r>
            <a:r>
              <a:rPr lang="en-US" altLang="zh-CN" sz="2000" b="1" dirty="0" smtClean="0">
                <a:latin typeface="微软雅黑" pitchFamily="34" charset="-122"/>
                <a:ea typeface="微软雅黑" pitchFamily="34" charset="-122"/>
              </a:rPr>
              <a:t>1970</a:t>
            </a:r>
            <a:r>
              <a:rPr lang="zh-CN" altLang="en-US" sz="2000" b="1" dirty="0" smtClean="0">
                <a:latin typeface="微软雅黑" pitchFamily="34" charset="-122"/>
                <a:ea typeface="微软雅黑" pitchFamily="34" charset="-122"/>
              </a:rPr>
              <a:t>）</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生于法国普罗旺斯地区马诺斯克市，法国著名作家、电影编剧。在第一次世界大战时曾当过步兵，在经历惨烈场面后成为坚定的和平主义者。让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乔诺被</a:t>
            </a:r>
            <a:r>
              <a:rPr lang="zh-CN" altLang="en-US" sz="2000" b="1" dirty="0" smtClean="0">
                <a:latin typeface="微软雅黑" pitchFamily="34" charset="-122"/>
                <a:ea typeface="微软雅黑" pitchFamily="34" charset="-122"/>
              </a:rPr>
              <a:t>认为是法国二十世纪最著名的作家之一。</a:t>
            </a:r>
            <a:r>
              <a:rPr lang="en-US" altLang="zh-CN" sz="2000" b="1" dirty="0" smtClean="0">
                <a:latin typeface="微软雅黑" pitchFamily="34" charset="-122"/>
                <a:ea typeface="微软雅黑" pitchFamily="34" charset="-122"/>
              </a:rPr>
              <a:t>1932</a:t>
            </a:r>
            <a:r>
              <a:rPr lang="zh-CN" altLang="en-US" sz="2000" b="1" dirty="0" smtClean="0">
                <a:latin typeface="微软雅黑" pitchFamily="34" charset="-122"/>
                <a:ea typeface="微软雅黑" pitchFamily="34" charset="-122"/>
              </a:rPr>
              <a:t>年获得法国荣誉勋章，</a:t>
            </a:r>
            <a:r>
              <a:rPr lang="en-US" altLang="zh-CN" sz="2000" b="1" dirty="0" smtClean="0">
                <a:latin typeface="微软雅黑" pitchFamily="34" charset="-122"/>
                <a:ea typeface="微软雅黑" pitchFamily="34" charset="-122"/>
              </a:rPr>
              <a:t>1953</a:t>
            </a:r>
            <a:r>
              <a:rPr lang="zh-CN" altLang="en-US" sz="2000" b="1" dirty="0" smtClean="0">
                <a:latin typeface="微软雅黑" pitchFamily="34" charset="-122"/>
                <a:ea typeface="微软雅黑" pitchFamily="34" charset="-122"/>
              </a:rPr>
              <a:t>年以全部作品获得摩纳哥王子奖，次年，入选为龚古尔学院成员。</a:t>
            </a:r>
            <a:br>
              <a:rPr lang="zh-CN" altLang="en-US" sz="2000" b="1" dirty="0" smtClean="0">
                <a:latin typeface="微软雅黑" pitchFamily="34" charset="-122"/>
                <a:ea typeface="微软雅黑" pitchFamily="34" charset="-122"/>
              </a:rPr>
            </a:br>
            <a:r>
              <a:rPr lang="zh-CN" altLang="en-US" sz="2000" b="1" dirty="0" smtClean="0">
                <a:latin typeface="微软雅黑" pitchFamily="34" charset="-122"/>
                <a:ea typeface="微软雅黑" pitchFamily="34" charset="-122"/>
              </a:rPr>
              <a:t>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乔诺的作品多半作品都是以他的家乡和周边地区</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阿尔卑斯山和普罗旺斯地区为背景。马诺斯克的居民至今还为让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乔诺感到骄傲，当地建有纪念他的让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乔诺中心，还有一条街名叫让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a:t>
            </a:r>
            <a:r>
              <a:rPr lang="zh-CN" altLang="en-US" sz="2000" b="1" dirty="0" smtClean="0">
                <a:latin typeface="微软雅黑" pitchFamily="34" charset="-122"/>
                <a:ea typeface="微软雅黑" pitchFamily="34" charset="-122"/>
              </a:rPr>
              <a:t>街</a:t>
            </a:r>
            <a:r>
              <a:rPr lang="zh-CN" altLang="en-US" sz="2000" b="1" dirty="0" smtClean="0">
                <a:latin typeface="微软雅黑" pitchFamily="34" charset="-122"/>
                <a:ea typeface="微软雅黑" pitchFamily="34" charset="-122"/>
              </a:rPr>
              <a:t>。</a:t>
            </a:r>
            <a:endParaRPr lang="zh-CN" altLang="en-US" sz="2000" b="1" dirty="0" smtClean="0">
              <a:solidFill>
                <a:schemeClr val="tx1"/>
              </a:solidFill>
              <a:latin typeface="微软雅黑" pitchFamily="34" charset="-122"/>
              <a:ea typeface="微软雅黑" pitchFamily="34" charset="-122"/>
            </a:endParaRPr>
          </a:p>
        </p:txBody>
      </p:sp>
      <p:pic>
        <p:nvPicPr>
          <p:cNvPr id="23" name="图片 22" descr="让·乔诺.jpg"/>
          <p:cNvPicPr>
            <a:picLocks noChangeAspect="1"/>
          </p:cNvPicPr>
          <p:nvPr/>
        </p:nvPicPr>
        <p:blipFill>
          <a:blip r:embed="rId4"/>
          <a:stretch>
            <a:fillRect/>
          </a:stretch>
        </p:blipFill>
        <p:spPr>
          <a:xfrm>
            <a:off x="413413" y="1603967"/>
            <a:ext cx="4103996" cy="38957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16"/>
                                        </p:tgtEl>
                                        <p:attrNameLst>
                                          <p:attrName>style.visibility</p:attrName>
                                        </p:attrNameLst>
                                      </p:cBhvr>
                                      <p:to>
                                        <p:strVal val="visible"/>
                                      </p:to>
                                    </p:set>
                                    <p:animEffect transition="in" filter="fade">
                                      <p:cBhvr>
                                        <p:cTn id="21"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1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49" y="415925"/>
            <a:ext cx="5188519" cy="461665"/>
          </a:xfrm>
          <a:prstGeom prst="rect">
            <a:avLst/>
          </a:prstGeom>
          <a:noFill/>
        </p:spPr>
        <p:txBody>
          <a:bodyPr wrap="square" rtlCol="0">
            <a:spAutoFit/>
          </a:bodyPr>
          <a:lstStyle/>
          <a:p>
            <a:pPr algn="l"/>
            <a:r>
              <a:rPr lang="en-US" altLang="zh-CN" sz="2400" b="1" spc="300" dirty="0" smtClean="0">
                <a:solidFill>
                  <a:srgbClr val="056007"/>
                </a:solidFill>
                <a:latin typeface="微软雅黑" panose="020B0503020204020204" charset="-122"/>
                <a:ea typeface="微软雅黑" panose="020B0503020204020204" charset="-122"/>
              </a:rPr>
              <a:t>《</a:t>
            </a:r>
            <a:r>
              <a:rPr lang="zh-CN" altLang="en-US" sz="2400" b="1" spc="300" dirty="0" smtClean="0">
                <a:solidFill>
                  <a:srgbClr val="056007"/>
                </a:solidFill>
                <a:latin typeface="微软雅黑" panose="020B0503020204020204" charset="-122"/>
                <a:ea typeface="微软雅黑" panose="020B0503020204020204" charset="-122"/>
              </a:rPr>
              <a:t>植树的牧羊人</a:t>
            </a:r>
            <a:r>
              <a:rPr lang="en-US" altLang="zh-CN" sz="2400" b="1" spc="300" dirty="0" smtClean="0">
                <a:solidFill>
                  <a:srgbClr val="056007"/>
                </a:solidFill>
                <a:latin typeface="微软雅黑" panose="020B0503020204020204" charset="-122"/>
                <a:ea typeface="微软雅黑" panose="020B0503020204020204" charset="-122"/>
              </a:rPr>
              <a:t>》</a:t>
            </a:r>
            <a:r>
              <a:rPr lang="zh-CN" altLang="en-US" sz="2400" b="1" spc="300" dirty="0" smtClean="0">
                <a:solidFill>
                  <a:srgbClr val="056007"/>
                </a:solidFill>
                <a:latin typeface="微软雅黑" panose="020B0503020204020204" charset="-122"/>
                <a:ea typeface="微软雅黑" panose="020B0503020204020204" charset="-122"/>
              </a:rPr>
              <a:t>创作背景</a:t>
            </a:r>
            <a:endParaRPr lang="zh-CN" altLang="en-US" sz="2400" b="1" spc="300" dirty="0" smtClean="0">
              <a:solidFill>
                <a:srgbClr val="056007"/>
              </a:solidFill>
              <a:latin typeface="微软雅黑" panose="020B0503020204020204" charset="-122"/>
              <a:ea typeface="微软雅黑" panose="020B0503020204020204" charset="-122"/>
            </a:endParaRPr>
          </a:p>
        </p:txBody>
      </p:sp>
      <p:sp>
        <p:nvSpPr>
          <p:cNvPr id="116" name="TextBox 53"/>
          <p:cNvSpPr txBox="1"/>
          <p:nvPr/>
        </p:nvSpPr>
        <p:spPr>
          <a:xfrm>
            <a:off x="4626592" y="1722820"/>
            <a:ext cx="7110484" cy="3888244"/>
          </a:xfrm>
          <a:prstGeom prst="rect">
            <a:avLst/>
          </a:prstGeom>
          <a:noFill/>
        </p:spPr>
        <p:txBody>
          <a:bodyPr wrap="square" rtlCol="0">
            <a:spAutoFit/>
          </a:bodyPr>
          <a:lstStyle/>
          <a:p>
            <a:pPr>
              <a:lnSpc>
                <a:spcPct val="150000"/>
              </a:lnSpc>
              <a:spcAft>
                <a:spcPts val="800"/>
              </a:spcAft>
            </a:pPr>
            <a:r>
              <a:rPr lang="en-US" altLang="zh-CN" sz="2000" b="1" dirty="0" smtClean="0">
                <a:solidFill>
                  <a:schemeClr val="tx1"/>
                </a:solidFill>
                <a:latin typeface="微软雅黑" pitchFamily="34" charset="-122"/>
                <a:ea typeface="微软雅黑" pitchFamily="34" charset="-122"/>
              </a:rPr>
              <a:t>1953</a:t>
            </a:r>
            <a:r>
              <a:rPr lang="zh-CN" altLang="en-US" sz="2000" b="1" dirty="0" smtClean="0">
                <a:solidFill>
                  <a:schemeClr val="tx1"/>
                </a:solidFill>
                <a:latin typeface="微软雅黑" pitchFamily="34" charset="-122"/>
                <a:ea typeface="微软雅黑" pitchFamily="34" charset="-122"/>
              </a:rPr>
              <a:t>年，美国</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读者文摘</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杂志专题“你曾经见过的最非凡，最难忘的人是谁”约稿了让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乔诺，编辑收到了</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植树的牧羊人</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这部让人震撼的故事，特意使人调查后，得知在普罗旺斯山区的小镇巴农的养老院并没有死过名叫布菲的人，稿子因此就被退了回来。</a:t>
            </a:r>
            <a:endParaRPr lang="en-US" altLang="zh-CN" sz="2000" b="1" dirty="0" smtClean="0">
              <a:latin typeface="微软雅黑" pitchFamily="34" charset="-122"/>
              <a:ea typeface="微软雅黑" pitchFamily="34" charset="-122"/>
            </a:endParaRPr>
          </a:p>
          <a:p>
            <a:pPr>
              <a:lnSpc>
                <a:spcPct val="150000"/>
              </a:lnSpc>
              <a:spcAft>
                <a:spcPts val="800"/>
              </a:spcAft>
            </a:pPr>
            <a:r>
              <a:rPr lang="zh-CN" altLang="en-US" sz="2000" b="1" dirty="0" smtClean="0">
                <a:solidFill>
                  <a:schemeClr val="tx1"/>
                </a:solidFill>
                <a:latin typeface="微软雅黑" pitchFamily="34" charset="-122"/>
                <a:ea typeface="微软雅黑" pitchFamily="34" charset="-122"/>
              </a:rPr>
              <a:t>第二年美国</a:t>
            </a:r>
            <a:r>
              <a:rPr lang="en-US" altLang="zh-CN" sz="2000" b="1" dirty="0" smtClean="0">
                <a:solidFill>
                  <a:schemeClr val="tx1"/>
                </a:solidFill>
                <a:latin typeface="微软雅黑" pitchFamily="34" charset="-122"/>
                <a:ea typeface="微软雅黑" pitchFamily="34" charset="-122"/>
              </a:rPr>
              <a:t>《Vogue》</a:t>
            </a:r>
            <a:r>
              <a:rPr lang="zh-CN" altLang="en-US" sz="2000" b="1" dirty="0" smtClean="0">
                <a:solidFill>
                  <a:schemeClr val="tx1"/>
                </a:solidFill>
                <a:latin typeface="微软雅黑" pitchFamily="34" charset="-122"/>
                <a:ea typeface="微软雅黑" pitchFamily="34" charset="-122"/>
              </a:rPr>
              <a:t>发表了这篇文章，之后在十多个国家翻译发表，虽然是虚构的故事，但主人公的精神鼓舞了很多人，为世界各地的森林再生做出了贡献。</a:t>
            </a:r>
            <a:endParaRPr lang="zh-CN" altLang="en-US" sz="2000" b="1" dirty="0" smtClean="0">
              <a:solidFill>
                <a:schemeClr val="tx1"/>
              </a:solidFill>
              <a:latin typeface="微软雅黑" pitchFamily="34" charset="-122"/>
              <a:ea typeface="微软雅黑" pitchFamily="34" charset="-122"/>
            </a:endParaRPr>
          </a:p>
        </p:txBody>
      </p:sp>
      <p:pic>
        <p:nvPicPr>
          <p:cNvPr id="7" name="图片 6" descr="植树.jpg"/>
          <p:cNvPicPr>
            <a:picLocks noChangeAspect="1"/>
          </p:cNvPicPr>
          <p:nvPr/>
        </p:nvPicPr>
        <p:blipFill>
          <a:blip r:embed="rId4"/>
          <a:stretch>
            <a:fillRect/>
          </a:stretch>
        </p:blipFill>
        <p:spPr>
          <a:xfrm>
            <a:off x="538091" y="1651377"/>
            <a:ext cx="3870136" cy="4544707"/>
          </a:xfrm>
          <a:prstGeom prst="rect">
            <a:avLst/>
          </a:prstGeom>
          <a:ln>
            <a:noFill/>
          </a:ln>
          <a:effectLst>
            <a:softEdge rad="112500"/>
          </a:effectLst>
        </p:spPr>
      </p:pic>
      <p:sp>
        <p:nvSpPr>
          <p:cNvPr id="8" name="TextBox 7"/>
          <p:cNvSpPr txBox="1"/>
          <p:nvPr/>
        </p:nvSpPr>
        <p:spPr>
          <a:xfrm>
            <a:off x="4844639" y="5833500"/>
            <a:ext cx="5188519" cy="46166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这篇</a:t>
            </a:r>
            <a:r>
              <a:rPr lang="zh-CN" altLang="en-US" sz="2400" b="1" spc="300" dirty="0" smtClean="0">
                <a:solidFill>
                  <a:srgbClr val="056007"/>
                </a:solidFill>
                <a:latin typeface="微软雅黑" panose="020B0503020204020204" charset="-122"/>
                <a:ea typeface="微软雅黑" panose="020B0503020204020204" charset="-122"/>
              </a:rPr>
              <a:t>文章是什么体裁？</a:t>
            </a:r>
            <a:endParaRPr lang="zh-CN" altLang="en-US" sz="2400" b="1" spc="300" dirty="0" smtClean="0">
              <a:solidFill>
                <a:srgbClr val="056007"/>
              </a:solidFill>
              <a:latin typeface="微软雅黑" panose="020B0503020204020204" charset="-122"/>
              <a:ea typeface="微软雅黑" panose="020B0503020204020204" charset="-122"/>
            </a:endParaRPr>
          </a:p>
        </p:txBody>
      </p:sp>
      <p:sp>
        <p:nvSpPr>
          <p:cNvPr id="9" name="TextBox 8"/>
          <p:cNvSpPr txBox="1"/>
          <p:nvPr/>
        </p:nvSpPr>
        <p:spPr>
          <a:xfrm>
            <a:off x="8405366" y="5837450"/>
            <a:ext cx="5188519" cy="46166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绘本小说</a:t>
            </a:r>
            <a:endParaRPr lang="zh-CN" altLang="en-US" sz="2400" b="1" spc="300" dirty="0" smtClean="0">
              <a:solidFill>
                <a:srgbClr val="056007"/>
              </a:solidFill>
              <a:latin typeface="微软雅黑" panose="020B0503020204020204" charset="-122"/>
              <a:ea typeface="微软雅黑" panose="020B0503020204020204" charset="-122"/>
            </a:endParaRP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16"/>
                                        </p:tgtEl>
                                        <p:attrNameLst>
                                          <p:attrName>style.visibility</p:attrName>
                                        </p:attrNameLst>
                                      </p:cBhvr>
                                      <p:to>
                                        <p:strVal val="visible"/>
                                      </p:to>
                                    </p:set>
                                    <p:animEffect transition="in" filter="fade">
                                      <p:cBhvr>
                                        <p:cTn id="21" dur="500"/>
                                        <p:tgtEl>
                                          <p:spTgt spid="11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116"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6372860" y="2362835"/>
            <a:ext cx="5818505" cy="2059305"/>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六边形 1"/>
          <p:cNvSpPr/>
          <p:nvPr/>
        </p:nvSpPr>
        <p:spPr>
          <a:xfrm rot="5400000">
            <a:off x="5357495" y="2486025"/>
            <a:ext cx="2058670" cy="1812925"/>
          </a:xfrm>
          <a:prstGeom prst="hexagon">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0" name="TextBox 209"/>
          <p:cNvSpPr txBox="1"/>
          <p:nvPr/>
        </p:nvSpPr>
        <p:spPr>
          <a:xfrm>
            <a:off x="7557134" y="2828290"/>
            <a:ext cx="4343713" cy="1077218"/>
          </a:xfrm>
          <a:prstGeom prst="rect">
            <a:avLst/>
          </a:prstGeom>
          <a:noFill/>
        </p:spPr>
        <p:txBody>
          <a:bodyPr wrap="square" rtlCol="0">
            <a:spAutoFit/>
          </a:bodyPr>
          <a:lstStyle/>
          <a:p>
            <a:pPr algn="l"/>
            <a:r>
              <a:rPr lang="zh-CN" altLang="en-US" sz="3200" b="1" spc="300" dirty="0" smtClean="0">
                <a:solidFill>
                  <a:srgbClr val="056007"/>
                </a:solidFill>
                <a:latin typeface="微软雅黑" panose="020B0503020204020204" charset="-122"/>
                <a:ea typeface="微软雅黑" panose="020B0503020204020204" charset="-122"/>
              </a:rPr>
              <a:t>圈点勾画，厘清文章结构与内容</a:t>
            </a:r>
            <a:endParaRPr lang="zh-CN" altLang="en-US" sz="3200" b="1" spc="300" dirty="0" smtClean="0">
              <a:solidFill>
                <a:srgbClr val="056007"/>
              </a:solidFill>
              <a:latin typeface="微软雅黑" panose="020B0503020204020204" charset="-122"/>
              <a:ea typeface="微软雅黑" panose="020B0503020204020204" charset="-122"/>
            </a:endParaRPr>
          </a:p>
        </p:txBody>
      </p:sp>
      <p:cxnSp>
        <p:nvCxnSpPr>
          <p:cNvPr id="5" name="直接连接符 4"/>
          <p:cNvCxnSpPr/>
          <p:nvPr/>
        </p:nvCxnSpPr>
        <p:spPr>
          <a:xfrm flipH="1">
            <a:off x="7649845" y="3973015"/>
            <a:ext cx="3504565" cy="28575"/>
          </a:xfrm>
          <a:prstGeom prst="line">
            <a:avLst/>
          </a:prstGeom>
          <a:ln w="25400">
            <a:solidFill>
              <a:srgbClr val="056007"/>
            </a:solidFill>
            <a:prstDash val="dash"/>
          </a:ln>
        </p:spPr>
        <p:style>
          <a:lnRef idx="1">
            <a:schemeClr val="accent1"/>
          </a:lnRef>
          <a:fillRef idx="0">
            <a:schemeClr val="accent1"/>
          </a:fillRef>
          <a:effectRef idx="0">
            <a:schemeClr val="accent1"/>
          </a:effectRef>
          <a:fontRef idx="minor">
            <a:schemeClr val="tx1"/>
          </a:fontRef>
        </p:style>
      </p:cxnSp>
      <p:sp>
        <p:nvSpPr>
          <p:cNvPr id="7" name="TextBox 209"/>
          <p:cNvSpPr txBox="1"/>
          <p:nvPr/>
        </p:nvSpPr>
        <p:spPr>
          <a:xfrm>
            <a:off x="5798185" y="2837180"/>
            <a:ext cx="1468120" cy="1070610"/>
          </a:xfrm>
          <a:prstGeom prst="rect">
            <a:avLst/>
          </a:prstGeom>
          <a:noFill/>
        </p:spPr>
        <p:txBody>
          <a:bodyPr wrap="square" rtlCol="0">
            <a:spAutoFit/>
          </a:bodyPr>
          <a:lstStyle/>
          <a:p>
            <a:pPr algn="l"/>
            <a:r>
              <a:rPr lang="en-US" altLang="zh-CN" sz="6000" b="1" spc="300" dirty="0" smtClean="0">
                <a:solidFill>
                  <a:schemeClr val="bg1"/>
                </a:solidFill>
                <a:latin typeface="微软雅黑" panose="020B0503020204020204" charset="-122"/>
                <a:ea typeface="微软雅黑" panose="020B0503020204020204" charset="-122"/>
              </a:rPr>
              <a:t>02</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10"/>
                                        </p:tgtEl>
                                        <p:attrNameLst>
                                          <p:attrName>style.visibility</p:attrName>
                                        </p:attrNameLst>
                                      </p:cBhvr>
                                      <p:to>
                                        <p:strVal val="visible"/>
                                      </p:to>
                                    </p:set>
                                    <p:animEffect transition="in" filter="wipe(left)">
                                      <p:cBhvr>
                                        <p:cTn id="26" dur="500"/>
                                        <p:tgtEl>
                                          <p:spTgt spid="210"/>
                                        </p:tgtEl>
                                      </p:cBhvr>
                                    </p:animEffect>
                                  </p:childTnLst>
                                </p:cTn>
                              </p:par>
                            </p:childTnLst>
                          </p:cTn>
                        </p:par>
                        <p:par>
                          <p:cTn id="27" fill="hold">
                            <p:stCondLst>
                              <p:cond delay="500"/>
                            </p:stCondLst>
                            <p:childTnLst>
                              <p:par>
                                <p:cTn id="28" presetID="22" presetClass="entr" presetSubtype="4"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 grpId="0" bldLvl="0" animBg="1"/>
      <p:bldP spid="210"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b="1" dirty="0" smtClean="0">
                <a:latin typeface="微软雅黑" pitchFamily="34" charset="-122"/>
                <a:ea typeface="微软雅黑" pitchFamily="34" charset="-122"/>
              </a:rPr>
              <a:t>P74</a:t>
            </a:r>
            <a:r>
              <a:rPr lang="zh-CN" altLang="en-US" b="1" dirty="0" smtClean="0">
                <a:latin typeface="微软雅黑" pitchFamily="34" charset="-122"/>
                <a:ea typeface="微软雅黑" pitchFamily="34" charset="-122"/>
              </a:rPr>
              <a:t>思考探究 一</a:t>
            </a:r>
            <a:endParaRPr lang="zh-CN" altLang="en-US" b="1" dirty="0">
              <a:latin typeface="微软雅黑" pitchFamily="34" charset="-122"/>
              <a:ea typeface="微软雅黑" pitchFamily="34" charset="-122"/>
            </a:endParaRPr>
          </a:p>
        </p:txBody>
      </p:sp>
      <p:graphicFrame>
        <p:nvGraphicFramePr>
          <p:cNvPr id="4" name="表格 3"/>
          <p:cNvGraphicFramePr>
            <a:graphicFrameLocks noGrp="1"/>
          </p:cNvGraphicFramePr>
          <p:nvPr/>
        </p:nvGraphicFramePr>
        <p:xfrm>
          <a:off x="1175658" y="1567543"/>
          <a:ext cx="10000341" cy="4422584"/>
        </p:xfrm>
        <a:graphic>
          <a:graphicData uri="http://schemas.openxmlformats.org/drawingml/2006/table">
            <a:tbl>
              <a:tblPr firstRow="1" bandRow="1">
                <a:tableStyleId>{5C22544A-7EE6-4342-B048-85BDC9FD1C3A}</a:tableStyleId>
              </a:tblPr>
              <a:tblGrid>
                <a:gridCol w="2786742"/>
                <a:gridCol w="3556000"/>
                <a:gridCol w="3657599"/>
              </a:tblGrid>
              <a:tr h="1202872">
                <a:tc>
                  <a:txBody>
                    <a:bodyPr/>
                    <a:lstStyle/>
                    <a:p>
                      <a:pPr algn="ctr"/>
                      <a:endParaRPr lang="zh-CN" altLang="en-US" sz="2800" b="1" dirty="0"/>
                    </a:p>
                  </a:txBody>
                  <a:tcPr/>
                </a:tc>
                <a:tc>
                  <a:txBody>
                    <a:bodyPr/>
                    <a:lstStyle/>
                    <a:p>
                      <a:pPr algn="ctr"/>
                      <a:r>
                        <a:rPr lang="zh-CN" altLang="en-US" sz="2800" b="1" dirty="0" smtClean="0"/>
                        <a:t>牧羊人的情况</a:t>
                      </a:r>
                      <a:endParaRPr lang="zh-CN" altLang="en-US" sz="2800" b="1" dirty="0"/>
                    </a:p>
                  </a:txBody>
                  <a:tcPr/>
                </a:tc>
                <a:tc>
                  <a:txBody>
                    <a:bodyPr/>
                    <a:lstStyle/>
                    <a:p>
                      <a:pPr algn="ctr"/>
                      <a:r>
                        <a:rPr lang="zh-CN" altLang="en-US" sz="2800" b="1" dirty="0" smtClean="0"/>
                        <a:t>高原的情况</a:t>
                      </a:r>
                      <a:endParaRPr lang="zh-CN" altLang="en-US" sz="2800" b="1" dirty="0"/>
                    </a:p>
                  </a:txBody>
                  <a:tcPr/>
                </a:tc>
              </a:tr>
              <a:tr h="1005172">
                <a:tc>
                  <a:txBody>
                    <a:bodyPr/>
                    <a:lstStyle/>
                    <a:p>
                      <a:pPr algn="ctr"/>
                      <a:r>
                        <a:rPr lang="zh-CN" altLang="en-US" sz="2800" b="1" dirty="0" smtClean="0"/>
                        <a:t>初遇牧羊人</a:t>
                      </a:r>
                      <a:endParaRPr lang="en-US" altLang="zh-CN" sz="2800" b="1" dirty="0" smtClean="0"/>
                    </a:p>
                    <a:p>
                      <a:pPr algn="ctr"/>
                      <a:endParaRPr lang="zh-CN" altLang="en-US" sz="2800" b="1" dirty="0"/>
                    </a:p>
                  </a:txBody>
                  <a:tcPr/>
                </a:tc>
                <a:tc>
                  <a:txBody>
                    <a:bodyPr/>
                    <a:lstStyle/>
                    <a:p>
                      <a:pPr algn="ctr"/>
                      <a:endParaRPr lang="zh-CN" altLang="en-US" sz="1600" b="1" dirty="0"/>
                    </a:p>
                  </a:txBody>
                  <a:tcPr/>
                </a:tc>
                <a:tc>
                  <a:txBody>
                    <a:bodyPr/>
                    <a:lstStyle/>
                    <a:p>
                      <a:pPr algn="ctr"/>
                      <a:endParaRPr lang="zh-CN" altLang="en-US" sz="2800" b="1" dirty="0"/>
                    </a:p>
                  </a:txBody>
                  <a:tcPr/>
                </a:tc>
              </a:tr>
              <a:tr h="1011668">
                <a:tc>
                  <a:txBody>
                    <a:bodyPr/>
                    <a:lstStyle/>
                    <a:p>
                      <a:pPr algn="ctr"/>
                      <a:r>
                        <a:rPr lang="zh-CN" altLang="en-US" sz="2800" b="1" dirty="0" smtClean="0"/>
                        <a:t>再见牧羊人</a:t>
                      </a:r>
                      <a:endParaRPr lang="en-US" altLang="zh-CN" sz="2800" b="1" dirty="0" smtClean="0"/>
                    </a:p>
                    <a:p>
                      <a:pPr algn="ctr"/>
                      <a:endParaRPr lang="zh-CN" altLang="en-US" sz="2800" b="1" dirty="0"/>
                    </a:p>
                  </a:txBody>
                  <a:tcPr/>
                </a:tc>
                <a:tc>
                  <a:txBody>
                    <a:bodyPr/>
                    <a:lstStyle/>
                    <a:p>
                      <a:pPr algn="ctr"/>
                      <a:endParaRPr lang="zh-CN" altLang="en-US" sz="2800" b="1" dirty="0"/>
                    </a:p>
                  </a:txBody>
                  <a:tcPr/>
                </a:tc>
                <a:tc>
                  <a:txBody>
                    <a:bodyPr/>
                    <a:lstStyle/>
                    <a:p>
                      <a:pPr algn="ctr"/>
                      <a:endParaRPr lang="zh-CN" altLang="en-US" sz="2800" b="1" dirty="0"/>
                    </a:p>
                  </a:txBody>
                  <a:tcPr/>
                </a:tc>
              </a:tr>
              <a:tr h="1202872">
                <a:tc>
                  <a:txBody>
                    <a:bodyPr/>
                    <a:lstStyle/>
                    <a:p>
                      <a:pPr algn="ctr"/>
                      <a:r>
                        <a:rPr lang="zh-CN" altLang="en-US" sz="2800" b="1" dirty="0" smtClean="0"/>
                        <a:t>最后一次相见</a:t>
                      </a:r>
                      <a:endParaRPr lang="zh-CN" altLang="en-US" sz="2800" b="1" dirty="0"/>
                    </a:p>
                  </a:txBody>
                  <a:tcPr/>
                </a:tc>
                <a:tc>
                  <a:txBody>
                    <a:bodyPr/>
                    <a:lstStyle/>
                    <a:p>
                      <a:pPr algn="ctr"/>
                      <a:endParaRPr lang="zh-CN" altLang="en-US" sz="2800" b="1" dirty="0"/>
                    </a:p>
                  </a:txBody>
                  <a:tcPr/>
                </a:tc>
                <a:tc>
                  <a:txBody>
                    <a:bodyPr/>
                    <a:lstStyle/>
                    <a:p>
                      <a:pPr algn="ctr"/>
                      <a:endParaRPr lang="zh-CN" altLang="en-US" sz="2800" b="1" dirty="0"/>
                    </a:p>
                  </a:txBody>
                  <a:tcPr/>
                </a:tc>
              </a:tr>
            </a:tbl>
          </a:graphicData>
        </a:graphic>
      </p:graphicFrame>
      <p:sp>
        <p:nvSpPr>
          <p:cNvPr id="5" name="TextBox 4"/>
          <p:cNvSpPr txBox="1"/>
          <p:nvPr/>
        </p:nvSpPr>
        <p:spPr>
          <a:xfrm>
            <a:off x="4034971" y="2859314"/>
            <a:ext cx="3410858" cy="923330"/>
          </a:xfrm>
          <a:prstGeom prst="rect">
            <a:avLst/>
          </a:prstGeom>
          <a:noFill/>
        </p:spPr>
        <p:txBody>
          <a:bodyPr wrap="square" rtlCol="0">
            <a:spAutoFit/>
          </a:bodyPr>
          <a:lstStyle/>
          <a:p>
            <a:r>
              <a:rPr lang="zh-CN" altLang="en-US" dirty="0" smtClean="0">
                <a:latin typeface="微软雅黑" pitchFamily="34" charset="-122"/>
                <a:ea typeface="微软雅黑" pitchFamily="34" charset="-122"/>
              </a:rPr>
              <a:t>独居在山上的小石房子里；不爱说话、自信平和、安静忠厚、不张扬；一心一意地种树。</a:t>
            </a:r>
            <a:endParaRPr lang="zh-CN" altLang="en-US" dirty="0">
              <a:latin typeface="微软雅黑" pitchFamily="34" charset="-122"/>
              <a:ea typeface="微软雅黑" pitchFamily="34" charset="-122"/>
            </a:endParaRPr>
          </a:p>
        </p:txBody>
      </p:sp>
      <p:sp>
        <p:nvSpPr>
          <p:cNvPr id="6" name="TextBox 5"/>
          <p:cNvSpPr txBox="1"/>
          <p:nvPr/>
        </p:nvSpPr>
        <p:spPr>
          <a:xfrm>
            <a:off x="7608997" y="2893717"/>
            <a:ext cx="3410858" cy="646331"/>
          </a:xfrm>
          <a:prstGeom prst="rect">
            <a:avLst/>
          </a:prstGeom>
          <a:noFill/>
        </p:spPr>
        <p:txBody>
          <a:bodyPr wrap="square" rtlCol="0">
            <a:spAutoFit/>
          </a:bodyPr>
          <a:lstStyle/>
          <a:p>
            <a:r>
              <a:rPr lang="zh-CN" altLang="en-US" dirty="0" smtClean="0">
                <a:latin typeface="微软雅黑" pitchFamily="34" charset="-122"/>
                <a:ea typeface="微软雅黑" pitchFamily="34" charset="-122"/>
              </a:rPr>
              <a:t>游人</a:t>
            </a:r>
            <a:r>
              <a:rPr lang="zh-CN" altLang="en-US" dirty="0" smtClean="0">
                <a:latin typeface="微软雅黑" pitchFamily="34" charset="-122"/>
                <a:ea typeface="微软雅黑" pitchFamily="34" charset="-122"/>
              </a:rPr>
              <a:t>稀少，一片荒凉；村落都成为了废墟；毫无生气；环境恶劣。</a:t>
            </a:r>
            <a:endParaRPr lang="zh-CN" altLang="en-US" dirty="0">
              <a:latin typeface="微软雅黑" pitchFamily="34" charset="-122"/>
              <a:ea typeface="微软雅黑" pitchFamily="34" charset="-122"/>
            </a:endParaRPr>
          </a:p>
        </p:txBody>
      </p:sp>
      <p:sp>
        <p:nvSpPr>
          <p:cNvPr id="7" name="TextBox 6"/>
          <p:cNvSpPr txBox="1"/>
          <p:nvPr/>
        </p:nvSpPr>
        <p:spPr>
          <a:xfrm>
            <a:off x="4025143" y="3837595"/>
            <a:ext cx="3410858" cy="923330"/>
          </a:xfrm>
          <a:prstGeom prst="rect">
            <a:avLst/>
          </a:prstGeom>
          <a:noFill/>
        </p:spPr>
        <p:txBody>
          <a:bodyPr wrap="square" rtlCol="0">
            <a:spAutoFit/>
          </a:bodyPr>
          <a:lstStyle/>
          <a:p>
            <a:r>
              <a:rPr lang="zh-CN" altLang="en-US" dirty="0" smtClean="0">
                <a:latin typeface="微软雅黑" pitchFamily="34" charset="-122"/>
                <a:ea typeface="微软雅黑" pitchFamily="34" charset="-122"/>
              </a:rPr>
              <a:t>身体硬朗，不再放羊改为养蜂；依旧沉默寡言，但坚持做着自己想做的事。</a:t>
            </a:r>
            <a:endParaRPr lang="zh-CN" altLang="en-US" dirty="0">
              <a:latin typeface="微软雅黑" pitchFamily="34" charset="-122"/>
              <a:ea typeface="微软雅黑" pitchFamily="34" charset="-122"/>
            </a:endParaRPr>
          </a:p>
        </p:txBody>
      </p:sp>
      <p:sp>
        <p:nvSpPr>
          <p:cNvPr id="8" name="TextBox 7"/>
          <p:cNvSpPr txBox="1"/>
          <p:nvPr/>
        </p:nvSpPr>
        <p:spPr>
          <a:xfrm>
            <a:off x="7613920" y="3842512"/>
            <a:ext cx="3410858" cy="923330"/>
          </a:xfrm>
          <a:prstGeom prst="rect">
            <a:avLst/>
          </a:prstGeom>
          <a:noFill/>
        </p:spPr>
        <p:txBody>
          <a:bodyPr wrap="square" rtlCol="0">
            <a:spAutoFit/>
          </a:bodyPr>
          <a:lstStyle/>
          <a:p>
            <a:r>
              <a:rPr lang="zh-CN" altLang="en-US" dirty="0" smtClean="0">
                <a:latin typeface="微软雅黑" pitchFamily="34" charset="-122"/>
                <a:ea typeface="微软雅黑" pitchFamily="34" charset="-122"/>
              </a:rPr>
              <a:t>乍一看好像没有什么变化，但有了一眼望不到边的树林，看到了溪水。</a:t>
            </a:r>
            <a:endParaRPr lang="zh-CN" altLang="en-US" dirty="0">
              <a:latin typeface="微软雅黑" pitchFamily="34" charset="-122"/>
              <a:ea typeface="微软雅黑" pitchFamily="34" charset="-122"/>
            </a:endParaRPr>
          </a:p>
        </p:txBody>
      </p:sp>
      <p:sp>
        <p:nvSpPr>
          <p:cNvPr id="9" name="TextBox 8"/>
          <p:cNvSpPr txBox="1"/>
          <p:nvPr/>
        </p:nvSpPr>
        <p:spPr>
          <a:xfrm>
            <a:off x="4059560" y="4845374"/>
            <a:ext cx="3410858" cy="646331"/>
          </a:xfrm>
          <a:prstGeom prst="rect">
            <a:avLst/>
          </a:prstGeom>
          <a:noFill/>
        </p:spPr>
        <p:txBody>
          <a:bodyPr wrap="square" rtlCol="0">
            <a:spAutoFit/>
          </a:bodyPr>
          <a:lstStyle/>
          <a:p>
            <a:r>
              <a:rPr lang="zh-CN" altLang="en-US" dirty="0" smtClean="0">
                <a:latin typeface="微软雅黑" pitchFamily="34" charset="-122"/>
                <a:ea typeface="微软雅黑" pitchFamily="34" charset="-122"/>
              </a:rPr>
              <a:t>已经</a:t>
            </a:r>
            <a:r>
              <a:rPr lang="en-US" altLang="zh-CN" dirty="0" smtClean="0">
                <a:latin typeface="微软雅黑" pitchFamily="34" charset="-122"/>
                <a:ea typeface="微软雅黑" pitchFamily="34" charset="-122"/>
              </a:rPr>
              <a:t>87</a:t>
            </a:r>
            <a:r>
              <a:rPr lang="zh-CN" altLang="en-US" dirty="0" smtClean="0">
                <a:latin typeface="微软雅黑" pitchFamily="34" charset="-122"/>
                <a:ea typeface="微软雅黑" pitchFamily="34" charset="-122"/>
              </a:rPr>
              <a:t>岁了，他凭着自己的体力与毅力，把 荒漠变成了绿洲。</a:t>
            </a:r>
            <a:endParaRPr lang="zh-CN" altLang="en-US" dirty="0">
              <a:latin typeface="微软雅黑" pitchFamily="34" charset="-122"/>
              <a:ea typeface="微软雅黑" pitchFamily="34" charset="-122"/>
            </a:endParaRPr>
          </a:p>
        </p:txBody>
      </p:sp>
      <p:sp>
        <p:nvSpPr>
          <p:cNvPr id="10" name="TextBox 9"/>
          <p:cNvSpPr txBox="1"/>
          <p:nvPr/>
        </p:nvSpPr>
        <p:spPr>
          <a:xfrm>
            <a:off x="7618837" y="4865039"/>
            <a:ext cx="3410858" cy="1200329"/>
          </a:xfrm>
          <a:prstGeom prst="rect">
            <a:avLst/>
          </a:prstGeom>
          <a:noFill/>
        </p:spPr>
        <p:txBody>
          <a:bodyPr wrap="square" rtlCol="0">
            <a:spAutoFit/>
          </a:bodyPr>
          <a:lstStyle/>
          <a:p>
            <a:r>
              <a:rPr lang="zh-CN" altLang="en-US" dirty="0" smtClean="0">
                <a:latin typeface="微软雅黑" pitchFamily="34" charset="-122"/>
                <a:ea typeface="微软雅黑" pitchFamily="34" charset="-122"/>
              </a:rPr>
              <a:t>完全认不出这条曾经走过的路了，连空气也不一样了，微风飘香，流水淙淙，生机勃勃的沃土，人民生活得健康、幸福、舒适。</a:t>
            </a:r>
            <a:endParaRPr lang="zh-CN" altLang="en-US" dirty="0">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6372860" y="2362835"/>
            <a:ext cx="5818505" cy="2059305"/>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六边形 1"/>
          <p:cNvSpPr/>
          <p:nvPr/>
        </p:nvSpPr>
        <p:spPr>
          <a:xfrm rot="5400000">
            <a:off x="5357495" y="2486025"/>
            <a:ext cx="2058670" cy="1812925"/>
          </a:xfrm>
          <a:prstGeom prst="hexagon">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0" name="TextBox 209"/>
          <p:cNvSpPr txBox="1"/>
          <p:nvPr/>
        </p:nvSpPr>
        <p:spPr>
          <a:xfrm>
            <a:off x="7557135" y="2828290"/>
            <a:ext cx="3775710" cy="1077218"/>
          </a:xfrm>
          <a:prstGeom prst="rect">
            <a:avLst/>
          </a:prstGeom>
          <a:noFill/>
        </p:spPr>
        <p:txBody>
          <a:bodyPr wrap="square" rtlCol="0">
            <a:spAutoFit/>
          </a:bodyPr>
          <a:lstStyle/>
          <a:p>
            <a:pPr algn="l"/>
            <a:r>
              <a:rPr lang="zh-CN" altLang="en-US" sz="3200" b="1" spc="300" dirty="0" smtClean="0">
                <a:solidFill>
                  <a:srgbClr val="056007"/>
                </a:solidFill>
                <a:latin typeface="微软雅黑" panose="020B0503020204020204" charset="-122"/>
                <a:ea typeface="微软雅黑" panose="020B0503020204020204" charset="-122"/>
              </a:rPr>
              <a:t>从细节品读人物，分析形象</a:t>
            </a:r>
            <a:endParaRPr lang="zh-CN" altLang="en-US" sz="3200" b="1" spc="300" dirty="0" smtClean="0">
              <a:solidFill>
                <a:srgbClr val="056007"/>
              </a:solidFill>
              <a:latin typeface="微软雅黑" panose="020B0503020204020204" charset="-122"/>
              <a:ea typeface="微软雅黑" panose="020B0503020204020204" charset="-122"/>
            </a:endParaRPr>
          </a:p>
        </p:txBody>
      </p:sp>
      <p:cxnSp>
        <p:nvCxnSpPr>
          <p:cNvPr id="5" name="直接连接符 4"/>
          <p:cNvCxnSpPr/>
          <p:nvPr/>
        </p:nvCxnSpPr>
        <p:spPr>
          <a:xfrm flipH="1">
            <a:off x="7664593" y="3972785"/>
            <a:ext cx="3504565" cy="28575"/>
          </a:xfrm>
          <a:prstGeom prst="line">
            <a:avLst/>
          </a:prstGeom>
          <a:ln w="25400">
            <a:solidFill>
              <a:srgbClr val="056007"/>
            </a:solidFill>
            <a:prstDash val="dash"/>
          </a:ln>
        </p:spPr>
        <p:style>
          <a:lnRef idx="1">
            <a:schemeClr val="accent1"/>
          </a:lnRef>
          <a:fillRef idx="0">
            <a:schemeClr val="accent1"/>
          </a:fillRef>
          <a:effectRef idx="0">
            <a:schemeClr val="accent1"/>
          </a:effectRef>
          <a:fontRef idx="minor">
            <a:schemeClr val="tx1"/>
          </a:fontRef>
        </p:style>
      </p:cxnSp>
      <p:sp>
        <p:nvSpPr>
          <p:cNvPr id="7" name="TextBox 209"/>
          <p:cNvSpPr txBox="1"/>
          <p:nvPr/>
        </p:nvSpPr>
        <p:spPr>
          <a:xfrm>
            <a:off x="5798185" y="2837180"/>
            <a:ext cx="1468120" cy="1070610"/>
          </a:xfrm>
          <a:prstGeom prst="rect">
            <a:avLst/>
          </a:prstGeom>
          <a:noFill/>
        </p:spPr>
        <p:txBody>
          <a:bodyPr wrap="square" rtlCol="0">
            <a:spAutoFit/>
          </a:bodyPr>
          <a:lstStyle/>
          <a:p>
            <a:pPr algn="l"/>
            <a:r>
              <a:rPr lang="en-US" altLang="zh-CN" sz="6000" b="1" spc="300" dirty="0" smtClean="0">
                <a:solidFill>
                  <a:schemeClr val="bg1"/>
                </a:solidFill>
                <a:latin typeface="微软雅黑" panose="020B0503020204020204" charset="-122"/>
                <a:ea typeface="微软雅黑" panose="020B0503020204020204" charset="-122"/>
              </a:rPr>
              <a:t>03</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10"/>
                                        </p:tgtEl>
                                        <p:attrNameLst>
                                          <p:attrName>style.visibility</p:attrName>
                                        </p:attrNameLst>
                                      </p:cBhvr>
                                      <p:to>
                                        <p:strVal val="visible"/>
                                      </p:to>
                                    </p:set>
                                    <p:animEffect transition="in" filter="wipe(left)">
                                      <p:cBhvr>
                                        <p:cTn id="26" dur="500"/>
                                        <p:tgtEl>
                                          <p:spTgt spid="210"/>
                                        </p:tgtEl>
                                      </p:cBhvr>
                                    </p:animEffect>
                                  </p:childTnLst>
                                </p:cTn>
                              </p:par>
                            </p:childTnLst>
                          </p:cTn>
                        </p:par>
                        <p:par>
                          <p:cTn id="27" fill="hold">
                            <p:stCondLst>
                              <p:cond delay="500"/>
                            </p:stCondLst>
                            <p:childTnLst>
                              <p:par>
                                <p:cTn id="28" presetID="22" presetClass="entr" presetSubtype="4"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 grpId="0" bldLvl="0" animBg="1"/>
      <p:bldP spid="210"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6166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这篇</a:t>
            </a:r>
            <a:r>
              <a:rPr lang="zh-CN" altLang="en-US" sz="2400" b="1" spc="300" dirty="0" smtClean="0">
                <a:solidFill>
                  <a:srgbClr val="056007"/>
                </a:solidFill>
                <a:latin typeface="微软雅黑" panose="020B0503020204020204" charset="-122"/>
                <a:ea typeface="微软雅黑" panose="020B0503020204020204" charset="-122"/>
              </a:rPr>
              <a:t>文章是什么体裁？</a:t>
            </a:r>
            <a:endParaRPr lang="zh-CN" altLang="en-US" sz="2400" b="1" spc="300" dirty="0" smtClean="0">
              <a:solidFill>
                <a:srgbClr val="056007"/>
              </a:solidFill>
              <a:latin typeface="微软雅黑" panose="020B0503020204020204" charset="-122"/>
              <a:ea typeface="微软雅黑" panose="020B0503020204020204" charset="-122"/>
            </a:endParaRPr>
          </a:p>
        </p:txBody>
      </p:sp>
      <p:sp>
        <p:nvSpPr>
          <p:cNvPr id="116" name="TextBox 53"/>
          <p:cNvSpPr txBox="1"/>
          <p:nvPr/>
        </p:nvSpPr>
        <p:spPr>
          <a:xfrm>
            <a:off x="4626592" y="1722820"/>
            <a:ext cx="7110484" cy="4708981"/>
          </a:xfrm>
          <a:prstGeom prst="rect">
            <a:avLst/>
          </a:prstGeom>
          <a:noFill/>
        </p:spPr>
        <p:txBody>
          <a:bodyPr wrap="square" rtlCol="0">
            <a:spAutoFit/>
          </a:bodyPr>
          <a:lstStyle/>
          <a:p>
            <a:pPr>
              <a:lnSpc>
                <a:spcPct val="150000"/>
              </a:lnSpc>
              <a:spcAft>
                <a:spcPts val="800"/>
              </a:spcAft>
            </a:pPr>
            <a:r>
              <a:rPr lang="zh-CN" altLang="en-US" sz="2000" b="1" dirty="0" smtClean="0">
                <a:latin typeface="微软雅黑" pitchFamily="34" charset="-122"/>
                <a:ea typeface="微软雅黑" pitchFamily="34" charset="-122"/>
              </a:rPr>
              <a:t>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a:t>
            </a:r>
            <a:r>
              <a:rPr lang="en-US" altLang="zh-CN" sz="2000" b="1" dirty="0" smtClean="0">
                <a:latin typeface="微软雅黑" pitchFamily="34" charset="-122"/>
                <a:ea typeface="微软雅黑" pitchFamily="34" charset="-122"/>
              </a:rPr>
              <a:t>1895</a:t>
            </a:r>
            <a:r>
              <a:rPr lang="zh-CN" altLang="en-US" sz="2000" b="1" dirty="0" smtClean="0">
                <a:latin typeface="微软雅黑" pitchFamily="34" charset="-122"/>
                <a:ea typeface="微软雅黑" pitchFamily="34" charset="-122"/>
              </a:rPr>
              <a:t>～</a:t>
            </a:r>
            <a:r>
              <a:rPr lang="en-US" altLang="zh-CN" sz="2000" b="1" dirty="0" smtClean="0">
                <a:latin typeface="微软雅黑" pitchFamily="34" charset="-122"/>
                <a:ea typeface="微软雅黑" pitchFamily="34" charset="-122"/>
              </a:rPr>
              <a:t>1970</a:t>
            </a:r>
            <a:r>
              <a:rPr lang="zh-CN" altLang="en-US" sz="2000" b="1" dirty="0" smtClean="0">
                <a:latin typeface="微软雅黑" pitchFamily="34" charset="-122"/>
                <a:ea typeface="微软雅黑" pitchFamily="34" charset="-122"/>
              </a:rPr>
              <a:t>）</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生于法国普罗旺斯地区马诺斯克市，法国著名作家、电影编剧。在第一次世界大战时曾当过步兵，在经历惨烈场面后成为坚定的和平主义者。让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乔诺被</a:t>
            </a:r>
            <a:r>
              <a:rPr lang="zh-CN" altLang="en-US" sz="2000" b="1" dirty="0" smtClean="0">
                <a:latin typeface="微软雅黑" pitchFamily="34" charset="-122"/>
                <a:ea typeface="微软雅黑" pitchFamily="34" charset="-122"/>
              </a:rPr>
              <a:t>认为是法国二十世纪最著名的作家之一。</a:t>
            </a:r>
            <a:r>
              <a:rPr lang="en-US" altLang="zh-CN" sz="2000" b="1" dirty="0" smtClean="0">
                <a:latin typeface="微软雅黑" pitchFamily="34" charset="-122"/>
                <a:ea typeface="微软雅黑" pitchFamily="34" charset="-122"/>
              </a:rPr>
              <a:t>1932</a:t>
            </a:r>
            <a:r>
              <a:rPr lang="zh-CN" altLang="en-US" sz="2000" b="1" dirty="0" smtClean="0">
                <a:latin typeface="微软雅黑" pitchFamily="34" charset="-122"/>
                <a:ea typeface="微软雅黑" pitchFamily="34" charset="-122"/>
              </a:rPr>
              <a:t>年获得法国荣誉勋章，</a:t>
            </a:r>
            <a:r>
              <a:rPr lang="en-US" altLang="zh-CN" sz="2000" b="1" dirty="0" smtClean="0">
                <a:latin typeface="微软雅黑" pitchFamily="34" charset="-122"/>
                <a:ea typeface="微软雅黑" pitchFamily="34" charset="-122"/>
              </a:rPr>
              <a:t>1953</a:t>
            </a:r>
            <a:r>
              <a:rPr lang="zh-CN" altLang="en-US" sz="2000" b="1" dirty="0" smtClean="0">
                <a:latin typeface="微软雅黑" pitchFamily="34" charset="-122"/>
                <a:ea typeface="微软雅黑" pitchFamily="34" charset="-122"/>
              </a:rPr>
              <a:t>年以全部作品获得摩纳哥王子奖，次年，入选为龚古尔学院成员。</a:t>
            </a:r>
            <a:br>
              <a:rPr lang="zh-CN" altLang="en-US" sz="2000" b="1" dirty="0" smtClean="0">
                <a:latin typeface="微软雅黑" pitchFamily="34" charset="-122"/>
                <a:ea typeface="微软雅黑" pitchFamily="34" charset="-122"/>
              </a:rPr>
            </a:br>
            <a:r>
              <a:rPr lang="zh-CN" altLang="en-US" sz="2000" b="1" dirty="0" smtClean="0">
                <a:latin typeface="微软雅黑" pitchFamily="34" charset="-122"/>
                <a:ea typeface="微软雅黑" pitchFamily="34" charset="-122"/>
              </a:rPr>
              <a:t>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乔诺的作品多半作品都是以他的家乡和周边地区</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阿尔卑斯山和普罗旺斯地区为背景。马诺斯克的居民至今还为让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乔诺感到骄傲，当地建有纪念他的让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乔诺中心，还有一条街名叫让</a:t>
            </a:r>
            <a:r>
              <a:rPr lang="en-US" altLang="zh-CN" sz="2000" b="1" dirty="0" smtClean="0">
                <a:latin typeface="微软雅黑" pitchFamily="34" charset="-122"/>
                <a:ea typeface="微软雅黑" pitchFamily="34" charset="-122"/>
              </a:rPr>
              <a:t>•</a:t>
            </a:r>
            <a:r>
              <a:rPr lang="zh-CN" altLang="en-US" sz="2000" b="1" dirty="0" smtClean="0">
                <a:latin typeface="微软雅黑" pitchFamily="34" charset="-122"/>
                <a:ea typeface="微软雅黑" pitchFamily="34" charset="-122"/>
              </a:rPr>
              <a:t>乔诺</a:t>
            </a:r>
            <a:r>
              <a:rPr lang="zh-CN" altLang="en-US" sz="2000" b="1" dirty="0" smtClean="0">
                <a:latin typeface="微软雅黑" pitchFamily="34" charset="-122"/>
                <a:ea typeface="微软雅黑" pitchFamily="34" charset="-122"/>
              </a:rPr>
              <a:t>街</a:t>
            </a:r>
            <a:r>
              <a:rPr lang="zh-CN" altLang="en-US" sz="2000" b="1" dirty="0" smtClean="0">
                <a:latin typeface="微软雅黑" pitchFamily="34" charset="-122"/>
                <a:ea typeface="微软雅黑" pitchFamily="34" charset="-122"/>
              </a:rPr>
              <a:t>。</a:t>
            </a:r>
            <a:endParaRPr lang="zh-CN" altLang="en-US" sz="2000" b="1" dirty="0" smtClean="0">
              <a:solidFill>
                <a:schemeClr val="tx1"/>
              </a:solidFill>
              <a:latin typeface="微软雅黑" pitchFamily="34" charset="-122"/>
              <a:ea typeface="微软雅黑" pitchFamily="34" charset="-122"/>
            </a:endParaRPr>
          </a:p>
        </p:txBody>
      </p:sp>
      <p:pic>
        <p:nvPicPr>
          <p:cNvPr id="23" name="图片 22" descr="让·乔诺.jpg"/>
          <p:cNvPicPr>
            <a:picLocks noChangeAspect="1"/>
          </p:cNvPicPr>
          <p:nvPr/>
        </p:nvPicPr>
        <p:blipFill>
          <a:blip r:embed="rId4"/>
          <a:stretch>
            <a:fillRect/>
          </a:stretch>
        </p:blipFill>
        <p:spPr>
          <a:xfrm>
            <a:off x="413413" y="1603967"/>
            <a:ext cx="4103996" cy="38957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16"/>
                                        </p:tgtEl>
                                        <p:attrNameLst>
                                          <p:attrName>style.visibility</p:attrName>
                                        </p:attrNameLst>
                                      </p:cBhvr>
                                      <p:to>
                                        <p:strVal val="visible"/>
                                      </p:to>
                                    </p:set>
                                    <p:animEffect transition="in" filter="fade">
                                      <p:cBhvr>
                                        <p:cTn id="21"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1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cxnSp>
        <p:nvCxnSpPr>
          <p:cNvPr id="2" name="直接连接符 1"/>
          <p:cNvCxnSpPr/>
          <p:nvPr/>
        </p:nvCxnSpPr>
        <p:spPr>
          <a:xfrm>
            <a:off x="4489440" y="2605619"/>
            <a:ext cx="1676104"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4489440" y="3365557"/>
            <a:ext cx="1698359"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489440" y="4125496"/>
            <a:ext cx="1671912"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4489440" y="4885433"/>
            <a:ext cx="1671912"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sp>
        <p:nvSpPr>
          <p:cNvPr id="7" name="AutoShape 4"/>
          <p:cNvSpPr>
            <a:spLocks noChangeAspect="1" noChangeArrowheads="1" noTextEdit="1"/>
          </p:cNvSpPr>
          <p:nvPr/>
        </p:nvSpPr>
        <p:spPr bwMode="auto">
          <a:xfrm>
            <a:off x="2037615" y="1915947"/>
            <a:ext cx="2491316" cy="3517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8" name="Freeform 6"/>
          <p:cNvSpPr/>
          <p:nvPr/>
        </p:nvSpPr>
        <p:spPr bwMode="auto">
          <a:xfrm>
            <a:off x="1488088" y="1604797"/>
            <a:ext cx="3042959" cy="1807633"/>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9"/>
                  <a:pt x="1353" y="1000"/>
                  <a:pt x="918" y="694"/>
                </a:cubicBezTo>
                <a:cubicBezTo>
                  <a:pt x="483" y="389"/>
                  <a:pt x="0" y="702"/>
                  <a:pt x="0" y="702"/>
                </a:cubicBezTo>
                <a:lnTo>
                  <a:pt x="0" y="313"/>
                </a:lnTo>
                <a:close/>
              </a:path>
            </a:pathLst>
          </a:custGeom>
          <a:solidFill>
            <a:srgbClr val="056007"/>
          </a:solidFill>
          <a:ln>
            <a:noFill/>
          </a:ln>
        </p:spPr>
        <p:txBody>
          <a:bodyPr vert="horz" wrap="square" lIns="121920" tIns="60960" rIns="121920" bIns="60960" numCol="1" anchor="t" anchorCtr="0" compatLnSpc="1"/>
          <a:lstStyle/>
          <a:p>
            <a:endParaRPr lang="zh-CN" altLang="en-US" sz="2400"/>
          </a:p>
        </p:txBody>
      </p:sp>
      <p:sp>
        <p:nvSpPr>
          <p:cNvPr id="9" name="Freeform 7"/>
          <p:cNvSpPr/>
          <p:nvPr/>
        </p:nvSpPr>
        <p:spPr bwMode="auto">
          <a:xfrm>
            <a:off x="1488088" y="2373147"/>
            <a:ext cx="3042959" cy="1807633"/>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rgbClr val="5CA30E"/>
          </a:solidFill>
          <a:ln>
            <a:noFill/>
          </a:ln>
        </p:spPr>
        <p:txBody>
          <a:bodyPr vert="horz" wrap="square" lIns="121920" tIns="60960" rIns="121920" bIns="60960" numCol="1" anchor="t" anchorCtr="0" compatLnSpc="1"/>
          <a:lstStyle/>
          <a:p>
            <a:endParaRPr lang="zh-CN" altLang="en-US" sz="2400"/>
          </a:p>
        </p:txBody>
      </p:sp>
      <p:sp>
        <p:nvSpPr>
          <p:cNvPr id="10" name="Freeform 8"/>
          <p:cNvSpPr/>
          <p:nvPr/>
        </p:nvSpPr>
        <p:spPr bwMode="auto">
          <a:xfrm>
            <a:off x="1488088" y="3143613"/>
            <a:ext cx="3042959" cy="1805517"/>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8"/>
                  <a:pt x="1353" y="1000"/>
                  <a:pt x="918" y="694"/>
                </a:cubicBezTo>
                <a:cubicBezTo>
                  <a:pt x="483" y="388"/>
                  <a:pt x="0" y="702"/>
                  <a:pt x="0" y="702"/>
                </a:cubicBezTo>
                <a:lnTo>
                  <a:pt x="0" y="313"/>
                </a:lnTo>
                <a:close/>
              </a:path>
            </a:pathLst>
          </a:custGeom>
          <a:solidFill>
            <a:srgbClr val="056007"/>
          </a:solidFill>
          <a:ln>
            <a:noFill/>
          </a:ln>
        </p:spPr>
        <p:txBody>
          <a:bodyPr vert="horz" wrap="square" lIns="121920" tIns="60960" rIns="121920" bIns="60960" numCol="1" anchor="t" anchorCtr="0" compatLnSpc="1"/>
          <a:lstStyle/>
          <a:p>
            <a:endParaRPr lang="zh-CN" altLang="en-US" sz="2400"/>
          </a:p>
        </p:txBody>
      </p:sp>
      <p:sp>
        <p:nvSpPr>
          <p:cNvPr id="11" name="Freeform 9"/>
          <p:cNvSpPr/>
          <p:nvPr/>
        </p:nvSpPr>
        <p:spPr bwMode="auto">
          <a:xfrm>
            <a:off x="1488088" y="3909847"/>
            <a:ext cx="3042959" cy="1807633"/>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rgbClr val="5CA30E"/>
          </a:solidFill>
          <a:ln>
            <a:noFill/>
          </a:ln>
        </p:spPr>
        <p:txBody>
          <a:bodyPr vert="horz" wrap="square" lIns="121920" tIns="60960" rIns="121920" bIns="60960" numCol="1" anchor="t" anchorCtr="0" compatLnSpc="1"/>
          <a:lstStyle/>
          <a:p>
            <a:endParaRPr lang="zh-CN" altLang="en-US" sz="2400"/>
          </a:p>
        </p:txBody>
      </p:sp>
      <p:cxnSp>
        <p:nvCxnSpPr>
          <p:cNvPr id="12" name="直接连接符 11"/>
          <p:cNvCxnSpPr/>
          <p:nvPr/>
        </p:nvCxnSpPr>
        <p:spPr>
          <a:xfrm>
            <a:off x="1392078" y="2210283"/>
            <a:ext cx="0" cy="2976331"/>
          </a:xfrm>
          <a:prstGeom prst="line">
            <a:avLst/>
          </a:prstGeom>
          <a:ln w="38100">
            <a:solidFill>
              <a:srgbClr val="B2B2B2"/>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584102" y="2261096"/>
            <a:ext cx="924847" cy="557530"/>
          </a:xfrm>
          <a:prstGeom prst="rect">
            <a:avLst/>
          </a:prstGeom>
        </p:spPr>
        <p:txBody>
          <a:bodyPr wrap="square">
            <a:spAutoFit/>
          </a:bodyPr>
          <a:lstStyle/>
          <a:p>
            <a:pPr algn="just">
              <a:lnSpc>
                <a:spcPts val="1200"/>
              </a:lnSpc>
            </a:pPr>
            <a:r>
              <a:rPr lang="en-US" altLang="zh-CN" sz="3200" dirty="0" smtClean="0">
                <a:solidFill>
                  <a:schemeClr val="bg1"/>
                </a:solidFill>
                <a:latin typeface="微软雅黑" panose="020B0503020204020204" charset="-122"/>
                <a:ea typeface="微软雅黑" panose="020B0503020204020204" charset="-122"/>
              </a:rPr>
              <a:t>01</a:t>
            </a:r>
          </a:p>
        </p:txBody>
      </p:sp>
      <p:sp>
        <p:nvSpPr>
          <p:cNvPr id="14" name="矩形 13"/>
          <p:cNvSpPr/>
          <p:nvPr/>
        </p:nvSpPr>
        <p:spPr>
          <a:xfrm>
            <a:off x="1584100" y="2980107"/>
            <a:ext cx="924847" cy="557530"/>
          </a:xfrm>
          <a:prstGeom prst="rect">
            <a:avLst/>
          </a:prstGeom>
        </p:spPr>
        <p:txBody>
          <a:bodyPr wrap="square">
            <a:spAutoFit/>
          </a:bodyPr>
          <a:lstStyle/>
          <a:p>
            <a:pPr algn="just">
              <a:lnSpc>
                <a:spcPts val="1200"/>
              </a:lnSpc>
            </a:pPr>
            <a:r>
              <a:rPr lang="en-US" altLang="zh-CN" sz="3200" dirty="0" smtClean="0">
                <a:solidFill>
                  <a:schemeClr val="bg1"/>
                </a:solidFill>
                <a:latin typeface="微软雅黑" panose="020B0503020204020204" charset="-122"/>
                <a:ea typeface="微软雅黑" panose="020B0503020204020204" charset="-122"/>
              </a:rPr>
              <a:t>02</a:t>
            </a:r>
          </a:p>
        </p:txBody>
      </p:sp>
      <p:sp>
        <p:nvSpPr>
          <p:cNvPr id="15" name="矩形 14"/>
          <p:cNvSpPr/>
          <p:nvPr/>
        </p:nvSpPr>
        <p:spPr>
          <a:xfrm>
            <a:off x="1584099" y="3745455"/>
            <a:ext cx="924847" cy="557530"/>
          </a:xfrm>
          <a:prstGeom prst="rect">
            <a:avLst/>
          </a:prstGeom>
        </p:spPr>
        <p:txBody>
          <a:bodyPr wrap="square">
            <a:spAutoFit/>
          </a:bodyPr>
          <a:lstStyle/>
          <a:p>
            <a:pPr algn="just">
              <a:lnSpc>
                <a:spcPts val="1200"/>
              </a:lnSpc>
            </a:pPr>
            <a:r>
              <a:rPr lang="en-US" altLang="zh-CN" sz="3200" dirty="0" smtClean="0">
                <a:solidFill>
                  <a:schemeClr val="bg1"/>
                </a:solidFill>
                <a:latin typeface="微软雅黑" panose="020B0503020204020204" charset="-122"/>
                <a:ea typeface="微软雅黑" panose="020B0503020204020204" charset="-122"/>
              </a:rPr>
              <a:t>03</a:t>
            </a:r>
          </a:p>
        </p:txBody>
      </p:sp>
      <p:sp>
        <p:nvSpPr>
          <p:cNvPr id="16" name="矩形 15"/>
          <p:cNvSpPr/>
          <p:nvPr/>
        </p:nvSpPr>
        <p:spPr>
          <a:xfrm>
            <a:off x="1595843" y="4510801"/>
            <a:ext cx="924847" cy="557530"/>
          </a:xfrm>
          <a:prstGeom prst="rect">
            <a:avLst/>
          </a:prstGeom>
        </p:spPr>
        <p:txBody>
          <a:bodyPr wrap="square">
            <a:spAutoFit/>
          </a:bodyPr>
          <a:lstStyle/>
          <a:p>
            <a:pPr algn="just">
              <a:lnSpc>
                <a:spcPts val="1200"/>
              </a:lnSpc>
            </a:pPr>
            <a:r>
              <a:rPr lang="en-US" altLang="zh-CN" sz="3200" dirty="0" smtClean="0">
                <a:solidFill>
                  <a:schemeClr val="bg1"/>
                </a:solidFill>
                <a:latin typeface="微软雅黑" panose="020B0503020204020204" charset="-122"/>
                <a:ea typeface="微软雅黑" panose="020B0503020204020204" charset="-122"/>
              </a:rPr>
              <a:t>04</a:t>
            </a:r>
          </a:p>
        </p:txBody>
      </p:sp>
      <p:sp>
        <p:nvSpPr>
          <p:cNvPr id="17" name="椭圆 16"/>
          <p:cNvSpPr/>
          <p:nvPr/>
        </p:nvSpPr>
        <p:spPr>
          <a:xfrm>
            <a:off x="4348980" y="2535388"/>
            <a:ext cx="140460" cy="140460"/>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8" name="组合 17"/>
          <p:cNvGrpSpPr/>
          <p:nvPr/>
        </p:nvGrpSpPr>
        <p:grpSpPr>
          <a:xfrm>
            <a:off x="6168770" y="2236556"/>
            <a:ext cx="676671" cy="676671"/>
            <a:chOff x="6016316" y="1528430"/>
            <a:chExt cx="560677" cy="560677"/>
          </a:xfrm>
          <a:solidFill>
            <a:srgbClr val="056007"/>
          </a:solidFill>
        </p:grpSpPr>
        <p:grpSp>
          <p:nvGrpSpPr>
            <p:cNvPr id="19" name="组合 18"/>
            <p:cNvGrpSpPr/>
            <p:nvPr/>
          </p:nvGrpSpPr>
          <p:grpSpPr>
            <a:xfrm>
              <a:off x="6084168" y="1657727"/>
              <a:ext cx="371475" cy="302084"/>
              <a:chOff x="5256405" y="2057401"/>
              <a:chExt cx="1130300" cy="919163"/>
            </a:xfrm>
            <a:grpFill/>
          </p:grpSpPr>
          <p:sp>
            <p:nvSpPr>
              <p:cNvPr id="20" name="Freeform 45"/>
              <p:cNvSpPr/>
              <p:nvPr/>
            </p:nvSpPr>
            <p:spPr bwMode="auto">
              <a:xfrm>
                <a:off x="5473893" y="2528889"/>
                <a:ext cx="330200" cy="428625"/>
              </a:xfrm>
              <a:custGeom>
                <a:avLst/>
                <a:gdLst>
                  <a:gd name="T0" fmla="*/ 35 w 88"/>
                  <a:gd name="T1" fmla="*/ 0 h 114"/>
                  <a:gd name="T2" fmla="*/ 0 w 88"/>
                  <a:gd name="T3" fmla="*/ 0 h 114"/>
                  <a:gd name="T4" fmla="*/ 88 w 88"/>
                  <a:gd name="T5" fmla="*/ 114 h 114"/>
                  <a:gd name="T6" fmla="*/ 35 w 88"/>
                  <a:gd name="T7" fmla="*/ 0 h 114"/>
                </a:gdLst>
                <a:ahLst/>
                <a:cxnLst>
                  <a:cxn ang="0">
                    <a:pos x="T0" y="T1"/>
                  </a:cxn>
                  <a:cxn ang="0">
                    <a:pos x="T2" y="T3"/>
                  </a:cxn>
                  <a:cxn ang="0">
                    <a:pos x="T4" y="T5"/>
                  </a:cxn>
                  <a:cxn ang="0">
                    <a:pos x="T6" y="T7"/>
                  </a:cxn>
                </a:cxnLst>
                <a:rect l="0" t="0" r="r" b="b"/>
                <a:pathLst>
                  <a:path w="88" h="114">
                    <a:moveTo>
                      <a:pt x="35" y="0"/>
                    </a:moveTo>
                    <a:cubicBezTo>
                      <a:pt x="0" y="0"/>
                      <a:pt x="0" y="0"/>
                      <a:pt x="0" y="0"/>
                    </a:cubicBezTo>
                    <a:cubicBezTo>
                      <a:pt x="2" y="52"/>
                      <a:pt x="37" y="95"/>
                      <a:pt x="88" y="114"/>
                    </a:cubicBezTo>
                    <a:cubicBezTo>
                      <a:pt x="57" y="91"/>
                      <a:pt x="37" y="49"/>
                      <a:pt x="35"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 name="Freeform 46"/>
              <p:cNvSpPr/>
              <p:nvPr/>
            </p:nvSpPr>
            <p:spPr bwMode="auto">
              <a:xfrm>
                <a:off x="5627880" y="2057401"/>
                <a:ext cx="758825" cy="919163"/>
              </a:xfrm>
              <a:custGeom>
                <a:avLst/>
                <a:gdLst>
                  <a:gd name="T0" fmla="*/ 202 w 202"/>
                  <a:gd name="T1" fmla="*/ 126 h 245"/>
                  <a:gd name="T2" fmla="*/ 202 w 202"/>
                  <a:gd name="T3" fmla="*/ 118 h 245"/>
                  <a:gd name="T4" fmla="*/ 202 w 202"/>
                  <a:gd name="T5" fmla="*/ 118 h 245"/>
                  <a:gd name="T6" fmla="*/ 91 w 202"/>
                  <a:gd name="T7" fmla="*/ 0 h 245"/>
                  <a:gd name="T8" fmla="*/ 87 w 202"/>
                  <a:gd name="T9" fmla="*/ 0 h 245"/>
                  <a:gd name="T10" fmla="*/ 87 w 202"/>
                  <a:gd name="T11" fmla="*/ 0 h 245"/>
                  <a:gd name="T12" fmla="*/ 86 w 202"/>
                  <a:gd name="T13" fmla="*/ 0 h 245"/>
                  <a:gd name="T14" fmla="*/ 83 w 202"/>
                  <a:gd name="T15" fmla="*/ 0 h 245"/>
                  <a:gd name="T16" fmla="*/ 79 w 202"/>
                  <a:gd name="T17" fmla="*/ 0 h 245"/>
                  <a:gd name="T18" fmla="*/ 79 w 202"/>
                  <a:gd name="T19" fmla="*/ 0 h 245"/>
                  <a:gd name="T20" fmla="*/ 79 w 202"/>
                  <a:gd name="T21" fmla="*/ 0 h 245"/>
                  <a:gd name="T22" fmla="*/ 21 w 202"/>
                  <a:gd name="T23" fmla="*/ 42 h 245"/>
                  <a:gd name="T24" fmla="*/ 29 w 202"/>
                  <a:gd name="T25" fmla="*/ 46 h 245"/>
                  <a:gd name="T26" fmla="*/ 79 w 202"/>
                  <a:gd name="T27" fmla="*/ 9 h 245"/>
                  <a:gd name="T28" fmla="*/ 79 w 202"/>
                  <a:gd name="T29" fmla="*/ 61 h 245"/>
                  <a:gd name="T30" fmla="*/ 53 w 202"/>
                  <a:gd name="T31" fmla="*/ 61 h 245"/>
                  <a:gd name="T32" fmla="*/ 51 w 202"/>
                  <a:gd name="T33" fmla="*/ 69 h 245"/>
                  <a:gd name="T34" fmla="*/ 79 w 202"/>
                  <a:gd name="T35" fmla="*/ 69 h 245"/>
                  <a:gd name="T36" fmla="*/ 79 w 202"/>
                  <a:gd name="T37" fmla="*/ 118 h 245"/>
                  <a:gd name="T38" fmla="*/ 26 w 202"/>
                  <a:gd name="T39" fmla="*/ 118 h 245"/>
                  <a:gd name="T40" fmla="*/ 26 w 202"/>
                  <a:gd name="T41" fmla="*/ 126 h 245"/>
                  <a:gd name="T42" fmla="*/ 79 w 202"/>
                  <a:gd name="T43" fmla="*/ 126 h 245"/>
                  <a:gd name="T44" fmla="*/ 79 w 202"/>
                  <a:gd name="T45" fmla="*/ 175 h 245"/>
                  <a:gd name="T46" fmla="*/ 18 w 202"/>
                  <a:gd name="T47" fmla="*/ 175 h 245"/>
                  <a:gd name="T48" fmla="*/ 10 w 202"/>
                  <a:gd name="T49" fmla="*/ 126 h 245"/>
                  <a:gd name="T50" fmla="*/ 0 w 202"/>
                  <a:gd name="T51" fmla="*/ 126 h 245"/>
                  <a:gd name="T52" fmla="*/ 79 w 202"/>
                  <a:gd name="T53" fmla="*/ 245 h 245"/>
                  <a:gd name="T54" fmla="*/ 79 w 202"/>
                  <a:gd name="T55" fmla="*/ 245 h 245"/>
                  <a:gd name="T56" fmla="*/ 80 w 202"/>
                  <a:gd name="T57" fmla="*/ 245 h 245"/>
                  <a:gd name="T58" fmla="*/ 80 w 202"/>
                  <a:gd name="T59" fmla="*/ 245 h 245"/>
                  <a:gd name="T60" fmla="*/ 80 w 202"/>
                  <a:gd name="T61" fmla="*/ 245 h 245"/>
                  <a:gd name="T62" fmla="*/ 82 w 202"/>
                  <a:gd name="T63" fmla="*/ 245 h 245"/>
                  <a:gd name="T64" fmla="*/ 83 w 202"/>
                  <a:gd name="T65" fmla="*/ 245 h 245"/>
                  <a:gd name="T66" fmla="*/ 83 w 202"/>
                  <a:gd name="T67" fmla="*/ 245 h 245"/>
                  <a:gd name="T68" fmla="*/ 84 w 202"/>
                  <a:gd name="T69" fmla="*/ 245 h 245"/>
                  <a:gd name="T70" fmla="*/ 186 w 202"/>
                  <a:gd name="T71" fmla="*/ 183 h 245"/>
                  <a:gd name="T72" fmla="*/ 187 w 202"/>
                  <a:gd name="T73" fmla="*/ 183 h 245"/>
                  <a:gd name="T74" fmla="*/ 187 w 202"/>
                  <a:gd name="T75" fmla="*/ 183 h 245"/>
                  <a:gd name="T76" fmla="*/ 202 w 202"/>
                  <a:gd name="T77"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2" h="245">
                    <a:moveTo>
                      <a:pt x="202" y="126"/>
                    </a:moveTo>
                    <a:cubicBezTo>
                      <a:pt x="202" y="118"/>
                      <a:pt x="202" y="118"/>
                      <a:pt x="202" y="118"/>
                    </a:cubicBezTo>
                    <a:cubicBezTo>
                      <a:pt x="202" y="118"/>
                      <a:pt x="202" y="118"/>
                      <a:pt x="202" y="118"/>
                    </a:cubicBezTo>
                    <a:cubicBezTo>
                      <a:pt x="199" y="55"/>
                      <a:pt x="151" y="4"/>
                      <a:pt x="91" y="0"/>
                    </a:cubicBezTo>
                    <a:cubicBezTo>
                      <a:pt x="89" y="0"/>
                      <a:pt x="88" y="0"/>
                      <a:pt x="87" y="0"/>
                    </a:cubicBezTo>
                    <a:cubicBezTo>
                      <a:pt x="87" y="0"/>
                      <a:pt x="87" y="0"/>
                      <a:pt x="87" y="0"/>
                    </a:cubicBezTo>
                    <a:cubicBezTo>
                      <a:pt x="86" y="0"/>
                      <a:pt x="86" y="0"/>
                      <a:pt x="86" y="0"/>
                    </a:cubicBezTo>
                    <a:cubicBezTo>
                      <a:pt x="85" y="0"/>
                      <a:pt x="84" y="0"/>
                      <a:pt x="83" y="0"/>
                    </a:cubicBezTo>
                    <a:cubicBezTo>
                      <a:pt x="82" y="0"/>
                      <a:pt x="80" y="0"/>
                      <a:pt x="79" y="0"/>
                    </a:cubicBezTo>
                    <a:cubicBezTo>
                      <a:pt x="79" y="0"/>
                      <a:pt x="79" y="0"/>
                      <a:pt x="79" y="0"/>
                    </a:cubicBezTo>
                    <a:cubicBezTo>
                      <a:pt x="79" y="0"/>
                      <a:pt x="79" y="0"/>
                      <a:pt x="79" y="0"/>
                    </a:cubicBezTo>
                    <a:cubicBezTo>
                      <a:pt x="56" y="2"/>
                      <a:pt x="35" y="18"/>
                      <a:pt x="21" y="42"/>
                    </a:cubicBezTo>
                    <a:cubicBezTo>
                      <a:pt x="29" y="46"/>
                      <a:pt x="29" y="46"/>
                      <a:pt x="29" y="46"/>
                    </a:cubicBezTo>
                    <a:cubicBezTo>
                      <a:pt x="41" y="24"/>
                      <a:pt x="59" y="11"/>
                      <a:pt x="79" y="9"/>
                    </a:cubicBezTo>
                    <a:cubicBezTo>
                      <a:pt x="79" y="61"/>
                      <a:pt x="79" y="61"/>
                      <a:pt x="79" y="61"/>
                    </a:cubicBezTo>
                    <a:cubicBezTo>
                      <a:pt x="53" y="61"/>
                      <a:pt x="53" y="61"/>
                      <a:pt x="53" y="61"/>
                    </a:cubicBezTo>
                    <a:cubicBezTo>
                      <a:pt x="51" y="69"/>
                      <a:pt x="51" y="69"/>
                      <a:pt x="51" y="69"/>
                    </a:cubicBezTo>
                    <a:cubicBezTo>
                      <a:pt x="79" y="69"/>
                      <a:pt x="79" y="69"/>
                      <a:pt x="79" y="69"/>
                    </a:cubicBezTo>
                    <a:cubicBezTo>
                      <a:pt x="79" y="118"/>
                      <a:pt x="79" y="118"/>
                      <a:pt x="79" y="118"/>
                    </a:cubicBezTo>
                    <a:cubicBezTo>
                      <a:pt x="26" y="118"/>
                      <a:pt x="26" y="118"/>
                      <a:pt x="26" y="118"/>
                    </a:cubicBezTo>
                    <a:cubicBezTo>
                      <a:pt x="26" y="126"/>
                      <a:pt x="26" y="126"/>
                      <a:pt x="26" y="126"/>
                    </a:cubicBezTo>
                    <a:cubicBezTo>
                      <a:pt x="79" y="126"/>
                      <a:pt x="79" y="126"/>
                      <a:pt x="79" y="126"/>
                    </a:cubicBezTo>
                    <a:cubicBezTo>
                      <a:pt x="79" y="175"/>
                      <a:pt x="79" y="175"/>
                      <a:pt x="79" y="175"/>
                    </a:cubicBezTo>
                    <a:cubicBezTo>
                      <a:pt x="18" y="175"/>
                      <a:pt x="18" y="175"/>
                      <a:pt x="18" y="175"/>
                    </a:cubicBezTo>
                    <a:cubicBezTo>
                      <a:pt x="13" y="161"/>
                      <a:pt x="10" y="144"/>
                      <a:pt x="10" y="126"/>
                    </a:cubicBezTo>
                    <a:cubicBezTo>
                      <a:pt x="0" y="126"/>
                      <a:pt x="0" y="126"/>
                      <a:pt x="0" y="126"/>
                    </a:cubicBezTo>
                    <a:cubicBezTo>
                      <a:pt x="2" y="190"/>
                      <a:pt x="36" y="242"/>
                      <a:pt x="79" y="245"/>
                    </a:cubicBezTo>
                    <a:cubicBezTo>
                      <a:pt x="79" y="245"/>
                      <a:pt x="79" y="245"/>
                      <a:pt x="79" y="245"/>
                    </a:cubicBezTo>
                    <a:cubicBezTo>
                      <a:pt x="80" y="245"/>
                      <a:pt x="80" y="245"/>
                      <a:pt x="80" y="245"/>
                    </a:cubicBezTo>
                    <a:cubicBezTo>
                      <a:pt x="80" y="245"/>
                      <a:pt x="80" y="245"/>
                      <a:pt x="80" y="245"/>
                    </a:cubicBezTo>
                    <a:cubicBezTo>
                      <a:pt x="80" y="245"/>
                      <a:pt x="80" y="245"/>
                      <a:pt x="80" y="245"/>
                    </a:cubicBezTo>
                    <a:cubicBezTo>
                      <a:pt x="81" y="245"/>
                      <a:pt x="81" y="245"/>
                      <a:pt x="82" y="245"/>
                    </a:cubicBezTo>
                    <a:cubicBezTo>
                      <a:pt x="82" y="245"/>
                      <a:pt x="82" y="245"/>
                      <a:pt x="83" y="245"/>
                    </a:cubicBezTo>
                    <a:cubicBezTo>
                      <a:pt x="83" y="245"/>
                      <a:pt x="83" y="245"/>
                      <a:pt x="83" y="245"/>
                    </a:cubicBezTo>
                    <a:cubicBezTo>
                      <a:pt x="84" y="245"/>
                      <a:pt x="84" y="245"/>
                      <a:pt x="84" y="245"/>
                    </a:cubicBezTo>
                    <a:cubicBezTo>
                      <a:pt x="128" y="245"/>
                      <a:pt x="166" y="220"/>
                      <a:pt x="186" y="183"/>
                    </a:cubicBezTo>
                    <a:cubicBezTo>
                      <a:pt x="187" y="183"/>
                      <a:pt x="187" y="183"/>
                      <a:pt x="187" y="183"/>
                    </a:cubicBezTo>
                    <a:cubicBezTo>
                      <a:pt x="187" y="183"/>
                      <a:pt x="187" y="183"/>
                      <a:pt x="187" y="183"/>
                    </a:cubicBezTo>
                    <a:cubicBezTo>
                      <a:pt x="196" y="166"/>
                      <a:pt x="201" y="147"/>
                      <a:pt x="202" y="12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2" name="Freeform 47"/>
              <p:cNvSpPr/>
              <p:nvPr/>
            </p:nvSpPr>
            <p:spPr bwMode="auto">
              <a:xfrm>
                <a:off x="5707255" y="2743201"/>
                <a:ext cx="217488" cy="198438"/>
              </a:xfrm>
              <a:custGeom>
                <a:avLst/>
                <a:gdLst>
                  <a:gd name="T0" fmla="*/ 58 w 58"/>
                  <a:gd name="T1" fmla="*/ 53 h 53"/>
                  <a:gd name="T2" fmla="*/ 0 w 58"/>
                  <a:gd name="T3" fmla="*/ 0 h 53"/>
                  <a:gd name="T4" fmla="*/ 58 w 58"/>
                  <a:gd name="T5" fmla="*/ 0 h 53"/>
                  <a:gd name="T6" fmla="*/ 58 w 58"/>
                  <a:gd name="T7" fmla="*/ 53 h 53"/>
                </a:gdLst>
                <a:ahLst/>
                <a:cxnLst>
                  <a:cxn ang="0">
                    <a:pos x="T0" y="T1"/>
                  </a:cxn>
                  <a:cxn ang="0">
                    <a:pos x="T2" y="T3"/>
                  </a:cxn>
                  <a:cxn ang="0">
                    <a:pos x="T4" y="T5"/>
                  </a:cxn>
                  <a:cxn ang="0">
                    <a:pos x="T6" y="T7"/>
                  </a:cxn>
                </a:cxnLst>
                <a:rect l="0" t="0" r="r" b="b"/>
                <a:pathLst>
                  <a:path w="58" h="53">
                    <a:moveTo>
                      <a:pt x="58" y="53"/>
                    </a:moveTo>
                    <a:cubicBezTo>
                      <a:pt x="33" y="51"/>
                      <a:pt x="12" y="31"/>
                      <a:pt x="0" y="0"/>
                    </a:cubicBezTo>
                    <a:cubicBezTo>
                      <a:pt x="58" y="0"/>
                      <a:pt x="58" y="0"/>
                      <a:pt x="58" y="0"/>
                    </a:cubicBezTo>
                    <a:lnTo>
                      <a:pt x="58" y="5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3" name="Freeform 48"/>
              <p:cNvSpPr/>
              <p:nvPr/>
            </p:nvSpPr>
            <p:spPr bwMode="auto">
              <a:xfrm>
                <a:off x="6089843" y="2743201"/>
                <a:ext cx="201613" cy="173038"/>
              </a:xfrm>
              <a:custGeom>
                <a:avLst/>
                <a:gdLst>
                  <a:gd name="T0" fmla="*/ 0 w 54"/>
                  <a:gd name="T1" fmla="*/ 46 h 46"/>
                  <a:gd name="T2" fmla="*/ 31 w 54"/>
                  <a:gd name="T3" fmla="*/ 0 h 46"/>
                  <a:gd name="T4" fmla="*/ 54 w 54"/>
                  <a:gd name="T5" fmla="*/ 0 h 46"/>
                  <a:gd name="T6" fmla="*/ 0 w 54"/>
                  <a:gd name="T7" fmla="*/ 46 h 46"/>
                </a:gdLst>
                <a:ahLst/>
                <a:cxnLst>
                  <a:cxn ang="0">
                    <a:pos x="T0" y="T1"/>
                  </a:cxn>
                  <a:cxn ang="0">
                    <a:pos x="T2" y="T3"/>
                  </a:cxn>
                  <a:cxn ang="0">
                    <a:pos x="T4" y="T5"/>
                  </a:cxn>
                  <a:cxn ang="0">
                    <a:pos x="T6" y="T7"/>
                  </a:cxn>
                </a:cxnLst>
                <a:rect l="0" t="0" r="r" b="b"/>
                <a:pathLst>
                  <a:path w="54" h="46">
                    <a:moveTo>
                      <a:pt x="0" y="46"/>
                    </a:moveTo>
                    <a:cubicBezTo>
                      <a:pt x="13" y="35"/>
                      <a:pt x="24" y="19"/>
                      <a:pt x="31" y="0"/>
                    </a:cubicBezTo>
                    <a:cubicBezTo>
                      <a:pt x="54" y="0"/>
                      <a:pt x="54" y="0"/>
                      <a:pt x="54" y="0"/>
                    </a:cubicBezTo>
                    <a:cubicBezTo>
                      <a:pt x="41" y="21"/>
                      <a:pt x="22" y="37"/>
                      <a:pt x="0" y="4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4" name="Freeform 49"/>
              <p:cNvSpPr/>
              <p:nvPr/>
            </p:nvSpPr>
            <p:spPr bwMode="auto">
              <a:xfrm>
                <a:off x="5954905" y="2743201"/>
                <a:ext cx="212725" cy="198438"/>
              </a:xfrm>
              <a:custGeom>
                <a:avLst/>
                <a:gdLst>
                  <a:gd name="T0" fmla="*/ 0 w 57"/>
                  <a:gd name="T1" fmla="*/ 0 h 53"/>
                  <a:gd name="T2" fmla="*/ 57 w 57"/>
                  <a:gd name="T3" fmla="*/ 0 h 53"/>
                  <a:gd name="T4" fmla="*/ 0 w 57"/>
                  <a:gd name="T5" fmla="*/ 53 h 53"/>
                  <a:gd name="T6" fmla="*/ 0 w 57"/>
                  <a:gd name="T7" fmla="*/ 0 h 53"/>
                </a:gdLst>
                <a:ahLst/>
                <a:cxnLst>
                  <a:cxn ang="0">
                    <a:pos x="T0" y="T1"/>
                  </a:cxn>
                  <a:cxn ang="0">
                    <a:pos x="T2" y="T3"/>
                  </a:cxn>
                  <a:cxn ang="0">
                    <a:pos x="T4" y="T5"/>
                  </a:cxn>
                  <a:cxn ang="0">
                    <a:pos x="T6" y="T7"/>
                  </a:cxn>
                </a:cxnLst>
                <a:rect l="0" t="0" r="r" b="b"/>
                <a:pathLst>
                  <a:path w="57" h="53">
                    <a:moveTo>
                      <a:pt x="0" y="0"/>
                    </a:moveTo>
                    <a:cubicBezTo>
                      <a:pt x="57" y="0"/>
                      <a:pt x="57" y="0"/>
                      <a:pt x="57" y="0"/>
                    </a:cubicBezTo>
                    <a:cubicBezTo>
                      <a:pt x="45" y="31"/>
                      <a:pt x="24" y="51"/>
                      <a:pt x="0" y="53"/>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5" name="Freeform 50"/>
              <p:cNvSpPr/>
              <p:nvPr/>
            </p:nvSpPr>
            <p:spPr bwMode="auto">
              <a:xfrm>
                <a:off x="5954905" y="2528889"/>
                <a:ext cx="254000" cy="184150"/>
              </a:xfrm>
              <a:custGeom>
                <a:avLst/>
                <a:gdLst>
                  <a:gd name="T0" fmla="*/ 0 w 68"/>
                  <a:gd name="T1" fmla="*/ 0 h 49"/>
                  <a:gd name="T2" fmla="*/ 68 w 68"/>
                  <a:gd name="T3" fmla="*/ 0 h 49"/>
                  <a:gd name="T4" fmla="*/ 60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8" y="0"/>
                      <a:pt x="68" y="0"/>
                      <a:pt x="68" y="0"/>
                    </a:cubicBezTo>
                    <a:cubicBezTo>
                      <a:pt x="68" y="18"/>
                      <a:pt x="65" y="34"/>
                      <a:pt x="60" y="49"/>
                    </a:cubicBezTo>
                    <a:cubicBezTo>
                      <a:pt x="0" y="49"/>
                      <a:pt x="0" y="49"/>
                      <a:pt x="0" y="49"/>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6" name="Freeform 51"/>
              <p:cNvSpPr/>
              <p:nvPr/>
            </p:nvSpPr>
            <p:spPr bwMode="auto">
              <a:xfrm>
                <a:off x="5954905" y="2316164"/>
                <a:ext cx="254000" cy="182563"/>
              </a:xfrm>
              <a:custGeom>
                <a:avLst/>
                <a:gdLst>
                  <a:gd name="T0" fmla="*/ 0 w 68"/>
                  <a:gd name="T1" fmla="*/ 0 h 49"/>
                  <a:gd name="T2" fmla="*/ 60 w 68"/>
                  <a:gd name="T3" fmla="*/ 0 h 49"/>
                  <a:gd name="T4" fmla="*/ 68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0" y="0"/>
                      <a:pt x="60" y="0"/>
                      <a:pt x="60" y="0"/>
                    </a:cubicBezTo>
                    <a:cubicBezTo>
                      <a:pt x="65" y="15"/>
                      <a:pt x="68" y="31"/>
                      <a:pt x="68" y="49"/>
                    </a:cubicBezTo>
                    <a:cubicBezTo>
                      <a:pt x="0" y="49"/>
                      <a:pt x="0" y="49"/>
                      <a:pt x="0" y="49"/>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7" name="Freeform 52"/>
              <p:cNvSpPr/>
              <p:nvPr/>
            </p:nvSpPr>
            <p:spPr bwMode="auto">
              <a:xfrm>
                <a:off x="5954905" y="2090739"/>
                <a:ext cx="212725" cy="195263"/>
              </a:xfrm>
              <a:custGeom>
                <a:avLst/>
                <a:gdLst>
                  <a:gd name="T0" fmla="*/ 57 w 57"/>
                  <a:gd name="T1" fmla="*/ 52 h 52"/>
                  <a:gd name="T2" fmla="*/ 0 w 57"/>
                  <a:gd name="T3" fmla="*/ 52 h 52"/>
                  <a:gd name="T4" fmla="*/ 0 w 57"/>
                  <a:gd name="T5" fmla="*/ 0 h 52"/>
                  <a:gd name="T6" fmla="*/ 2 w 57"/>
                  <a:gd name="T7" fmla="*/ 0 h 52"/>
                  <a:gd name="T8" fmla="*/ 57 w 57"/>
                  <a:gd name="T9" fmla="*/ 52 h 52"/>
                </a:gdLst>
                <a:ahLst/>
                <a:cxnLst>
                  <a:cxn ang="0">
                    <a:pos x="T0" y="T1"/>
                  </a:cxn>
                  <a:cxn ang="0">
                    <a:pos x="T2" y="T3"/>
                  </a:cxn>
                  <a:cxn ang="0">
                    <a:pos x="T4" y="T5"/>
                  </a:cxn>
                  <a:cxn ang="0">
                    <a:pos x="T6" y="T7"/>
                  </a:cxn>
                  <a:cxn ang="0">
                    <a:pos x="T8" y="T9"/>
                  </a:cxn>
                </a:cxnLst>
                <a:rect l="0" t="0" r="r" b="b"/>
                <a:pathLst>
                  <a:path w="57" h="52">
                    <a:moveTo>
                      <a:pt x="57" y="52"/>
                    </a:moveTo>
                    <a:cubicBezTo>
                      <a:pt x="0" y="52"/>
                      <a:pt x="0" y="52"/>
                      <a:pt x="0" y="52"/>
                    </a:cubicBezTo>
                    <a:cubicBezTo>
                      <a:pt x="0" y="0"/>
                      <a:pt x="0" y="0"/>
                      <a:pt x="0" y="0"/>
                    </a:cubicBezTo>
                    <a:cubicBezTo>
                      <a:pt x="0" y="0"/>
                      <a:pt x="1" y="0"/>
                      <a:pt x="2" y="0"/>
                    </a:cubicBezTo>
                    <a:cubicBezTo>
                      <a:pt x="25" y="3"/>
                      <a:pt x="45" y="23"/>
                      <a:pt x="57" y="5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8" name="Freeform 53"/>
              <p:cNvSpPr/>
              <p:nvPr/>
            </p:nvSpPr>
            <p:spPr bwMode="auto">
              <a:xfrm>
                <a:off x="6093018" y="2117726"/>
                <a:ext cx="195263" cy="168275"/>
              </a:xfrm>
              <a:custGeom>
                <a:avLst/>
                <a:gdLst>
                  <a:gd name="T0" fmla="*/ 52 w 52"/>
                  <a:gd name="T1" fmla="*/ 45 h 45"/>
                  <a:gd name="T2" fmla="*/ 30 w 52"/>
                  <a:gd name="T3" fmla="*/ 45 h 45"/>
                  <a:gd name="T4" fmla="*/ 0 w 52"/>
                  <a:gd name="T5" fmla="*/ 0 h 45"/>
                  <a:gd name="T6" fmla="*/ 52 w 52"/>
                  <a:gd name="T7" fmla="*/ 45 h 45"/>
                </a:gdLst>
                <a:ahLst/>
                <a:cxnLst>
                  <a:cxn ang="0">
                    <a:pos x="T0" y="T1"/>
                  </a:cxn>
                  <a:cxn ang="0">
                    <a:pos x="T2" y="T3"/>
                  </a:cxn>
                  <a:cxn ang="0">
                    <a:pos x="T4" y="T5"/>
                  </a:cxn>
                  <a:cxn ang="0">
                    <a:pos x="T6" y="T7"/>
                  </a:cxn>
                </a:cxnLst>
                <a:rect l="0" t="0" r="r" b="b"/>
                <a:pathLst>
                  <a:path w="52" h="45">
                    <a:moveTo>
                      <a:pt x="52" y="45"/>
                    </a:moveTo>
                    <a:cubicBezTo>
                      <a:pt x="30" y="45"/>
                      <a:pt x="30" y="45"/>
                      <a:pt x="30" y="45"/>
                    </a:cubicBezTo>
                    <a:cubicBezTo>
                      <a:pt x="22" y="26"/>
                      <a:pt x="12" y="11"/>
                      <a:pt x="0" y="0"/>
                    </a:cubicBezTo>
                    <a:cubicBezTo>
                      <a:pt x="21" y="9"/>
                      <a:pt x="40" y="25"/>
                      <a:pt x="52" y="4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9" name="Freeform 54"/>
              <p:cNvSpPr/>
              <p:nvPr/>
            </p:nvSpPr>
            <p:spPr bwMode="auto">
              <a:xfrm>
                <a:off x="6213668" y="2316164"/>
                <a:ext cx="138113" cy="182563"/>
              </a:xfrm>
              <a:custGeom>
                <a:avLst/>
                <a:gdLst>
                  <a:gd name="T0" fmla="*/ 37 w 37"/>
                  <a:gd name="T1" fmla="*/ 49 h 49"/>
                  <a:gd name="T2" fmla="*/ 9 w 37"/>
                  <a:gd name="T3" fmla="*/ 49 h 49"/>
                  <a:gd name="T4" fmla="*/ 0 w 37"/>
                  <a:gd name="T5" fmla="*/ 0 h 49"/>
                  <a:gd name="T6" fmla="*/ 25 w 37"/>
                  <a:gd name="T7" fmla="*/ 0 h 49"/>
                  <a:gd name="T8" fmla="*/ 37 w 37"/>
                  <a:gd name="T9" fmla="*/ 49 h 49"/>
                </a:gdLst>
                <a:ahLst/>
                <a:cxnLst>
                  <a:cxn ang="0">
                    <a:pos x="T0" y="T1"/>
                  </a:cxn>
                  <a:cxn ang="0">
                    <a:pos x="T2" y="T3"/>
                  </a:cxn>
                  <a:cxn ang="0">
                    <a:pos x="T4" y="T5"/>
                  </a:cxn>
                  <a:cxn ang="0">
                    <a:pos x="T6" y="T7"/>
                  </a:cxn>
                  <a:cxn ang="0">
                    <a:pos x="T8" y="T9"/>
                  </a:cxn>
                </a:cxnLst>
                <a:rect l="0" t="0" r="r" b="b"/>
                <a:pathLst>
                  <a:path w="37" h="49">
                    <a:moveTo>
                      <a:pt x="37" y="49"/>
                    </a:moveTo>
                    <a:cubicBezTo>
                      <a:pt x="9" y="49"/>
                      <a:pt x="9" y="49"/>
                      <a:pt x="9" y="49"/>
                    </a:cubicBezTo>
                    <a:cubicBezTo>
                      <a:pt x="8" y="31"/>
                      <a:pt x="5" y="15"/>
                      <a:pt x="0" y="0"/>
                    </a:cubicBezTo>
                    <a:cubicBezTo>
                      <a:pt x="25" y="0"/>
                      <a:pt x="25" y="0"/>
                      <a:pt x="25" y="0"/>
                    </a:cubicBezTo>
                    <a:cubicBezTo>
                      <a:pt x="32" y="15"/>
                      <a:pt x="37" y="31"/>
                      <a:pt x="37" y="4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0" name="Freeform 55"/>
              <p:cNvSpPr/>
              <p:nvPr/>
            </p:nvSpPr>
            <p:spPr bwMode="auto">
              <a:xfrm>
                <a:off x="6216843" y="2528889"/>
                <a:ext cx="139700" cy="184150"/>
              </a:xfrm>
              <a:custGeom>
                <a:avLst/>
                <a:gdLst>
                  <a:gd name="T0" fmla="*/ 37 w 37"/>
                  <a:gd name="T1" fmla="*/ 0 h 49"/>
                  <a:gd name="T2" fmla="*/ 24 w 37"/>
                  <a:gd name="T3" fmla="*/ 49 h 49"/>
                  <a:gd name="T4" fmla="*/ 0 w 37"/>
                  <a:gd name="T5" fmla="*/ 49 h 49"/>
                  <a:gd name="T6" fmla="*/ 8 w 37"/>
                  <a:gd name="T7" fmla="*/ 0 h 49"/>
                  <a:gd name="T8" fmla="*/ 37 w 37"/>
                  <a:gd name="T9" fmla="*/ 0 h 49"/>
                </a:gdLst>
                <a:ahLst/>
                <a:cxnLst>
                  <a:cxn ang="0">
                    <a:pos x="T0" y="T1"/>
                  </a:cxn>
                  <a:cxn ang="0">
                    <a:pos x="T2" y="T3"/>
                  </a:cxn>
                  <a:cxn ang="0">
                    <a:pos x="T4" y="T5"/>
                  </a:cxn>
                  <a:cxn ang="0">
                    <a:pos x="T6" y="T7"/>
                  </a:cxn>
                  <a:cxn ang="0">
                    <a:pos x="T8" y="T9"/>
                  </a:cxn>
                </a:cxnLst>
                <a:rect l="0" t="0" r="r" b="b"/>
                <a:pathLst>
                  <a:path w="37" h="49">
                    <a:moveTo>
                      <a:pt x="37" y="0"/>
                    </a:moveTo>
                    <a:cubicBezTo>
                      <a:pt x="36" y="18"/>
                      <a:pt x="32" y="34"/>
                      <a:pt x="24" y="49"/>
                    </a:cubicBezTo>
                    <a:cubicBezTo>
                      <a:pt x="0" y="49"/>
                      <a:pt x="0" y="49"/>
                      <a:pt x="0" y="49"/>
                    </a:cubicBezTo>
                    <a:cubicBezTo>
                      <a:pt x="5" y="34"/>
                      <a:pt x="7" y="18"/>
                      <a:pt x="8" y="0"/>
                    </a:cubicBezTo>
                    <a:lnTo>
                      <a:pt x="3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1" name="Freeform 56"/>
              <p:cNvSpPr/>
              <p:nvPr/>
            </p:nvSpPr>
            <p:spPr bwMode="auto">
              <a:xfrm>
                <a:off x="5256405" y="2187576"/>
                <a:ext cx="547688" cy="285750"/>
              </a:xfrm>
              <a:custGeom>
                <a:avLst/>
                <a:gdLst>
                  <a:gd name="T0" fmla="*/ 258 w 345"/>
                  <a:gd name="T1" fmla="*/ 88 h 180"/>
                  <a:gd name="T2" fmla="*/ 258 w 345"/>
                  <a:gd name="T3" fmla="*/ 111 h 180"/>
                  <a:gd name="T4" fmla="*/ 258 w 345"/>
                  <a:gd name="T5" fmla="*/ 180 h 180"/>
                  <a:gd name="T6" fmla="*/ 88 w 345"/>
                  <a:gd name="T7" fmla="*/ 180 h 180"/>
                  <a:gd name="T8" fmla="*/ 88 w 345"/>
                  <a:gd name="T9" fmla="*/ 178 h 180"/>
                  <a:gd name="T10" fmla="*/ 85 w 345"/>
                  <a:gd name="T11" fmla="*/ 178 h 180"/>
                  <a:gd name="T12" fmla="*/ 88 w 345"/>
                  <a:gd name="T13" fmla="*/ 154 h 180"/>
                  <a:gd name="T14" fmla="*/ 88 w 345"/>
                  <a:gd name="T15" fmla="*/ 111 h 180"/>
                  <a:gd name="T16" fmla="*/ 88 w 345"/>
                  <a:gd name="T17" fmla="*/ 111 h 180"/>
                  <a:gd name="T18" fmla="*/ 88 w 345"/>
                  <a:gd name="T19" fmla="*/ 88 h 180"/>
                  <a:gd name="T20" fmla="*/ 0 w 345"/>
                  <a:gd name="T21" fmla="*/ 88 h 180"/>
                  <a:gd name="T22" fmla="*/ 173 w 345"/>
                  <a:gd name="T23" fmla="*/ 0 h 180"/>
                  <a:gd name="T24" fmla="*/ 345 w 345"/>
                  <a:gd name="T25" fmla="*/ 88 h 180"/>
                  <a:gd name="T26" fmla="*/ 258 w 345"/>
                  <a:gd name="T27" fmla="*/ 8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5" h="180">
                    <a:moveTo>
                      <a:pt x="258" y="88"/>
                    </a:moveTo>
                    <a:lnTo>
                      <a:pt x="258" y="111"/>
                    </a:lnTo>
                    <a:lnTo>
                      <a:pt x="258" y="180"/>
                    </a:lnTo>
                    <a:lnTo>
                      <a:pt x="88" y="180"/>
                    </a:lnTo>
                    <a:lnTo>
                      <a:pt x="88" y="178"/>
                    </a:lnTo>
                    <a:lnTo>
                      <a:pt x="85" y="178"/>
                    </a:lnTo>
                    <a:lnTo>
                      <a:pt x="88" y="154"/>
                    </a:lnTo>
                    <a:lnTo>
                      <a:pt x="88" y="111"/>
                    </a:lnTo>
                    <a:lnTo>
                      <a:pt x="88" y="111"/>
                    </a:lnTo>
                    <a:lnTo>
                      <a:pt x="88" y="88"/>
                    </a:lnTo>
                    <a:lnTo>
                      <a:pt x="0" y="88"/>
                    </a:lnTo>
                    <a:lnTo>
                      <a:pt x="173" y="0"/>
                    </a:lnTo>
                    <a:lnTo>
                      <a:pt x="345" y="88"/>
                    </a:lnTo>
                    <a:lnTo>
                      <a:pt x="258" y="8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sp>
          <p:nvSpPr>
            <p:cNvPr id="32" name="同心圆 31"/>
            <p:cNvSpPr/>
            <p:nvPr/>
          </p:nvSpPr>
          <p:spPr>
            <a:xfrm>
              <a:off x="6016316" y="1528430"/>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
        <p:nvSpPr>
          <p:cNvPr id="33" name="矩形 32"/>
          <p:cNvSpPr/>
          <p:nvPr/>
        </p:nvSpPr>
        <p:spPr>
          <a:xfrm>
            <a:off x="6860768" y="2210283"/>
            <a:ext cx="3840152" cy="760095"/>
          </a:xfrm>
          <a:prstGeom prst="rect">
            <a:avLst/>
          </a:prstGeom>
        </p:spPr>
        <p:txBody>
          <a:bodyPr wrap="square">
            <a:spAutoFit/>
          </a:bodyPr>
          <a:lstStyle/>
          <a:p>
            <a:pPr algn="just">
              <a:lnSpc>
                <a:spcPct val="100000"/>
              </a:lnSpc>
            </a:pPr>
            <a:r>
              <a:rPr lang="zh-CN" altLang="en-US" sz="1600" b="1" dirty="0" smtClean="0">
                <a:solidFill>
                  <a:schemeClr val="tx1"/>
                </a:solidFill>
                <a:latin typeface="微软雅黑" panose="020B0503020204020204" charset="-122"/>
                <a:ea typeface="微软雅黑" panose="020B0503020204020204" charset="-122"/>
              </a:rPr>
              <a:t>这里填写目录二级标题</a:t>
            </a:r>
          </a:p>
          <a:p>
            <a:pPr algn="just">
              <a:lnSpc>
                <a:spcPct val="100000"/>
              </a:lnSpc>
            </a:pPr>
            <a:r>
              <a:rPr lang="zh-CN" altLang="en-US" sz="1335" dirty="0" smtClean="0">
                <a:solidFill>
                  <a:schemeClr val="tx1"/>
                </a:solidFill>
                <a:latin typeface="微软雅黑" panose="020B0503020204020204" charset="-122"/>
                <a:ea typeface="微软雅黑" panose="020B0503020204020204" charset="-122"/>
              </a:rPr>
              <a:t>这里填写目录内容说明，设计</a:t>
            </a:r>
            <a:r>
              <a:rPr lang="zh-CN" altLang="en-US" sz="1335" dirty="0">
                <a:solidFill>
                  <a:schemeClr val="tx1"/>
                </a:solidFill>
                <a:latin typeface="微软雅黑" panose="020B0503020204020204" charset="-122"/>
                <a:ea typeface="微软雅黑" panose="020B0503020204020204" charset="-122"/>
              </a:rPr>
              <a:t>的发展存在着一个时代价值观的</a:t>
            </a:r>
            <a:r>
              <a:rPr lang="zh-CN" altLang="en-US" sz="1335" dirty="0" smtClean="0">
                <a:solidFill>
                  <a:schemeClr val="tx1"/>
                </a:solidFill>
                <a:latin typeface="微软雅黑" panose="020B0503020204020204" charset="-122"/>
                <a:ea typeface="微软雅黑" panose="020B0503020204020204" charset="-122"/>
              </a:rPr>
              <a:t>问题。</a:t>
            </a:r>
          </a:p>
        </p:txBody>
      </p:sp>
      <p:sp>
        <p:nvSpPr>
          <p:cNvPr id="34" name="椭圆 33"/>
          <p:cNvSpPr/>
          <p:nvPr/>
        </p:nvSpPr>
        <p:spPr>
          <a:xfrm>
            <a:off x="4348980" y="3295327"/>
            <a:ext cx="140460" cy="140460"/>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5" name="矩形 34"/>
          <p:cNvSpPr/>
          <p:nvPr/>
        </p:nvSpPr>
        <p:spPr>
          <a:xfrm>
            <a:off x="6860768" y="2986259"/>
            <a:ext cx="3840152" cy="760095"/>
          </a:xfrm>
          <a:prstGeom prst="rect">
            <a:avLst/>
          </a:prstGeom>
        </p:spPr>
        <p:txBody>
          <a:bodyPr wrap="square">
            <a:spAutoFit/>
          </a:bodyPr>
          <a:lstStyle/>
          <a:p>
            <a:pPr algn="just">
              <a:lnSpc>
                <a:spcPct val="100000"/>
              </a:lnSpc>
            </a:pPr>
            <a:r>
              <a:rPr lang="zh-CN" altLang="en-US" sz="1600" b="1" dirty="0" smtClean="0">
                <a:solidFill>
                  <a:schemeClr val="tx1"/>
                </a:solidFill>
                <a:latin typeface="微软雅黑" panose="020B0503020204020204" charset="-122"/>
                <a:ea typeface="微软雅黑" panose="020B0503020204020204" charset="-122"/>
              </a:rPr>
              <a:t>这里填写目录二级标题</a:t>
            </a:r>
          </a:p>
          <a:p>
            <a:pPr algn="just">
              <a:lnSpc>
                <a:spcPct val="100000"/>
              </a:lnSpc>
            </a:pPr>
            <a:r>
              <a:rPr lang="zh-CN" altLang="en-US" sz="1335" dirty="0" smtClean="0">
                <a:solidFill>
                  <a:schemeClr val="tx1"/>
                </a:solidFill>
                <a:latin typeface="微软雅黑" panose="020B0503020204020204" charset="-122"/>
                <a:ea typeface="微软雅黑" panose="020B0503020204020204" charset="-122"/>
              </a:rPr>
              <a:t>这里填写目录内容说明，设计</a:t>
            </a:r>
            <a:r>
              <a:rPr lang="zh-CN" altLang="en-US" sz="1335" dirty="0">
                <a:solidFill>
                  <a:schemeClr val="tx1"/>
                </a:solidFill>
                <a:latin typeface="微软雅黑" panose="020B0503020204020204" charset="-122"/>
                <a:ea typeface="微软雅黑" panose="020B0503020204020204" charset="-122"/>
              </a:rPr>
              <a:t>的发展存在着一个时代价值观的</a:t>
            </a:r>
            <a:r>
              <a:rPr lang="zh-CN" altLang="en-US" sz="1335" dirty="0" smtClean="0">
                <a:solidFill>
                  <a:schemeClr val="tx1"/>
                </a:solidFill>
                <a:latin typeface="微软雅黑" panose="020B0503020204020204" charset="-122"/>
                <a:ea typeface="微软雅黑" panose="020B0503020204020204" charset="-122"/>
              </a:rPr>
              <a:t>问题。</a:t>
            </a:r>
          </a:p>
        </p:txBody>
      </p:sp>
      <p:grpSp>
        <p:nvGrpSpPr>
          <p:cNvPr id="36" name="组合 35"/>
          <p:cNvGrpSpPr/>
          <p:nvPr/>
        </p:nvGrpSpPr>
        <p:grpSpPr>
          <a:xfrm>
            <a:off x="6168770" y="3018028"/>
            <a:ext cx="674104" cy="674104"/>
            <a:chOff x="1718632" y="1996162"/>
            <a:chExt cx="560677" cy="560677"/>
          </a:xfrm>
          <a:solidFill>
            <a:srgbClr val="5CA30E"/>
          </a:solidFill>
        </p:grpSpPr>
        <p:grpSp>
          <p:nvGrpSpPr>
            <p:cNvPr id="37" name="组合 36"/>
            <p:cNvGrpSpPr/>
            <p:nvPr/>
          </p:nvGrpSpPr>
          <p:grpSpPr>
            <a:xfrm flipH="1">
              <a:off x="1849203" y="2133863"/>
              <a:ext cx="272792" cy="268628"/>
              <a:chOff x="1046163" y="1765300"/>
              <a:chExt cx="1196975" cy="1019176"/>
            </a:xfrm>
            <a:grpFill/>
          </p:grpSpPr>
          <p:sp>
            <p:nvSpPr>
              <p:cNvPr id="38" name="Freeform 102"/>
              <p:cNvSpPr/>
              <p:nvPr/>
            </p:nvSpPr>
            <p:spPr bwMode="auto">
              <a:xfrm>
                <a:off x="1046163" y="2690813"/>
                <a:ext cx="1196975" cy="93663"/>
              </a:xfrm>
              <a:custGeom>
                <a:avLst/>
                <a:gdLst>
                  <a:gd name="T0" fmla="*/ 319 w 319"/>
                  <a:gd name="T1" fmla="*/ 12 h 25"/>
                  <a:gd name="T2" fmla="*/ 310 w 319"/>
                  <a:gd name="T3" fmla="*/ 25 h 25"/>
                  <a:gd name="T4" fmla="*/ 9 w 319"/>
                  <a:gd name="T5" fmla="*/ 25 h 25"/>
                  <a:gd name="T6" fmla="*/ 0 w 319"/>
                  <a:gd name="T7" fmla="*/ 12 h 25"/>
                  <a:gd name="T8" fmla="*/ 0 w 319"/>
                  <a:gd name="T9" fmla="*/ 12 h 25"/>
                  <a:gd name="T10" fmla="*/ 9 w 319"/>
                  <a:gd name="T11" fmla="*/ 0 h 25"/>
                  <a:gd name="T12" fmla="*/ 310 w 319"/>
                  <a:gd name="T13" fmla="*/ 0 h 25"/>
                  <a:gd name="T14" fmla="*/ 319 w 319"/>
                  <a:gd name="T15" fmla="*/ 1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25">
                    <a:moveTo>
                      <a:pt x="319" y="12"/>
                    </a:moveTo>
                    <a:cubicBezTo>
                      <a:pt x="319" y="19"/>
                      <a:pt x="315" y="25"/>
                      <a:pt x="310" y="25"/>
                    </a:cubicBezTo>
                    <a:cubicBezTo>
                      <a:pt x="9" y="25"/>
                      <a:pt x="9" y="25"/>
                      <a:pt x="9" y="25"/>
                    </a:cubicBezTo>
                    <a:cubicBezTo>
                      <a:pt x="4" y="25"/>
                      <a:pt x="0" y="19"/>
                      <a:pt x="0" y="12"/>
                    </a:cubicBezTo>
                    <a:cubicBezTo>
                      <a:pt x="0" y="12"/>
                      <a:pt x="0" y="12"/>
                      <a:pt x="0" y="12"/>
                    </a:cubicBezTo>
                    <a:cubicBezTo>
                      <a:pt x="0" y="6"/>
                      <a:pt x="4" y="0"/>
                      <a:pt x="9" y="0"/>
                    </a:cubicBezTo>
                    <a:cubicBezTo>
                      <a:pt x="310" y="0"/>
                      <a:pt x="310" y="0"/>
                      <a:pt x="310" y="0"/>
                    </a:cubicBezTo>
                    <a:cubicBezTo>
                      <a:pt x="315" y="0"/>
                      <a:pt x="319" y="6"/>
                      <a:pt x="319" y="1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9" name="Freeform 103"/>
              <p:cNvSpPr/>
              <p:nvPr/>
            </p:nvSpPr>
            <p:spPr bwMode="auto">
              <a:xfrm>
                <a:off x="1092201" y="1989138"/>
                <a:ext cx="190500" cy="660400"/>
              </a:xfrm>
              <a:custGeom>
                <a:avLst/>
                <a:gdLst>
                  <a:gd name="T0" fmla="*/ 51 w 51"/>
                  <a:gd name="T1" fmla="*/ 166 h 176"/>
                  <a:gd name="T2" fmla="*/ 40 w 51"/>
                  <a:gd name="T3" fmla="*/ 176 h 176"/>
                  <a:gd name="T4" fmla="*/ 11 w 51"/>
                  <a:gd name="T5" fmla="*/ 176 h 176"/>
                  <a:gd name="T6" fmla="*/ 0 w 51"/>
                  <a:gd name="T7" fmla="*/ 166 h 176"/>
                  <a:gd name="T8" fmla="*/ 0 w 51"/>
                  <a:gd name="T9" fmla="*/ 10 h 176"/>
                  <a:gd name="T10" fmla="*/ 11 w 51"/>
                  <a:gd name="T11" fmla="*/ 0 h 176"/>
                  <a:gd name="T12" fmla="*/ 40 w 51"/>
                  <a:gd name="T13" fmla="*/ 0 h 176"/>
                  <a:gd name="T14" fmla="*/ 51 w 51"/>
                  <a:gd name="T15" fmla="*/ 10 h 176"/>
                  <a:gd name="T16" fmla="*/ 51 w 51"/>
                  <a:gd name="T17" fmla="*/ 16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6">
                    <a:moveTo>
                      <a:pt x="51" y="166"/>
                    </a:moveTo>
                    <a:cubicBezTo>
                      <a:pt x="51" y="172"/>
                      <a:pt x="46" y="176"/>
                      <a:pt x="40" y="176"/>
                    </a:cubicBezTo>
                    <a:cubicBezTo>
                      <a:pt x="11" y="176"/>
                      <a:pt x="11" y="176"/>
                      <a:pt x="11" y="176"/>
                    </a:cubicBezTo>
                    <a:cubicBezTo>
                      <a:pt x="5" y="176"/>
                      <a:pt x="0" y="172"/>
                      <a:pt x="0" y="166"/>
                    </a:cubicBezTo>
                    <a:cubicBezTo>
                      <a:pt x="0" y="10"/>
                      <a:pt x="0" y="10"/>
                      <a:pt x="0" y="10"/>
                    </a:cubicBezTo>
                    <a:cubicBezTo>
                      <a:pt x="0" y="5"/>
                      <a:pt x="5" y="0"/>
                      <a:pt x="11" y="0"/>
                    </a:cubicBezTo>
                    <a:cubicBezTo>
                      <a:pt x="40" y="0"/>
                      <a:pt x="40" y="0"/>
                      <a:pt x="40" y="0"/>
                    </a:cubicBezTo>
                    <a:cubicBezTo>
                      <a:pt x="46" y="0"/>
                      <a:pt x="51" y="5"/>
                      <a:pt x="51" y="10"/>
                    </a:cubicBezTo>
                    <a:lnTo>
                      <a:pt x="51" y="16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0" name="Freeform 104"/>
              <p:cNvSpPr/>
              <p:nvPr/>
            </p:nvSpPr>
            <p:spPr bwMode="auto">
              <a:xfrm>
                <a:off x="1320801" y="1765300"/>
                <a:ext cx="190500" cy="884238"/>
              </a:xfrm>
              <a:custGeom>
                <a:avLst/>
                <a:gdLst>
                  <a:gd name="T0" fmla="*/ 51 w 51"/>
                  <a:gd name="T1" fmla="*/ 223 h 236"/>
                  <a:gd name="T2" fmla="*/ 40 w 51"/>
                  <a:gd name="T3" fmla="*/ 236 h 236"/>
                  <a:gd name="T4" fmla="*/ 11 w 51"/>
                  <a:gd name="T5" fmla="*/ 236 h 236"/>
                  <a:gd name="T6" fmla="*/ 0 w 51"/>
                  <a:gd name="T7" fmla="*/ 223 h 236"/>
                  <a:gd name="T8" fmla="*/ 0 w 51"/>
                  <a:gd name="T9" fmla="*/ 13 h 236"/>
                  <a:gd name="T10" fmla="*/ 11 w 51"/>
                  <a:gd name="T11" fmla="*/ 0 h 236"/>
                  <a:gd name="T12" fmla="*/ 40 w 51"/>
                  <a:gd name="T13" fmla="*/ 0 h 236"/>
                  <a:gd name="T14" fmla="*/ 51 w 51"/>
                  <a:gd name="T15" fmla="*/ 13 h 236"/>
                  <a:gd name="T16" fmla="*/ 51 w 51"/>
                  <a:gd name="T17" fmla="*/ 22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36">
                    <a:moveTo>
                      <a:pt x="51" y="223"/>
                    </a:moveTo>
                    <a:cubicBezTo>
                      <a:pt x="51" y="230"/>
                      <a:pt x="46" y="236"/>
                      <a:pt x="40" y="236"/>
                    </a:cubicBezTo>
                    <a:cubicBezTo>
                      <a:pt x="11" y="236"/>
                      <a:pt x="11" y="236"/>
                      <a:pt x="11" y="236"/>
                    </a:cubicBezTo>
                    <a:cubicBezTo>
                      <a:pt x="5" y="236"/>
                      <a:pt x="0" y="230"/>
                      <a:pt x="0" y="223"/>
                    </a:cubicBezTo>
                    <a:cubicBezTo>
                      <a:pt x="0" y="13"/>
                      <a:pt x="0" y="13"/>
                      <a:pt x="0" y="13"/>
                    </a:cubicBezTo>
                    <a:cubicBezTo>
                      <a:pt x="0" y="6"/>
                      <a:pt x="5" y="0"/>
                      <a:pt x="11" y="0"/>
                    </a:cubicBezTo>
                    <a:cubicBezTo>
                      <a:pt x="40" y="0"/>
                      <a:pt x="40" y="0"/>
                      <a:pt x="40" y="0"/>
                    </a:cubicBezTo>
                    <a:cubicBezTo>
                      <a:pt x="46" y="0"/>
                      <a:pt x="51" y="6"/>
                      <a:pt x="51" y="13"/>
                    </a:cubicBezTo>
                    <a:lnTo>
                      <a:pt x="51" y="22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1" name="Freeform 105"/>
              <p:cNvSpPr/>
              <p:nvPr/>
            </p:nvSpPr>
            <p:spPr bwMode="auto">
              <a:xfrm>
                <a:off x="1549401" y="2159000"/>
                <a:ext cx="190500" cy="490538"/>
              </a:xfrm>
              <a:custGeom>
                <a:avLst/>
                <a:gdLst>
                  <a:gd name="T0" fmla="*/ 51 w 51"/>
                  <a:gd name="T1" fmla="*/ 124 h 131"/>
                  <a:gd name="T2" fmla="*/ 40 w 51"/>
                  <a:gd name="T3" fmla="*/ 131 h 131"/>
                  <a:gd name="T4" fmla="*/ 11 w 51"/>
                  <a:gd name="T5" fmla="*/ 131 h 131"/>
                  <a:gd name="T6" fmla="*/ 0 w 51"/>
                  <a:gd name="T7" fmla="*/ 124 h 131"/>
                  <a:gd name="T8" fmla="*/ 0 w 51"/>
                  <a:gd name="T9" fmla="*/ 7 h 131"/>
                  <a:gd name="T10" fmla="*/ 11 w 51"/>
                  <a:gd name="T11" fmla="*/ 0 h 131"/>
                  <a:gd name="T12" fmla="*/ 40 w 51"/>
                  <a:gd name="T13" fmla="*/ 0 h 131"/>
                  <a:gd name="T14" fmla="*/ 51 w 51"/>
                  <a:gd name="T15" fmla="*/ 7 h 131"/>
                  <a:gd name="T16" fmla="*/ 51 w 51"/>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31">
                    <a:moveTo>
                      <a:pt x="51" y="124"/>
                    </a:moveTo>
                    <a:cubicBezTo>
                      <a:pt x="51" y="128"/>
                      <a:pt x="46" y="131"/>
                      <a:pt x="40" y="131"/>
                    </a:cubicBezTo>
                    <a:cubicBezTo>
                      <a:pt x="11" y="131"/>
                      <a:pt x="11" y="131"/>
                      <a:pt x="11" y="131"/>
                    </a:cubicBezTo>
                    <a:cubicBezTo>
                      <a:pt x="5" y="131"/>
                      <a:pt x="0" y="128"/>
                      <a:pt x="0" y="124"/>
                    </a:cubicBezTo>
                    <a:cubicBezTo>
                      <a:pt x="0" y="7"/>
                      <a:pt x="0" y="7"/>
                      <a:pt x="0" y="7"/>
                    </a:cubicBezTo>
                    <a:cubicBezTo>
                      <a:pt x="0" y="3"/>
                      <a:pt x="5" y="0"/>
                      <a:pt x="11" y="0"/>
                    </a:cubicBezTo>
                    <a:cubicBezTo>
                      <a:pt x="40" y="0"/>
                      <a:pt x="40" y="0"/>
                      <a:pt x="40" y="0"/>
                    </a:cubicBezTo>
                    <a:cubicBezTo>
                      <a:pt x="46" y="0"/>
                      <a:pt x="51" y="3"/>
                      <a:pt x="51" y="7"/>
                    </a:cubicBezTo>
                    <a:lnTo>
                      <a:pt x="51" y="12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2" name="Freeform 106"/>
              <p:cNvSpPr/>
              <p:nvPr/>
            </p:nvSpPr>
            <p:spPr bwMode="auto">
              <a:xfrm>
                <a:off x="1781176" y="1870075"/>
                <a:ext cx="187325" cy="779463"/>
              </a:xfrm>
              <a:custGeom>
                <a:avLst/>
                <a:gdLst>
                  <a:gd name="T0" fmla="*/ 50 w 50"/>
                  <a:gd name="T1" fmla="*/ 197 h 208"/>
                  <a:gd name="T2" fmla="*/ 39 w 50"/>
                  <a:gd name="T3" fmla="*/ 208 h 208"/>
                  <a:gd name="T4" fmla="*/ 10 w 50"/>
                  <a:gd name="T5" fmla="*/ 208 h 208"/>
                  <a:gd name="T6" fmla="*/ 0 w 50"/>
                  <a:gd name="T7" fmla="*/ 197 h 208"/>
                  <a:gd name="T8" fmla="*/ 0 w 50"/>
                  <a:gd name="T9" fmla="*/ 12 h 208"/>
                  <a:gd name="T10" fmla="*/ 10 w 50"/>
                  <a:gd name="T11" fmla="*/ 0 h 208"/>
                  <a:gd name="T12" fmla="*/ 39 w 50"/>
                  <a:gd name="T13" fmla="*/ 0 h 208"/>
                  <a:gd name="T14" fmla="*/ 50 w 50"/>
                  <a:gd name="T15" fmla="*/ 12 h 208"/>
                  <a:gd name="T16" fmla="*/ 50 w 50"/>
                  <a:gd name="T17" fmla="*/ 197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08">
                    <a:moveTo>
                      <a:pt x="50" y="197"/>
                    </a:moveTo>
                    <a:cubicBezTo>
                      <a:pt x="50" y="203"/>
                      <a:pt x="45" y="208"/>
                      <a:pt x="39" y="208"/>
                    </a:cubicBezTo>
                    <a:cubicBezTo>
                      <a:pt x="10" y="208"/>
                      <a:pt x="10" y="208"/>
                      <a:pt x="10" y="208"/>
                    </a:cubicBezTo>
                    <a:cubicBezTo>
                      <a:pt x="4" y="208"/>
                      <a:pt x="0" y="203"/>
                      <a:pt x="0" y="197"/>
                    </a:cubicBezTo>
                    <a:cubicBezTo>
                      <a:pt x="0" y="12"/>
                      <a:pt x="0" y="12"/>
                      <a:pt x="0" y="12"/>
                    </a:cubicBezTo>
                    <a:cubicBezTo>
                      <a:pt x="0" y="5"/>
                      <a:pt x="4" y="0"/>
                      <a:pt x="10" y="0"/>
                    </a:cubicBezTo>
                    <a:cubicBezTo>
                      <a:pt x="39" y="0"/>
                      <a:pt x="39" y="0"/>
                      <a:pt x="39" y="0"/>
                    </a:cubicBezTo>
                    <a:cubicBezTo>
                      <a:pt x="45" y="0"/>
                      <a:pt x="50" y="5"/>
                      <a:pt x="50" y="12"/>
                    </a:cubicBezTo>
                    <a:lnTo>
                      <a:pt x="50" y="19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3" name="Freeform 107"/>
              <p:cNvSpPr/>
              <p:nvPr/>
            </p:nvSpPr>
            <p:spPr bwMode="auto">
              <a:xfrm>
                <a:off x="2009776" y="2159000"/>
                <a:ext cx="187325" cy="490538"/>
              </a:xfrm>
              <a:custGeom>
                <a:avLst/>
                <a:gdLst>
                  <a:gd name="T0" fmla="*/ 50 w 50"/>
                  <a:gd name="T1" fmla="*/ 124 h 131"/>
                  <a:gd name="T2" fmla="*/ 39 w 50"/>
                  <a:gd name="T3" fmla="*/ 131 h 131"/>
                  <a:gd name="T4" fmla="*/ 10 w 50"/>
                  <a:gd name="T5" fmla="*/ 131 h 131"/>
                  <a:gd name="T6" fmla="*/ 0 w 50"/>
                  <a:gd name="T7" fmla="*/ 124 h 131"/>
                  <a:gd name="T8" fmla="*/ 0 w 50"/>
                  <a:gd name="T9" fmla="*/ 7 h 131"/>
                  <a:gd name="T10" fmla="*/ 10 w 50"/>
                  <a:gd name="T11" fmla="*/ 0 h 131"/>
                  <a:gd name="T12" fmla="*/ 39 w 50"/>
                  <a:gd name="T13" fmla="*/ 0 h 131"/>
                  <a:gd name="T14" fmla="*/ 50 w 50"/>
                  <a:gd name="T15" fmla="*/ 7 h 131"/>
                  <a:gd name="T16" fmla="*/ 50 w 50"/>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31">
                    <a:moveTo>
                      <a:pt x="50" y="124"/>
                    </a:moveTo>
                    <a:cubicBezTo>
                      <a:pt x="50" y="128"/>
                      <a:pt x="45" y="131"/>
                      <a:pt x="39" y="131"/>
                    </a:cubicBezTo>
                    <a:cubicBezTo>
                      <a:pt x="10" y="131"/>
                      <a:pt x="10" y="131"/>
                      <a:pt x="10" y="131"/>
                    </a:cubicBezTo>
                    <a:cubicBezTo>
                      <a:pt x="4" y="131"/>
                      <a:pt x="0" y="128"/>
                      <a:pt x="0" y="124"/>
                    </a:cubicBezTo>
                    <a:cubicBezTo>
                      <a:pt x="0" y="7"/>
                      <a:pt x="0" y="7"/>
                      <a:pt x="0" y="7"/>
                    </a:cubicBezTo>
                    <a:cubicBezTo>
                      <a:pt x="0" y="3"/>
                      <a:pt x="4" y="0"/>
                      <a:pt x="10" y="0"/>
                    </a:cubicBezTo>
                    <a:cubicBezTo>
                      <a:pt x="39" y="0"/>
                      <a:pt x="39" y="0"/>
                      <a:pt x="39" y="0"/>
                    </a:cubicBezTo>
                    <a:cubicBezTo>
                      <a:pt x="45" y="0"/>
                      <a:pt x="50" y="3"/>
                      <a:pt x="50" y="7"/>
                    </a:cubicBezTo>
                    <a:lnTo>
                      <a:pt x="50" y="12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sp>
          <p:nvSpPr>
            <p:cNvPr id="44" name="同心圆 43"/>
            <p:cNvSpPr/>
            <p:nvPr/>
          </p:nvSpPr>
          <p:spPr>
            <a:xfrm>
              <a:off x="1718632" y="1996162"/>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
        <p:nvSpPr>
          <p:cNvPr id="45" name="椭圆 44"/>
          <p:cNvSpPr/>
          <p:nvPr/>
        </p:nvSpPr>
        <p:spPr>
          <a:xfrm>
            <a:off x="4348980" y="4055265"/>
            <a:ext cx="140460" cy="140460"/>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6" name="矩形 45"/>
          <p:cNvSpPr/>
          <p:nvPr/>
        </p:nvSpPr>
        <p:spPr>
          <a:xfrm>
            <a:off x="6860768" y="3762235"/>
            <a:ext cx="3840152" cy="760095"/>
          </a:xfrm>
          <a:prstGeom prst="rect">
            <a:avLst/>
          </a:prstGeom>
        </p:spPr>
        <p:txBody>
          <a:bodyPr wrap="square">
            <a:spAutoFit/>
          </a:bodyPr>
          <a:lstStyle/>
          <a:p>
            <a:pPr algn="just">
              <a:lnSpc>
                <a:spcPct val="100000"/>
              </a:lnSpc>
            </a:pPr>
            <a:r>
              <a:rPr lang="zh-CN" altLang="en-US" sz="1600" b="1" dirty="0" smtClean="0">
                <a:solidFill>
                  <a:schemeClr val="tx1"/>
                </a:solidFill>
                <a:latin typeface="微软雅黑" panose="020B0503020204020204" charset="-122"/>
                <a:ea typeface="微软雅黑" panose="020B0503020204020204" charset="-122"/>
              </a:rPr>
              <a:t>这里填写目录二级标题</a:t>
            </a:r>
          </a:p>
          <a:p>
            <a:pPr algn="just">
              <a:lnSpc>
                <a:spcPct val="100000"/>
              </a:lnSpc>
            </a:pPr>
            <a:r>
              <a:rPr lang="zh-CN" altLang="en-US" sz="1335" dirty="0" smtClean="0">
                <a:solidFill>
                  <a:schemeClr val="tx1"/>
                </a:solidFill>
                <a:latin typeface="微软雅黑" panose="020B0503020204020204" charset="-122"/>
                <a:ea typeface="微软雅黑" panose="020B0503020204020204" charset="-122"/>
              </a:rPr>
              <a:t>这里填写目录内容说明，设计</a:t>
            </a:r>
            <a:r>
              <a:rPr lang="zh-CN" altLang="en-US" sz="1335" dirty="0">
                <a:solidFill>
                  <a:schemeClr val="tx1"/>
                </a:solidFill>
                <a:latin typeface="微软雅黑" panose="020B0503020204020204" charset="-122"/>
                <a:ea typeface="微软雅黑" panose="020B0503020204020204" charset="-122"/>
              </a:rPr>
              <a:t>的发展存在着一个时代价值观的</a:t>
            </a:r>
            <a:r>
              <a:rPr lang="zh-CN" altLang="en-US" sz="1335" dirty="0" smtClean="0">
                <a:solidFill>
                  <a:schemeClr val="tx1"/>
                </a:solidFill>
                <a:latin typeface="微软雅黑" panose="020B0503020204020204" charset="-122"/>
                <a:ea typeface="微软雅黑" panose="020B0503020204020204" charset="-122"/>
              </a:rPr>
              <a:t>问题。</a:t>
            </a:r>
          </a:p>
        </p:txBody>
      </p:sp>
      <p:grpSp>
        <p:nvGrpSpPr>
          <p:cNvPr id="47" name="组合 46"/>
          <p:cNvGrpSpPr/>
          <p:nvPr/>
        </p:nvGrpSpPr>
        <p:grpSpPr>
          <a:xfrm>
            <a:off x="6168770" y="3796933"/>
            <a:ext cx="673873" cy="673873"/>
            <a:chOff x="4197777" y="3610451"/>
            <a:chExt cx="560677" cy="560677"/>
          </a:xfrm>
          <a:solidFill>
            <a:srgbClr val="056007"/>
          </a:solidFill>
        </p:grpSpPr>
        <p:grpSp>
          <p:nvGrpSpPr>
            <p:cNvPr id="48" name="组合 47"/>
            <p:cNvGrpSpPr/>
            <p:nvPr/>
          </p:nvGrpSpPr>
          <p:grpSpPr>
            <a:xfrm>
              <a:off x="4324818" y="3742282"/>
              <a:ext cx="305320" cy="261247"/>
              <a:chOff x="1627188" y="2219325"/>
              <a:chExt cx="758825" cy="649288"/>
            </a:xfrm>
            <a:grpFill/>
          </p:grpSpPr>
          <p:sp>
            <p:nvSpPr>
              <p:cNvPr id="49" name="Freeform 72"/>
              <p:cNvSpPr/>
              <p:nvPr/>
            </p:nvSpPr>
            <p:spPr bwMode="auto">
              <a:xfrm>
                <a:off x="1657351"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0" name="Freeform 73"/>
              <p:cNvSpPr/>
              <p:nvPr/>
            </p:nvSpPr>
            <p:spPr bwMode="auto">
              <a:xfrm>
                <a:off x="1657351"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1" name="Freeform 74"/>
              <p:cNvSpPr/>
              <p:nvPr/>
            </p:nvSpPr>
            <p:spPr bwMode="auto">
              <a:xfrm>
                <a:off x="1657351"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2" name="Freeform 75"/>
              <p:cNvSpPr/>
              <p:nvPr/>
            </p:nvSpPr>
            <p:spPr bwMode="auto">
              <a:xfrm>
                <a:off x="1657351"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3" name="Freeform 76"/>
              <p:cNvSpPr/>
              <p:nvPr/>
            </p:nvSpPr>
            <p:spPr bwMode="auto">
              <a:xfrm>
                <a:off x="1657351"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4" name="Freeform 77"/>
              <p:cNvSpPr/>
              <p:nvPr/>
            </p:nvSpPr>
            <p:spPr bwMode="auto">
              <a:xfrm>
                <a:off x="1803401" y="247808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5" name="Freeform 78"/>
              <p:cNvSpPr/>
              <p:nvPr/>
            </p:nvSpPr>
            <p:spPr bwMode="auto">
              <a:xfrm>
                <a:off x="1803401" y="2219325"/>
                <a:ext cx="120650" cy="47625"/>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6" name="Freeform 79"/>
              <p:cNvSpPr/>
              <p:nvPr/>
            </p:nvSpPr>
            <p:spPr bwMode="auto">
              <a:xfrm>
                <a:off x="1803401" y="23050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7" name="Freeform 80"/>
              <p:cNvSpPr/>
              <p:nvPr/>
            </p:nvSpPr>
            <p:spPr bwMode="auto">
              <a:xfrm>
                <a:off x="1803401" y="2390775"/>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8" name="Freeform 81"/>
              <p:cNvSpPr/>
              <p:nvPr/>
            </p:nvSpPr>
            <p:spPr bwMode="auto">
              <a:xfrm>
                <a:off x="1803401" y="2563813"/>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9" name="Freeform 82"/>
              <p:cNvSpPr/>
              <p:nvPr/>
            </p:nvSpPr>
            <p:spPr bwMode="auto">
              <a:xfrm>
                <a:off x="1803401" y="264953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0" name="Freeform 83"/>
              <p:cNvSpPr/>
              <p:nvPr/>
            </p:nvSpPr>
            <p:spPr bwMode="auto">
              <a:xfrm>
                <a:off x="1803401" y="27368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1" name="Freeform 84"/>
              <p:cNvSpPr/>
              <p:nvPr/>
            </p:nvSpPr>
            <p:spPr bwMode="auto">
              <a:xfrm>
                <a:off x="1949451" y="247808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2" name="Freeform 85"/>
              <p:cNvSpPr/>
              <p:nvPr/>
            </p:nvSpPr>
            <p:spPr bwMode="auto">
              <a:xfrm>
                <a:off x="1949451"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3" name="Freeform 86"/>
              <p:cNvSpPr/>
              <p:nvPr/>
            </p:nvSpPr>
            <p:spPr bwMode="auto">
              <a:xfrm>
                <a:off x="1949451"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4" name="Freeform 87"/>
              <p:cNvSpPr/>
              <p:nvPr/>
            </p:nvSpPr>
            <p:spPr bwMode="auto">
              <a:xfrm>
                <a:off x="1949451"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5" name="Freeform 88"/>
              <p:cNvSpPr/>
              <p:nvPr/>
            </p:nvSpPr>
            <p:spPr bwMode="auto">
              <a:xfrm>
                <a:off x="2092326"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6" name="Freeform 89"/>
              <p:cNvSpPr/>
              <p:nvPr/>
            </p:nvSpPr>
            <p:spPr bwMode="auto">
              <a:xfrm>
                <a:off x="2092326" y="23050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7" name="Freeform 90"/>
              <p:cNvSpPr/>
              <p:nvPr/>
            </p:nvSpPr>
            <p:spPr bwMode="auto">
              <a:xfrm>
                <a:off x="2092326"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8" name="Freeform 91"/>
              <p:cNvSpPr/>
              <p:nvPr/>
            </p:nvSpPr>
            <p:spPr bwMode="auto">
              <a:xfrm>
                <a:off x="2092326"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9" name="Freeform 92"/>
              <p:cNvSpPr/>
              <p:nvPr/>
            </p:nvSpPr>
            <p:spPr bwMode="auto">
              <a:xfrm>
                <a:off x="2092326"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0" name="Freeform 93"/>
              <p:cNvSpPr/>
              <p:nvPr/>
            </p:nvSpPr>
            <p:spPr bwMode="auto">
              <a:xfrm>
                <a:off x="2092326"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1" name="Freeform 94"/>
              <p:cNvSpPr/>
              <p:nvPr/>
            </p:nvSpPr>
            <p:spPr bwMode="auto">
              <a:xfrm>
                <a:off x="2238376"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2" name="Freeform 95"/>
              <p:cNvSpPr/>
              <p:nvPr/>
            </p:nvSpPr>
            <p:spPr bwMode="auto">
              <a:xfrm>
                <a:off x="2238376"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3" name="Freeform 96"/>
              <p:cNvSpPr/>
              <p:nvPr/>
            </p:nvSpPr>
            <p:spPr bwMode="auto">
              <a:xfrm>
                <a:off x="2238376"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4" name="Freeform 97"/>
              <p:cNvSpPr/>
              <p:nvPr/>
            </p:nvSpPr>
            <p:spPr bwMode="auto">
              <a:xfrm>
                <a:off x="1627188" y="2808288"/>
                <a:ext cx="758825" cy="60325"/>
              </a:xfrm>
              <a:custGeom>
                <a:avLst/>
                <a:gdLst>
                  <a:gd name="T0" fmla="*/ 202 w 202"/>
                  <a:gd name="T1" fmla="*/ 8 h 16"/>
                  <a:gd name="T2" fmla="*/ 197 w 202"/>
                  <a:gd name="T3" fmla="*/ 16 h 16"/>
                  <a:gd name="T4" fmla="*/ 6 w 202"/>
                  <a:gd name="T5" fmla="*/ 16 h 16"/>
                  <a:gd name="T6" fmla="*/ 0 w 202"/>
                  <a:gd name="T7" fmla="*/ 8 h 16"/>
                  <a:gd name="T8" fmla="*/ 0 w 202"/>
                  <a:gd name="T9" fmla="*/ 8 h 16"/>
                  <a:gd name="T10" fmla="*/ 6 w 202"/>
                  <a:gd name="T11" fmla="*/ 0 h 16"/>
                  <a:gd name="T12" fmla="*/ 197 w 202"/>
                  <a:gd name="T13" fmla="*/ 0 h 16"/>
                  <a:gd name="T14" fmla="*/ 202 w 202"/>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6">
                    <a:moveTo>
                      <a:pt x="202" y="8"/>
                    </a:moveTo>
                    <a:cubicBezTo>
                      <a:pt x="202" y="13"/>
                      <a:pt x="200" y="16"/>
                      <a:pt x="197" y="16"/>
                    </a:cubicBezTo>
                    <a:cubicBezTo>
                      <a:pt x="6" y="16"/>
                      <a:pt x="6" y="16"/>
                      <a:pt x="6" y="16"/>
                    </a:cubicBezTo>
                    <a:cubicBezTo>
                      <a:pt x="3" y="16"/>
                      <a:pt x="0" y="13"/>
                      <a:pt x="0" y="8"/>
                    </a:cubicBezTo>
                    <a:cubicBezTo>
                      <a:pt x="0" y="8"/>
                      <a:pt x="0" y="8"/>
                      <a:pt x="0" y="8"/>
                    </a:cubicBezTo>
                    <a:cubicBezTo>
                      <a:pt x="0" y="4"/>
                      <a:pt x="3" y="0"/>
                      <a:pt x="6" y="0"/>
                    </a:cubicBezTo>
                    <a:cubicBezTo>
                      <a:pt x="197" y="0"/>
                      <a:pt x="197" y="0"/>
                      <a:pt x="197" y="0"/>
                    </a:cubicBezTo>
                    <a:cubicBezTo>
                      <a:pt x="200" y="0"/>
                      <a:pt x="202" y="4"/>
                      <a:pt x="202" y="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sp>
          <p:nvSpPr>
            <p:cNvPr id="75" name="同心圆 74"/>
            <p:cNvSpPr/>
            <p:nvPr/>
          </p:nvSpPr>
          <p:spPr>
            <a:xfrm>
              <a:off x="4197777" y="3610451"/>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
        <p:nvSpPr>
          <p:cNvPr id="76" name="椭圆 75"/>
          <p:cNvSpPr/>
          <p:nvPr/>
        </p:nvSpPr>
        <p:spPr>
          <a:xfrm>
            <a:off x="4348980" y="4815203"/>
            <a:ext cx="140460" cy="140460"/>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7" name="矩形 76"/>
          <p:cNvSpPr/>
          <p:nvPr/>
        </p:nvSpPr>
        <p:spPr>
          <a:xfrm>
            <a:off x="6860768" y="4538212"/>
            <a:ext cx="3840152" cy="760095"/>
          </a:xfrm>
          <a:prstGeom prst="rect">
            <a:avLst/>
          </a:prstGeom>
        </p:spPr>
        <p:txBody>
          <a:bodyPr wrap="square">
            <a:spAutoFit/>
          </a:bodyPr>
          <a:lstStyle/>
          <a:p>
            <a:pPr algn="just">
              <a:lnSpc>
                <a:spcPct val="100000"/>
              </a:lnSpc>
            </a:pPr>
            <a:r>
              <a:rPr lang="zh-CN" altLang="en-US" sz="1600" b="1" dirty="0" smtClean="0">
                <a:solidFill>
                  <a:schemeClr val="tx1"/>
                </a:solidFill>
                <a:latin typeface="微软雅黑" panose="020B0503020204020204" charset="-122"/>
                <a:ea typeface="微软雅黑" panose="020B0503020204020204" charset="-122"/>
              </a:rPr>
              <a:t>这里填写目录二级标题</a:t>
            </a:r>
          </a:p>
          <a:p>
            <a:pPr algn="just">
              <a:lnSpc>
                <a:spcPct val="100000"/>
              </a:lnSpc>
            </a:pPr>
            <a:r>
              <a:rPr lang="zh-CN" altLang="en-US" sz="1335" dirty="0" smtClean="0">
                <a:solidFill>
                  <a:schemeClr val="tx1"/>
                </a:solidFill>
                <a:latin typeface="微软雅黑" panose="020B0503020204020204" charset="-122"/>
                <a:ea typeface="微软雅黑" panose="020B0503020204020204" charset="-122"/>
              </a:rPr>
              <a:t>这里填写目录内容说明，设计</a:t>
            </a:r>
            <a:r>
              <a:rPr lang="zh-CN" altLang="en-US" sz="1335" dirty="0">
                <a:solidFill>
                  <a:schemeClr val="tx1"/>
                </a:solidFill>
                <a:latin typeface="微软雅黑" panose="020B0503020204020204" charset="-122"/>
                <a:ea typeface="微软雅黑" panose="020B0503020204020204" charset="-122"/>
              </a:rPr>
              <a:t>的发展存在着一个时代价值观的</a:t>
            </a:r>
            <a:r>
              <a:rPr lang="zh-CN" altLang="en-US" sz="1335" dirty="0" smtClean="0">
                <a:solidFill>
                  <a:schemeClr val="tx1"/>
                </a:solidFill>
                <a:latin typeface="微软雅黑" panose="020B0503020204020204" charset="-122"/>
                <a:ea typeface="微软雅黑" panose="020B0503020204020204" charset="-122"/>
              </a:rPr>
              <a:t>问题。</a:t>
            </a:r>
          </a:p>
        </p:txBody>
      </p:sp>
      <p:grpSp>
        <p:nvGrpSpPr>
          <p:cNvPr id="78" name="组合 77"/>
          <p:cNvGrpSpPr/>
          <p:nvPr/>
        </p:nvGrpSpPr>
        <p:grpSpPr>
          <a:xfrm>
            <a:off x="6168770" y="4575608"/>
            <a:ext cx="674965" cy="674965"/>
            <a:chOff x="1292477" y="2482145"/>
            <a:chExt cx="560677" cy="560677"/>
          </a:xfrm>
          <a:solidFill>
            <a:srgbClr val="5CA30E"/>
          </a:solidFill>
        </p:grpSpPr>
        <p:grpSp>
          <p:nvGrpSpPr>
            <p:cNvPr id="79" name="组合 78"/>
            <p:cNvGrpSpPr/>
            <p:nvPr/>
          </p:nvGrpSpPr>
          <p:grpSpPr>
            <a:xfrm>
              <a:off x="1443224" y="2627821"/>
              <a:ext cx="242888" cy="265780"/>
              <a:chOff x="247650" y="1957388"/>
              <a:chExt cx="993776" cy="1087438"/>
            </a:xfrm>
            <a:grpFill/>
          </p:grpSpPr>
          <p:sp>
            <p:nvSpPr>
              <p:cNvPr id="80" name="Freeform 112"/>
              <p:cNvSpPr/>
              <p:nvPr/>
            </p:nvSpPr>
            <p:spPr bwMode="auto">
              <a:xfrm>
                <a:off x="247650" y="1957388"/>
                <a:ext cx="914400" cy="1087438"/>
              </a:xfrm>
              <a:custGeom>
                <a:avLst/>
                <a:gdLst>
                  <a:gd name="T0" fmla="*/ 244 w 244"/>
                  <a:gd name="T1" fmla="*/ 265 h 290"/>
                  <a:gd name="T2" fmla="*/ 219 w 244"/>
                  <a:gd name="T3" fmla="*/ 290 h 290"/>
                  <a:gd name="T4" fmla="*/ 26 w 244"/>
                  <a:gd name="T5" fmla="*/ 290 h 290"/>
                  <a:gd name="T6" fmla="*/ 0 w 244"/>
                  <a:gd name="T7" fmla="*/ 265 h 290"/>
                  <a:gd name="T8" fmla="*/ 0 w 244"/>
                  <a:gd name="T9" fmla="*/ 25 h 290"/>
                  <a:gd name="T10" fmla="*/ 26 w 244"/>
                  <a:gd name="T11" fmla="*/ 0 h 290"/>
                  <a:gd name="T12" fmla="*/ 219 w 244"/>
                  <a:gd name="T13" fmla="*/ 0 h 290"/>
                  <a:gd name="T14" fmla="*/ 244 w 244"/>
                  <a:gd name="T15" fmla="*/ 25 h 290"/>
                  <a:gd name="T16" fmla="*/ 244 w 244"/>
                  <a:gd name="T17" fmla="*/ 265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4" h="290">
                    <a:moveTo>
                      <a:pt x="244" y="265"/>
                    </a:moveTo>
                    <a:cubicBezTo>
                      <a:pt x="244" y="279"/>
                      <a:pt x="233" y="290"/>
                      <a:pt x="219" y="290"/>
                    </a:cubicBezTo>
                    <a:cubicBezTo>
                      <a:pt x="26" y="290"/>
                      <a:pt x="26" y="290"/>
                      <a:pt x="26" y="290"/>
                    </a:cubicBezTo>
                    <a:cubicBezTo>
                      <a:pt x="12" y="290"/>
                      <a:pt x="0" y="279"/>
                      <a:pt x="0" y="265"/>
                    </a:cubicBezTo>
                    <a:cubicBezTo>
                      <a:pt x="0" y="25"/>
                      <a:pt x="0" y="25"/>
                      <a:pt x="0" y="25"/>
                    </a:cubicBezTo>
                    <a:cubicBezTo>
                      <a:pt x="0" y="11"/>
                      <a:pt x="12" y="0"/>
                      <a:pt x="26" y="0"/>
                    </a:cubicBezTo>
                    <a:cubicBezTo>
                      <a:pt x="219" y="0"/>
                      <a:pt x="219" y="0"/>
                      <a:pt x="219" y="0"/>
                    </a:cubicBezTo>
                    <a:cubicBezTo>
                      <a:pt x="233" y="0"/>
                      <a:pt x="244" y="11"/>
                      <a:pt x="244" y="25"/>
                    </a:cubicBezTo>
                    <a:lnTo>
                      <a:pt x="244" y="26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1" name="Freeform 113"/>
              <p:cNvSpPr/>
              <p:nvPr/>
            </p:nvSpPr>
            <p:spPr bwMode="auto">
              <a:xfrm>
                <a:off x="366713" y="2076451"/>
                <a:ext cx="676275" cy="850900"/>
              </a:xfrm>
              <a:custGeom>
                <a:avLst/>
                <a:gdLst>
                  <a:gd name="T0" fmla="*/ 426 w 426"/>
                  <a:gd name="T1" fmla="*/ 536 h 536"/>
                  <a:gd name="T2" fmla="*/ 0 w 426"/>
                  <a:gd name="T3" fmla="*/ 536 h 536"/>
                  <a:gd name="T4" fmla="*/ 0 w 426"/>
                  <a:gd name="T5" fmla="*/ 0 h 536"/>
                  <a:gd name="T6" fmla="*/ 426 w 426"/>
                  <a:gd name="T7" fmla="*/ 0 h 536"/>
                  <a:gd name="T8" fmla="*/ 426 w 426"/>
                  <a:gd name="T9" fmla="*/ 536 h 536"/>
                  <a:gd name="T10" fmla="*/ 426 w 426"/>
                  <a:gd name="T11" fmla="*/ 536 h 536"/>
                </a:gdLst>
                <a:ahLst/>
                <a:cxnLst>
                  <a:cxn ang="0">
                    <a:pos x="T0" y="T1"/>
                  </a:cxn>
                  <a:cxn ang="0">
                    <a:pos x="T2" y="T3"/>
                  </a:cxn>
                  <a:cxn ang="0">
                    <a:pos x="T4" y="T5"/>
                  </a:cxn>
                  <a:cxn ang="0">
                    <a:pos x="T6" y="T7"/>
                  </a:cxn>
                  <a:cxn ang="0">
                    <a:pos x="T8" y="T9"/>
                  </a:cxn>
                  <a:cxn ang="0">
                    <a:pos x="T10" y="T11"/>
                  </a:cxn>
                </a:cxnLst>
                <a:rect l="0" t="0" r="r" b="b"/>
                <a:pathLst>
                  <a:path w="426" h="536">
                    <a:moveTo>
                      <a:pt x="426" y="536"/>
                    </a:moveTo>
                    <a:lnTo>
                      <a:pt x="0" y="536"/>
                    </a:lnTo>
                    <a:lnTo>
                      <a:pt x="0" y="0"/>
                    </a:lnTo>
                    <a:lnTo>
                      <a:pt x="426" y="0"/>
                    </a:lnTo>
                    <a:lnTo>
                      <a:pt x="426" y="536"/>
                    </a:lnTo>
                    <a:lnTo>
                      <a:pt x="426" y="53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2" name="Oval 114"/>
              <p:cNvSpPr>
                <a:spLocks noChangeArrowheads="1"/>
              </p:cNvSpPr>
              <p:nvPr/>
            </p:nvSpPr>
            <p:spPr bwMode="auto">
              <a:xfrm>
                <a:off x="407988" y="2152651"/>
                <a:ext cx="82550" cy="8255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3" name="Rectangle 115"/>
              <p:cNvSpPr>
                <a:spLocks noChangeArrowheads="1"/>
              </p:cNvSpPr>
              <p:nvPr/>
            </p:nvSpPr>
            <p:spPr bwMode="auto">
              <a:xfrm>
                <a:off x="550863" y="2170113"/>
                <a:ext cx="454025" cy="460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84" name="Oval 116"/>
              <p:cNvSpPr>
                <a:spLocks noChangeArrowheads="1"/>
              </p:cNvSpPr>
              <p:nvPr/>
            </p:nvSpPr>
            <p:spPr bwMode="auto">
              <a:xfrm>
                <a:off x="407988" y="2305051"/>
                <a:ext cx="82550" cy="87313"/>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5" name="Rectangle 117"/>
              <p:cNvSpPr>
                <a:spLocks noChangeArrowheads="1"/>
              </p:cNvSpPr>
              <p:nvPr/>
            </p:nvSpPr>
            <p:spPr bwMode="auto">
              <a:xfrm>
                <a:off x="550863" y="2324101"/>
                <a:ext cx="454025" cy="492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86" name="Oval 118"/>
              <p:cNvSpPr>
                <a:spLocks noChangeArrowheads="1"/>
              </p:cNvSpPr>
              <p:nvPr/>
            </p:nvSpPr>
            <p:spPr bwMode="auto">
              <a:xfrm>
                <a:off x="407988" y="2463801"/>
                <a:ext cx="82550" cy="80963"/>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7" name="Rectangle 119"/>
              <p:cNvSpPr>
                <a:spLocks noChangeArrowheads="1"/>
              </p:cNvSpPr>
              <p:nvPr/>
            </p:nvSpPr>
            <p:spPr bwMode="auto">
              <a:xfrm>
                <a:off x="550863" y="2478088"/>
                <a:ext cx="454025" cy="492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88" name="Freeform 120"/>
              <p:cNvSpPr/>
              <p:nvPr/>
            </p:nvSpPr>
            <p:spPr bwMode="auto">
              <a:xfrm>
                <a:off x="442913" y="2582863"/>
                <a:ext cx="798513" cy="285750"/>
              </a:xfrm>
              <a:custGeom>
                <a:avLst/>
                <a:gdLst>
                  <a:gd name="T0" fmla="*/ 503 w 503"/>
                  <a:gd name="T1" fmla="*/ 180 h 180"/>
                  <a:gd name="T2" fmla="*/ 163 w 503"/>
                  <a:gd name="T3" fmla="*/ 180 h 180"/>
                  <a:gd name="T4" fmla="*/ 0 w 503"/>
                  <a:gd name="T5" fmla="*/ 92 h 180"/>
                  <a:gd name="T6" fmla="*/ 163 w 503"/>
                  <a:gd name="T7" fmla="*/ 0 h 180"/>
                  <a:gd name="T8" fmla="*/ 503 w 503"/>
                  <a:gd name="T9" fmla="*/ 0 h 180"/>
                  <a:gd name="T10" fmla="*/ 503 w 503"/>
                  <a:gd name="T11" fmla="*/ 180 h 180"/>
                </a:gdLst>
                <a:ahLst/>
                <a:cxnLst>
                  <a:cxn ang="0">
                    <a:pos x="T0" y="T1"/>
                  </a:cxn>
                  <a:cxn ang="0">
                    <a:pos x="T2" y="T3"/>
                  </a:cxn>
                  <a:cxn ang="0">
                    <a:pos x="T4" y="T5"/>
                  </a:cxn>
                  <a:cxn ang="0">
                    <a:pos x="T6" y="T7"/>
                  </a:cxn>
                  <a:cxn ang="0">
                    <a:pos x="T8" y="T9"/>
                  </a:cxn>
                  <a:cxn ang="0">
                    <a:pos x="T10" y="T11"/>
                  </a:cxn>
                </a:cxnLst>
                <a:rect l="0" t="0" r="r" b="b"/>
                <a:pathLst>
                  <a:path w="503" h="180">
                    <a:moveTo>
                      <a:pt x="503" y="180"/>
                    </a:moveTo>
                    <a:lnTo>
                      <a:pt x="163" y="180"/>
                    </a:lnTo>
                    <a:lnTo>
                      <a:pt x="0" y="92"/>
                    </a:lnTo>
                    <a:lnTo>
                      <a:pt x="163" y="0"/>
                    </a:lnTo>
                    <a:lnTo>
                      <a:pt x="503" y="0"/>
                    </a:lnTo>
                    <a:lnTo>
                      <a:pt x="503" y="18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9" name="Freeform 121"/>
              <p:cNvSpPr/>
              <p:nvPr/>
            </p:nvSpPr>
            <p:spPr bwMode="auto">
              <a:xfrm>
                <a:off x="547688" y="2582863"/>
                <a:ext cx="149225" cy="285750"/>
              </a:xfrm>
              <a:custGeom>
                <a:avLst/>
                <a:gdLst>
                  <a:gd name="T0" fmla="*/ 0 w 94"/>
                  <a:gd name="T1" fmla="*/ 128 h 180"/>
                  <a:gd name="T2" fmla="*/ 94 w 94"/>
                  <a:gd name="T3" fmla="*/ 180 h 180"/>
                  <a:gd name="T4" fmla="*/ 94 w 94"/>
                  <a:gd name="T5" fmla="*/ 0 h 180"/>
                  <a:gd name="T6" fmla="*/ 0 w 94"/>
                  <a:gd name="T7" fmla="*/ 54 h 180"/>
                  <a:gd name="T8" fmla="*/ 0 w 94"/>
                  <a:gd name="T9" fmla="*/ 128 h 180"/>
                </a:gdLst>
                <a:ahLst/>
                <a:cxnLst>
                  <a:cxn ang="0">
                    <a:pos x="T0" y="T1"/>
                  </a:cxn>
                  <a:cxn ang="0">
                    <a:pos x="T2" y="T3"/>
                  </a:cxn>
                  <a:cxn ang="0">
                    <a:pos x="T4" y="T5"/>
                  </a:cxn>
                  <a:cxn ang="0">
                    <a:pos x="T6" y="T7"/>
                  </a:cxn>
                  <a:cxn ang="0">
                    <a:pos x="T8" y="T9"/>
                  </a:cxn>
                </a:cxnLst>
                <a:rect l="0" t="0" r="r" b="b"/>
                <a:pathLst>
                  <a:path w="94" h="180">
                    <a:moveTo>
                      <a:pt x="0" y="128"/>
                    </a:moveTo>
                    <a:lnTo>
                      <a:pt x="94" y="180"/>
                    </a:lnTo>
                    <a:lnTo>
                      <a:pt x="94" y="0"/>
                    </a:lnTo>
                    <a:lnTo>
                      <a:pt x="0" y="54"/>
                    </a:lnTo>
                    <a:lnTo>
                      <a:pt x="0" y="1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0" name="Freeform 122"/>
              <p:cNvSpPr/>
              <p:nvPr/>
            </p:nvSpPr>
            <p:spPr bwMode="auto">
              <a:xfrm>
                <a:off x="550863" y="2593976"/>
                <a:ext cx="142875" cy="266700"/>
              </a:xfrm>
              <a:custGeom>
                <a:avLst/>
                <a:gdLst>
                  <a:gd name="T0" fmla="*/ 90 w 90"/>
                  <a:gd name="T1" fmla="*/ 168 h 168"/>
                  <a:gd name="T2" fmla="*/ 0 w 90"/>
                  <a:gd name="T3" fmla="*/ 118 h 168"/>
                  <a:gd name="T4" fmla="*/ 0 w 90"/>
                  <a:gd name="T5" fmla="*/ 50 h 168"/>
                  <a:gd name="T6" fmla="*/ 90 w 90"/>
                  <a:gd name="T7" fmla="*/ 0 h 168"/>
                  <a:gd name="T8" fmla="*/ 90 w 90"/>
                  <a:gd name="T9" fmla="*/ 168 h 168"/>
                  <a:gd name="T10" fmla="*/ 90 w 90"/>
                  <a:gd name="T11" fmla="*/ 168 h 168"/>
                </a:gdLst>
                <a:ahLst/>
                <a:cxnLst>
                  <a:cxn ang="0">
                    <a:pos x="T0" y="T1"/>
                  </a:cxn>
                  <a:cxn ang="0">
                    <a:pos x="T2" y="T3"/>
                  </a:cxn>
                  <a:cxn ang="0">
                    <a:pos x="T4" y="T5"/>
                  </a:cxn>
                  <a:cxn ang="0">
                    <a:pos x="T6" y="T7"/>
                  </a:cxn>
                  <a:cxn ang="0">
                    <a:pos x="T8" y="T9"/>
                  </a:cxn>
                  <a:cxn ang="0">
                    <a:pos x="T10" y="T11"/>
                  </a:cxn>
                </a:cxnLst>
                <a:rect l="0" t="0" r="r" b="b"/>
                <a:pathLst>
                  <a:path w="90" h="168">
                    <a:moveTo>
                      <a:pt x="90" y="168"/>
                    </a:moveTo>
                    <a:lnTo>
                      <a:pt x="0" y="118"/>
                    </a:lnTo>
                    <a:lnTo>
                      <a:pt x="0" y="50"/>
                    </a:lnTo>
                    <a:lnTo>
                      <a:pt x="90" y="0"/>
                    </a:lnTo>
                    <a:lnTo>
                      <a:pt x="90" y="168"/>
                    </a:lnTo>
                    <a:lnTo>
                      <a:pt x="90" y="16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sp>
          <p:nvSpPr>
            <p:cNvPr id="91" name="同心圆 90"/>
            <p:cNvSpPr/>
            <p:nvPr/>
          </p:nvSpPr>
          <p:spPr>
            <a:xfrm>
              <a:off x="1292477" y="2482145"/>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par>
                                <p:cTn id="35" presetID="22" presetClass="entr" presetSubtype="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left)">
                                      <p:cBhvr>
                                        <p:cTn id="37" dur="500"/>
                                        <p:tgtEl>
                                          <p:spTgt spid="12"/>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left)">
                                      <p:cBhvr>
                                        <p:cTn id="46" dur="500"/>
                                        <p:tgtEl>
                                          <p:spTgt spid="15"/>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wipe(left)">
                                      <p:cBhvr>
                                        <p:cTn id="52" dur="500"/>
                                        <p:tgtEl>
                                          <p:spTgt spid="1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left)">
                                      <p:cBhvr>
                                        <p:cTn id="55" dur="500"/>
                                        <p:tgtEl>
                                          <p:spTgt spid="3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wipe(left)">
                                      <p:cBhvr>
                                        <p:cTn id="58" dur="500"/>
                                        <p:tgtEl>
                                          <p:spTgt spid="4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76"/>
                                        </p:tgtEl>
                                        <p:attrNameLst>
                                          <p:attrName>style.visibility</p:attrName>
                                        </p:attrNameLst>
                                      </p:cBhvr>
                                      <p:to>
                                        <p:strVal val="visible"/>
                                      </p:to>
                                    </p:set>
                                    <p:animEffect transition="in" filter="wipe(left)">
                                      <p:cBhvr>
                                        <p:cTn id="61" dur="500"/>
                                        <p:tgtEl>
                                          <p:spTgt spid="76"/>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2"/>
                                        </p:tgtEl>
                                        <p:attrNameLst>
                                          <p:attrName>style.visibility</p:attrName>
                                        </p:attrNameLst>
                                      </p:cBhvr>
                                      <p:to>
                                        <p:strVal val="visible"/>
                                      </p:to>
                                    </p:set>
                                    <p:animEffect transition="in" filter="fade">
                                      <p:cBhvr>
                                        <p:cTn id="66" dur="500"/>
                                        <p:tgtEl>
                                          <p:spTgt spid="2"/>
                                        </p:tgtEl>
                                      </p:cBhvr>
                                    </p:animEffect>
                                  </p:childTnLst>
                                </p:cTn>
                              </p:par>
                              <p:par>
                                <p:cTn id="67" presetID="10" presetClass="entr" presetSubtype="0"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fade">
                                      <p:cBhvr>
                                        <p:cTn id="69" dur="500"/>
                                        <p:tgtEl>
                                          <p:spTgt spid="4"/>
                                        </p:tgtEl>
                                      </p:cBhvr>
                                    </p:animEffect>
                                  </p:childTnLst>
                                </p:cTn>
                              </p:par>
                              <p:par>
                                <p:cTn id="70" presetID="10" presetClass="entr" presetSubtype="0" fill="hold" nodeType="with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fade">
                                      <p:cBhvr>
                                        <p:cTn id="72" dur="500"/>
                                        <p:tgtEl>
                                          <p:spTgt spid="6"/>
                                        </p:tgtEl>
                                      </p:cBhvr>
                                    </p:animEffect>
                                  </p:childTnLst>
                                </p:cTn>
                              </p:par>
                              <p:par>
                                <p:cTn id="73" presetID="10" presetClass="entr" presetSubtype="0"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fade">
                                      <p:cBhvr>
                                        <p:cTn id="75" dur="500"/>
                                        <p:tgtEl>
                                          <p:spTgt spid="5"/>
                                        </p:tgtEl>
                                      </p:cBhvr>
                                    </p:animEffect>
                                  </p:childTnLst>
                                </p:cTn>
                              </p:par>
                            </p:childTnLst>
                          </p:cTn>
                        </p:par>
                      </p:childTnLst>
                    </p:cTn>
                  </p:par>
                  <p:par>
                    <p:cTn id="76" fill="hold">
                      <p:stCondLst>
                        <p:cond delay="indefinite"/>
                      </p:stCondLst>
                      <p:childTnLst>
                        <p:par>
                          <p:cTn id="77" fill="hold">
                            <p:stCondLst>
                              <p:cond delay="0"/>
                            </p:stCondLst>
                            <p:childTnLst>
                              <p:par>
                                <p:cTn id="78" presetID="49" presetClass="entr" presetSubtype="0" decel="100000" fill="hold" nodeType="clickEffect">
                                  <p:stCondLst>
                                    <p:cond delay="0"/>
                                  </p:stCondLst>
                                  <p:childTnLst>
                                    <p:set>
                                      <p:cBhvr>
                                        <p:cTn id="79" dur="1" fill="hold">
                                          <p:stCondLst>
                                            <p:cond delay="0"/>
                                          </p:stCondLst>
                                        </p:cTn>
                                        <p:tgtEl>
                                          <p:spTgt spid="18"/>
                                        </p:tgtEl>
                                        <p:attrNameLst>
                                          <p:attrName>style.visibility</p:attrName>
                                        </p:attrNameLst>
                                      </p:cBhvr>
                                      <p:to>
                                        <p:strVal val="visible"/>
                                      </p:to>
                                    </p:set>
                                    <p:anim calcmode="lin" valueType="num">
                                      <p:cBhvr>
                                        <p:cTn id="80" dur="500" fill="hold"/>
                                        <p:tgtEl>
                                          <p:spTgt spid="18"/>
                                        </p:tgtEl>
                                        <p:attrNameLst>
                                          <p:attrName>ppt_w</p:attrName>
                                        </p:attrNameLst>
                                      </p:cBhvr>
                                      <p:tavLst>
                                        <p:tav tm="0">
                                          <p:val>
                                            <p:fltVal val="0"/>
                                          </p:val>
                                        </p:tav>
                                        <p:tav tm="100000">
                                          <p:val>
                                            <p:strVal val="#ppt_w"/>
                                          </p:val>
                                        </p:tav>
                                      </p:tavLst>
                                    </p:anim>
                                    <p:anim calcmode="lin" valueType="num">
                                      <p:cBhvr>
                                        <p:cTn id="81" dur="500" fill="hold"/>
                                        <p:tgtEl>
                                          <p:spTgt spid="18"/>
                                        </p:tgtEl>
                                        <p:attrNameLst>
                                          <p:attrName>ppt_h</p:attrName>
                                        </p:attrNameLst>
                                      </p:cBhvr>
                                      <p:tavLst>
                                        <p:tav tm="0">
                                          <p:val>
                                            <p:fltVal val="0"/>
                                          </p:val>
                                        </p:tav>
                                        <p:tav tm="100000">
                                          <p:val>
                                            <p:strVal val="#ppt_h"/>
                                          </p:val>
                                        </p:tav>
                                      </p:tavLst>
                                    </p:anim>
                                    <p:anim calcmode="lin" valueType="num">
                                      <p:cBhvr>
                                        <p:cTn id="82" dur="500" fill="hold"/>
                                        <p:tgtEl>
                                          <p:spTgt spid="18"/>
                                        </p:tgtEl>
                                        <p:attrNameLst>
                                          <p:attrName>style.rotation</p:attrName>
                                        </p:attrNameLst>
                                      </p:cBhvr>
                                      <p:tavLst>
                                        <p:tav tm="0">
                                          <p:val>
                                            <p:fltVal val="360"/>
                                          </p:val>
                                        </p:tav>
                                        <p:tav tm="100000">
                                          <p:val>
                                            <p:fltVal val="0"/>
                                          </p:val>
                                        </p:tav>
                                      </p:tavLst>
                                    </p:anim>
                                    <p:animEffect transition="in" filter="fade">
                                      <p:cBhvr>
                                        <p:cTn id="83" dur="500"/>
                                        <p:tgtEl>
                                          <p:spTgt spid="18"/>
                                        </p:tgtEl>
                                      </p:cBhvr>
                                    </p:animEffect>
                                  </p:childTnLst>
                                </p:cTn>
                              </p:par>
                              <p:par>
                                <p:cTn id="84" presetID="49" presetClass="entr" presetSubtype="0" decel="10000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p:cTn id="86" dur="500" fill="hold"/>
                                        <p:tgtEl>
                                          <p:spTgt spid="36"/>
                                        </p:tgtEl>
                                        <p:attrNameLst>
                                          <p:attrName>ppt_w</p:attrName>
                                        </p:attrNameLst>
                                      </p:cBhvr>
                                      <p:tavLst>
                                        <p:tav tm="0">
                                          <p:val>
                                            <p:fltVal val="0"/>
                                          </p:val>
                                        </p:tav>
                                        <p:tav tm="100000">
                                          <p:val>
                                            <p:strVal val="#ppt_w"/>
                                          </p:val>
                                        </p:tav>
                                      </p:tavLst>
                                    </p:anim>
                                    <p:anim calcmode="lin" valueType="num">
                                      <p:cBhvr>
                                        <p:cTn id="87" dur="500" fill="hold"/>
                                        <p:tgtEl>
                                          <p:spTgt spid="36"/>
                                        </p:tgtEl>
                                        <p:attrNameLst>
                                          <p:attrName>ppt_h</p:attrName>
                                        </p:attrNameLst>
                                      </p:cBhvr>
                                      <p:tavLst>
                                        <p:tav tm="0">
                                          <p:val>
                                            <p:fltVal val="0"/>
                                          </p:val>
                                        </p:tav>
                                        <p:tav tm="100000">
                                          <p:val>
                                            <p:strVal val="#ppt_h"/>
                                          </p:val>
                                        </p:tav>
                                      </p:tavLst>
                                    </p:anim>
                                    <p:anim calcmode="lin" valueType="num">
                                      <p:cBhvr>
                                        <p:cTn id="88" dur="500" fill="hold"/>
                                        <p:tgtEl>
                                          <p:spTgt spid="36"/>
                                        </p:tgtEl>
                                        <p:attrNameLst>
                                          <p:attrName>style.rotation</p:attrName>
                                        </p:attrNameLst>
                                      </p:cBhvr>
                                      <p:tavLst>
                                        <p:tav tm="0">
                                          <p:val>
                                            <p:fltVal val="360"/>
                                          </p:val>
                                        </p:tav>
                                        <p:tav tm="100000">
                                          <p:val>
                                            <p:fltVal val="0"/>
                                          </p:val>
                                        </p:tav>
                                      </p:tavLst>
                                    </p:anim>
                                    <p:animEffect transition="in" filter="fade">
                                      <p:cBhvr>
                                        <p:cTn id="89" dur="500"/>
                                        <p:tgtEl>
                                          <p:spTgt spid="36"/>
                                        </p:tgtEl>
                                      </p:cBhvr>
                                    </p:animEffect>
                                  </p:childTnLst>
                                </p:cTn>
                              </p:par>
                              <p:par>
                                <p:cTn id="90" presetID="49" presetClass="entr" presetSubtype="0" decel="100000" fill="hold"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fltVal val="0"/>
                                          </p:val>
                                        </p:tav>
                                        <p:tav tm="100000">
                                          <p:val>
                                            <p:strVal val="#ppt_w"/>
                                          </p:val>
                                        </p:tav>
                                      </p:tavLst>
                                    </p:anim>
                                    <p:anim calcmode="lin" valueType="num">
                                      <p:cBhvr>
                                        <p:cTn id="93" dur="500" fill="hold"/>
                                        <p:tgtEl>
                                          <p:spTgt spid="47"/>
                                        </p:tgtEl>
                                        <p:attrNameLst>
                                          <p:attrName>ppt_h</p:attrName>
                                        </p:attrNameLst>
                                      </p:cBhvr>
                                      <p:tavLst>
                                        <p:tav tm="0">
                                          <p:val>
                                            <p:fltVal val="0"/>
                                          </p:val>
                                        </p:tav>
                                        <p:tav tm="100000">
                                          <p:val>
                                            <p:strVal val="#ppt_h"/>
                                          </p:val>
                                        </p:tav>
                                      </p:tavLst>
                                    </p:anim>
                                    <p:anim calcmode="lin" valueType="num">
                                      <p:cBhvr>
                                        <p:cTn id="94" dur="500" fill="hold"/>
                                        <p:tgtEl>
                                          <p:spTgt spid="47"/>
                                        </p:tgtEl>
                                        <p:attrNameLst>
                                          <p:attrName>style.rotation</p:attrName>
                                        </p:attrNameLst>
                                      </p:cBhvr>
                                      <p:tavLst>
                                        <p:tav tm="0">
                                          <p:val>
                                            <p:fltVal val="360"/>
                                          </p:val>
                                        </p:tav>
                                        <p:tav tm="100000">
                                          <p:val>
                                            <p:fltVal val="0"/>
                                          </p:val>
                                        </p:tav>
                                      </p:tavLst>
                                    </p:anim>
                                    <p:animEffect transition="in" filter="fade">
                                      <p:cBhvr>
                                        <p:cTn id="95" dur="500"/>
                                        <p:tgtEl>
                                          <p:spTgt spid="47"/>
                                        </p:tgtEl>
                                      </p:cBhvr>
                                    </p:animEffect>
                                  </p:childTnLst>
                                </p:cTn>
                              </p:par>
                              <p:par>
                                <p:cTn id="96" presetID="49" presetClass="entr" presetSubtype="0" decel="100000" fill="hold" nodeType="withEffect">
                                  <p:stCondLst>
                                    <p:cond delay="0"/>
                                  </p:stCondLst>
                                  <p:childTnLst>
                                    <p:set>
                                      <p:cBhvr>
                                        <p:cTn id="97" dur="1" fill="hold">
                                          <p:stCondLst>
                                            <p:cond delay="0"/>
                                          </p:stCondLst>
                                        </p:cTn>
                                        <p:tgtEl>
                                          <p:spTgt spid="78"/>
                                        </p:tgtEl>
                                        <p:attrNameLst>
                                          <p:attrName>style.visibility</p:attrName>
                                        </p:attrNameLst>
                                      </p:cBhvr>
                                      <p:to>
                                        <p:strVal val="visible"/>
                                      </p:to>
                                    </p:set>
                                    <p:anim calcmode="lin" valueType="num">
                                      <p:cBhvr>
                                        <p:cTn id="98" dur="500" fill="hold"/>
                                        <p:tgtEl>
                                          <p:spTgt spid="78"/>
                                        </p:tgtEl>
                                        <p:attrNameLst>
                                          <p:attrName>ppt_w</p:attrName>
                                        </p:attrNameLst>
                                      </p:cBhvr>
                                      <p:tavLst>
                                        <p:tav tm="0">
                                          <p:val>
                                            <p:fltVal val="0"/>
                                          </p:val>
                                        </p:tav>
                                        <p:tav tm="100000">
                                          <p:val>
                                            <p:strVal val="#ppt_w"/>
                                          </p:val>
                                        </p:tav>
                                      </p:tavLst>
                                    </p:anim>
                                    <p:anim calcmode="lin" valueType="num">
                                      <p:cBhvr>
                                        <p:cTn id="99" dur="500" fill="hold"/>
                                        <p:tgtEl>
                                          <p:spTgt spid="78"/>
                                        </p:tgtEl>
                                        <p:attrNameLst>
                                          <p:attrName>ppt_h</p:attrName>
                                        </p:attrNameLst>
                                      </p:cBhvr>
                                      <p:tavLst>
                                        <p:tav tm="0">
                                          <p:val>
                                            <p:fltVal val="0"/>
                                          </p:val>
                                        </p:tav>
                                        <p:tav tm="100000">
                                          <p:val>
                                            <p:strVal val="#ppt_h"/>
                                          </p:val>
                                        </p:tav>
                                      </p:tavLst>
                                    </p:anim>
                                    <p:anim calcmode="lin" valueType="num">
                                      <p:cBhvr>
                                        <p:cTn id="100" dur="500" fill="hold"/>
                                        <p:tgtEl>
                                          <p:spTgt spid="78"/>
                                        </p:tgtEl>
                                        <p:attrNameLst>
                                          <p:attrName>style.rotation</p:attrName>
                                        </p:attrNameLst>
                                      </p:cBhvr>
                                      <p:tavLst>
                                        <p:tav tm="0">
                                          <p:val>
                                            <p:fltVal val="360"/>
                                          </p:val>
                                        </p:tav>
                                        <p:tav tm="100000">
                                          <p:val>
                                            <p:fltVal val="0"/>
                                          </p:val>
                                        </p:tav>
                                      </p:tavLst>
                                    </p:anim>
                                    <p:animEffect transition="in" filter="fade">
                                      <p:cBhvr>
                                        <p:cTn id="101" dur="500"/>
                                        <p:tgtEl>
                                          <p:spTgt spid="78"/>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8" fill="hold" grpId="0" nodeType="clickEffect">
                                  <p:stCondLst>
                                    <p:cond delay="0"/>
                                  </p:stCondLst>
                                  <p:childTnLst>
                                    <p:set>
                                      <p:cBhvr>
                                        <p:cTn id="105" dur="1" fill="hold">
                                          <p:stCondLst>
                                            <p:cond delay="0"/>
                                          </p:stCondLst>
                                        </p:cTn>
                                        <p:tgtEl>
                                          <p:spTgt spid="33"/>
                                        </p:tgtEl>
                                        <p:attrNameLst>
                                          <p:attrName>style.visibility</p:attrName>
                                        </p:attrNameLst>
                                      </p:cBhvr>
                                      <p:to>
                                        <p:strVal val="visible"/>
                                      </p:to>
                                    </p:set>
                                    <p:animEffect transition="in" filter="wipe(left)">
                                      <p:cBhvr>
                                        <p:cTn id="106" dur="500"/>
                                        <p:tgtEl>
                                          <p:spTgt spid="33"/>
                                        </p:tgtEl>
                                      </p:cBhvr>
                                    </p:animEffect>
                                  </p:childTnLst>
                                </p:cTn>
                              </p:par>
                              <p:par>
                                <p:cTn id="107" presetID="22" presetClass="entr" presetSubtype="8" fill="hold" grpId="0" nodeType="withEffect">
                                  <p:stCondLst>
                                    <p:cond delay="0"/>
                                  </p:stCondLst>
                                  <p:childTnLst>
                                    <p:set>
                                      <p:cBhvr>
                                        <p:cTn id="108" dur="1" fill="hold">
                                          <p:stCondLst>
                                            <p:cond delay="0"/>
                                          </p:stCondLst>
                                        </p:cTn>
                                        <p:tgtEl>
                                          <p:spTgt spid="35"/>
                                        </p:tgtEl>
                                        <p:attrNameLst>
                                          <p:attrName>style.visibility</p:attrName>
                                        </p:attrNameLst>
                                      </p:cBhvr>
                                      <p:to>
                                        <p:strVal val="visible"/>
                                      </p:to>
                                    </p:set>
                                    <p:animEffect transition="in" filter="wipe(left)">
                                      <p:cBhvr>
                                        <p:cTn id="109" dur="500"/>
                                        <p:tgtEl>
                                          <p:spTgt spid="35"/>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wipe(left)">
                                      <p:cBhvr>
                                        <p:cTn id="112" dur="500"/>
                                        <p:tgtEl>
                                          <p:spTgt spid="46"/>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77"/>
                                        </p:tgtEl>
                                        <p:attrNameLst>
                                          <p:attrName>style.visibility</p:attrName>
                                        </p:attrNameLst>
                                      </p:cBhvr>
                                      <p:to>
                                        <p:strVal val="visible"/>
                                      </p:to>
                                    </p:set>
                                    <p:animEffect transition="in" filter="wipe(left)">
                                      <p:cBhvr>
                                        <p:cTn id="11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7" grpId="0"/>
      <p:bldP spid="8" grpId="0" animBg="1"/>
      <p:bldP spid="9" grpId="0" animBg="1"/>
      <p:bldP spid="10" grpId="0" animBg="1"/>
      <p:bldP spid="11" grpId="0" animBg="1"/>
      <p:bldP spid="13" grpId="0"/>
      <p:bldP spid="14" grpId="0"/>
      <p:bldP spid="15" grpId="0"/>
      <p:bldP spid="16" grpId="0"/>
      <p:bldP spid="17" grpId="0" animBg="1"/>
      <p:bldP spid="33" grpId="0"/>
      <p:bldP spid="34" grpId="0" animBg="1"/>
      <p:bldP spid="35" grpId="0"/>
      <p:bldP spid="45" grpId="0" animBg="1"/>
      <p:bldP spid="46" grpId="0"/>
      <p:bldP spid="76" grpId="0" animBg="1"/>
      <p:bldP spid="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2" name="组合 1"/>
          <p:cNvGrpSpPr/>
          <p:nvPr/>
        </p:nvGrpSpPr>
        <p:grpSpPr>
          <a:xfrm>
            <a:off x="1183224" y="2170176"/>
            <a:ext cx="2426208" cy="2816449"/>
            <a:chOff x="886968" y="1627632"/>
            <a:chExt cx="1819656" cy="2112337"/>
          </a:xfrm>
        </p:grpSpPr>
        <p:grpSp>
          <p:nvGrpSpPr>
            <p:cNvPr id="4" name="组合 3"/>
            <p:cNvGrpSpPr/>
            <p:nvPr/>
          </p:nvGrpSpPr>
          <p:grpSpPr>
            <a:xfrm>
              <a:off x="886968" y="1627632"/>
              <a:ext cx="1819656" cy="1819656"/>
              <a:chOff x="886968" y="1627632"/>
              <a:chExt cx="1819656" cy="1819656"/>
            </a:xfrm>
          </p:grpSpPr>
          <p:grpSp>
            <p:nvGrpSpPr>
              <p:cNvPr id="6" name="组合 5"/>
              <p:cNvGrpSpPr/>
              <p:nvPr/>
            </p:nvGrpSpPr>
            <p:grpSpPr>
              <a:xfrm>
                <a:off x="886968" y="1627632"/>
                <a:ext cx="1819656" cy="1819656"/>
                <a:chOff x="886968" y="1627632"/>
                <a:chExt cx="1819656" cy="1819656"/>
              </a:xfrm>
            </p:grpSpPr>
            <p:sp>
              <p:nvSpPr>
                <p:cNvPr id="10" name="空心弧 9"/>
                <p:cNvSpPr/>
                <p:nvPr/>
              </p:nvSpPr>
              <p:spPr>
                <a:xfrm>
                  <a:off x="886968" y="1627632"/>
                  <a:ext cx="1819656" cy="1819656"/>
                </a:xfrm>
                <a:prstGeom prst="blockArc">
                  <a:avLst/>
                </a:prstGeom>
                <a:solidFill>
                  <a:srgbClr val="5CA30E"/>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grpSp>
              <p:nvGrpSpPr>
                <p:cNvPr id="11" name="组合 10"/>
                <p:cNvGrpSpPr/>
                <p:nvPr/>
              </p:nvGrpSpPr>
              <p:grpSpPr>
                <a:xfrm>
                  <a:off x="1596303" y="2664851"/>
                  <a:ext cx="356807" cy="355760"/>
                  <a:chOff x="7150101" y="3190875"/>
                  <a:chExt cx="541338" cy="539750"/>
                </a:xfrm>
              </p:grpSpPr>
              <p:sp>
                <p:nvSpPr>
                  <p:cNvPr id="12" name="Freeform 90"/>
                  <p:cNvSpPr>
                    <a:spLocks noEditPoints="1"/>
                  </p:cNvSpPr>
                  <p:nvPr/>
                </p:nvSpPr>
                <p:spPr bwMode="auto">
                  <a:xfrm>
                    <a:off x="7353301" y="3392488"/>
                    <a:ext cx="134938" cy="134938"/>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1 w 48"/>
                      <a:gd name="T11" fmla="*/ 16 h 48"/>
                      <a:gd name="T12" fmla="*/ 16 w 48"/>
                      <a:gd name="T13" fmla="*/ 21 h 48"/>
                      <a:gd name="T14" fmla="*/ 12 w 48"/>
                      <a:gd name="T15" fmla="*/ 24 h 48"/>
                      <a:gd name="T16" fmla="*/ 11 w 48"/>
                      <a:gd name="T17" fmla="*/ 24 h 48"/>
                      <a:gd name="T18" fmla="*/ 8 w 48"/>
                      <a:gd name="T19" fmla="*/ 19 h 48"/>
                      <a:gd name="T20" fmla="*/ 19 w 48"/>
                      <a:gd name="T21" fmla="*/ 8 h 48"/>
                      <a:gd name="T22" fmla="*/ 24 w 48"/>
                      <a:gd name="T23" fmla="*/ 11 h 48"/>
                      <a:gd name="T24" fmla="*/ 21 w 48"/>
                      <a:gd name="T25" fmla="*/ 1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48">
                        <a:moveTo>
                          <a:pt x="24" y="0"/>
                        </a:moveTo>
                        <a:cubicBezTo>
                          <a:pt x="11" y="0"/>
                          <a:pt x="0" y="11"/>
                          <a:pt x="0" y="24"/>
                        </a:cubicBezTo>
                        <a:cubicBezTo>
                          <a:pt x="0" y="37"/>
                          <a:pt x="11" y="48"/>
                          <a:pt x="24" y="48"/>
                        </a:cubicBezTo>
                        <a:cubicBezTo>
                          <a:pt x="37" y="48"/>
                          <a:pt x="48" y="37"/>
                          <a:pt x="48" y="24"/>
                        </a:cubicBezTo>
                        <a:cubicBezTo>
                          <a:pt x="48" y="11"/>
                          <a:pt x="37" y="0"/>
                          <a:pt x="24" y="0"/>
                        </a:cubicBezTo>
                        <a:close/>
                        <a:moveTo>
                          <a:pt x="21" y="16"/>
                        </a:moveTo>
                        <a:cubicBezTo>
                          <a:pt x="19" y="17"/>
                          <a:pt x="17" y="19"/>
                          <a:pt x="16" y="21"/>
                        </a:cubicBezTo>
                        <a:cubicBezTo>
                          <a:pt x="15" y="23"/>
                          <a:pt x="14" y="24"/>
                          <a:pt x="12" y="24"/>
                        </a:cubicBezTo>
                        <a:cubicBezTo>
                          <a:pt x="12" y="24"/>
                          <a:pt x="11" y="24"/>
                          <a:pt x="11" y="24"/>
                        </a:cubicBezTo>
                        <a:cubicBezTo>
                          <a:pt x="9" y="23"/>
                          <a:pt x="8" y="21"/>
                          <a:pt x="8" y="19"/>
                        </a:cubicBezTo>
                        <a:cubicBezTo>
                          <a:pt x="10" y="14"/>
                          <a:pt x="14" y="10"/>
                          <a:pt x="19" y="8"/>
                        </a:cubicBezTo>
                        <a:cubicBezTo>
                          <a:pt x="21" y="7"/>
                          <a:pt x="23" y="8"/>
                          <a:pt x="24" y="11"/>
                        </a:cubicBezTo>
                        <a:cubicBezTo>
                          <a:pt x="25" y="13"/>
                          <a:pt x="24" y="15"/>
                          <a:pt x="21" y="16"/>
                        </a:cubicBezTo>
                        <a:close/>
                      </a:path>
                    </a:pathLst>
                  </a:custGeom>
                  <a:solidFill>
                    <a:srgbClr val="F1AF59"/>
                  </a:solidFill>
                  <a:ln>
                    <a:noFill/>
                  </a:ln>
                </p:spPr>
                <p:txBody>
                  <a:bodyPr vert="horz" wrap="square" lIns="121920" tIns="60960" rIns="121920" bIns="60960" numCol="1" anchor="t" anchorCtr="0" compatLnSpc="1"/>
                  <a:lstStyle/>
                  <a:p>
                    <a:endParaRPr lang="zh-CN" altLang="en-US" sz="2400">
                      <a:solidFill>
                        <a:schemeClr val="tx1"/>
                      </a:solidFill>
                    </a:endParaRPr>
                  </a:p>
                </p:txBody>
              </p:sp>
              <p:sp>
                <p:nvSpPr>
                  <p:cNvPr id="13" name="Freeform 91"/>
                  <p:cNvSpPr>
                    <a:spLocks noEditPoints="1"/>
                  </p:cNvSpPr>
                  <p:nvPr/>
                </p:nvSpPr>
                <p:spPr bwMode="auto">
                  <a:xfrm>
                    <a:off x="7150101" y="3190875"/>
                    <a:ext cx="541338" cy="539750"/>
                  </a:xfrm>
                  <a:custGeom>
                    <a:avLst/>
                    <a:gdLst>
                      <a:gd name="T0" fmla="*/ 179 w 192"/>
                      <a:gd name="T1" fmla="*/ 47 h 192"/>
                      <a:gd name="T2" fmla="*/ 185 w 192"/>
                      <a:gd name="T3" fmla="*/ 41 h 192"/>
                      <a:gd name="T4" fmla="*/ 192 w 192"/>
                      <a:gd name="T5" fmla="*/ 24 h 192"/>
                      <a:gd name="T6" fmla="*/ 185 w 192"/>
                      <a:gd name="T7" fmla="*/ 7 h 192"/>
                      <a:gd name="T8" fmla="*/ 168 w 192"/>
                      <a:gd name="T9" fmla="*/ 0 h 192"/>
                      <a:gd name="T10" fmla="*/ 151 w 192"/>
                      <a:gd name="T11" fmla="*/ 7 h 192"/>
                      <a:gd name="T12" fmla="*/ 145 w 192"/>
                      <a:gd name="T13" fmla="*/ 13 h 192"/>
                      <a:gd name="T14" fmla="*/ 96 w 192"/>
                      <a:gd name="T15" fmla="*/ 0 h 192"/>
                      <a:gd name="T16" fmla="*/ 47 w 192"/>
                      <a:gd name="T17" fmla="*/ 13 h 192"/>
                      <a:gd name="T18" fmla="*/ 41 w 192"/>
                      <a:gd name="T19" fmla="*/ 7 h 192"/>
                      <a:gd name="T20" fmla="*/ 24 w 192"/>
                      <a:gd name="T21" fmla="*/ 0 h 192"/>
                      <a:gd name="T22" fmla="*/ 7 w 192"/>
                      <a:gd name="T23" fmla="*/ 7 h 192"/>
                      <a:gd name="T24" fmla="*/ 0 w 192"/>
                      <a:gd name="T25" fmla="*/ 24 h 192"/>
                      <a:gd name="T26" fmla="*/ 7 w 192"/>
                      <a:gd name="T27" fmla="*/ 41 h 192"/>
                      <a:gd name="T28" fmla="*/ 14 w 192"/>
                      <a:gd name="T29" fmla="*/ 47 h 192"/>
                      <a:gd name="T30" fmla="*/ 0 w 192"/>
                      <a:gd name="T31" fmla="*/ 96 h 192"/>
                      <a:gd name="T32" fmla="*/ 13 w 192"/>
                      <a:gd name="T33" fmla="*/ 145 h 192"/>
                      <a:gd name="T34" fmla="*/ 7 w 192"/>
                      <a:gd name="T35" fmla="*/ 151 h 192"/>
                      <a:gd name="T36" fmla="*/ 0 w 192"/>
                      <a:gd name="T37" fmla="*/ 168 h 192"/>
                      <a:gd name="T38" fmla="*/ 7 w 192"/>
                      <a:gd name="T39" fmla="*/ 185 h 192"/>
                      <a:gd name="T40" fmla="*/ 24 w 192"/>
                      <a:gd name="T41" fmla="*/ 192 h 192"/>
                      <a:gd name="T42" fmla="*/ 41 w 192"/>
                      <a:gd name="T43" fmla="*/ 185 h 192"/>
                      <a:gd name="T44" fmla="*/ 47 w 192"/>
                      <a:gd name="T45" fmla="*/ 179 h 192"/>
                      <a:gd name="T46" fmla="*/ 96 w 192"/>
                      <a:gd name="T47" fmla="*/ 192 h 192"/>
                      <a:gd name="T48" fmla="*/ 145 w 192"/>
                      <a:gd name="T49" fmla="*/ 179 h 192"/>
                      <a:gd name="T50" fmla="*/ 151 w 192"/>
                      <a:gd name="T51" fmla="*/ 185 h 192"/>
                      <a:gd name="T52" fmla="*/ 168 w 192"/>
                      <a:gd name="T53" fmla="*/ 192 h 192"/>
                      <a:gd name="T54" fmla="*/ 185 w 192"/>
                      <a:gd name="T55" fmla="*/ 185 h 192"/>
                      <a:gd name="T56" fmla="*/ 192 w 192"/>
                      <a:gd name="T57" fmla="*/ 168 h 192"/>
                      <a:gd name="T58" fmla="*/ 185 w 192"/>
                      <a:gd name="T59" fmla="*/ 151 h 192"/>
                      <a:gd name="T60" fmla="*/ 179 w 192"/>
                      <a:gd name="T61" fmla="*/ 145 h 192"/>
                      <a:gd name="T62" fmla="*/ 192 w 192"/>
                      <a:gd name="T63" fmla="*/ 96 h 192"/>
                      <a:gd name="T64" fmla="*/ 179 w 192"/>
                      <a:gd name="T65" fmla="*/ 47 h 192"/>
                      <a:gd name="T66" fmla="*/ 96 w 192"/>
                      <a:gd name="T67" fmla="*/ 176 h 192"/>
                      <a:gd name="T68" fmla="*/ 16 w 192"/>
                      <a:gd name="T69" fmla="*/ 96 h 192"/>
                      <a:gd name="T70" fmla="*/ 96 w 192"/>
                      <a:gd name="T71" fmla="*/ 16 h 192"/>
                      <a:gd name="T72" fmla="*/ 176 w 192"/>
                      <a:gd name="T73" fmla="*/ 96 h 192"/>
                      <a:gd name="T74" fmla="*/ 96 w 192"/>
                      <a:gd name="T75" fmla="*/ 17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2" h="192">
                        <a:moveTo>
                          <a:pt x="179" y="47"/>
                        </a:moveTo>
                        <a:cubicBezTo>
                          <a:pt x="185" y="41"/>
                          <a:pt x="185" y="41"/>
                          <a:pt x="185" y="41"/>
                        </a:cubicBezTo>
                        <a:cubicBezTo>
                          <a:pt x="190" y="36"/>
                          <a:pt x="192" y="30"/>
                          <a:pt x="192" y="24"/>
                        </a:cubicBezTo>
                        <a:cubicBezTo>
                          <a:pt x="192" y="17"/>
                          <a:pt x="190" y="11"/>
                          <a:pt x="185" y="7"/>
                        </a:cubicBezTo>
                        <a:cubicBezTo>
                          <a:pt x="181" y="2"/>
                          <a:pt x="175" y="0"/>
                          <a:pt x="168" y="0"/>
                        </a:cubicBezTo>
                        <a:cubicBezTo>
                          <a:pt x="162" y="0"/>
                          <a:pt x="156" y="2"/>
                          <a:pt x="151" y="7"/>
                        </a:cubicBezTo>
                        <a:cubicBezTo>
                          <a:pt x="145" y="13"/>
                          <a:pt x="145" y="13"/>
                          <a:pt x="145" y="13"/>
                        </a:cubicBezTo>
                        <a:cubicBezTo>
                          <a:pt x="130" y="5"/>
                          <a:pt x="113" y="0"/>
                          <a:pt x="96" y="0"/>
                        </a:cubicBezTo>
                        <a:cubicBezTo>
                          <a:pt x="79" y="0"/>
                          <a:pt x="62" y="5"/>
                          <a:pt x="47" y="13"/>
                        </a:cubicBezTo>
                        <a:cubicBezTo>
                          <a:pt x="41" y="7"/>
                          <a:pt x="41" y="7"/>
                          <a:pt x="41" y="7"/>
                        </a:cubicBezTo>
                        <a:cubicBezTo>
                          <a:pt x="37" y="2"/>
                          <a:pt x="31" y="0"/>
                          <a:pt x="24" y="0"/>
                        </a:cubicBezTo>
                        <a:cubicBezTo>
                          <a:pt x="18" y="0"/>
                          <a:pt x="12" y="2"/>
                          <a:pt x="7" y="7"/>
                        </a:cubicBezTo>
                        <a:cubicBezTo>
                          <a:pt x="3" y="11"/>
                          <a:pt x="0" y="17"/>
                          <a:pt x="0" y="24"/>
                        </a:cubicBezTo>
                        <a:cubicBezTo>
                          <a:pt x="0" y="30"/>
                          <a:pt x="3" y="36"/>
                          <a:pt x="7" y="41"/>
                        </a:cubicBezTo>
                        <a:cubicBezTo>
                          <a:pt x="14" y="47"/>
                          <a:pt x="14" y="47"/>
                          <a:pt x="14" y="47"/>
                        </a:cubicBezTo>
                        <a:cubicBezTo>
                          <a:pt x="5" y="62"/>
                          <a:pt x="0" y="79"/>
                          <a:pt x="0" y="96"/>
                        </a:cubicBezTo>
                        <a:cubicBezTo>
                          <a:pt x="0" y="113"/>
                          <a:pt x="5" y="130"/>
                          <a:pt x="13" y="145"/>
                        </a:cubicBezTo>
                        <a:cubicBezTo>
                          <a:pt x="7" y="151"/>
                          <a:pt x="7" y="151"/>
                          <a:pt x="7" y="151"/>
                        </a:cubicBezTo>
                        <a:cubicBezTo>
                          <a:pt x="3" y="155"/>
                          <a:pt x="0" y="161"/>
                          <a:pt x="0" y="168"/>
                        </a:cubicBezTo>
                        <a:cubicBezTo>
                          <a:pt x="0" y="174"/>
                          <a:pt x="3" y="180"/>
                          <a:pt x="7" y="185"/>
                        </a:cubicBezTo>
                        <a:cubicBezTo>
                          <a:pt x="12" y="189"/>
                          <a:pt x="18" y="192"/>
                          <a:pt x="24" y="192"/>
                        </a:cubicBezTo>
                        <a:cubicBezTo>
                          <a:pt x="31" y="192"/>
                          <a:pt x="37" y="189"/>
                          <a:pt x="41" y="185"/>
                        </a:cubicBezTo>
                        <a:cubicBezTo>
                          <a:pt x="47" y="179"/>
                          <a:pt x="47" y="179"/>
                          <a:pt x="47" y="179"/>
                        </a:cubicBezTo>
                        <a:cubicBezTo>
                          <a:pt x="62" y="187"/>
                          <a:pt x="79" y="192"/>
                          <a:pt x="96" y="192"/>
                        </a:cubicBezTo>
                        <a:cubicBezTo>
                          <a:pt x="113" y="192"/>
                          <a:pt x="130" y="187"/>
                          <a:pt x="145" y="179"/>
                        </a:cubicBezTo>
                        <a:cubicBezTo>
                          <a:pt x="151" y="185"/>
                          <a:pt x="151" y="185"/>
                          <a:pt x="151" y="185"/>
                        </a:cubicBezTo>
                        <a:cubicBezTo>
                          <a:pt x="156" y="189"/>
                          <a:pt x="162" y="192"/>
                          <a:pt x="168" y="192"/>
                        </a:cubicBezTo>
                        <a:cubicBezTo>
                          <a:pt x="175" y="192"/>
                          <a:pt x="181" y="189"/>
                          <a:pt x="185" y="185"/>
                        </a:cubicBezTo>
                        <a:cubicBezTo>
                          <a:pt x="190" y="180"/>
                          <a:pt x="192" y="174"/>
                          <a:pt x="192" y="168"/>
                        </a:cubicBezTo>
                        <a:cubicBezTo>
                          <a:pt x="192" y="161"/>
                          <a:pt x="190" y="155"/>
                          <a:pt x="185" y="151"/>
                        </a:cubicBezTo>
                        <a:cubicBezTo>
                          <a:pt x="179" y="145"/>
                          <a:pt x="179" y="145"/>
                          <a:pt x="179" y="145"/>
                        </a:cubicBezTo>
                        <a:cubicBezTo>
                          <a:pt x="188" y="130"/>
                          <a:pt x="192" y="113"/>
                          <a:pt x="192" y="96"/>
                        </a:cubicBezTo>
                        <a:cubicBezTo>
                          <a:pt x="192" y="79"/>
                          <a:pt x="188" y="62"/>
                          <a:pt x="179" y="47"/>
                        </a:cubicBezTo>
                        <a:close/>
                        <a:moveTo>
                          <a:pt x="96" y="176"/>
                        </a:moveTo>
                        <a:cubicBezTo>
                          <a:pt x="52" y="176"/>
                          <a:pt x="16" y="140"/>
                          <a:pt x="16" y="96"/>
                        </a:cubicBezTo>
                        <a:cubicBezTo>
                          <a:pt x="16" y="52"/>
                          <a:pt x="52" y="16"/>
                          <a:pt x="96" y="16"/>
                        </a:cubicBezTo>
                        <a:cubicBezTo>
                          <a:pt x="140" y="16"/>
                          <a:pt x="176" y="52"/>
                          <a:pt x="176" y="96"/>
                        </a:cubicBezTo>
                        <a:cubicBezTo>
                          <a:pt x="176" y="140"/>
                          <a:pt x="140" y="176"/>
                          <a:pt x="96" y="176"/>
                        </a:cubicBezTo>
                        <a:close/>
                      </a:path>
                    </a:pathLst>
                  </a:custGeom>
                  <a:solidFill>
                    <a:srgbClr val="5CA30E"/>
                  </a:solidFill>
                  <a:ln>
                    <a:noFill/>
                  </a:ln>
                </p:spPr>
                <p:txBody>
                  <a:bodyPr vert="horz" wrap="square" lIns="121920" tIns="60960" rIns="121920" bIns="60960" numCol="1" anchor="t" anchorCtr="0" compatLnSpc="1"/>
                  <a:lstStyle/>
                  <a:p>
                    <a:endParaRPr lang="zh-CN" altLang="en-US" sz="2400">
                      <a:solidFill>
                        <a:schemeClr val="tx1"/>
                      </a:solidFill>
                    </a:endParaRPr>
                  </a:p>
                </p:txBody>
              </p:sp>
              <p:sp>
                <p:nvSpPr>
                  <p:cNvPr id="14" name="Freeform 92"/>
                  <p:cNvSpPr>
                    <a:spLocks noEditPoints="1"/>
                  </p:cNvSpPr>
                  <p:nvPr/>
                </p:nvSpPr>
                <p:spPr bwMode="auto">
                  <a:xfrm>
                    <a:off x="7218363" y="3257550"/>
                    <a:ext cx="404813" cy="40640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04 w 144"/>
                      <a:gd name="T11" fmla="*/ 72 h 144"/>
                      <a:gd name="T12" fmla="*/ 72 w 144"/>
                      <a:gd name="T13" fmla="*/ 104 h 144"/>
                      <a:gd name="T14" fmla="*/ 40 w 144"/>
                      <a:gd name="T15" fmla="*/ 72 h 144"/>
                      <a:gd name="T16" fmla="*/ 47 w 144"/>
                      <a:gd name="T17" fmla="*/ 52 h 144"/>
                      <a:gd name="T18" fmla="*/ 41 w 144"/>
                      <a:gd name="T19" fmla="*/ 47 h 144"/>
                      <a:gd name="T20" fmla="*/ 41 w 144"/>
                      <a:gd name="T21" fmla="*/ 41 h 144"/>
                      <a:gd name="T22" fmla="*/ 47 w 144"/>
                      <a:gd name="T23" fmla="*/ 41 h 144"/>
                      <a:gd name="T24" fmla="*/ 53 w 144"/>
                      <a:gd name="T25" fmla="*/ 47 h 144"/>
                      <a:gd name="T26" fmla="*/ 72 w 144"/>
                      <a:gd name="T27" fmla="*/ 40 h 144"/>
                      <a:gd name="T28" fmla="*/ 92 w 144"/>
                      <a:gd name="T29" fmla="*/ 47 h 144"/>
                      <a:gd name="T30" fmla="*/ 98 w 144"/>
                      <a:gd name="T31" fmla="*/ 41 h 144"/>
                      <a:gd name="T32" fmla="*/ 103 w 144"/>
                      <a:gd name="T33" fmla="*/ 41 h 144"/>
                      <a:gd name="T34" fmla="*/ 103 w 144"/>
                      <a:gd name="T35" fmla="*/ 47 h 144"/>
                      <a:gd name="T36" fmla="*/ 97 w 144"/>
                      <a:gd name="T37" fmla="*/ 52 h 144"/>
                      <a:gd name="T38" fmla="*/ 104 w 144"/>
                      <a:gd name="T39" fmla="*/ 7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04" y="72"/>
                        </a:moveTo>
                        <a:cubicBezTo>
                          <a:pt x="104" y="90"/>
                          <a:pt x="90" y="104"/>
                          <a:pt x="72" y="104"/>
                        </a:cubicBezTo>
                        <a:cubicBezTo>
                          <a:pt x="55" y="104"/>
                          <a:pt x="40" y="90"/>
                          <a:pt x="40" y="72"/>
                        </a:cubicBezTo>
                        <a:cubicBezTo>
                          <a:pt x="40" y="64"/>
                          <a:pt x="43" y="58"/>
                          <a:pt x="47" y="52"/>
                        </a:cubicBezTo>
                        <a:cubicBezTo>
                          <a:pt x="41" y="47"/>
                          <a:pt x="41" y="47"/>
                          <a:pt x="41" y="47"/>
                        </a:cubicBezTo>
                        <a:cubicBezTo>
                          <a:pt x="40" y="45"/>
                          <a:pt x="40" y="43"/>
                          <a:pt x="41" y="41"/>
                        </a:cubicBezTo>
                        <a:cubicBezTo>
                          <a:pt x="43" y="39"/>
                          <a:pt x="45" y="39"/>
                          <a:pt x="47" y="41"/>
                        </a:cubicBezTo>
                        <a:cubicBezTo>
                          <a:pt x="53" y="47"/>
                          <a:pt x="53" y="47"/>
                          <a:pt x="53" y="47"/>
                        </a:cubicBezTo>
                        <a:cubicBezTo>
                          <a:pt x="58" y="42"/>
                          <a:pt x="65" y="40"/>
                          <a:pt x="72" y="40"/>
                        </a:cubicBezTo>
                        <a:cubicBezTo>
                          <a:pt x="80" y="40"/>
                          <a:pt x="86" y="42"/>
                          <a:pt x="92" y="47"/>
                        </a:cubicBezTo>
                        <a:cubicBezTo>
                          <a:pt x="98" y="41"/>
                          <a:pt x="98" y="41"/>
                          <a:pt x="98" y="41"/>
                        </a:cubicBezTo>
                        <a:cubicBezTo>
                          <a:pt x="99" y="39"/>
                          <a:pt x="102" y="39"/>
                          <a:pt x="103" y="41"/>
                        </a:cubicBezTo>
                        <a:cubicBezTo>
                          <a:pt x="105" y="43"/>
                          <a:pt x="105" y="45"/>
                          <a:pt x="103" y="47"/>
                        </a:cubicBezTo>
                        <a:cubicBezTo>
                          <a:pt x="97" y="52"/>
                          <a:pt x="97" y="52"/>
                          <a:pt x="97" y="52"/>
                        </a:cubicBezTo>
                        <a:cubicBezTo>
                          <a:pt x="102" y="58"/>
                          <a:pt x="104" y="65"/>
                          <a:pt x="104" y="72"/>
                        </a:cubicBezTo>
                        <a:close/>
                      </a:path>
                    </a:pathLst>
                  </a:custGeom>
                  <a:solidFill>
                    <a:srgbClr val="5CA30E"/>
                  </a:solidFill>
                  <a:ln>
                    <a:noFill/>
                  </a:ln>
                </p:spPr>
                <p:txBody>
                  <a:bodyPr vert="horz" wrap="square" lIns="121920" tIns="60960" rIns="121920" bIns="60960" numCol="1" anchor="t" anchorCtr="0" compatLnSpc="1"/>
                  <a:lstStyle/>
                  <a:p>
                    <a:endParaRPr lang="zh-CN" altLang="en-US" sz="2400">
                      <a:solidFill>
                        <a:schemeClr val="tx1"/>
                      </a:solidFill>
                    </a:endParaRPr>
                  </a:p>
                </p:txBody>
              </p:sp>
            </p:grpSp>
          </p:grpSp>
          <p:sp>
            <p:nvSpPr>
              <p:cNvPr id="7" name="文本框 27"/>
              <p:cNvSpPr txBox="1"/>
              <p:nvPr/>
            </p:nvSpPr>
            <p:spPr>
              <a:xfrm>
                <a:off x="1536184" y="2113843"/>
                <a:ext cx="484823" cy="483870"/>
              </a:xfrm>
              <a:prstGeom prst="rect">
                <a:avLst/>
              </a:prstGeom>
              <a:noFill/>
            </p:spPr>
            <p:txBody>
              <a:bodyPr wrap="none" lIns="91440" tIns="45720" rIns="91440" bIns="45720" rtlCol="0">
                <a:spAutoFit/>
              </a:bodyPr>
              <a:lstStyle/>
              <a:p>
                <a:r>
                  <a:rPr lang="en-US" altLang="zh-CN" sz="3600" b="1" dirty="0">
                    <a:solidFill>
                      <a:schemeClr val="tx1"/>
                    </a:solidFill>
                  </a:rPr>
                  <a:t>01</a:t>
                </a:r>
              </a:p>
            </p:txBody>
          </p:sp>
        </p:grpSp>
        <p:sp>
          <p:nvSpPr>
            <p:cNvPr id="5" name="文本框 43"/>
            <p:cNvSpPr txBox="1"/>
            <p:nvPr/>
          </p:nvSpPr>
          <p:spPr>
            <a:xfrm>
              <a:off x="1329906" y="3147992"/>
              <a:ext cx="902970" cy="297180"/>
            </a:xfrm>
            <a:prstGeom prst="rect">
              <a:avLst/>
            </a:prstGeom>
            <a:noFill/>
          </p:spPr>
          <p:txBody>
            <a:bodyPr wrap="none" lIns="91440" tIns="45720" rIns="91440" bIns="45720" rtlCol="0">
              <a:spAutoFit/>
            </a:bodyPr>
            <a:lstStyle/>
            <a:p>
              <a:pPr algn="ctr"/>
              <a:r>
                <a:rPr lang="en-US" altLang="zh-CN" sz="2000" b="1" dirty="0">
                  <a:solidFill>
                    <a:schemeClr val="tx1"/>
                  </a:solidFill>
                </a:rPr>
                <a:t>添加标题</a:t>
              </a:r>
            </a:p>
          </p:txBody>
        </p:sp>
        <p:sp>
          <p:nvSpPr>
            <p:cNvPr id="8" name="文本框 44"/>
            <p:cNvSpPr txBox="1"/>
            <p:nvPr/>
          </p:nvSpPr>
          <p:spPr>
            <a:xfrm>
              <a:off x="1106477" y="3427549"/>
              <a:ext cx="1349828" cy="312420"/>
            </a:xfrm>
            <a:prstGeom prst="rect">
              <a:avLst/>
            </a:prstGeom>
            <a:noFill/>
          </p:spPr>
          <p:txBody>
            <a:bodyPr wrap="square" lIns="91440" tIns="45720" rIns="91440" bIns="45720" rtlCol="0">
              <a:spAutoFit/>
            </a:bodyPr>
            <a:lstStyle/>
            <a:p>
              <a:pPr algn="ctr"/>
              <a:r>
                <a:rPr lang="en-US" altLang="zh-CN" sz="1065" dirty="0">
                  <a:solidFill>
                    <a:schemeClr val="tx1"/>
                  </a:solidFill>
                </a:rPr>
                <a:t>请在此粘贴或者输入您的文字内容</a:t>
              </a:r>
            </a:p>
          </p:txBody>
        </p:sp>
      </p:grpSp>
      <p:grpSp>
        <p:nvGrpSpPr>
          <p:cNvPr id="19" name="组合 18"/>
          <p:cNvGrpSpPr/>
          <p:nvPr/>
        </p:nvGrpSpPr>
        <p:grpSpPr>
          <a:xfrm>
            <a:off x="3004151" y="2086847"/>
            <a:ext cx="2426208" cy="2505700"/>
            <a:chOff x="2252663" y="1565135"/>
            <a:chExt cx="1819656" cy="1879275"/>
          </a:xfrm>
        </p:grpSpPr>
        <p:sp>
          <p:nvSpPr>
            <p:cNvPr id="20" name="空心弧 19"/>
            <p:cNvSpPr/>
            <p:nvPr/>
          </p:nvSpPr>
          <p:spPr>
            <a:xfrm rot="10800000">
              <a:off x="2252663" y="1624754"/>
              <a:ext cx="1819656" cy="1819656"/>
            </a:xfrm>
            <a:prstGeom prst="blockArc">
              <a:avLst/>
            </a:prstGeom>
            <a:solidFill>
              <a:srgbClr val="056007"/>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22" name="文本框 30"/>
            <p:cNvSpPr txBox="1"/>
            <p:nvPr/>
          </p:nvSpPr>
          <p:spPr>
            <a:xfrm>
              <a:off x="2925716" y="2520387"/>
              <a:ext cx="484823" cy="483870"/>
            </a:xfrm>
            <a:prstGeom prst="rect">
              <a:avLst/>
            </a:prstGeom>
            <a:noFill/>
          </p:spPr>
          <p:txBody>
            <a:bodyPr wrap="none" lIns="91440" tIns="45720" rIns="91440" bIns="45720" rtlCol="0">
              <a:spAutoFit/>
            </a:bodyPr>
            <a:lstStyle/>
            <a:p>
              <a:r>
                <a:rPr lang="en-US" altLang="zh-CN" sz="3600" b="1" dirty="0">
                  <a:solidFill>
                    <a:schemeClr val="tx1"/>
                  </a:solidFill>
                </a:rPr>
                <a:t>02</a:t>
              </a:r>
            </a:p>
          </p:txBody>
        </p:sp>
        <p:sp>
          <p:nvSpPr>
            <p:cNvPr id="23" name="燕尾形 22"/>
            <p:cNvSpPr/>
            <p:nvPr/>
          </p:nvSpPr>
          <p:spPr>
            <a:xfrm rot="16200000">
              <a:off x="3026976" y="2145562"/>
              <a:ext cx="261257" cy="261257"/>
            </a:xfrm>
            <a:prstGeom prst="chevron">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24" name="文本框 50"/>
            <p:cNvSpPr txBox="1"/>
            <p:nvPr/>
          </p:nvSpPr>
          <p:spPr>
            <a:xfrm>
              <a:off x="2487576" y="1565135"/>
              <a:ext cx="1349828" cy="312420"/>
            </a:xfrm>
            <a:prstGeom prst="rect">
              <a:avLst/>
            </a:prstGeom>
            <a:noFill/>
          </p:spPr>
          <p:txBody>
            <a:bodyPr wrap="square" lIns="91440" tIns="45720" rIns="91440" bIns="45720" rtlCol="0">
              <a:spAutoFit/>
            </a:bodyPr>
            <a:lstStyle/>
            <a:p>
              <a:pPr algn="ctr"/>
              <a:r>
                <a:rPr lang="en-US" altLang="zh-CN" sz="1065" dirty="0">
                  <a:solidFill>
                    <a:schemeClr val="tx1"/>
                  </a:solidFill>
                </a:rPr>
                <a:t>请在此粘贴或者输入您的文字内容</a:t>
              </a:r>
            </a:p>
          </p:txBody>
        </p:sp>
      </p:grpSp>
      <p:grpSp>
        <p:nvGrpSpPr>
          <p:cNvPr id="27" name="组合 26"/>
          <p:cNvGrpSpPr/>
          <p:nvPr/>
        </p:nvGrpSpPr>
        <p:grpSpPr>
          <a:xfrm>
            <a:off x="4824474" y="2170176"/>
            <a:ext cx="2426208" cy="2816449"/>
            <a:chOff x="3617905" y="1627632"/>
            <a:chExt cx="1819656" cy="2112337"/>
          </a:xfrm>
        </p:grpSpPr>
        <p:sp>
          <p:nvSpPr>
            <p:cNvPr id="29" name="空心弧 28"/>
            <p:cNvSpPr/>
            <p:nvPr/>
          </p:nvSpPr>
          <p:spPr>
            <a:xfrm>
              <a:off x="3617905" y="1627632"/>
              <a:ext cx="1819656" cy="1819656"/>
            </a:xfrm>
            <a:prstGeom prst="blockArc">
              <a:avLst/>
            </a:prstGeom>
            <a:solidFill>
              <a:srgbClr val="5CA30E"/>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30" name="文本框 28"/>
            <p:cNvSpPr txBox="1"/>
            <p:nvPr/>
          </p:nvSpPr>
          <p:spPr>
            <a:xfrm>
              <a:off x="4280169" y="2113843"/>
              <a:ext cx="484823" cy="483870"/>
            </a:xfrm>
            <a:prstGeom prst="rect">
              <a:avLst/>
            </a:prstGeom>
            <a:noFill/>
          </p:spPr>
          <p:txBody>
            <a:bodyPr wrap="none" lIns="91440" tIns="45720" rIns="91440" bIns="45720" rtlCol="0">
              <a:spAutoFit/>
            </a:bodyPr>
            <a:lstStyle/>
            <a:p>
              <a:r>
                <a:rPr lang="en-US" altLang="zh-CN" sz="3600" b="1" dirty="0">
                  <a:solidFill>
                    <a:schemeClr val="tx1"/>
                  </a:solidFill>
                </a:rPr>
                <a:t>03</a:t>
              </a:r>
            </a:p>
          </p:txBody>
        </p:sp>
        <p:grpSp>
          <p:nvGrpSpPr>
            <p:cNvPr id="31" name="组合 30"/>
            <p:cNvGrpSpPr/>
            <p:nvPr/>
          </p:nvGrpSpPr>
          <p:grpSpPr>
            <a:xfrm>
              <a:off x="4285401" y="2750765"/>
              <a:ext cx="383940" cy="336053"/>
              <a:chOff x="5749093" y="1413289"/>
              <a:chExt cx="511920" cy="448071"/>
            </a:xfrm>
          </p:grpSpPr>
          <p:sp>
            <p:nvSpPr>
              <p:cNvPr id="34" name="任意多边形 33"/>
              <p:cNvSpPr/>
              <p:nvPr/>
            </p:nvSpPr>
            <p:spPr>
              <a:xfrm rot="2700000">
                <a:off x="5812942" y="1413289"/>
                <a:ext cx="448071" cy="448071"/>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37" name="任意多边形 36"/>
              <p:cNvSpPr/>
              <p:nvPr/>
            </p:nvSpPr>
            <p:spPr>
              <a:xfrm rot="2700000">
                <a:off x="5749093" y="1601982"/>
                <a:ext cx="60720" cy="60720"/>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
          <p:nvSpPr>
            <p:cNvPr id="32" name="文本框 36"/>
            <p:cNvSpPr txBox="1"/>
            <p:nvPr/>
          </p:nvSpPr>
          <p:spPr>
            <a:xfrm>
              <a:off x="4073462" y="3147992"/>
              <a:ext cx="902970" cy="297180"/>
            </a:xfrm>
            <a:prstGeom prst="rect">
              <a:avLst/>
            </a:prstGeom>
            <a:noFill/>
          </p:spPr>
          <p:txBody>
            <a:bodyPr wrap="none" lIns="91440" tIns="45720" rIns="91440" bIns="45720" rtlCol="0">
              <a:spAutoFit/>
            </a:bodyPr>
            <a:lstStyle/>
            <a:p>
              <a:pPr algn="ctr"/>
              <a:r>
                <a:rPr lang="en-US" altLang="zh-CN" sz="2000" b="1" dirty="0">
                  <a:solidFill>
                    <a:schemeClr val="tx1"/>
                  </a:solidFill>
                </a:rPr>
                <a:t>添加标题</a:t>
              </a:r>
            </a:p>
          </p:txBody>
        </p:sp>
        <p:sp>
          <p:nvSpPr>
            <p:cNvPr id="33" name="文本框 37"/>
            <p:cNvSpPr txBox="1"/>
            <p:nvPr/>
          </p:nvSpPr>
          <p:spPr>
            <a:xfrm>
              <a:off x="3850033" y="3427549"/>
              <a:ext cx="1349828" cy="312420"/>
            </a:xfrm>
            <a:prstGeom prst="rect">
              <a:avLst/>
            </a:prstGeom>
            <a:noFill/>
          </p:spPr>
          <p:txBody>
            <a:bodyPr wrap="square" lIns="91440" tIns="45720" rIns="91440" bIns="45720" rtlCol="0">
              <a:spAutoFit/>
            </a:bodyPr>
            <a:lstStyle/>
            <a:p>
              <a:pPr algn="ctr"/>
              <a:r>
                <a:rPr lang="en-US" altLang="zh-CN" sz="1065" dirty="0">
                  <a:solidFill>
                    <a:schemeClr val="tx1"/>
                  </a:solidFill>
                </a:rPr>
                <a:t>请在此粘贴或者输入您的文字内容</a:t>
              </a:r>
            </a:p>
          </p:txBody>
        </p:sp>
      </p:grpSp>
      <p:grpSp>
        <p:nvGrpSpPr>
          <p:cNvPr id="40" name="组合 39"/>
          <p:cNvGrpSpPr/>
          <p:nvPr/>
        </p:nvGrpSpPr>
        <p:grpSpPr>
          <a:xfrm>
            <a:off x="6642415" y="2086847"/>
            <a:ext cx="2426208" cy="2505700"/>
            <a:chOff x="4981361" y="1565135"/>
            <a:chExt cx="1819656" cy="1879275"/>
          </a:xfrm>
        </p:grpSpPr>
        <p:sp>
          <p:nvSpPr>
            <p:cNvPr id="41" name="空心弧 40"/>
            <p:cNvSpPr/>
            <p:nvPr/>
          </p:nvSpPr>
          <p:spPr>
            <a:xfrm rot="10800000">
              <a:off x="4981361" y="1624754"/>
              <a:ext cx="1819656" cy="1819656"/>
            </a:xfrm>
            <a:prstGeom prst="blockArc">
              <a:avLst/>
            </a:prstGeom>
            <a:solidFill>
              <a:srgbClr val="056007"/>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43" name="文本框 31"/>
            <p:cNvSpPr txBox="1"/>
            <p:nvPr/>
          </p:nvSpPr>
          <p:spPr>
            <a:xfrm>
              <a:off x="5639731" y="2520387"/>
              <a:ext cx="484823" cy="483870"/>
            </a:xfrm>
            <a:prstGeom prst="rect">
              <a:avLst/>
            </a:prstGeom>
            <a:noFill/>
          </p:spPr>
          <p:txBody>
            <a:bodyPr wrap="none" lIns="91440" tIns="45720" rIns="91440" bIns="45720" rtlCol="0">
              <a:spAutoFit/>
            </a:bodyPr>
            <a:lstStyle/>
            <a:p>
              <a:r>
                <a:rPr lang="en-US" altLang="zh-CN" sz="3600" b="1" dirty="0">
                  <a:solidFill>
                    <a:schemeClr val="tx1"/>
                  </a:solidFill>
                </a:rPr>
                <a:t>04</a:t>
              </a:r>
            </a:p>
          </p:txBody>
        </p:sp>
        <p:sp>
          <p:nvSpPr>
            <p:cNvPr id="44" name="燕尾形 43"/>
            <p:cNvSpPr/>
            <p:nvPr/>
          </p:nvSpPr>
          <p:spPr>
            <a:xfrm rot="16200000">
              <a:off x="5770988" y="2145562"/>
              <a:ext cx="261257" cy="261257"/>
            </a:xfrm>
            <a:prstGeom prst="chevron">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45" name="文本框 51"/>
            <p:cNvSpPr txBox="1"/>
            <p:nvPr/>
          </p:nvSpPr>
          <p:spPr>
            <a:xfrm>
              <a:off x="5248634" y="1565135"/>
              <a:ext cx="1349828" cy="312420"/>
            </a:xfrm>
            <a:prstGeom prst="rect">
              <a:avLst/>
            </a:prstGeom>
            <a:noFill/>
          </p:spPr>
          <p:txBody>
            <a:bodyPr wrap="square" lIns="91440" tIns="45720" rIns="91440" bIns="45720" rtlCol="0">
              <a:spAutoFit/>
            </a:bodyPr>
            <a:lstStyle/>
            <a:p>
              <a:pPr algn="ctr"/>
              <a:r>
                <a:rPr lang="en-US" altLang="zh-CN" sz="1065" dirty="0">
                  <a:solidFill>
                    <a:schemeClr val="tx1"/>
                  </a:solidFill>
                </a:rPr>
                <a:t>请在此粘贴或者输入您的文字内容</a:t>
              </a:r>
            </a:p>
          </p:txBody>
        </p:sp>
      </p:grpSp>
      <p:grpSp>
        <p:nvGrpSpPr>
          <p:cNvPr id="50" name="组合 49"/>
          <p:cNvGrpSpPr/>
          <p:nvPr/>
        </p:nvGrpSpPr>
        <p:grpSpPr>
          <a:xfrm>
            <a:off x="8457690" y="2170176"/>
            <a:ext cx="2426208" cy="2816449"/>
            <a:chOff x="6342817" y="1627632"/>
            <a:chExt cx="1819656" cy="2112337"/>
          </a:xfrm>
        </p:grpSpPr>
        <p:sp>
          <p:nvSpPr>
            <p:cNvPr id="51" name="空心弧 50"/>
            <p:cNvSpPr/>
            <p:nvPr/>
          </p:nvSpPr>
          <p:spPr>
            <a:xfrm>
              <a:off x="6342817" y="1627632"/>
              <a:ext cx="1819656" cy="1819656"/>
            </a:xfrm>
            <a:prstGeom prst="blockArc">
              <a:avLst/>
            </a:prstGeom>
            <a:solidFill>
              <a:srgbClr val="5CA30E"/>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52" name="文本框 29"/>
            <p:cNvSpPr txBox="1"/>
            <p:nvPr/>
          </p:nvSpPr>
          <p:spPr>
            <a:xfrm>
              <a:off x="7034890" y="2113843"/>
              <a:ext cx="484823" cy="483870"/>
            </a:xfrm>
            <a:prstGeom prst="rect">
              <a:avLst/>
            </a:prstGeom>
            <a:noFill/>
          </p:spPr>
          <p:txBody>
            <a:bodyPr wrap="none" lIns="91440" tIns="45720" rIns="91440" bIns="45720" rtlCol="0">
              <a:spAutoFit/>
            </a:bodyPr>
            <a:lstStyle/>
            <a:p>
              <a:r>
                <a:rPr lang="en-US" altLang="zh-CN" sz="3600" b="1" dirty="0">
                  <a:solidFill>
                    <a:schemeClr val="tx1"/>
                  </a:solidFill>
                </a:rPr>
                <a:t>05</a:t>
              </a:r>
            </a:p>
          </p:txBody>
        </p:sp>
        <p:sp>
          <p:nvSpPr>
            <p:cNvPr id="53" name="Freeform 155"/>
            <p:cNvSpPr>
              <a:spLocks noEditPoints="1"/>
            </p:cNvSpPr>
            <p:nvPr/>
          </p:nvSpPr>
          <p:spPr bwMode="auto">
            <a:xfrm>
              <a:off x="7114748" y="2789647"/>
              <a:ext cx="366997" cy="311304"/>
            </a:xfrm>
            <a:custGeom>
              <a:avLst/>
              <a:gdLst>
                <a:gd name="T0" fmla="*/ 156 w 342"/>
                <a:gd name="T1" fmla="*/ 187 h 290"/>
                <a:gd name="T2" fmla="*/ 165 w 342"/>
                <a:gd name="T3" fmla="*/ 216 h 290"/>
                <a:gd name="T4" fmla="*/ 184 w 342"/>
                <a:gd name="T5" fmla="*/ 220 h 290"/>
                <a:gd name="T6" fmla="*/ 200 w 342"/>
                <a:gd name="T7" fmla="*/ 183 h 290"/>
                <a:gd name="T8" fmla="*/ 184 w 342"/>
                <a:gd name="T9" fmla="*/ 164 h 290"/>
                <a:gd name="T10" fmla="*/ 204 w 342"/>
                <a:gd name="T11" fmla="*/ 161 h 290"/>
                <a:gd name="T12" fmla="*/ 208 w 342"/>
                <a:gd name="T13" fmla="*/ 160 h 290"/>
                <a:gd name="T14" fmla="*/ 229 w 342"/>
                <a:gd name="T15" fmla="*/ 165 h 290"/>
                <a:gd name="T16" fmla="*/ 242 w 342"/>
                <a:gd name="T17" fmla="*/ 164 h 290"/>
                <a:gd name="T18" fmla="*/ 250 w 342"/>
                <a:gd name="T19" fmla="*/ 171 h 290"/>
                <a:gd name="T20" fmla="*/ 259 w 342"/>
                <a:gd name="T21" fmla="*/ 145 h 290"/>
                <a:gd name="T22" fmla="*/ 264 w 342"/>
                <a:gd name="T23" fmla="*/ 134 h 290"/>
                <a:gd name="T24" fmla="*/ 276 w 342"/>
                <a:gd name="T25" fmla="*/ 133 h 290"/>
                <a:gd name="T26" fmla="*/ 245 w 342"/>
                <a:gd name="T27" fmla="*/ 112 h 290"/>
                <a:gd name="T28" fmla="*/ 215 w 342"/>
                <a:gd name="T29" fmla="*/ 110 h 290"/>
                <a:gd name="T30" fmla="*/ 186 w 342"/>
                <a:gd name="T31" fmla="*/ 124 h 290"/>
                <a:gd name="T32" fmla="*/ 174 w 342"/>
                <a:gd name="T33" fmla="*/ 124 h 290"/>
                <a:gd name="T34" fmla="*/ 168 w 342"/>
                <a:gd name="T35" fmla="*/ 136 h 290"/>
                <a:gd name="T36" fmla="*/ 165 w 342"/>
                <a:gd name="T37" fmla="*/ 142 h 290"/>
                <a:gd name="T38" fmla="*/ 153 w 342"/>
                <a:gd name="T39" fmla="*/ 148 h 290"/>
                <a:gd name="T40" fmla="*/ 162 w 342"/>
                <a:gd name="T41" fmla="*/ 151 h 290"/>
                <a:gd name="T42" fmla="*/ 172 w 342"/>
                <a:gd name="T43" fmla="*/ 156 h 290"/>
                <a:gd name="T44" fmla="*/ 177 w 342"/>
                <a:gd name="T45" fmla="*/ 156 h 290"/>
                <a:gd name="T46" fmla="*/ 171 w 342"/>
                <a:gd name="T47" fmla="*/ 164 h 290"/>
                <a:gd name="T48" fmla="*/ 149 w 342"/>
                <a:gd name="T49" fmla="*/ 156 h 290"/>
                <a:gd name="T50" fmla="*/ 141 w 342"/>
                <a:gd name="T51" fmla="*/ 183 h 290"/>
                <a:gd name="T52" fmla="*/ 267 w 342"/>
                <a:gd name="T53" fmla="*/ 189 h 290"/>
                <a:gd name="T54" fmla="*/ 150 w 342"/>
                <a:gd name="T55" fmla="*/ 134 h 290"/>
                <a:gd name="T56" fmla="*/ 246 w 342"/>
                <a:gd name="T57" fmla="*/ 181 h 290"/>
                <a:gd name="T58" fmla="*/ 197 w 342"/>
                <a:gd name="T59" fmla="*/ 114 h 290"/>
                <a:gd name="T60" fmla="*/ 298 w 342"/>
                <a:gd name="T61" fmla="*/ 204 h 290"/>
                <a:gd name="T62" fmla="*/ 165 w 342"/>
                <a:gd name="T63" fmla="*/ 123 h 290"/>
                <a:gd name="T64" fmla="*/ 165 w 342"/>
                <a:gd name="T65" fmla="*/ 119 h 290"/>
                <a:gd name="T66" fmla="*/ 144 w 342"/>
                <a:gd name="T67" fmla="*/ 128 h 290"/>
                <a:gd name="T68" fmla="*/ 187 w 342"/>
                <a:gd name="T69" fmla="*/ 247 h 290"/>
                <a:gd name="T70" fmla="*/ 103 w 342"/>
                <a:gd name="T71" fmla="*/ 237 h 290"/>
                <a:gd name="T72" fmla="*/ 44 w 342"/>
                <a:gd name="T73" fmla="*/ 260 h 290"/>
                <a:gd name="T74" fmla="*/ 270 w 342"/>
                <a:gd name="T75" fmla="*/ 250 h 290"/>
                <a:gd name="T76" fmla="*/ 273 w 342"/>
                <a:gd name="T77" fmla="*/ 182 h 290"/>
                <a:gd name="T78" fmla="*/ 279 w 342"/>
                <a:gd name="T79" fmla="*/ 200 h 290"/>
                <a:gd name="T80" fmla="*/ 264 w 342"/>
                <a:gd name="T81" fmla="*/ 218 h 290"/>
                <a:gd name="T82" fmla="*/ 342 w 342"/>
                <a:gd name="T83" fmla="*/ 290 h 290"/>
                <a:gd name="T84" fmla="*/ 13 w 342"/>
                <a:gd name="T85" fmla="*/ 56 h 290"/>
                <a:gd name="T86" fmla="*/ 342 w 342"/>
                <a:gd name="T87" fmla="*/ 290 h 290"/>
                <a:gd name="T88" fmla="*/ 302 w 342"/>
                <a:gd name="T89" fmla="*/ 110 h 290"/>
                <a:gd name="T90" fmla="*/ 145 w 342"/>
                <a:gd name="T91" fmla="*/ 113 h 290"/>
                <a:gd name="T92" fmla="*/ 116 w 342"/>
                <a:gd name="T93" fmla="*/ 110 h 290"/>
                <a:gd name="T94" fmla="*/ 106 w 342"/>
                <a:gd name="T95" fmla="*/ 118 h 290"/>
                <a:gd name="T96" fmla="*/ 88 w 342"/>
                <a:gd name="T97" fmla="*/ 125 h 290"/>
                <a:gd name="T98" fmla="*/ 109 w 342"/>
                <a:gd name="T99" fmla="*/ 137 h 290"/>
                <a:gd name="T100" fmla="*/ 69 w 342"/>
                <a:gd name="T101" fmla="*/ 166 h 290"/>
                <a:gd name="T102" fmla="*/ 50 w 342"/>
                <a:gd name="T103" fmla="*/ 131 h 290"/>
                <a:gd name="T104" fmla="*/ 171 w 342"/>
                <a:gd name="T105" fmla="*/ 276 h 290"/>
                <a:gd name="T106" fmla="*/ 298 w 342"/>
                <a:gd name="T107" fmla="*/ 242 h 290"/>
                <a:gd name="T108" fmla="*/ 92 w 342"/>
                <a:gd name="T109" fmla="*/ 231 h 290"/>
                <a:gd name="T110" fmla="*/ 119 w 342"/>
                <a:gd name="T111" fmla="*/ 189 h 290"/>
                <a:gd name="T112" fmla="*/ 76 w 342"/>
                <a:gd name="T113" fmla="*/ 195 h 290"/>
                <a:gd name="T114" fmla="*/ 264 w 342"/>
                <a:gd name="T115" fmla="*/ 133 h 290"/>
                <a:gd name="T116" fmla="*/ 276 w 342"/>
                <a:gd name="T117" fmla="*/ 147 h 290"/>
                <a:gd name="T118" fmla="*/ 274 w 342"/>
                <a:gd name="T119" fmla="*/ 155 h 290"/>
                <a:gd name="T120" fmla="*/ 69 w 342"/>
                <a:gd name="T121" fmla="*/ 11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2" h="290">
                  <a:moveTo>
                    <a:pt x="150" y="138"/>
                  </a:moveTo>
                  <a:cubicBezTo>
                    <a:pt x="151" y="140"/>
                    <a:pt x="148" y="141"/>
                    <a:pt x="147" y="140"/>
                  </a:cubicBezTo>
                  <a:cubicBezTo>
                    <a:pt x="145" y="139"/>
                    <a:pt x="148" y="135"/>
                    <a:pt x="150" y="138"/>
                  </a:cubicBezTo>
                  <a:close/>
                  <a:moveTo>
                    <a:pt x="141" y="183"/>
                  </a:moveTo>
                  <a:cubicBezTo>
                    <a:pt x="143" y="186"/>
                    <a:pt x="145" y="186"/>
                    <a:pt x="148" y="186"/>
                  </a:cubicBezTo>
                  <a:cubicBezTo>
                    <a:pt x="150" y="187"/>
                    <a:pt x="151" y="187"/>
                    <a:pt x="153" y="187"/>
                  </a:cubicBezTo>
                  <a:cubicBezTo>
                    <a:pt x="154" y="187"/>
                    <a:pt x="155" y="186"/>
                    <a:pt x="156" y="187"/>
                  </a:cubicBezTo>
                  <a:cubicBezTo>
                    <a:pt x="158" y="188"/>
                    <a:pt x="160" y="187"/>
                    <a:pt x="161" y="192"/>
                  </a:cubicBezTo>
                  <a:cubicBezTo>
                    <a:pt x="161" y="193"/>
                    <a:pt x="160" y="201"/>
                    <a:pt x="165" y="206"/>
                  </a:cubicBezTo>
                  <a:cubicBezTo>
                    <a:pt x="165" y="206"/>
                    <a:pt x="165" y="206"/>
                    <a:pt x="165" y="206"/>
                  </a:cubicBezTo>
                  <a:cubicBezTo>
                    <a:pt x="165" y="207"/>
                    <a:pt x="165" y="208"/>
                    <a:pt x="165" y="208"/>
                  </a:cubicBezTo>
                  <a:cubicBezTo>
                    <a:pt x="165" y="209"/>
                    <a:pt x="165" y="209"/>
                    <a:pt x="165" y="210"/>
                  </a:cubicBezTo>
                  <a:cubicBezTo>
                    <a:pt x="164" y="210"/>
                    <a:pt x="164" y="212"/>
                    <a:pt x="164" y="213"/>
                  </a:cubicBezTo>
                  <a:cubicBezTo>
                    <a:pt x="164" y="214"/>
                    <a:pt x="165" y="215"/>
                    <a:pt x="165" y="216"/>
                  </a:cubicBezTo>
                  <a:cubicBezTo>
                    <a:pt x="166" y="217"/>
                    <a:pt x="166" y="217"/>
                    <a:pt x="166" y="218"/>
                  </a:cubicBezTo>
                  <a:cubicBezTo>
                    <a:pt x="167" y="219"/>
                    <a:pt x="167" y="220"/>
                    <a:pt x="167" y="221"/>
                  </a:cubicBezTo>
                  <a:cubicBezTo>
                    <a:pt x="167" y="222"/>
                    <a:pt x="168" y="223"/>
                    <a:pt x="169" y="224"/>
                  </a:cubicBezTo>
                  <a:cubicBezTo>
                    <a:pt x="170" y="224"/>
                    <a:pt x="170" y="225"/>
                    <a:pt x="170" y="226"/>
                  </a:cubicBezTo>
                  <a:cubicBezTo>
                    <a:pt x="170" y="228"/>
                    <a:pt x="172" y="229"/>
                    <a:pt x="174" y="228"/>
                  </a:cubicBezTo>
                  <a:cubicBezTo>
                    <a:pt x="177" y="227"/>
                    <a:pt x="179" y="226"/>
                    <a:pt x="181" y="223"/>
                  </a:cubicBezTo>
                  <a:cubicBezTo>
                    <a:pt x="183" y="222"/>
                    <a:pt x="183" y="221"/>
                    <a:pt x="184" y="220"/>
                  </a:cubicBezTo>
                  <a:cubicBezTo>
                    <a:pt x="184" y="218"/>
                    <a:pt x="185" y="217"/>
                    <a:pt x="186" y="216"/>
                  </a:cubicBezTo>
                  <a:cubicBezTo>
                    <a:pt x="187" y="215"/>
                    <a:pt x="187" y="214"/>
                    <a:pt x="187" y="213"/>
                  </a:cubicBezTo>
                  <a:cubicBezTo>
                    <a:pt x="187" y="212"/>
                    <a:pt x="187" y="211"/>
                    <a:pt x="188" y="210"/>
                  </a:cubicBezTo>
                  <a:cubicBezTo>
                    <a:pt x="190" y="208"/>
                    <a:pt x="192" y="207"/>
                    <a:pt x="192" y="204"/>
                  </a:cubicBezTo>
                  <a:cubicBezTo>
                    <a:pt x="192" y="201"/>
                    <a:pt x="192" y="199"/>
                    <a:pt x="191" y="197"/>
                  </a:cubicBezTo>
                  <a:cubicBezTo>
                    <a:pt x="190" y="195"/>
                    <a:pt x="193" y="191"/>
                    <a:pt x="195" y="189"/>
                  </a:cubicBezTo>
                  <a:cubicBezTo>
                    <a:pt x="196" y="187"/>
                    <a:pt x="199" y="185"/>
                    <a:pt x="200" y="183"/>
                  </a:cubicBezTo>
                  <a:cubicBezTo>
                    <a:pt x="200" y="181"/>
                    <a:pt x="200" y="180"/>
                    <a:pt x="201" y="178"/>
                  </a:cubicBezTo>
                  <a:cubicBezTo>
                    <a:pt x="202" y="177"/>
                    <a:pt x="202" y="176"/>
                    <a:pt x="202" y="175"/>
                  </a:cubicBezTo>
                  <a:cubicBezTo>
                    <a:pt x="201" y="175"/>
                    <a:pt x="199" y="176"/>
                    <a:pt x="198" y="177"/>
                  </a:cubicBezTo>
                  <a:cubicBezTo>
                    <a:pt x="196" y="178"/>
                    <a:pt x="195" y="178"/>
                    <a:pt x="193" y="177"/>
                  </a:cubicBezTo>
                  <a:cubicBezTo>
                    <a:pt x="192" y="175"/>
                    <a:pt x="190" y="174"/>
                    <a:pt x="189" y="173"/>
                  </a:cubicBezTo>
                  <a:cubicBezTo>
                    <a:pt x="188" y="171"/>
                    <a:pt x="187" y="168"/>
                    <a:pt x="185" y="166"/>
                  </a:cubicBezTo>
                  <a:cubicBezTo>
                    <a:pt x="184" y="165"/>
                    <a:pt x="184" y="165"/>
                    <a:pt x="184" y="164"/>
                  </a:cubicBezTo>
                  <a:cubicBezTo>
                    <a:pt x="184" y="163"/>
                    <a:pt x="185" y="163"/>
                    <a:pt x="185" y="163"/>
                  </a:cubicBezTo>
                  <a:cubicBezTo>
                    <a:pt x="188" y="164"/>
                    <a:pt x="188" y="168"/>
                    <a:pt x="190" y="169"/>
                  </a:cubicBezTo>
                  <a:cubicBezTo>
                    <a:pt x="192" y="171"/>
                    <a:pt x="194" y="172"/>
                    <a:pt x="194" y="175"/>
                  </a:cubicBezTo>
                  <a:cubicBezTo>
                    <a:pt x="195" y="176"/>
                    <a:pt x="197" y="175"/>
                    <a:pt x="198" y="174"/>
                  </a:cubicBezTo>
                  <a:cubicBezTo>
                    <a:pt x="201" y="172"/>
                    <a:pt x="204" y="169"/>
                    <a:pt x="206" y="167"/>
                  </a:cubicBezTo>
                  <a:cubicBezTo>
                    <a:pt x="207" y="166"/>
                    <a:pt x="208" y="164"/>
                    <a:pt x="208" y="163"/>
                  </a:cubicBezTo>
                  <a:cubicBezTo>
                    <a:pt x="208" y="162"/>
                    <a:pt x="205" y="161"/>
                    <a:pt x="204" y="161"/>
                  </a:cubicBezTo>
                  <a:cubicBezTo>
                    <a:pt x="203" y="162"/>
                    <a:pt x="202" y="163"/>
                    <a:pt x="201" y="162"/>
                  </a:cubicBezTo>
                  <a:cubicBezTo>
                    <a:pt x="200" y="162"/>
                    <a:pt x="200" y="162"/>
                    <a:pt x="199" y="161"/>
                  </a:cubicBezTo>
                  <a:cubicBezTo>
                    <a:pt x="199" y="161"/>
                    <a:pt x="196" y="159"/>
                    <a:pt x="197" y="158"/>
                  </a:cubicBezTo>
                  <a:cubicBezTo>
                    <a:pt x="197" y="157"/>
                    <a:pt x="200" y="159"/>
                    <a:pt x="201" y="159"/>
                  </a:cubicBezTo>
                  <a:cubicBezTo>
                    <a:pt x="202" y="159"/>
                    <a:pt x="202" y="159"/>
                    <a:pt x="203" y="160"/>
                  </a:cubicBezTo>
                  <a:cubicBezTo>
                    <a:pt x="204" y="160"/>
                    <a:pt x="204" y="159"/>
                    <a:pt x="205" y="160"/>
                  </a:cubicBezTo>
                  <a:cubicBezTo>
                    <a:pt x="206" y="161"/>
                    <a:pt x="206" y="160"/>
                    <a:pt x="208" y="160"/>
                  </a:cubicBezTo>
                  <a:cubicBezTo>
                    <a:pt x="209" y="160"/>
                    <a:pt x="210" y="160"/>
                    <a:pt x="211" y="159"/>
                  </a:cubicBezTo>
                  <a:cubicBezTo>
                    <a:pt x="213" y="159"/>
                    <a:pt x="217" y="158"/>
                    <a:pt x="217" y="161"/>
                  </a:cubicBezTo>
                  <a:cubicBezTo>
                    <a:pt x="216" y="162"/>
                    <a:pt x="218" y="162"/>
                    <a:pt x="219" y="162"/>
                  </a:cubicBezTo>
                  <a:cubicBezTo>
                    <a:pt x="220" y="162"/>
                    <a:pt x="220" y="164"/>
                    <a:pt x="221" y="165"/>
                  </a:cubicBezTo>
                  <a:cubicBezTo>
                    <a:pt x="221" y="167"/>
                    <a:pt x="223" y="168"/>
                    <a:pt x="224" y="170"/>
                  </a:cubicBezTo>
                  <a:cubicBezTo>
                    <a:pt x="225" y="170"/>
                    <a:pt x="228" y="174"/>
                    <a:pt x="229" y="174"/>
                  </a:cubicBezTo>
                  <a:cubicBezTo>
                    <a:pt x="234" y="174"/>
                    <a:pt x="229" y="167"/>
                    <a:pt x="229" y="165"/>
                  </a:cubicBezTo>
                  <a:cubicBezTo>
                    <a:pt x="230" y="164"/>
                    <a:pt x="231" y="163"/>
                    <a:pt x="232" y="161"/>
                  </a:cubicBezTo>
                  <a:cubicBezTo>
                    <a:pt x="233" y="160"/>
                    <a:pt x="233" y="159"/>
                    <a:pt x="234" y="158"/>
                  </a:cubicBezTo>
                  <a:cubicBezTo>
                    <a:pt x="235" y="157"/>
                    <a:pt x="235" y="157"/>
                    <a:pt x="235" y="157"/>
                  </a:cubicBezTo>
                  <a:cubicBezTo>
                    <a:pt x="235" y="157"/>
                    <a:pt x="236" y="157"/>
                    <a:pt x="237" y="158"/>
                  </a:cubicBezTo>
                  <a:cubicBezTo>
                    <a:pt x="238" y="158"/>
                    <a:pt x="238" y="160"/>
                    <a:pt x="239" y="160"/>
                  </a:cubicBezTo>
                  <a:cubicBezTo>
                    <a:pt x="240" y="161"/>
                    <a:pt x="240" y="162"/>
                    <a:pt x="241" y="163"/>
                  </a:cubicBezTo>
                  <a:cubicBezTo>
                    <a:pt x="241" y="163"/>
                    <a:pt x="241" y="164"/>
                    <a:pt x="242" y="164"/>
                  </a:cubicBezTo>
                  <a:cubicBezTo>
                    <a:pt x="243" y="165"/>
                    <a:pt x="244" y="165"/>
                    <a:pt x="244" y="167"/>
                  </a:cubicBezTo>
                  <a:cubicBezTo>
                    <a:pt x="246" y="169"/>
                    <a:pt x="245" y="172"/>
                    <a:pt x="247" y="174"/>
                  </a:cubicBezTo>
                  <a:cubicBezTo>
                    <a:pt x="249" y="176"/>
                    <a:pt x="250" y="179"/>
                    <a:pt x="252" y="181"/>
                  </a:cubicBezTo>
                  <a:cubicBezTo>
                    <a:pt x="253" y="182"/>
                    <a:pt x="253" y="181"/>
                    <a:pt x="253" y="180"/>
                  </a:cubicBezTo>
                  <a:cubicBezTo>
                    <a:pt x="253" y="179"/>
                    <a:pt x="252" y="178"/>
                    <a:pt x="251" y="177"/>
                  </a:cubicBezTo>
                  <a:cubicBezTo>
                    <a:pt x="250" y="175"/>
                    <a:pt x="247" y="173"/>
                    <a:pt x="247" y="171"/>
                  </a:cubicBezTo>
                  <a:cubicBezTo>
                    <a:pt x="247" y="169"/>
                    <a:pt x="249" y="170"/>
                    <a:pt x="250" y="171"/>
                  </a:cubicBezTo>
                  <a:cubicBezTo>
                    <a:pt x="251" y="172"/>
                    <a:pt x="253" y="173"/>
                    <a:pt x="254" y="173"/>
                  </a:cubicBezTo>
                  <a:cubicBezTo>
                    <a:pt x="255" y="173"/>
                    <a:pt x="256" y="173"/>
                    <a:pt x="256" y="172"/>
                  </a:cubicBezTo>
                  <a:cubicBezTo>
                    <a:pt x="257" y="171"/>
                    <a:pt x="256" y="162"/>
                    <a:pt x="257" y="162"/>
                  </a:cubicBezTo>
                  <a:cubicBezTo>
                    <a:pt x="259" y="162"/>
                    <a:pt x="259" y="163"/>
                    <a:pt x="260" y="162"/>
                  </a:cubicBezTo>
                  <a:cubicBezTo>
                    <a:pt x="262" y="161"/>
                    <a:pt x="264" y="158"/>
                    <a:pt x="263" y="155"/>
                  </a:cubicBezTo>
                  <a:cubicBezTo>
                    <a:pt x="260" y="150"/>
                    <a:pt x="257" y="151"/>
                    <a:pt x="255" y="146"/>
                  </a:cubicBezTo>
                  <a:cubicBezTo>
                    <a:pt x="255" y="145"/>
                    <a:pt x="257" y="143"/>
                    <a:pt x="259" y="145"/>
                  </a:cubicBezTo>
                  <a:cubicBezTo>
                    <a:pt x="260" y="146"/>
                    <a:pt x="261" y="146"/>
                    <a:pt x="261" y="147"/>
                  </a:cubicBezTo>
                  <a:cubicBezTo>
                    <a:pt x="261" y="148"/>
                    <a:pt x="264" y="151"/>
                    <a:pt x="265" y="152"/>
                  </a:cubicBezTo>
                  <a:cubicBezTo>
                    <a:pt x="266" y="152"/>
                    <a:pt x="267" y="152"/>
                    <a:pt x="267" y="151"/>
                  </a:cubicBezTo>
                  <a:cubicBezTo>
                    <a:pt x="267" y="150"/>
                    <a:pt x="264" y="148"/>
                    <a:pt x="264" y="147"/>
                  </a:cubicBezTo>
                  <a:cubicBezTo>
                    <a:pt x="263" y="145"/>
                    <a:pt x="264" y="144"/>
                    <a:pt x="265" y="144"/>
                  </a:cubicBezTo>
                  <a:cubicBezTo>
                    <a:pt x="267" y="144"/>
                    <a:pt x="267" y="142"/>
                    <a:pt x="267" y="140"/>
                  </a:cubicBezTo>
                  <a:cubicBezTo>
                    <a:pt x="267" y="138"/>
                    <a:pt x="266" y="135"/>
                    <a:pt x="264" y="134"/>
                  </a:cubicBezTo>
                  <a:cubicBezTo>
                    <a:pt x="263" y="133"/>
                    <a:pt x="262" y="132"/>
                    <a:pt x="261" y="132"/>
                  </a:cubicBezTo>
                  <a:cubicBezTo>
                    <a:pt x="260" y="131"/>
                    <a:pt x="259" y="132"/>
                    <a:pt x="259" y="131"/>
                  </a:cubicBezTo>
                  <a:cubicBezTo>
                    <a:pt x="257" y="129"/>
                    <a:pt x="260" y="127"/>
                    <a:pt x="262" y="128"/>
                  </a:cubicBezTo>
                  <a:cubicBezTo>
                    <a:pt x="269" y="129"/>
                    <a:pt x="270" y="127"/>
                    <a:pt x="272" y="128"/>
                  </a:cubicBezTo>
                  <a:cubicBezTo>
                    <a:pt x="274" y="129"/>
                    <a:pt x="272" y="131"/>
                    <a:pt x="272" y="132"/>
                  </a:cubicBezTo>
                  <a:cubicBezTo>
                    <a:pt x="272" y="134"/>
                    <a:pt x="275" y="137"/>
                    <a:pt x="277" y="138"/>
                  </a:cubicBezTo>
                  <a:cubicBezTo>
                    <a:pt x="280" y="141"/>
                    <a:pt x="279" y="134"/>
                    <a:pt x="276" y="133"/>
                  </a:cubicBezTo>
                  <a:cubicBezTo>
                    <a:pt x="274" y="131"/>
                    <a:pt x="275" y="130"/>
                    <a:pt x="277" y="131"/>
                  </a:cubicBezTo>
                  <a:cubicBezTo>
                    <a:pt x="278" y="131"/>
                    <a:pt x="279" y="131"/>
                    <a:pt x="280" y="130"/>
                  </a:cubicBezTo>
                  <a:cubicBezTo>
                    <a:pt x="280" y="130"/>
                    <a:pt x="284" y="129"/>
                    <a:pt x="285" y="128"/>
                  </a:cubicBezTo>
                  <a:cubicBezTo>
                    <a:pt x="285" y="126"/>
                    <a:pt x="279" y="125"/>
                    <a:pt x="277" y="124"/>
                  </a:cubicBezTo>
                  <a:cubicBezTo>
                    <a:pt x="274" y="123"/>
                    <a:pt x="267" y="119"/>
                    <a:pt x="260" y="118"/>
                  </a:cubicBezTo>
                  <a:cubicBezTo>
                    <a:pt x="259" y="118"/>
                    <a:pt x="254" y="116"/>
                    <a:pt x="253" y="115"/>
                  </a:cubicBezTo>
                  <a:cubicBezTo>
                    <a:pt x="251" y="113"/>
                    <a:pt x="247" y="112"/>
                    <a:pt x="245" y="112"/>
                  </a:cubicBezTo>
                  <a:cubicBezTo>
                    <a:pt x="243" y="112"/>
                    <a:pt x="240" y="112"/>
                    <a:pt x="237" y="110"/>
                  </a:cubicBezTo>
                  <a:cubicBezTo>
                    <a:pt x="236" y="110"/>
                    <a:pt x="235" y="109"/>
                    <a:pt x="234" y="109"/>
                  </a:cubicBezTo>
                  <a:cubicBezTo>
                    <a:pt x="233" y="108"/>
                    <a:pt x="232" y="108"/>
                    <a:pt x="231" y="108"/>
                  </a:cubicBezTo>
                  <a:cubicBezTo>
                    <a:pt x="230" y="108"/>
                    <a:pt x="230" y="108"/>
                    <a:pt x="230" y="108"/>
                  </a:cubicBezTo>
                  <a:cubicBezTo>
                    <a:pt x="229" y="109"/>
                    <a:pt x="227" y="109"/>
                    <a:pt x="226" y="109"/>
                  </a:cubicBezTo>
                  <a:cubicBezTo>
                    <a:pt x="225" y="109"/>
                    <a:pt x="224" y="108"/>
                    <a:pt x="223" y="108"/>
                  </a:cubicBezTo>
                  <a:cubicBezTo>
                    <a:pt x="221" y="108"/>
                    <a:pt x="217" y="109"/>
                    <a:pt x="215" y="110"/>
                  </a:cubicBezTo>
                  <a:cubicBezTo>
                    <a:pt x="214" y="110"/>
                    <a:pt x="210" y="111"/>
                    <a:pt x="209" y="112"/>
                  </a:cubicBezTo>
                  <a:cubicBezTo>
                    <a:pt x="208" y="113"/>
                    <a:pt x="209" y="113"/>
                    <a:pt x="208" y="114"/>
                  </a:cubicBezTo>
                  <a:cubicBezTo>
                    <a:pt x="207" y="114"/>
                    <a:pt x="199" y="115"/>
                    <a:pt x="199" y="117"/>
                  </a:cubicBezTo>
                  <a:cubicBezTo>
                    <a:pt x="198" y="119"/>
                    <a:pt x="200" y="119"/>
                    <a:pt x="201" y="119"/>
                  </a:cubicBezTo>
                  <a:cubicBezTo>
                    <a:pt x="201" y="121"/>
                    <a:pt x="196" y="120"/>
                    <a:pt x="195" y="120"/>
                  </a:cubicBezTo>
                  <a:cubicBezTo>
                    <a:pt x="194" y="120"/>
                    <a:pt x="193" y="121"/>
                    <a:pt x="192" y="122"/>
                  </a:cubicBezTo>
                  <a:cubicBezTo>
                    <a:pt x="191" y="122"/>
                    <a:pt x="188" y="125"/>
                    <a:pt x="186" y="124"/>
                  </a:cubicBezTo>
                  <a:cubicBezTo>
                    <a:pt x="186" y="123"/>
                    <a:pt x="185" y="124"/>
                    <a:pt x="185" y="124"/>
                  </a:cubicBezTo>
                  <a:cubicBezTo>
                    <a:pt x="185" y="126"/>
                    <a:pt x="185" y="126"/>
                    <a:pt x="184" y="127"/>
                  </a:cubicBezTo>
                  <a:cubicBezTo>
                    <a:pt x="183" y="127"/>
                    <a:pt x="183" y="128"/>
                    <a:pt x="182" y="129"/>
                  </a:cubicBezTo>
                  <a:cubicBezTo>
                    <a:pt x="180" y="129"/>
                    <a:pt x="177" y="127"/>
                    <a:pt x="181" y="127"/>
                  </a:cubicBezTo>
                  <a:cubicBezTo>
                    <a:pt x="181" y="127"/>
                    <a:pt x="183" y="126"/>
                    <a:pt x="183" y="126"/>
                  </a:cubicBezTo>
                  <a:cubicBezTo>
                    <a:pt x="183" y="124"/>
                    <a:pt x="179" y="124"/>
                    <a:pt x="178" y="124"/>
                  </a:cubicBezTo>
                  <a:cubicBezTo>
                    <a:pt x="176" y="124"/>
                    <a:pt x="175" y="123"/>
                    <a:pt x="174" y="124"/>
                  </a:cubicBezTo>
                  <a:cubicBezTo>
                    <a:pt x="168" y="124"/>
                    <a:pt x="166" y="129"/>
                    <a:pt x="165" y="130"/>
                  </a:cubicBezTo>
                  <a:cubicBezTo>
                    <a:pt x="165" y="130"/>
                    <a:pt x="164" y="131"/>
                    <a:pt x="164" y="131"/>
                  </a:cubicBezTo>
                  <a:cubicBezTo>
                    <a:pt x="163" y="132"/>
                    <a:pt x="162" y="132"/>
                    <a:pt x="161" y="133"/>
                  </a:cubicBezTo>
                  <a:cubicBezTo>
                    <a:pt x="159" y="133"/>
                    <a:pt x="158" y="134"/>
                    <a:pt x="159" y="137"/>
                  </a:cubicBezTo>
                  <a:cubicBezTo>
                    <a:pt x="161" y="138"/>
                    <a:pt x="162" y="136"/>
                    <a:pt x="164" y="137"/>
                  </a:cubicBezTo>
                  <a:cubicBezTo>
                    <a:pt x="164" y="138"/>
                    <a:pt x="165" y="139"/>
                    <a:pt x="165" y="140"/>
                  </a:cubicBezTo>
                  <a:cubicBezTo>
                    <a:pt x="167" y="139"/>
                    <a:pt x="168" y="137"/>
                    <a:pt x="168" y="136"/>
                  </a:cubicBezTo>
                  <a:cubicBezTo>
                    <a:pt x="169" y="136"/>
                    <a:pt x="168" y="135"/>
                    <a:pt x="168" y="135"/>
                  </a:cubicBezTo>
                  <a:cubicBezTo>
                    <a:pt x="167" y="134"/>
                    <a:pt x="170" y="131"/>
                    <a:pt x="171" y="130"/>
                  </a:cubicBezTo>
                  <a:cubicBezTo>
                    <a:pt x="172" y="130"/>
                    <a:pt x="173" y="130"/>
                    <a:pt x="172" y="131"/>
                  </a:cubicBezTo>
                  <a:cubicBezTo>
                    <a:pt x="170" y="134"/>
                    <a:pt x="174" y="134"/>
                    <a:pt x="172" y="136"/>
                  </a:cubicBezTo>
                  <a:cubicBezTo>
                    <a:pt x="172" y="137"/>
                    <a:pt x="171" y="139"/>
                    <a:pt x="170" y="140"/>
                  </a:cubicBezTo>
                  <a:cubicBezTo>
                    <a:pt x="169" y="141"/>
                    <a:pt x="167" y="141"/>
                    <a:pt x="166" y="141"/>
                  </a:cubicBezTo>
                  <a:cubicBezTo>
                    <a:pt x="166" y="142"/>
                    <a:pt x="166" y="142"/>
                    <a:pt x="165" y="142"/>
                  </a:cubicBezTo>
                  <a:cubicBezTo>
                    <a:pt x="164" y="142"/>
                    <a:pt x="164" y="142"/>
                    <a:pt x="163" y="141"/>
                  </a:cubicBezTo>
                  <a:cubicBezTo>
                    <a:pt x="163" y="140"/>
                    <a:pt x="163" y="139"/>
                    <a:pt x="162" y="139"/>
                  </a:cubicBezTo>
                  <a:cubicBezTo>
                    <a:pt x="161" y="139"/>
                    <a:pt x="162" y="141"/>
                    <a:pt x="162" y="141"/>
                  </a:cubicBezTo>
                  <a:cubicBezTo>
                    <a:pt x="161" y="142"/>
                    <a:pt x="160" y="141"/>
                    <a:pt x="159" y="141"/>
                  </a:cubicBezTo>
                  <a:cubicBezTo>
                    <a:pt x="158" y="141"/>
                    <a:pt x="157" y="142"/>
                    <a:pt x="156" y="143"/>
                  </a:cubicBezTo>
                  <a:cubicBezTo>
                    <a:pt x="155" y="143"/>
                    <a:pt x="152" y="143"/>
                    <a:pt x="152" y="145"/>
                  </a:cubicBezTo>
                  <a:cubicBezTo>
                    <a:pt x="152" y="146"/>
                    <a:pt x="153" y="147"/>
                    <a:pt x="153" y="148"/>
                  </a:cubicBezTo>
                  <a:cubicBezTo>
                    <a:pt x="153" y="149"/>
                    <a:pt x="153" y="150"/>
                    <a:pt x="151" y="149"/>
                  </a:cubicBezTo>
                  <a:cubicBezTo>
                    <a:pt x="150" y="149"/>
                    <a:pt x="149" y="148"/>
                    <a:pt x="147" y="148"/>
                  </a:cubicBezTo>
                  <a:cubicBezTo>
                    <a:pt x="146" y="147"/>
                    <a:pt x="146" y="149"/>
                    <a:pt x="146" y="150"/>
                  </a:cubicBezTo>
                  <a:cubicBezTo>
                    <a:pt x="146" y="151"/>
                    <a:pt x="145" y="153"/>
                    <a:pt x="146" y="154"/>
                  </a:cubicBezTo>
                  <a:cubicBezTo>
                    <a:pt x="148" y="155"/>
                    <a:pt x="149" y="156"/>
                    <a:pt x="151" y="156"/>
                  </a:cubicBezTo>
                  <a:cubicBezTo>
                    <a:pt x="157" y="155"/>
                    <a:pt x="157" y="151"/>
                    <a:pt x="158" y="151"/>
                  </a:cubicBezTo>
                  <a:cubicBezTo>
                    <a:pt x="160" y="151"/>
                    <a:pt x="161" y="150"/>
                    <a:pt x="162" y="151"/>
                  </a:cubicBezTo>
                  <a:cubicBezTo>
                    <a:pt x="163" y="152"/>
                    <a:pt x="163" y="153"/>
                    <a:pt x="164" y="154"/>
                  </a:cubicBezTo>
                  <a:cubicBezTo>
                    <a:pt x="165" y="156"/>
                    <a:pt x="165" y="152"/>
                    <a:pt x="165" y="152"/>
                  </a:cubicBezTo>
                  <a:cubicBezTo>
                    <a:pt x="164" y="151"/>
                    <a:pt x="164" y="150"/>
                    <a:pt x="165" y="150"/>
                  </a:cubicBezTo>
                  <a:cubicBezTo>
                    <a:pt x="165" y="151"/>
                    <a:pt x="165" y="151"/>
                    <a:pt x="165" y="151"/>
                  </a:cubicBezTo>
                  <a:cubicBezTo>
                    <a:pt x="166" y="151"/>
                    <a:pt x="166" y="151"/>
                    <a:pt x="167" y="152"/>
                  </a:cubicBezTo>
                  <a:cubicBezTo>
                    <a:pt x="168" y="153"/>
                    <a:pt x="170" y="152"/>
                    <a:pt x="170" y="154"/>
                  </a:cubicBezTo>
                  <a:cubicBezTo>
                    <a:pt x="170" y="155"/>
                    <a:pt x="172" y="156"/>
                    <a:pt x="172" y="156"/>
                  </a:cubicBezTo>
                  <a:cubicBezTo>
                    <a:pt x="173" y="156"/>
                    <a:pt x="172" y="157"/>
                    <a:pt x="173" y="157"/>
                  </a:cubicBezTo>
                  <a:cubicBezTo>
                    <a:pt x="173" y="158"/>
                    <a:pt x="174" y="157"/>
                    <a:pt x="174" y="157"/>
                  </a:cubicBezTo>
                  <a:cubicBezTo>
                    <a:pt x="174" y="156"/>
                    <a:pt x="175" y="155"/>
                    <a:pt x="174" y="155"/>
                  </a:cubicBezTo>
                  <a:cubicBezTo>
                    <a:pt x="174" y="155"/>
                    <a:pt x="173" y="154"/>
                    <a:pt x="173" y="153"/>
                  </a:cubicBezTo>
                  <a:cubicBezTo>
                    <a:pt x="174" y="153"/>
                    <a:pt x="175" y="153"/>
                    <a:pt x="176" y="152"/>
                  </a:cubicBezTo>
                  <a:cubicBezTo>
                    <a:pt x="177" y="152"/>
                    <a:pt x="177" y="153"/>
                    <a:pt x="176" y="154"/>
                  </a:cubicBezTo>
                  <a:cubicBezTo>
                    <a:pt x="176" y="154"/>
                    <a:pt x="177" y="155"/>
                    <a:pt x="177" y="156"/>
                  </a:cubicBezTo>
                  <a:cubicBezTo>
                    <a:pt x="178" y="156"/>
                    <a:pt x="178" y="157"/>
                    <a:pt x="179" y="156"/>
                  </a:cubicBezTo>
                  <a:cubicBezTo>
                    <a:pt x="180" y="156"/>
                    <a:pt x="184" y="153"/>
                    <a:pt x="185" y="155"/>
                  </a:cubicBezTo>
                  <a:cubicBezTo>
                    <a:pt x="185" y="156"/>
                    <a:pt x="185" y="157"/>
                    <a:pt x="185" y="158"/>
                  </a:cubicBezTo>
                  <a:cubicBezTo>
                    <a:pt x="185" y="161"/>
                    <a:pt x="182" y="159"/>
                    <a:pt x="181" y="160"/>
                  </a:cubicBezTo>
                  <a:cubicBezTo>
                    <a:pt x="179" y="162"/>
                    <a:pt x="177" y="161"/>
                    <a:pt x="175" y="161"/>
                  </a:cubicBezTo>
                  <a:cubicBezTo>
                    <a:pt x="174" y="161"/>
                    <a:pt x="173" y="161"/>
                    <a:pt x="172" y="162"/>
                  </a:cubicBezTo>
                  <a:cubicBezTo>
                    <a:pt x="171" y="162"/>
                    <a:pt x="172" y="163"/>
                    <a:pt x="171" y="164"/>
                  </a:cubicBezTo>
                  <a:cubicBezTo>
                    <a:pt x="169" y="166"/>
                    <a:pt x="167" y="163"/>
                    <a:pt x="166" y="163"/>
                  </a:cubicBezTo>
                  <a:cubicBezTo>
                    <a:pt x="165" y="163"/>
                    <a:pt x="165" y="163"/>
                    <a:pt x="165" y="163"/>
                  </a:cubicBezTo>
                  <a:cubicBezTo>
                    <a:pt x="164" y="163"/>
                    <a:pt x="163" y="162"/>
                    <a:pt x="163" y="162"/>
                  </a:cubicBezTo>
                  <a:cubicBezTo>
                    <a:pt x="162" y="161"/>
                    <a:pt x="163" y="160"/>
                    <a:pt x="163" y="160"/>
                  </a:cubicBezTo>
                  <a:cubicBezTo>
                    <a:pt x="164" y="157"/>
                    <a:pt x="159" y="157"/>
                    <a:pt x="158" y="157"/>
                  </a:cubicBezTo>
                  <a:cubicBezTo>
                    <a:pt x="156" y="157"/>
                    <a:pt x="154" y="157"/>
                    <a:pt x="153" y="157"/>
                  </a:cubicBezTo>
                  <a:cubicBezTo>
                    <a:pt x="152" y="157"/>
                    <a:pt x="150" y="157"/>
                    <a:pt x="149" y="156"/>
                  </a:cubicBezTo>
                  <a:cubicBezTo>
                    <a:pt x="148" y="156"/>
                    <a:pt x="148" y="156"/>
                    <a:pt x="148" y="157"/>
                  </a:cubicBezTo>
                  <a:cubicBezTo>
                    <a:pt x="147" y="158"/>
                    <a:pt x="146" y="158"/>
                    <a:pt x="145" y="158"/>
                  </a:cubicBezTo>
                  <a:cubicBezTo>
                    <a:pt x="144" y="159"/>
                    <a:pt x="145" y="161"/>
                    <a:pt x="144" y="162"/>
                  </a:cubicBezTo>
                  <a:cubicBezTo>
                    <a:pt x="143" y="162"/>
                    <a:pt x="142" y="162"/>
                    <a:pt x="141" y="163"/>
                  </a:cubicBezTo>
                  <a:cubicBezTo>
                    <a:pt x="139" y="165"/>
                    <a:pt x="138" y="167"/>
                    <a:pt x="137" y="169"/>
                  </a:cubicBezTo>
                  <a:cubicBezTo>
                    <a:pt x="136" y="172"/>
                    <a:pt x="136" y="174"/>
                    <a:pt x="137" y="177"/>
                  </a:cubicBezTo>
                  <a:cubicBezTo>
                    <a:pt x="138" y="179"/>
                    <a:pt x="140" y="181"/>
                    <a:pt x="141" y="183"/>
                  </a:cubicBezTo>
                  <a:close/>
                  <a:moveTo>
                    <a:pt x="267" y="189"/>
                  </a:moveTo>
                  <a:cubicBezTo>
                    <a:pt x="268" y="188"/>
                    <a:pt x="268" y="184"/>
                    <a:pt x="269" y="182"/>
                  </a:cubicBezTo>
                  <a:cubicBezTo>
                    <a:pt x="269" y="181"/>
                    <a:pt x="265" y="178"/>
                    <a:pt x="264" y="179"/>
                  </a:cubicBezTo>
                  <a:cubicBezTo>
                    <a:pt x="263" y="180"/>
                    <a:pt x="262" y="181"/>
                    <a:pt x="261" y="181"/>
                  </a:cubicBezTo>
                  <a:cubicBezTo>
                    <a:pt x="260" y="182"/>
                    <a:pt x="258" y="180"/>
                    <a:pt x="257" y="182"/>
                  </a:cubicBezTo>
                  <a:cubicBezTo>
                    <a:pt x="257" y="183"/>
                    <a:pt x="258" y="184"/>
                    <a:pt x="259" y="185"/>
                  </a:cubicBezTo>
                  <a:cubicBezTo>
                    <a:pt x="260" y="187"/>
                    <a:pt x="265" y="191"/>
                    <a:pt x="267" y="189"/>
                  </a:cubicBezTo>
                  <a:close/>
                  <a:moveTo>
                    <a:pt x="152" y="138"/>
                  </a:moveTo>
                  <a:cubicBezTo>
                    <a:pt x="152" y="139"/>
                    <a:pt x="151" y="140"/>
                    <a:pt x="151" y="140"/>
                  </a:cubicBezTo>
                  <a:cubicBezTo>
                    <a:pt x="150" y="142"/>
                    <a:pt x="152" y="142"/>
                    <a:pt x="154" y="142"/>
                  </a:cubicBezTo>
                  <a:cubicBezTo>
                    <a:pt x="155" y="142"/>
                    <a:pt x="156" y="142"/>
                    <a:pt x="156" y="141"/>
                  </a:cubicBezTo>
                  <a:cubicBezTo>
                    <a:pt x="155" y="140"/>
                    <a:pt x="154" y="139"/>
                    <a:pt x="154" y="138"/>
                  </a:cubicBezTo>
                  <a:cubicBezTo>
                    <a:pt x="153" y="137"/>
                    <a:pt x="154" y="135"/>
                    <a:pt x="153" y="134"/>
                  </a:cubicBezTo>
                  <a:cubicBezTo>
                    <a:pt x="152" y="133"/>
                    <a:pt x="151" y="133"/>
                    <a:pt x="150" y="134"/>
                  </a:cubicBezTo>
                  <a:cubicBezTo>
                    <a:pt x="149" y="134"/>
                    <a:pt x="150" y="136"/>
                    <a:pt x="151" y="137"/>
                  </a:cubicBezTo>
                  <a:cubicBezTo>
                    <a:pt x="151" y="138"/>
                    <a:pt x="151" y="138"/>
                    <a:pt x="152" y="138"/>
                  </a:cubicBezTo>
                  <a:close/>
                  <a:moveTo>
                    <a:pt x="250" y="181"/>
                  </a:moveTo>
                  <a:cubicBezTo>
                    <a:pt x="249" y="180"/>
                    <a:pt x="247" y="178"/>
                    <a:pt x="246" y="177"/>
                  </a:cubicBezTo>
                  <a:cubicBezTo>
                    <a:pt x="245" y="176"/>
                    <a:pt x="243" y="174"/>
                    <a:pt x="242" y="175"/>
                  </a:cubicBezTo>
                  <a:cubicBezTo>
                    <a:pt x="242" y="175"/>
                    <a:pt x="242" y="177"/>
                    <a:pt x="243" y="178"/>
                  </a:cubicBezTo>
                  <a:cubicBezTo>
                    <a:pt x="244" y="179"/>
                    <a:pt x="245" y="180"/>
                    <a:pt x="246" y="181"/>
                  </a:cubicBezTo>
                  <a:cubicBezTo>
                    <a:pt x="247" y="183"/>
                    <a:pt x="248" y="184"/>
                    <a:pt x="249" y="186"/>
                  </a:cubicBezTo>
                  <a:cubicBezTo>
                    <a:pt x="250" y="187"/>
                    <a:pt x="255" y="193"/>
                    <a:pt x="263" y="195"/>
                  </a:cubicBezTo>
                  <a:cubicBezTo>
                    <a:pt x="265" y="196"/>
                    <a:pt x="266" y="195"/>
                    <a:pt x="265" y="194"/>
                  </a:cubicBezTo>
                  <a:cubicBezTo>
                    <a:pt x="256" y="190"/>
                    <a:pt x="252" y="182"/>
                    <a:pt x="250" y="181"/>
                  </a:cubicBezTo>
                  <a:close/>
                  <a:moveTo>
                    <a:pt x="193" y="120"/>
                  </a:moveTo>
                  <a:cubicBezTo>
                    <a:pt x="194" y="119"/>
                    <a:pt x="189" y="119"/>
                    <a:pt x="193" y="117"/>
                  </a:cubicBezTo>
                  <a:cubicBezTo>
                    <a:pt x="193" y="117"/>
                    <a:pt x="198" y="114"/>
                    <a:pt x="197" y="114"/>
                  </a:cubicBezTo>
                  <a:cubicBezTo>
                    <a:pt x="195" y="113"/>
                    <a:pt x="189" y="117"/>
                    <a:pt x="189" y="120"/>
                  </a:cubicBezTo>
                  <a:cubicBezTo>
                    <a:pt x="189" y="121"/>
                    <a:pt x="192" y="121"/>
                    <a:pt x="193" y="120"/>
                  </a:cubicBezTo>
                  <a:close/>
                  <a:moveTo>
                    <a:pt x="279" y="189"/>
                  </a:moveTo>
                  <a:cubicBezTo>
                    <a:pt x="279" y="190"/>
                    <a:pt x="282" y="193"/>
                    <a:pt x="283" y="194"/>
                  </a:cubicBezTo>
                  <a:cubicBezTo>
                    <a:pt x="284" y="195"/>
                    <a:pt x="285" y="195"/>
                    <a:pt x="286" y="196"/>
                  </a:cubicBezTo>
                  <a:cubicBezTo>
                    <a:pt x="288" y="198"/>
                    <a:pt x="290" y="201"/>
                    <a:pt x="292" y="201"/>
                  </a:cubicBezTo>
                  <a:cubicBezTo>
                    <a:pt x="293" y="201"/>
                    <a:pt x="297" y="203"/>
                    <a:pt x="298" y="204"/>
                  </a:cubicBezTo>
                  <a:cubicBezTo>
                    <a:pt x="299" y="204"/>
                    <a:pt x="301" y="205"/>
                    <a:pt x="301" y="204"/>
                  </a:cubicBezTo>
                  <a:cubicBezTo>
                    <a:pt x="302" y="203"/>
                    <a:pt x="300" y="202"/>
                    <a:pt x="299" y="202"/>
                  </a:cubicBezTo>
                  <a:cubicBezTo>
                    <a:pt x="298" y="201"/>
                    <a:pt x="293" y="193"/>
                    <a:pt x="289" y="193"/>
                  </a:cubicBezTo>
                  <a:cubicBezTo>
                    <a:pt x="286" y="193"/>
                    <a:pt x="284" y="192"/>
                    <a:pt x="283" y="191"/>
                  </a:cubicBezTo>
                  <a:cubicBezTo>
                    <a:pt x="283" y="190"/>
                    <a:pt x="281" y="188"/>
                    <a:pt x="279" y="189"/>
                  </a:cubicBezTo>
                  <a:close/>
                  <a:moveTo>
                    <a:pt x="165" y="123"/>
                  </a:moveTo>
                  <a:cubicBezTo>
                    <a:pt x="165" y="123"/>
                    <a:pt x="165" y="123"/>
                    <a:pt x="165" y="123"/>
                  </a:cubicBezTo>
                  <a:cubicBezTo>
                    <a:pt x="167" y="123"/>
                    <a:pt x="167" y="121"/>
                    <a:pt x="168" y="121"/>
                  </a:cubicBezTo>
                  <a:cubicBezTo>
                    <a:pt x="169" y="121"/>
                    <a:pt x="170" y="122"/>
                    <a:pt x="171" y="121"/>
                  </a:cubicBezTo>
                  <a:cubicBezTo>
                    <a:pt x="171" y="120"/>
                    <a:pt x="170" y="120"/>
                    <a:pt x="171" y="119"/>
                  </a:cubicBezTo>
                  <a:cubicBezTo>
                    <a:pt x="171" y="119"/>
                    <a:pt x="172" y="118"/>
                    <a:pt x="172" y="118"/>
                  </a:cubicBezTo>
                  <a:cubicBezTo>
                    <a:pt x="172" y="117"/>
                    <a:pt x="170" y="117"/>
                    <a:pt x="169" y="118"/>
                  </a:cubicBezTo>
                  <a:cubicBezTo>
                    <a:pt x="168" y="118"/>
                    <a:pt x="167" y="118"/>
                    <a:pt x="165" y="119"/>
                  </a:cubicBezTo>
                  <a:cubicBezTo>
                    <a:pt x="165" y="119"/>
                    <a:pt x="165" y="119"/>
                    <a:pt x="165" y="119"/>
                  </a:cubicBezTo>
                  <a:cubicBezTo>
                    <a:pt x="164" y="119"/>
                    <a:pt x="163" y="119"/>
                    <a:pt x="162" y="120"/>
                  </a:cubicBezTo>
                  <a:cubicBezTo>
                    <a:pt x="162" y="120"/>
                    <a:pt x="165" y="122"/>
                    <a:pt x="165" y="123"/>
                  </a:cubicBezTo>
                  <a:close/>
                  <a:moveTo>
                    <a:pt x="144" y="128"/>
                  </a:moveTo>
                  <a:cubicBezTo>
                    <a:pt x="145" y="127"/>
                    <a:pt x="147" y="127"/>
                    <a:pt x="146" y="126"/>
                  </a:cubicBezTo>
                  <a:cubicBezTo>
                    <a:pt x="144" y="124"/>
                    <a:pt x="143" y="125"/>
                    <a:pt x="141" y="125"/>
                  </a:cubicBezTo>
                  <a:cubicBezTo>
                    <a:pt x="140" y="124"/>
                    <a:pt x="138" y="125"/>
                    <a:pt x="140" y="126"/>
                  </a:cubicBezTo>
                  <a:cubicBezTo>
                    <a:pt x="141" y="128"/>
                    <a:pt x="143" y="128"/>
                    <a:pt x="144" y="128"/>
                  </a:cubicBezTo>
                  <a:close/>
                  <a:moveTo>
                    <a:pt x="270" y="250"/>
                  </a:moveTo>
                  <a:cubicBezTo>
                    <a:pt x="267" y="249"/>
                    <a:pt x="263" y="250"/>
                    <a:pt x="260" y="248"/>
                  </a:cubicBezTo>
                  <a:cubicBezTo>
                    <a:pt x="255" y="245"/>
                    <a:pt x="274" y="246"/>
                    <a:pt x="269" y="244"/>
                  </a:cubicBezTo>
                  <a:cubicBezTo>
                    <a:pt x="260" y="239"/>
                    <a:pt x="250" y="236"/>
                    <a:pt x="241" y="234"/>
                  </a:cubicBezTo>
                  <a:cubicBezTo>
                    <a:pt x="238" y="234"/>
                    <a:pt x="235" y="235"/>
                    <a:pt x="232" y="236"/>
                  </a:cubicBezTo>
                  <a:cubicBezTo>
                    <a:pt x="221" y="238"/>
                    <a:pt x="209" y="244"/>
                    <a:pt x="197" y="245"/>
                  </a:cubicBezTo>
                  <a:cubicBezTo>
                    <a:pt x="194" y="245"/>
                    <a:pt x="190" y="245"/>
                    <a:pt x="187" y="247"/>
                  </a:cubicBezTo>
                  <a:cubicBezTo>
                    <a:pt x="186" y="247"/>
                    <a:pt x="185" y="249"/>
                    <a:pt x="183" y="250"/>
                  </a:cubicBezTo>
                  <a:cubicBezTo>
                    <a:pt x="179" y="253"/>
                    <a:pt x="171" y="253"/>
                    <a:pt x="166" y="254"/>
                  </a:cubicBezTo>
                  <a:cubicBezTo>
                    <a:pt x="165" y="254"/>
                    <a:pt x="165" y="254"/>
                    <a:pt x="165" y="254"/>
                  </a:cubicBezTo>
                  <a:cubicBezTo>
                    <a:pt x="159" y="253"/>
                    <a:pt x="152" y="252"/>
                    <a:pt x="146" y="251"/>
                  </a:cubicBezTo>
                  <a:cubicBezTo>
                    <a:pt x="141" y="249"/>
                    <a:pt x="137" y="251"/>
                    <a:pt x="133" y="252"/>
                  </a:cubicBezTo>
                  <a:cubicBezTo>
                    <a:pt x="126" y="252"/>
                    <a:pt x="110" y="249"/>
                    <a:pt x="106" y="242"/>
                  </a:cubicBezTo>
                  <a:cubicBezTo>
                    <a:pt x="105" y="240"/>
                    <a:pt x="104" y="240"/>
                    <a:pt x="103" y="237"/>
                  </a:cubicBezTo>
                  <a:cubicBezTo>
                    <a:pt x="102" y="236"/>
                    <a:pt x="99" y="238"/>
                    <a:pt x="101" y="242"/>
                  </a:cubicBezTo>
                  <a:cubicBezTo>
                    <a:pt x="102" y="245"/>
                    <a:pt x="94" y="242"/>
                    <a:pt x="89" y="241"/>
                  </a:cubicBezTo>
                  <a:cubicBezTo>
                    <a:pt x="86" y="241"/>
                    <a:pt x="83" y="241"/>
                    <a:pt x="81" y="241"/>
                  </a:cubicBezTo>
                  <a:cubicBezTo>
                    <a:pt x="73" y="243"/>
                    <a:pt x="65" y="246"/>
                    <a:pt x="57" y="247"/>
                  </a:cubicBezTo>
                  <a:cubicBezTo>
                    <a:pt x="54" y="248"/>
                    <a:pt x="50" y="253"/>
                    <a:pt x="47" y="254"/>
                  </a:cubicBezTo>
                  <a:cubicBezTo>
                    <a:pt x="42" y="255"/>
                    <a:pt x="39" y="259"/>
                    <a:pt x="35" y="262"/>
                  </a:cubicBezTo>
                  <a:cubicBezTo>
                    <a:pt x="38" y="261"/>
                    <a:pt x="41" y="261"/>
                    <a:pt x="44" y="260"/>
                  </a:cubicBezTo>
                  <a:cubicBezTo>
                    <a:pt x="59" y="257"/>
                    <a:pt x="74" y="254"/>
                    <a:pt x="88" y="251"/>
                  </a:cubicBezTo>
                  <a:cubicBezTo>
                    <a:pt x="88" y="251"/>
                    <a:pt x="88" y="251"/>
                    <a:pt x="88" y="251"/>
                  </a:cubicBezTo>
                  <a:cubicBezTo>
                    <a:pt x="118" y="257"/>
                    <a:pt x="134" y="261"/>
                    <a:pt x="165" y="268"/>
                  </a:cubicBezTo>
                  <a:cubicBezTo>
                    <a:pt x="165" y="268"/>
                    <a:pt x="165" y="268"/>
                    <a:pt x="165" y="268"/>
                  </a:cubicBezTo>
                  <a:cubicBezTo>
                    <a:pt x="191" y="262"/>
                    <a:pt x="217" y="256"/>
                    <a:pt x="243" y="251"/>
                  </a:cubicBezTo>
                  <a:cubicBezTo>
                    <a:pt x="255" y="253"/>
                    <a:pt x="268" y="256"/>
                    <a:pt x="281" y="259"/>
                  </a:cubicBezTo>
                  <a:cubicBezTo>
                    <a:pt x="280" y="256"/>
                    <a:pt x="273" y="251"/>
                    <a:pt x="270" y="250"/>
                  </a:cubicBezTo>
                  <a:close/>
                  <a:moveTo>
                    <a:pt x="273" y="182"/>
                  </a:moveTo>
                  <a:cubicBezTo>
                    <a:pt x="274" y="182"/>
                    <a:pt x="277" y="179"/>
                    <a:pt x="277" y="178"/>
                  </a:cubicBezTo>
                  <a:cubicBezTo>
                    <a:pt x="276" y="177"/>
                    <a:pt x="271" y="174"/>
                    <a:pt x="270" y="173"/>
                  </a:cubicBezTo>
                  <a:cubicBezTo>
                    <a:pt x="270" y="173"/>
                    <a:pt x="269" y="173"/>
                    <a:pt x="268" y="172"/>
                  </a:cubicBezTo>
                  <a:cubicBezTo>
                    <a:pt x="267" y="170"/>
                    <a:pt x="269" y="169"/>
                    <a:pt x="267" y="167"/>
                  </a:cubicBezTo>
                  <a:cubicBezTo>
                    <a:pt x="266" y="167"/>
                    <a:pt x="266" y="170"/>
                    <a:pt x="266" y="173"/>
                  </a:cubicBezTo>
                  <a:cubicBezTo>
                    <a:pt x="267" y="177"/>
                    <a:pt x="272" y="182"/>
                    <a:pt x="273" y="182"/>
                  </a:cubicBezTo>
                  <a:close/>
                  <a:moveTo>
                    <a:pt x="293" y="223"/>
                  </a:moveTo>
                  <a:cubicBezTo>
                    <a:pt x="295" y="222"/>
                    <a:pt x="297" y="220"/>
                    <a:pt x="296" y="216"/>
                  </a:cubicBezTo>
                  <a:cubicBezTo>
                    <a:pt x="295" y="214"/>
                    <a:pt x="292" y="211"/>
                    <a:pt x="291" y="209"/>
                  </a:cubicBezTo>
                  <a:cubicBezTo>
                    <a:pt x="290" y="208"/>
                    <a:pt x="291" y="205"/>
                    <a:pt x="287" y="201"/>
                  </a:cubicBezTo>
                  <a:cubicBezTo>
                    <a:pt x="286" y="198"/>
                    <a:pt x="286" y="203"/>
                    <a:pt x="286" y="203"/>
                  </a:cubicBezTo>
                  <a:cubicBezTo>
                    <a:pt x="286" y="205"/>
                    <a:pt x="286" y="208"/>
                    <a:pt x="283" y="206"/>
                  </a:cubicBezTo>
                  <a:cubicBezTo>
                    <a:pt x="282" y="205"/>
                    <a:pt x="281" y="201"/>
                    <a:pt x="279" y="200"/>
                  </a:cubicBezTo>
                  <a:cubicBezTo>
                    <a:pt x="278" y="199"/>
                    <a:pt x="276" y="198"/>
                    <a:pt x="275" y="199"/>
                  </a:cubicBezTo>
                  <a:cubicBezTo>
                    <a:pt x="275" y="200"/>
                    <a:pt x="275" y="202"/>
                    <a:pt x="273" y="201"/>
                  </a:cubicBezTo>
                  <a:cubicBezTo>
                    <a:pt x="272" y="201"/>
                    <a:pt x="272" y="200"/>
                    <a:pt x="270" y="200"/>
                  </a:cubicBezTo>
                  <a:cubicBezTo>
                    <a:pt x="269" y="200"/>
                    <a:pt x="263" y="202"/>
                    <a:pt x="259" y="207"/>
                  </a:cubicBezTo>
                  <a:cubicBezTo>
                    <a:pt x="256" y="210"/>
                    <a:pt x="256" y="216"/>
                    <a:pt x="257" y="217"/>
                  </a:cubicBezTo>
                  <a:cubicBezTo>
                    <a:pt x="257" y="218"/>
                    <a:pt x="259" y="218"/>
                    <a:pt x="259" y="218"/>
                  </a:cubicBezTo>
                  <a:cubicBezTo>
                    <a:pt x="261" y="218"/>
                    <a:pt x="262" y="218"/>
                    <a:pt x="264" y="218"/>
                  </a:cubicBezTo>
                  <a:cubicBezTo>
                    <a:pt x="266" y="218"/>
                    <a:pt x="267" y="216"/>
                    <a:pt x="270" y="217"/>
                  </a:cubicBezTo>
                  <a:cubicBezTo>
                    <a:pt x="272" y="217"/>
                    <a:pt x="273" y="218"/>
                    <a:pt x="274" y="218"/>
                  </a:cubicBezTo>
                  <a:cubicBezTo>
                    <a:pt x="276" y="219"/>
                    <a:pt x="282" y="227"/>
                    <a:pt x="283" y="227"/>
                  </a:cubicBezTo>
                  <a:cubicBezTo>
                    <a:pt x="284" y="226"/>
                    <a:pt x="285" y="228"/>
                    <a:pt x="286" y="228"/>
                  </a:cubicBezTo>
                  <a:cubicBezTo>
                    <a:pt x="288" y="227"/>
                    <a:pt x="289" y="228"/>
                    <a:pt x="290" y="227"/>
                  </a:cubicBezTo>
                  <a:cubicBezTo>
                    <a:pt x="291" y="225"/>
                    <a:pt x="291" y="224"/>
                    <a:pt x="293" y="223"/>
                  </a:cubicBezTo>
                  <a:close/>
                  <a:moveTo>
                    <a:pt x="342" y="290"/>
                  </a:moveTo>
                  <a:cubicBezTo>
                    <a:pt x="342" y="290"/>
                    <a:pt x="277" y="277"/>
                    <a:pt x="248" y="270"/>
                  </a:cubicBezTo>
                  <a:cubicBezTo>
                    <a:pt x="220" y="277"/>
                    <a:pt x="171" y="287"/>
                    <a:pt x="171" y="287"/>
                  </a:cubicBezTo>
                  <a:cubicBezTo>
                    <a:pt x="171" y="287"/>
                    <a:pt x="122" y="277"/>
                    <a:pt x="93" y="270"/>
                  </a:cubicBezTo>
                  <a:cubicBezTo>
                    <a:pt x="64" y="277"/>
                    <a:pt x="0" y="290"/>
                    <a:pt x="0" y="290"/>
                  </a:cubicBezTo>
                  <a:cubicBezTo>
                    <a:pt x="29" y="101"/>
                    <a:pt x="29" y="101"/>
                    <a:pt x="29" y="101"/>
                  </a:cubicBezTo>
                  <a:cubicBezTo>
                    <a:pt x="30" y="100"/>
                    <a:pt x="30" y="100"/>
                    <a:pt x="30" y="100"/>
                  </a:cubicBezTo>
                  <a:cubicBezTo>
                    <a:pt x="18" y="85"/>
                    <a:pt x="13" y="72"/>
                    <a:pt x="13" y="56"/>
                  </a:cubicBezTo>
                  <a:cubicBezTo>
                    <a:pt x="13" y="25"/>
                    <a:pt x="38" y="0"/>
                    <a:pt x="69" y="0"/>
                  </a:cubicBezTo>
                  <a:cubicBezTo>
                    <a:pt x="100" y="0"/>
                    <a:pt x="125" y="25"/>
                    <a:pt x="125" y="56"/>
                  </a:cubicBezTo>
                  <a:cubicBezTo>
                    <a:pt x="125" y="66"/>
                    <a:pt x="123" y="75"/>
                    <a:pt x="118" y="84"/>
                  </a:cubicBezTo>
                  <a:cubicBezTo>
                    <a:pt x="132" y="88"/>
                    <a:pt x="155" y="94"/>
                    <a:pt x="171" y="98"/>
                  </a:cubicBezTo>
                  <a:cubicBezTo>
                    <a:pt x="195" y="92"/>
                    <a:pt x="235" y="81"/>
                    <a:pt x="235" y="81"/>
                  </a:cubicBezTo>
                  <a:cubicBezTo>
                    <a:pt x="312" y="101"/>
                    <a:pt x="312" y="101"/>
                    <a:pt x="312" y="101"/>
                  </a:cubicBezTo>
                  <a:lnTo>
                    <a:pt x="342" y="290"/>
                  </a:lnTo>
                  <a:close/>
                  <a:moveTo>
                    <a:pt x="69" y="127"/>
                  </a:moveTo>
                  <a:cubicBezTo>
                    <a:pt x="101" y="93"/>
                    <a:pt x="114" y="78"/>
                    <a:pt x="114" y="56"/>
                  </a:cubicBezTo>
                  <a:cubicBezTo>
                    <a:pt x="114" y="32"/>
                    <a:pt x="94" y="11"/>
                    <a:pt x="69" y="11"/>
                  </a:cubicBezTo>
                  <a:cubicBezTo>
                    <a:pt x="44" y="11"/>
                    <a:pt x="24" y="32"/>
                    <a:pt x="24" y="56"/>
                  </a:cubicBezTo>
                  <a:cubicBezTo>
                    <a:pt x="24" y="78"/>
                    <a:pt x="37" y="93"/>
                    <a:pt x="69" y="127"/>
                  </a:cubicBezTo>
                  <a:close/>
                  <a:moveTo>
                    <a:pt x="328" y="276"/>
                  </a:moveTo>
                  <a:cubicBezTo>
                    <a:pt x="319" y="220"/>
                    <a:pt x="311" y="165"/>
                    <a:pt x="302" y="110"/>
                  </a:cubicBezTo>
                  <a:cubicBezTo>
                    <a:pt x="275" y="103"/>
                    <a:pt x="261" y="100"/>
                    <a:pt x="235" y="93"/>
                  </a:cubicBezTo>
                  <a:cubicBezTo>
                    <a:pt x="210" y="100"/>
                    <a:pt x="197" y="103"/>
                    <a:pt x="171" y="110"/>
                  </a:cubicBezTo>
                  <a:cubicBezTo>
                    <a:pt x="147" y="103"/>
                    <a:pt x="134" y="100"/>
                    <a:pt x="112" y="94"/>
                  </a:cubicBezTo>
                  <a:cubicBezTo>
                    <a:pt x="110" y="97"/>
                    <a:pt x="108" y="99"/>
                    <a:pt x="106" y="102"/>
                  </a:cubicBezTo>
                  <a:cubicBezTo>
                    <a:pt x="107" y="102"/>
                    <a:pt x="107" y="102"/>
                    <a:pt x="108" y="102"/>
                  </a:cubicBezTo>
                  <a:cubicBezTo>
                    <a:pt x="112" y="102"/>
                    <a:pt x="114" y="105"/>
                    <a:pt x="117" y="106"/>
                  </a:cubicBezTo>
                  <a:cubicBezTo>
                    <a:pt x="128" y="109"/>
                    <a:pt x="134" y="105"/>
                    <a:pt x="145" y="113"/>
                  </a:cubicBezTo>
                  <a:cubicBezTo>
                    <a:pt x="147" y="114"/>
                    <a:pt x="147" y="116"/>
                    <a:pt x="147" y="116"/>
                  </a:cubicBezTo>
                  <a:cubicBezTo>
                    <a:pt x="144" y="118"/>
                    <a:pt x="142" y="122"/>
                    <a:pt x="138" y="123"/>
                  </a:cubicBezTo>
                  <a:cubicBezTo>
                    <a:pt x="134" y="123"/>
                    <a:pt x="128" y="128"/>
                    <a:pt x="125" y="130"/>
                  </a:cubicBezTo>
                  <a:cubicBezTo>
                    <a:pt x="123" y="131"/>
                    <a:pt x="122" y="132"/>
                    <a:pt x="120" y="130"/>
                  </a:cubicBezTo>
                  <a:cubicBezTo>
                    <a:pt x="119" y="128"/>
                    <a:pt x="120" y="120"/>
                    <a:pt x="120" y="118"/>
                  </a:cubicBezTo>
                  <a:cubicBezTo>
                    <a:pt x="121" y="116"/>
                    <a:pt x="123" y="113"/>
                    <a:pt x="120" y="112"/>
                  </a:cubicBezTo>
                  <a:cubicBezTo>
                    <a:pt x="119" y="111"/>
                    <a:pt x="117" y="111"/>
                    <a:pt x="116" y="110"/>
                  </a:cubicBezTo>
                  <a:cubicBezTo>
                    <a:pt x="115" y="109"/>
                    <a:pt x="113" y="108"/>
                    <a:pt x="113" y="108"/>
                  </a:cubicBezTo>
                  <a:cubicBezTo>
                    <a:pt x="112" y="108"/>
                    <a:pt x="108" y="109"/>
                    <a:pt x="109" y="111"/>
                  </a:cubicBezTo>
                  <a:cubicBezTo>
                    <a:pt x="109" y="112"/>
                    <a:pt x="113" y="113"/>
                    <a:pt x="112" y="115"/>
                  </a:cubicBezTo>
                  <a:cubicBezTo>
                    <a:pt x="112" y="117"/>
                    <a:pt x="115" y="117"/>
                    <a:pt x="114" y="118"/>
                  </a:cubicBezTo>
                  <a:cubicBezTo>
                    <a:pt x="113" y="121"/>
                    <a:pt x="112" y="117"/>
                    <a:pt x="111" y="119"/>
                  </a:cubicBezTo>
                  <a:cubicBezTo>
                    <a:pt x="111" y="120"/>
                    <a:pt x="110" y="120"/>
                    <a:pt x="110" y="120"/>
                  </a:cubicBezTo>
                  <a:cubicBezTo>
                    <a:pt x="108" y="121"/>
                    <a:pt x="107" y="119"/>
                    <a:pt x="106" y="118"/>
                  </a:cubicBezTo>
                  <a:cubicBezTo>
                    <a:pt x="106" y="118"/>
                    <a:pt x="103" y="116"/>
                    <a:pt x="104" y="116"/>
                  </a:cubicBezTo>
                  <a:cubicBezTo>
                    <a:pt x="105" y="116"/>
                    <a:pt x="106" y="116"/>
                    <a:pt x="106" y="114"/>
                  </a:cubicBezTo>
                  <a:cubicBezTo>
                    <a:pt x="104" y="109"/>
                    <a:pt x="100" y="117"/>
                    <a:pt x="99" y="117"/>
                  </a:cubicBezTo>
                  <a:cubicBezTo>
                    <a:pt x="99" y="117"/>
                    <a:pt x="91" y="120"/>
                    <a:pt x="90" y="121"/>
                  </a:cubicBezTo>
                  <a:cubicBezTo>
                    <a:pt x="90" y="121"/>
                    <a:pt x="90" y="121"/>
                    <a:pt x="90" y="121"/>
                  </a:cubicBezTo>
                  <a:cubicBezTo>
                    <a:pt x="89" y="122"/>
                    <a:pt x="88" y="123"/>
                    <a:pt x="87" y="124"/>
                  </a:cubicBezTo>
                  <a:cubicBezTo>
                    <a:pt x="87" y="124"/>
                    <a:pt x="88" y="125"/>
                    <a:pt x="88" y="125"/>
                  </a:cubicBezTo>
                  <a:cubicBezTo>
                    <a:pt x="92" y="127"/>
                    <a:pt x="99" y="120"/>
                    <a:pt x="99" y="120"/>
                  </a:cubicBezTo>
                  <a:cubicBezTo>
                    <a:pt x="99" y="119"/>
                    <a:pt x="100" y="119"/>
                    <a:pt x="100" y="118"/>
                  </a:cubicBezTo>
                  <a:cubicBezTo>
                    <a:pt x="101" y="117"/>
                    <a:pt x="103" y="118"/>
                    <a:pt x="104" y="119"/>
                  </a:cubicBezTo>
                  <a:cubicBezTo>
                    <a:pt x="105" y="120"/>
                    <a:pt x="105" y="120"/>
                    <a:pt x="105" y="122"/>
                  </a:cubicBezTo>
                  <a:cubicBezTo>
                    <a:pt x="105" y="123"/>
                    <a:pt x="107" y="121"/>
                    <a:pt x="108" y="121"/>
                  </a:cubicBezTo>
                  <a:cubicBezTo>
                    <a:pt x="114" y="126"/>
                    <a:pt x="111" y="134"/>
                    <a:pt x="112" y="136"/>
                  </a:cubicBezTo>
                  <a:cubicBezTo>
                    <a:pt x="112" y="138"/>
                    <a:pt x="111" y="138"/>
                    <a:pt x="109" y="137"/>
                  </a:cubicBezTo>
                  <a:cubicBezTo>
                    <a:pt x="104" y="134"/>
                    <a:pt x="92" y="134"/>
                    <a:pt x="82" y="151"/>
                  </a:cubicBezTo>
                  <a:cubicBezTo>
                    <a:pt x="80" y="153"/>
                    <a:pt x="81" y="154"/>
                    <a:pt x="81" y="156"/>
                  </a:cubicBezTo>
                  <a:cubicBezTo>
                    <a:pt x="81" y="157"/>
                    <a:pt x="79" y="159"/>
                    <a:pt x="78" y="157"/>
                  </a:cubicBezTo>
                  <a:cubicBezTo>
                    <a:pt x="77" y="156"/>
                    <a:pt x="78" y="154"/>
                    <a:pt x="75" y="155"/>
                  </a:cubicBezTo>
                  <a:cubicBezTo>
                    <a:pt x="74" y="155"/>
                    <a:pt x="72" y="155"/>
                    <a:pt x="70" y="156"/>
                  </a:cubicBezTo>
                  <a:cubicBezTo>
                    <a:pt x="67" y="157"/>
                    <a:pt x="65" y="159"/>
                    <a:pt x="64" y="162"/>
                  </a:cubicBezTo>
                  <a:cubicBezTo>
                    <a:pt x="64" y="163"/>
                    <a:pt x="67" y="166"/>
                    <a:pt x="69" y="166"/>
                  </a:cubicBezTo>
                  <a:cubicBezTo>
                    <a:pt x="75" y="166"/>
                    <a:pt x="75" y="171"/>
                    <a:pt x="75" y="173"/>
                  </a:cubicBezTo>
                  <a:cubicBezTo>
                    <a:pt x="76" y="179"/>
                    <a:pt x="73" y="181"/>
                    <a:pt x="70" y="176"/>
                  </a:cubicBezTo>
                  <a:cubicBezTo>
                    <a:pt x="69" y="174"/>
                    <a:pt x="66" y="174"/>
                    <a:pt x="64" y="173"/>
                  </a:cubicBezTo>
                  <a:cubicBezTo>
                    <a:pt x="62" y="172"/>
                    <a:pt x="46" y="168"/>
                    <a:pt x="46" y="156"/>
                  </a:cubicBezTo>
                  <a:cubicBezTo>
                    <a:pt x="46" y="152"/>
                    <a:pt x="49" y="147"/>
                    <a:pt x="51" y="145"/>
                  </a:cubicBezTo>
                  <a:cubicBezTo>
                    <a:pt x="54" y="142"/>
                    <a:pt x="54" y="135"/>
                    <a:pt x="54" y="134"/>
                  </a:cubicBezTo>
                  <a:cubicBezTo>
                    <a:pt x="53" y="132"/>
                    <a:pt x="52" y="131"/>
                    <a:pt x="50" y="131"/>
                  </a:cubicBezTo>
                  <a:cubicBezTo>
                    <a:pt x="47" y="132"/>
                    <a:pt x="44" y="134"/>
                    <a:pt x="40" y="135"/>
                  </a:cubicBezTo>
                  <a:cubicBezTo>
                    <a:pt x="39" y="135"/>
                    <a:pt x="35" y="136"/>
                    <a:pt x="36" y="134"/>
                  </a:cubicBezTo>
                  <a:cubicBezTo>
                    <a:pt x="36" y="133"/>
                    <a:pt x="38" y="127"/>
                    <a:pt x="48" y="122"/>
                  </a:cubicBezTo>
                  <a:cubicBezTo>
                    <a:pt x="45" y="118"/>
                    <a:pt x="42" y="115"/>
                    <a:pt x="39" y="111"/>
                  </a:cubicBezTo>
                  <a:cubicBezTo>
                    <a:pt x="31" y="166"/>
                    <a:pt x="22" y="221"/>
                    <a:pt x="13" y="276"/>
                  </a:cubicBezTo>
                  <a:cubicBezTo>
                    <a:pt x="46" y="269"/>
                    <a:pt x="62" y="265"/>
                    <a:pt x="93" y="259"/>
                  </a:cubicBezTo>
                  <a:cubicBezTo>
                    <a:pt x="124" y="265"/>
                    <a:pt x="139" y="269"/>
                    <a:pt x="171" y="276"/>
                  </a:cubicBezTo>
                  <a:cubicBezTo>
                    <a:pt x="202" y="269"/>
                    <a:pt x="218" y="265"/>
                    <a:pt x="248" y="259"/>
                  </a:cubicBezTo>
                  <a:cubicBezTo>
                    <a:pt x="280" y="265"/>
                    <a:pt x="296" y="269"/>
                    <a:pt x="328" y="276"/>
                  </a:cubicBezTo>
                  <a:close/>
                  <a:moveTo>
                    <a:pt x="304" y="230"/>
                  </a:moveTo>
                  <a:cubicBezTo>
                    <a:pt x="301" y="231"/>
                    <a:pt x="297" y="240"/>
                    <a:pt x="293" y="240"/>
                  </a:cubicBezTo>
                  <a:cubicBezTo>
                    <a:pt x="292" y="241"/>
                    <a:pt x="290" y="241"/>
                    <a:pt x="290" y="242"/>
                  </a:cubicBezTo>
                  <a:cubicBezTo>
                    <a:pt x="289" y="243"/>
                    <a:pt x="291" y="243"/>
                    <a:pt x="292" y="243"/>
                  </a:cubicBezTo>
                  <a:cubicBezTo>
                    <a:pt x="295" y="244"/>
                    <a:pt x="296" y="243"/>
                    <a:pt x="298" y="242"/>
                  </a:cubicBezTo>
                  <a:cubicBezTo>
                    <a:pt x="299" y="242"/>
                    <a:pt x="301" y="241"/>
                    <a:pt x="301" y="240"/>
                  </a:cubicBezTo>
                  <a:cubicBezTo>
                    <a:pt x="309" y="235"/>
                    <a:pt x="306" y="230"/>
                    <a:pt x="304" y="230"/>
                  </a:cubicBezTo>
                  <a:close/>
                  <a:moveTo>
                    <a:pt x="81" y="199"/>
                  </a:moveTo>
                  <a:cubicBezTo>
                    <a:pt x="84" y="200"/>
                    <a:pt x="85" y="201"/>
                    <a:pt x="85" y="203"/>
                  </a:cubicBezTo>
                  <a:cubicBezTo>
                    <a:pt x="85" y="205"/>
                    <a:pt x="81" y="215"/>
                    <a:pt x="84" y="221"/>
                  </a:cubicBezTo>
                  <a:cubicBezTo>
                    <a:pt x="85" y="222"/>
                    <a:pt x="88" y="229"/>
                    <a:pt x="90" y="230"/>
                  </a:cubicBezTo>
                  <a:cubicBezTo>
                    <a:pt x="91" y="230"/>
                    <a:pt x="91" y="231"/>
                    <a:pt x="92" y="231"/>
                  </a:cubicBezTo>
                  <a:cubicBezTo>
                    <a:pt x="93" y="233"/>
                    <a:pt x="95" y="233"/>
                    <a:pt x="96" y="232"/>
                  </a:cubicBezTo>
                  <a:cubicBezTo>
                    <a:pt x="98" y="230"/>
                    <a:pt x="94" y="227"/>
                    <a:pt x="95" y="226"/>
                  </a:cubicBezTo>
                  <a:cubicBezTo>
                    <a:pt x="97" y="223"/>
                    <a:pt x="94" y="220"/>
                    <a:pt x="99" y="217"/>
                  </a:cubicBezTo>
                  <a:cubicBezTo>
                    <a:pt x="100" y="217"/>
                    <a:pt x="99" y="215"/>
                    <a:pt x="100" y="214"/>
                  </a:cubicBezTo>
                  <a:cubicBezTo>
                    <a:pt x="101" y="214"/>
                    <a:pt x="102" y="214"/>
                    <a:pt x="103" y="213"/>
                  </a:cubicBezTo>
                  <a:cubicBezTo>
                    <a:pt x="104" y="212"/>
                    <a:pt x="107" y="206"/>
                    <a:pt x="109" y="206"/>
                  </a:cubicBezTo>
                  <a:cubicBezTo>
                    <a:pt x="111" y="206"/>
                    <a:pt x="123" y="194"/>
                    <a:pt x="119" y="189"/>
                  </a:cubicBezTo>
                  <a:cubicBezTo>
                    <a:pt x="117" y="187"/>
                    <a:pt x="104" y="180"/>
                    <a:pt x="103" y="178"/>
                  </a:cubicBezTo>
                  <a:cubicBezTo>
                    <a:pt x="103" y="177"/>
                    <a:pt x="103" y="175"/>
                    <a:pt x="101" y="174"/>
                  </a:cubicBezTo>
                  <a:cubicBezTo>
                    <a:pt x="101" y="174"/>
                    <a:pt x="96" y="170"/>
                    <a:pt x="95" y="169"/>
                  </a:cubicBezTo>
                  <a:cubicBezTo>
                    <a:pt x="95" y="168"/>
                    <a:pt x="88" y="166"/>
                    <a:pt x="82" y="171"/>
                  </a:cubicBezTo>
                  <a:cubicBezTo>
                    <a:pt x="81" y="171"/>
                    <a:pt x="77" y="180"/>
                    <a:pt x="76" y="182"/>
                  </a:cubicBezTo>
                  <a:cubicBezTo>
                    <a:pt x="74" y="184"/>
                    <a:pt x="73" y="187"/>
                    <a:pt x="73" y="189"/>
                  </a:cubicBezTo>
                  <a:cubicBezTo>
                    <a:pt x="73" y="192"/>
                    <a:pt x="75" y="193"/>
                    <a:pt x="76" y="195"/>
                  </a:cubicBezTo>
                  <a:cubicBezTo>
                    <a:pt x="78" y="197"/>
                    <a:pt x="78" y="199"/>
                    <a:pt x="81" y="199"/>
                  </a:cubicBezTo>
                  <a:close/>
                  <a:moveTo>
                    <a:pt x="271" y="142"/>
                  </a:moveTo>
                  <a:cubicBezTo>
                    <a:pt x="271" y="142"/>
                    <a:pt x="273" y="142"/>
                    <a:pt x="272" y="141"/>
                  </a:cubicBezTo>
                  <a:cubicBezTo>
                    <a:pt x="272" y="141"/>
                    <a:pt x="271" y="140"/>
                    <a:pt x="270" y="140"/>
                  </a:cubicBezTo>
                  <a:cubicBezTo>
                    <a:pt x="270" y="138"/>
                    <a:pt x="271" y="138"/>
                    <a:pt x="269" y="137"/>
                  </a:cubicBezTo>
                  <a:cubicBezTo>
                    <a:pt x="269" y="136"/>
                    <a:pt x="268" y="135"/>
                    <a:pt x="267" y="134"/>
                  </a:cubicBezTo>
                  <a:cubicBezTo>
                    <a:pt x="267" y="134"/>
                    <a:pt x="265" y="132"/>
                    <a:pt x="264" y="133"/>
                  </a:cubicBezTo>
                  <a:cubicBezTo>
                    <a:pt x="264" y="133"/>
                    <a:pt x="267" y="136"/>
                    <a:pt x="267" y="137"/>
                  </a:cubicBezTo>
                  <a:cubicBezTo>
                    <a:pt x="268" y="138"/>
                    <a:pt x="268" y="139"/>
                    <a:pt x="269" y="140"/>
                  </a:cubicBezTo>
                  <a:cubicBezTo>
                    <a:pt x="269" y="140"/>
                    <a:pt x="270" y="142"/>
                    <a:pt x="271" y="142"/>
                  </a:cubicBezTo>
                  <a:close/>
                  <a:moveTo>
                    <a:pt x="276" y="152"/>
                  </a:moveTo>
                  <a:cubicBezTo>
                    <a:pt x="276" y="151"/>
                    <a:pt x="277" y="150"/>
                    <a:pt x="276" y="149"/>
                  </a:cubicBezTo>
                  <a:cubicBezTo>
                    <a:pt x="276" y="149"/>
                    <a:pt x="275" y="148"/>
                    <a:pt x="274" y="147"/>
                  </a:cubicBezTo>
                  <a:cubicBezTo>
                    <a:pt x="274" y="146"/>
                    <a:pt x="276" y="147"/>
                    <a:pt x="276" y="147"/>
                  </a:cubicBezTo>
                  <a:cubicBezTo>
                    <a:pt x="276" y="146"/>
                    <a:pt x="276" y="145"/>
                    <a:pt x="275" y="145"/>
                  </a:cubicBezTo>
                  <a:cubicBezTo>
                    <a:pt x="274" y="145"/>
                    <a:pt x="273" y="144"/>
                    <a:pt x="272" y="143"/>
                  </a:cubicBezTo>
                  <a:cubicBezTo>
                    <a:pt x="270" y="142"/>
                    <a:pt x="271" y="145"/>
                    <a:pt x="273" y="147"/>
                  </a:cubicBezTo>
                  <a:cubicBezTo>
                    <a:pt x="273" y="148"/>
                    <a:pt x="274" y="149"/>
                    <a:pt x="274" y="150"/>
                  </a:cubicBezTo>
                  <a:cubicBezTo>
                    <a:pt x="274" y="152"/>
                    <a:pt x="266" y="153"/>
                    <a:pt x="270" y="156"/>
                  </a:cubicBezTo>
                  <a:cubicBezTo>
                    <a:pt x="271" y="157"/>
                    <a:pt x="271" y="156"/>
                    <a:pt x="271" y="156"/>
                  </a:cubicBezTo>
                  <a:cubicBezTo>
                    <a:pt x="272" y="155"/>
                    <a:pt x="273" y="155"/>
                    <a:pt x="274" y="155"/>
                  </a:cubicBezTo>
                  <a:cubicBezTo>
                    <a:pt x="275" y="155"/>
                    <a:pt x="276" y="155"/>
                    <a:pt x="277" y="154"/>
                  </a:cubicBezTo>
                  <a:cubicBezTo>
                    <a:pt x="278" y="154"/>
                    <a:pt x="277" y="153"/>
                    <a:pt x="276" y="152"/>
                  </a:cubicBezTo>
                  <a:close/>
                  <a:moveTo>
                    <a:pt x="69" y="110"/>
                  </a:moveTo>
                  <a:cubicBezTo>
                    <a:pt x="94" y="83"/>
                    <a:pt x="102" y="72"/>
                    <a:pt x="102" y="56"/>
                  </a:cubicBezTo>
                  <a:cubicBezTo>
                    <a:pt x="102" y="38"/>
                    <a:pt x="87" y="23"/>
                    <a:pt x="69" y="23"/>
                  </a:cubicBezTo>
                  <a:cubicBezTo>
                    <a:pt x="50" y="23"/>
                    <a:pt x="35" y="38"/>
                    <a:pt x="35" y="56"/>
                  </a:cubicBezTo>
                  <a:cubicBezTo>
                    <a:pt x="35" y="72"/>
                    <a:pt x="44" y="83"/>
                    <a:pt x="69" y="110"/>
                  </a:cubicBezTo>
                  <a:close/>
                </a:path>
              </a:pathLst>
            </a:custGeom>
            <a:solidFill>
              <a:srgbClr val="5CA30E"/>
            </a:solidFill>
            <a:ln>
              <a:noFill/>
            </a:ln>
          </p:spPr>
          <p:txBody>
            <a:bodyPr vert="horz" wrap="square" lIns="91440" tIns="45720" rIns="91440" bIns="45720" numCol="1" anchor="t" anchorCtr="0" compatLnSpc="1"/>
            <a:lstStyle/>
            <a:p>
              <a:endParaRPr lang="zh-CN" altLang="en-US" sz="2400">
                <a:solidFill>
                  <a:schemeClr val="tx1"/>
                </a:solidFill>
              </a:endParaRPr>
            </a:p>
          </p:txBody>
        </p:sp>
        <p:sp>
          <p:nvSpPr>
            <p:cNvPr id="54" name="文本框 46"/>
            <p:cNvSpPr txBox="1"/>
            <p:nvPr/>
          </p:nvSpPr>
          <p:spPr>
            <a:xfrm>
              <a:off x="6864759" y="3147992"/>
              <a:ext cx="902970" cy="297180"/>
            </a:xfrm>
            <a:prstGeom prst="rect">
              <a:avLst/>
            </a:prstGeom>
            <a:noFill/>
          </p:spPr>
          <p:txBody>
            <a:bodyPr wrap="none" lIns="91440" tIns="45720" rIns="91440" bIns="45720" rtlCol="0">
              <a:spAutoFit/>
            </a:bodyPr>
            <a:lstStyle/>
            <a:p>
              <a:pPr algn="ctr"/>
              <a:r>
                <a:rPr lang="en-US" altLang="zh-CN" sz="2000" b="1" dirty="0">
                  <a:solidFill>
                    <a:schemeClr val="tx1"/>
                  </a:solidFill>
                </a:rPr>
                <a:t>添加标题</a:t>
              </a:r>
            </a:p>
          </p:txBody>
        </p:sp>
        <p:sp>
          <p:nvSpPr>
            <p:cNvPr id="55" name="文本框 47"/>
            <p:cNvSpPr txBox="1"/>
            <p:nvPr/>
          </p:nvSpPr>
          <p:spPr>
            <a:xfrm>
              <a:off x="6641330" y="3427549"/>
              <a:ext cx="1349828" cy="312420"/>
            </a:xfrm>
            <a:prstGeom prst="rect">
              <a:avLst/>
            </a:prstGeom>
            <a:noFill/>
          </p:spPr>
          <p:txBody>
            <a:bodyPr wrap="square" lIns="91440" tIns="45720" rIns="91440" bIns="45720" rtlCol="0">
              <a:spAutoFit/>
            </a:bodyPr>
            <a:lstStyle/>
            <a:p>
              <a:pPr algn="ctr"/>
              <a:r>
                <a:rPr lang="en-US" altLang="zh-CN" sz="1065" dirty="0">
                  <a:solidFill>
                    <a:schemeClr val="tx1"/>
                  </a:solidFill>
                </a:rPr>
                <a:t>请在此粘贴或者输入您的文字内容</a:t>
              </a:r>
            </a:p>
          </p:txBody>
        </p:sp>
      </p:gr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22" presetClass="entr" presetSubtype="8"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1750"/>
                                        <p:tgtEl>
                                          <p:spTgt spid="2"/>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left)">
                                      <p:cBhvr>
                                        <p:cTn id="24" dur="1750"/>
                                        <p:tgtEl>
                                          <p:spTgt spid="19"/>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1750"/>
                                        <p:tgtEl>
                                          <p:spTgt spid="27"/>
                                        </p:tgtEl>
                                      </p:cBhvr>
                                    </p:animEffect>
                                  </p:childTnLst>
                                </p:cTn>
                              </p:par>
                            </p:childTnLst>
                          </p:cTn>
                        </p:par>
                        <p:par>
                          <p:cTn id="29" fill="hold">
                            <p:stCondLst>
                              <p:cond delay="4500"/>
                            </p:stCondLst>
                            <p:childTnLst>
                              <p:par>
                                <p:cTn id="30" presetID="22" presetClass="entr" presetSubtype="8"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left)">
                                      <p:cBhvr>
                                        <p:cTn id="32" dur="1750"/>
                                        <p:tgtEl>
                                          <p:spTgt spid="40"/>
                                        </p:tgtEl>
                                      </p:cBhvr>
                                    </p:animEffect>
                                  </p:childTnLst>
                                </p:cTn>
                              </p:par>
                            </p:childTnLst>
                          </p:cTn>
                        </p:par>
                        <p:par>
                          <p:cTn id="33" fill="hold">
                            <p:stCondLst>
                              <p:cond delay="6500"/>
                            </p:stCondLst>
                            <p:childTnLst>
                              <p:par>
                                <p:cTn id="34" presetID="22" presetClass="entr" presetSubtype="8" fill="hold" nodeType="after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wipe(left)">
                                      <p:cBhvr>
                                        <p:cTn id="36" dur="1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sp>
        <p:nvSpPr>
          <p:cNvPr id="2" name="等腰三角形 1"/>
          <p:cNvSpPr/>
          <p:nvPr/>
        </p:nvSpPr>
        <p:spPr>
          <a:xfrm>
            <a:off x="2188866" y="4520547"/>
            <a:ext cx="7780636" cy="382349"/>
          </a:xfrm>
          <a:prstGeom prst="triangle">
            <a:avLst/>
          </a:prstGeom>
          <a:solidFill>
            <a:srgbClr val="CCCCC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solidFill>
            </a:endParaRPr>
          </a:p>
        </p:txBody>
      </p:sp>
      <p:sp>
        <p:nvSpPr>
          <p:cNvPr id="4" name="Freeform 6"/>
          <p:cNvSpPr/>
          <p:nvPr/>
        </p:nvSpPr>
        <p:spPr bwMode="auto">
          <a:xfrm>
            <a:off x="3359349" y="2293739"/>
            <a:ext cx="1535197" cy="767600"/>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1"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5" name="Freeform 8"/>
          <p:cNvSpPr/>
          <p:nvPr/>
        </p:nvSpPr>
        <p:spPr bwMode="auto">
          <a:xfrm>
            <a:off x="4754620" y="3061339"/>
            <a:ext cx="1537197" cy="767600"/>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1"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6" name="Freeform 9"/>
          <p:cNvSpPr/>
          <p:nvPr/>
        </p:nvSpPr>
        <p:spPr bwMode="auto">
          <a:xfrm>
            <a:off x="6140576" y="2293739"/>
            <a:ext cx="1535197" cy="767600"/>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7" name="Freeform 11"/>
          <p:cNvSpPr/>
          <p:nvPr/>
        </p:nvSpPr>
        <p:spPr bwMode="auto">
          <a:xfrm>
            <a:off x="7536168" y="3061339"/>
            <a:ext cx="1537197" cy="767600"/>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0"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8" name="Freeform 12"/>
          <p:cNvSpPr/>
          <p:nvPr/>
        </p:nvSpPr>
        <p:spPr bwMode="auto">
          <a:xfrm>
            <a:off x="8944432" y="2287973"/>
            <a:ext cx="1535197" cy="1321312"/>
          </a:xfrm>
          <a:custGeom>
            <a:avLst/>
            <a:gdLst>
              <a:gd name="T0" fmla="*/ 59 w 274"/>
              <a:gd name="T1" fmla="*/ 0 h 236"/>
              <a:gd name="T2" fmla="*/ 218 w 274"/>
              <a:gd name="T3" fmla="*/ 0 h 236"/>
              <a:gd name="T4" fmla="*/ 267 w 274"/>
              <a:gd name="T5" fmla="*/ 31 h 236"/>
              <a:gd name="T6" fmla="*/ 274 w 274"/>
              <a:gd name="T7" fmla="*/ 59 h 236"/>
              <a:gd name="T8" fmla="*/ 274 w 274"/>
              <a:gd name="T9" fmla="*/ 236 h 236"/>
              <a:gd name="T10" fmla="*/ 249 w 274"/>
              <a:gd name="T11" fmla="*/ 236 h 236"/>
              <a:gd name="T12" fmla="*/ 249 w 274"/>
              <a:gd name="T13" fmla="*/ 59 h 236"/>
              <a:gd name="T14" fmla="*/ 214 w 274"/>
              <a:gd name="T15" fmla="*/ 25 h 236"/>
              <a:gd name="T16" fmla="*/ 59 w 274"/>
              <a:gd name="T17" fmla="*/ 25 h 236"/>
              <a:gd name="T18" fmla="*/ 25 w 274"/>
              <a:gd name="T19" fmla="*/ 59 h 236"/>
              <a:gd name="T20" fmla="*/ 25 w 274"/>
              <a:gd name="T21" fmla="*/ 137 h 236"/>
              <a:gd name="T22" fmla="*/ 0 w 274"/>
              <a:gd name="T23" fmla="*/ 137 h 236"/>
              <a:gd name="T24" fmla="*/ 0 w 274"/>
              <a:gd name="T25" fmla="*/ 56 h 236"/>
              <a:gd name="T26" fmla="*/ 31 w 274"/>
              <a:gd name="T27" fmla="*/ 7 h 236"/>
              <a:gd name="T28" fmla="*/ 59 w 274"/>
              <a:gd name="T29"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236">
                <a:moveTo>
                  <a:pt x="59" y="0"/>
                </a:moveTo>
                <a:cubicBezTo>
                  <a:pt x="218" y="0"/>
                  <a:pt x="218" y="0"/>
                  <a:pt x="218" y="0"/>
                </a:cubicBezTo>
                <a:cubicBezTo>
                  <a:pt x="239" y="2"/>
                  <a:pt x="256" y="12"/>
                  <a:pt x="267" y="31"/>
                </a:cubicBezTo>
                <a:cubicBezTo>
                  <a:pt x="271" y="40"/>
                  <a:pt x="274" y="49"/>
                  <a:pt x="274" y="59"/>
                </a:cubicBezTo>
                <a:cubicBezTo>
                  <a:pt x="274" y="236"/>
                  <a:pt x="274" y="236"/>
                  <a:pt x="274" y="236"/>
                </a:cubicBezTo>
                <a:cubicBezTo>
                  <a:pt x="249" y="236"/>
                  <a:pt x="249" y="236"/>
                  <a:pt x="249" y="236"/>
                </a:cubicBezTo>
                <a:cubicBezTo>
                  <a:pt x="249" y="59"/>
                  <a:pt x="249" y="59"/>
                  <a:pt x="249" y="59"/>
                </a:cubicBezTo>
                <a:cubicBezTo>
                  <a:pt x="249" y="41"/>
                  <a:pt x="233" y="25"/>
                  <a:pt x="214"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1" y="35"/>
                  <a:pt x="12" y="18"/>
                  <a:pt x="31" y="7"/>
                </a:cubicBezTo>
                <a:cubicBezTo>
                  <a:pt x="40" y="2"/>
                  <a:pt x="49" y="0"/>
                  <a:pt x="59" y="0"/>
                </a:cubicBez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9" name="Freeform 13"/>
          <p:cNvSpPr/>
          <p:nvPr/>
        </p:nvSpPr>
        <p:spPr bwMode="auto">
          <a:xfrm>
            <a:off x="10249749" y="3537089"/>
            <a:ext cx="319833" cy="291848"/>
          </a:xfrm>
          <a:custGeom>
            <a:avLst/>
            <a:gdLst>
              <a:gd name="T0" fmla="*/ 160 w 160"/>
              <a:gd name="T1" fmla="*/ 0 h 146"/>
              <a:gd name="T2" fmla="*/ 79 w 160"/>
              <a:gd name="T3" fmla="*/ 146 h 146"/>
              <a:gd name="T4" fmla="*/ 0 w 160"/>
              <a:gd name="T5" fmla="*/ 0 h 146"/>
              <a:gd name="T6" fmla="*/ 160 w 160"/>
              <a:gd name="T7" fmla="*/ 0 h 146"/>
              <a:gd name="T8" fmla="*/ 160 w 160"/>
              <a:gd name="T9" fmla="*/ 0 h 146"/>
            </a:gdLst>
            <a:ahLst/>
            <a:cxnLst>
              <a:cxn ang="0">
                <a:pos x="T0" y="T1"/>
              </a:cxn>
              <a:cxn ang="0">
                <a:pos x="T2" y="T3"/>
              </a:cxn>
              <a:cxn ang="0">
                <a:pos x="T4" y="T5"/>
              </a:cxn>
              <a:cxn ang="0">
                <a:pos x="T6" y="T7"/>
              </a:cxn>
              <a:cxn ang="0">
                <a:pos x="T8" y="T9"/>
              </a:cxn>
            </a:cxnLst>
            <a:rect l="0" t="0" r="r" b="b"/>
            <a:pathLst>
              <a:path w="160" h="146">
                <a:moveTo>
                  <a:pt x="160" y="0"/>
                </a:moveTo>
                <a:lnTo>
                  <a:pt x="79" y="146"/>
                </a:lnTo>
                <a:lnTo>
                  <a:pt x="0" y="0"/>
                </a:lnTo>
                <a:lnTo>
                  <a:pt x="160" y="0"/>
                </a:lnTo>
                <a:lnTo>
                  <a:pt x="160" y="0"/>
                </a:ln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10" name="Freeform 14"/>
          <p:cNvSpPr/>
          <p:nvPr/>
        </p:nvSpPr>
        <p:spPr bwMode="auto">
          <a:xfrm>
            <a:off x="1872126" y="2278325"/>
            <a:ext cx="319833" cy="289849"/>
          </a:xfrm>
          <a:custGeom>
            <a:avLst/>
            <a:gdLst>
              <a:gd name="T0" fmla="*/ 160 w 160"/>
              <a:gd name="T1" fmla="*/ 0 h 145"/>
              <a:gd name="T2" fmla="*/ 82 w 160"/>
              <a:gd name="T3" fmla="*/ 145 h 145"/>
              <a:gd name="T4" fmla="*/ 0 w 160"/>
              <a:gd name="T5" fmla="*/ 0 h 145"/>
              <a:gd name="T6" fmla="*/ 160 w 160"/>
              <a:gd name="T7" fmla="*/ 0 h 145"/>
              <a:gd name="T8" fmla="*/ 160 w 160"/>
              <a:gd name="T9" fmla="*/ 0 h 145"/>
            </a:gdLst>
            <a:ahLst/>
            <a:cxnLst>
              <a:cxn ang="0">
                <a:pos x="T0" y="T1"/>
              </a:cxn>
              <a:cxn ang="0">
                <a:pos x="T2" y="T3"/>
              </a:cxn>
              <a:cxn ang="0">
                <a:pos x="T4" y="T5"/>
              </a:cxn>
              <a:cxn ang="0">
                <a:pos x="T6" y="T7"/>
              </a:cxn>
              <a:cxn ang="0">
                <a:pos x="T8" y="T9"/>
              </a:cxn>
            </a:cxnLst>
            <a:rect l="0" t="0" r="r" b="b"/>
            <a:pathLst>
              <a:path w="160" h="145">
                <a:moveTo>
                  <a:pt x="160" y="0"/>
                </a:moveTo>
                <a:lnTo>
                  <a:pt x="82" y="145"/>
                </a:lnTo>
                <a:lnTo>
                  <a:pt x="0" y="0"/>
                </a:lnTo>
                <a:lnTo>
                  <a:pt x="160" y="0"/>
                </a:lnTo>
                <a:lnTo>
                  <a:pt x="160" y="0"/>
                </a:ln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11" name="Freeform 15"/>
          <p:cNvSpPr/>
          <p:nvPr/>
        </p:nvSpPr>
        <p:spPr bwMode="auto">
          <a:xfrm>
            <a:off x="1962080" y="2505009"/>
            <a:ext cx="1537197" cy="1283331"/>
          </a:xfrm>
          <a:custGeom>
            <a:avLst/>
            <a:gdLst>
              <a:gd name="T0" fmla="*/ 274 w 274"/>
              <a:gd name="T1" fmla="*/ 92 h 229"/>
              <a:gd name="T2" fmla="*/ 274 w 274"/>
              <a:gd name="T3" fmla="*/ 173 h 229"/>
              <a:gd name="T4" fmla="*/ 273 w 274"/>
              <a:gd name="T5" fmla="*/ 179 h 229"/>
              <a:gd name="T6" fmla="*/ 215 w 274"/>
              <a:gd name="T7" fmla="*/ 229 h 229"/>
              <a:gd name="T8" fmla="*/ 56 w 274"/>
              <a:gd name="T9" fmla="*/ 229 h 229"/>
              <a:gd name="T10" fmla="*/ 7 w 274"/>
              <a:gd name="T11" fmla="*/ 198 h 229"/>
              <a:gd name="T12" fmla="*/ 0 w 274"/>
              <a:gd name="T13" fmla="*/ 170 h 229"/>
              <a:gd name="T14" fmla="*/ 0 w 274"/>
              <a:gd name="T15" fmla="*/ 0 h 229"/>
              <a:gd name="T16" fmla="*/ 13 w 274"/>
              <a:gd name="T17" fmla="*/ 23 h 229"/>
              <a:gd name="T18" fmla="*/ 25 w 274"/>
              <a:gd name="T19" fmla="*/ 0 h 229"/>
              <a:gd name="T20" fmla="*/ 25 w 274"/>
              <a:gd name="T21" fmla="*/ 170 h 229"/>
              <a:gd name="T22" fmla="*/ 59 w 274"/>
              <a:gd name="T23" fmla="*/ 204 h 229"/>
              <a:gd name="T24" fmla="*/ 215 w 274"/>
              <a:gd name="T25" fmla="*/ 204 h 229"/>
              <a:gd name="T26" fmla="*/ 249 w 274"/>
              <a:gd name="T27" fmla="*/ 170 h 229"/>
              <a:gd name="T28" fmla="*/ 249 w 274"/>
              <a:gd name="T29" fmla="*/ 92 h 229"/>
              <a:gd name="T30" fmla="*/ 274 w 274"/>
              <a:gd name="T31" fmla="*/ 9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4" h="229">
                <a:moveTo>
                  <a:pt x="274" y="92"/>
                </a:moveTo>
                <a:cubicBezTo>
                  <a:pt x="274" y="173"/>
                  <a:pt x="274" y="173"/>
                  <a:pt x="274" y="173"/>
                </a:cubicBezTo>
                <a:cubicBezTo>
                  <a:pt x="273" y="179"/>
                  <a:pt x="273" y="179"/>
                  <a:pt x="273" y="179"/>
                </a:cubicBezTo>
                <a:cubicBezTo>
                  <a:pt x="268" y="208"/>
                  <a:pt x="245" y="228"/>
                  <a:pt x="215" y="229"/>
                </a:cubicBezTo>
                <a:cubicBezTo>
                  <a:pt x="56" y="229"/>
                  <a:pt x="56" y="229"/>
                  <a:pt x="56" y="229"/>
                </a:cubicBezTo>
                <a:cubicBezTo>
                  <a:pt x="35" y="227"/>
                  <a:pt x="18" y="217"/>
                  <a:pt x="7" y="198"/>
                </a:cubicBezTo>
                <a:cubicBezTo>
                  <a:pt x="2" y="189"/>
                  <a:pt x="0" y="180"/>
                  <a:pt x="0" y="170"/>
                </a:cubicBezTo>
                <a:cubicBezTo>
                  <a:pt x="0" y="0"/>
                  <a:pt x="0" y="0"/>
                  <a:pt x="0" y="0"/>
                </a:cubicBezTo>
                <a:cubicBezTo>
                  <a:pt x="13" y="23"/>
                  <a:pt x="13" y="23"/>
                  <a:pt x="13" y="23"/>
                </a:cubicBezTo>
                <a:cubicBezTo>
                  <a:pt x="25" y="0"/>
                  <a:pt x="25" y="0"/>
                  <a:pt x="25" y="0"/>
                </a:cubicBezTo>
                <a:cubicBezTo>
                  <a:pt x="25" y="170"/>
                  <a:pt x="25" y="170"/>
                  <a:pt x="25" y="170"/>
                </a:cubicBezTo>
                <a:cubicBezTo>
                  <a:pt x="25" y="188"/>
                  <a:pt x="41" y="204"/>
                  <a:pt x="59" y="204"/>
                </a:cubicBezTo>
                <a:cubicBezTo>
                  <a:pt x="215" y="204"/>
                  <a:pt x="215" y="204"/>
                  <a:pt x="215" y="204"/>
                </a:cubicBezTo>
                <a:cubicBezTo>
                  <a:pt x="234" y="204"/>
                  <a:pt x="249" y="188"/>
                  <a:pt x="249" y="170"/>
                </a:cubicBezTo>
                <a:cubicBezTo>
                  <a:pt x="249" y="92"/>
                  <a:pt x="249" y="92"/>
                  <a:pt x="249" y="92"/>
                </a:cubicBezTo>
                <a:cubicBezTo>
                  <a:pt x="274" y="92"/>
                  <a:pt x="274" y="92"/>
                  <a:pt x="274" y="92"/>
                </a:cubicBez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grpSp>
        <p:nvGrpSpPr>
          <p:cNvPr id="12" name="组合 11"/>
          <p:cNvGrpSpPr/>
          <p:nvPr/>
        </p:nvGrpSpPr>
        <p:grpSpPr>
          <a:xfrm>
            <a:off x="2203953" y="2293739"/>
            <a:ext cx="1053451" cy="1429256"/>
            <a:chOff x="2078282" y="1720304"/>
            <a:chExt cx="790088" cy="1071942"/>
          </a:xfrm>
        </p:grpSpPr>
        <p:sp>
          <p:nvSpPr>
            <p:cNvPr id="13" name="Freeform 16"/>
            <p:cNvSpPr/>
            <p:nvPr/>
          </p:nvSpPr>
          <p:spPr bwMode="auto">
            <a:xfrm>
              <a:off x="2465080" y="2454921"/>
              <a:ext cx="16492" cy="337325"/>
            </a:xfrm>
            <a:custGeom>
              <a:avLst/>
              <a:gdLst>
                <a:gd name="T0" fmla="*/ 0 w 11"/>
                <a:gd name="T1" fmla="*/ 0 h 225"/>
                <a:gd name="T2" fmla="*/ 11 w 11"/>
                <a:gd name="T3" fmla="*/ 0 h 225"/>
                <a:gd name="T4" fmla="*/ 11 w 11"/>
                <a:gd name="T5" fmla="*/ 225 h 225"/>
                <a:gd name="T6" fmla="*/ 0 w 11"/>
                <a:gd name="T7" fmla="*/ 225 h 225"/>
                <a:gd name="T8" fmla="*/ 0 w 11"/>
                <a:gd name="T9" fmla="*/ 0 h 225"/>
                <a:gd name="T10" fmla="*/ 0 w 11"/>
                <a:gd name="T11" fmla="*/ 0 h 225"/>
              </a:gdLst>
              <a:ahLst/>
              <a:cxnLst>
                <a:cxn ang="0">
                  <a:pos x="T0" y="T1"/>
                </a:cxn>
                <a:cxn ang="0">
                  <a:pos x="T2" y="T3"/>
                </a:cxn>
                <a:cxn ang="0">
                  <a:pos x="T4" y="T5"/>
                </a:cxn>
                <a:cxn ang="0">
                  <a:pos x="T6" y="T7"/>
                </a:cxn>
                <a:cxn ang="0">
                  <a:pos x="T8" y="T9"/>
                </a:cxn>
                <a:cxn ang="0">
                  <a:pos x="T10" y="T11"/>
                </a:cxn>
              </a:cxnLst>
              <a:rect l="0" t="0" r="r" b="b"/>
              <a:pathLst>
                <a:path w="11" h="225">
                  <a:moveTo>
                    <a:pt x="0" y="0"/>
                  </a:moveTo>
                  <a:lnTo>
                    <a:pt x="11" y="0"/>
                  </a:lnTo>
                  <a:lnTo>
                    <a:pt x="11" y="225"/>
                  </a:lnTo>
                  <a:lnTo>
                    <a:pt x="0" y="225"/>
                  </a:lnTo>
                  <a:lnTo>
                    <a:pt x="0" y="0"/>
                  </a:lnTo>
                  <a:lnTo>
                    <a:pt x="0" y="0"/>
                  </a:lnTo>
                  <a:close/>
                </a:path>
              </a:pathLst>
            </a:custGeom>
            <a:solidFill>
              <a:srgbClr val="0085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14" name="Oval 17"/>
            <p:cNvSpPr>
              <a:spLocks noChangeArrowheads="1"/>
            </p:cNvSpPr>
            <p:nvPr/>
          </p:nvSpPr>
          <p:spPr bwMode="auto">
            <a:xfrm>
              <a:off x="2078282" y="1720304"/>
              <a:ext cx="790088" cy="790088"/>
            </a:xfrm>
            <a:prstGeom prst="ellipse">
              <a:avLst/>
            </a:prstGeom>
            <a:solidFill>
              <a:srgbClr val="5CA30E"/>
            </a:solidFill>
            <a:ln>
              <a:noFill/>
            </a:ln>
          </p:spPr>
          <p:txBody>
            <a:bodyPr vert="horz" wrap="square" lIns="121920" tIns="60960" rIns="121920" bIns="60960" numCol="1" anchor="t" anchorCtr="0" compatLnSpc="1"/>
            <a:lstStyle/>
            <a:p>
              <a:endParaRPr lang="zh-CN" altLang="en-US" sz="2400"/>
            </a:p>
          </p:txBody>
        </p:sp>
        <p:sp>
          <p:nvSpPr>
            <p:cNvPr id="15" name="TextBox 13"/>
            <p:cNvSpPr txBox="1"/>
            <p:nvPr/>
          </p:nvSpPr>
          <p:spPr>
            <a:xfrm>
              <a:off x="2204951" y="1776421"/>
              <a:ext cx="492919" cy="665321"/>
            </a:xfrm>
            <a:prstGeom prst="rect">
              <a:avLst/>
            </a:prstGeom>
            <a:noFill/>
          </p:spPr>
          <p:txBody>
            <a:bodyPr wrap="none" rtlCol="0">
              <a:spAutoFit/>
            </a:bodyPr>
            <a:lstStyle/>
            <a:p>
              <a:r>
                <a:rPr lang="en-US" altLang="zh-CN" sz="4800" dirty="0" smtClean="0">
                  <a:solidFill>
                    <a:schemeClr val="bg1"/>
                  </a:solidFill>
                  <a:latin typeface="Arial Black" panose="020B0A04020102020204" pitchFamily="34" charset="0"/>
                </a:rPr>
                <a:t>A</a:t>
              </a:r>
              <a:endParaRPr lang="zh-CN" altLang="en-US" sz="4800" dirty="0">
                <a:solidFill>
                  <a:schemeClr val="bg1"/>
                </a:solidFill>
                <a:latin typeface="Arial Black" panose="020B0A04020102020204" pitchFamily="34" charset="0"/>
              </a:endParaRPr>
            </a:p>
          </p:txBody>
        </p:sp>
      </p:grpSp>
      <p:grpSp>
        <p:nvGrpSpPr>
          <p:cNvPr id="16" name="组合 15"/>
          <p:cNvGrpSpPr/>
          <p:nvPr/>
        </p:nvGrpSpPr>
        <p:grpSpPr>
          <a:xfrm>
            <a:off x="4996494" y="2293739"/>
            <a:ext cx="1053451" cy="1429256"/>
            <a:chOff x="4172688" y="1720304"/>
            <a:chExt cx="790088" cy="1071942"/>
          </a:xfrm>
        </p:grpSpPr>
        <p:sp>
          <p:nvSpPr>
            <p:cNvPr id="17" name="Freeform 20"/>
            <p:cNvSpPr/>
            <p:nvPr/>
          </p:nvSpPr>
          <p:spPr bwMode="auto">
            <a:xfrm>
              <a:off x="4559486" y="2454921"/>
              <a:ext cx="16492" cy="337325"/>
            </a:xfrm>
            <a:custGeom>
              <a:avLst/>
              <a:gdLst>
                <a:gd name="T0" fmla="*/ 0 w 4"/>
                <a:gd name="T1" fmla="*/ 0 h 80"/>
                <a:gd name="T2" fmla="*/ 4 w 4"/>
                <a:gd name="T3" fmla="*/ 0 h 80"/>
                <a:gd name="T4" fmla="*/ 4 w 4"/>
                <a:gd name="T5" fmla="*/ 80 h 80"/>
                <a:gd name="T6" fmla="*/ 0 w 4"/>
                <a:gd name="T7" fmla="*/ 80 h 80"/>
                <a:gd name="T8" fmla="*/ 0 w 4"/>
                <a:gd name="T9" fmla="*/ 0 h 80"/>
              </a:gdLst>
              <a:ahLst/>
              <a:cxnLst>
                <a:cxn ang="0">
                  <a:pos x="T0" y="T1"/>
                </a:cxn>
                <a:cxn ang="0">
                  <a:pos x="T2" y="T3"/>
                </a:cxn>
                <a:cxn ang="0">
                  <a:pos x="T4" y="T5"/>
                </a:cxn>
                <a:cxn ang="0">
                  <a:pos x="T6" y="T7"/>
                </a:cxn>
                <a:cxn ang="0">
                  <a:pos x="T8" y="T9"/>
                </a:cxn>
              </a:cxnLst>
              <a:rect l="0" t="0" r="r" b="b"/>
              <a:pathLst>
                <a:path w="4" h="80">
                  <a:moveTo>
                    <a:pt x="0" y="0"/>
                  </a:moveTo>
                  <a:cubicBezTo>
                    <a:pt x="1" y="0"/>
                    <a:pt x="3" y="0"/>
                    <a:pt x="4" y="0"/>
                  </a:cubicBezTo>
                  <a:cubicBezTo>
                    <a:pt x="4" y="27"/>
                    <a:pt x="4" y="53"/>
                    <a:pt x="4" y="80"/>
                  </a:cubicBezTo>
                  <a:cubicBezTo>
                    <a:pt x="3" y="80"/>
                    <a:pt x="1" y="80"/>
                    <a:pt x="0" y="80"/>
                  </a:cubicBezTo>
                  <a:cubicBezTo>
                    <a:pt x="0" y="53"/>
                    <a:pt x="0" y="27"/>
                    <a:pt x="0" y="0"/>
                  </a:cubicBezTo>
                  <a:close/>
                </a:path>
              </a:pathLst>
            </a:custGeom>
            <a:solidFill>
              <a:srgbClr val="0085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18" name="Oval 21"/>
            <p:cNvSpPr>
              <a:spLocks noChangeArrowheads="1"/>
            </p:cNvSpPr>
            <p:nvPr/>
          </p:nvSpPr>
          <p:spPr bwMode="auto">
            <a:xfrm>
              <a:off x="4172688" y="1720304"/>
              <a:ext cx="790088" cy="790088"/>
            </a:xfrm>
            <a:prstGeom prst="ellipse">
              <a:avLst/>
            </a:prstGeom>
            <a:solidFill>
              <a:srgbClr val="5CA30E"/>
            </a:solidFill>
            <a:ln>
              <a:noFill/>
            </a:ln>
          </p:spPr>
          <p:txBody>
            <a:bodyPr vert="horz" wrap="square" lIns="121920" tIns="60960" rIns="121920" bIns="60960" numCol="1" anchor="t" anchorCtr="0" compatLnSpc="1"/>
            <a:lstStyle/>
            <a:p>
              <a:endParaRPr lang="zh-CN" altLang="en-US" sz="2400"/>
            </a:p>
          </p:txBody>
        </p:sp>
        <p:sp>
          <p:nvSpPr>
            <p:cNvPr id="19" name="TextBox 17"/>
            <p:cNvSpPr txBox="1"/>
            <p:nvPr/>
          </p:nvSpPr>
          <p:spPr>
            <a:xfrm>
              <a:off x="4302734" y="1818178"/>
              <a:ext cx="492919" cy="665321"/>
            </a:xfrm>
            <a:prstGeom prst="rect">
              <a:avLst/>
            </a:prstGeom>
            <a:noFill/>
          </p:spPr>
          <p:txBody>
            <a:bodyPr wrap="none" rtlCol="0">
              <a:spAutoFit/>
            </a:bodyPr>
            <a:lstStyle/>
            <a:p>
              <a:r>
                <a:rPr lang="en-US" altLang="zh-CN" sz="4800" dirty="0" smtClean="0">
                  <a:solidFill>
                    <a:schemeClr val="bg1"/>
                  </a:solidFill>
                  <a:latin typeface="Arial Black" panose="020B0A04020102020204" pitchFamily="34" charset="0"/>
                </a:rPr>
                <a:t>C</a:t>
              </a:r>
              <a:endParaRPr lang="zh-CN" altLang="en-US" sz="4800" dirty="0">
                <a:solidFill>
                  <a:schemeClr val="bg1"/>
                </a:solidFill>
                <a:latin typeface="Arial Black" panose="020B0A04020102020204" pitchFamily="34" charset="0"/>
              </a:endParaRPr>
            </a:p>
          </p:txBody>
        </p:sp>
      </p:grpSp>
      <p:grpSp>
        <p:nvGrpSpPr>
          <p:cNvPr id="20" name="组合 19"/>
          <p:cNvGrpSpPr/>
          <p:nvPr/>
        </p:nvGrpSpPr>
        <p:grpSpPr>
          <a:xfrm>
            <a:off x="7789036" y="2293739"/>
            <a:ext cx="1053451" cy="1429256"/>
            <a:chOff x="6267094" y="1720304"/>
            <a:chExt cx="790088" cy="1071942"/>
          </a:xfrm>
        </p:grpSpPr>
        <p:sp>
          <p:nvSpPr>
            <p:cNvPr id="21" name="Freeform 24"/>
            <p:cNvSpPr/>
            <p:nvPr/>
          </p:nvSpPr>
          <p:spPr bwMode="auto">
            <a:xfrm>
              <a:off x="6653892" y="2454921"/>
              <a:ext cx="16492" cy="337325"/>
            </a:xfrm>
            <a:custGeom>
              <a:avLst/>
              <a:gdLst>
                <a:gd name="T0" fmla="*/ 0 w 4"/>
                <a:gd name="T1" fmla="*/ 0 h 80"/>
                <a:gd name="T2" fmla="*/ 4 w 4"/>
                <a:gd name="T3" fmla="*/ 0 h 80"/>
                <a:gd name="T4" fmla="*/ 4 w 4"/>
                <a:gd name="T5" fmla="*/ 80 h 80"/>
                <a:gd name="T6" fmla="*/ 0 w 4"/>
                <a:gd name="T7" fmla="*/ 80 h 80"/>
                <a:gd name="T8" fmla="*/ 0 w 4"/>
                <a:gd name="T9" fmla="*/ 0 h 80"/>
              </a:gdLst>
              <a:ahLst/>
              <a:cxnLst>
                <a:cxn ang="0">
                  <a:pos x="T0" y="T1"/>
                </a:cxn>
                <a:cxn ang="0">
                  <a:pos x="T2" y="T3"/>
                </a:cxn>
                <a:cxn ang="0">
                  <a:pos x="T4" y="T5"/>
                </a:cxn>
                <a:cxn ang="0">
                  <a:pos x="T6" y="T7"/>
                </a:cxn>
                <a:cxn ang="0">
                  <a:pos x="T8" y="T9"/>
                </a:cxn>
              </a:cxnLst>
              <a:rect l="0" t="0" r="r" b="b"/>
              <a:pathLst>
                <a:path w="4" h="80">
                  <a:moveTo>
                    <a:pt x="0" y="0"/>
                  </a:moveTo>
                  <a:cubicBezTo>
                    <a:pt x="1" y="0"/>
                    <a:pt x="3" y="0"/>
                    <a:pt x="4" y="0"/>
                  </a:cubicBezTo>
                  <a:cubicBezTo>
                    <a:pt x="4" y="27"/>
                    <a:pt x="4" y="53"/>
                    <a:pt x="4" y="80"/>
                  </a:cubicBezTo>
                  <a:cubicBezTo>
                    <a:pt x="3" y="80"/>
                    <a:pt x="1" y="80"/>
                    <a:pt x="0" y="80"/>
                  </a:cubicBezTo>
                  <a:cubicBezTo>
                    <a:pt x="0" y="53"/>
                    <a:pt x="0" y="27"/>
                    <a:pt x="0" y="0"/>
                  </a:cubicBezTo>
                  <a:close/>
                </a:path>
              </a:pathLst>
            </a:custGeom>
            <a:solidFill>
              <a:srgbClr val="0085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22" name="Oval 25"/>
            <p:cNvSpPr>
              <a:spLocks noChangeArrowheads="1"/>
            </p:cNvSpPr>
            <p:nvPr/>
          </p:nvSpPr>
          <p:spPr bwMode="auto">
            <a:xfrm>
              <a:off x="6267094" y="1720304"/>
              <a:ext cx="790088" cy="790088"/>
            </a:xfrm>
            <a:prstGeom prst="ellipse">
              <a:avLst/>
            </a:prstGeom>
            <a:solidFill>
              <a:srgbClr val="5CA30E"/>
            </a:solidFill>
            <a:ln>
              <a:noFill/>
            </a:ln>
          </p:spPr>
          <p:txBody>
            <a:bodyPr vert="horz" wrap="square" lIns="121920" tIns="60960" rIns="121920" bIns="60960" numCol="1" anchor="t" anchorCtr="0" compatLnSpc="1"/>
            <a:lstStyle/>
            <a:p>
              <a:endParaRPr lang="zh-CN" altLang="en-US" sz="2400"/>
            </a:p>
          </p:txBody>
        </p:sp>
        <p:sp>
          <p:nvSpPr>
            <p:cNvPr id="23" name="TextBox 21"/>
            <p:cNvSpPr txBox="1"/>
            <p:nvPr/>
          </p:nvSpPr>
          <p:spPr>
            <a:xfrm>
              <a:off x="6409252" y="1837036"/>
              <a:ext cx="467201" cy="665321"/>
            </a:xfrm>
            <a:prstGeom prst="rect">
              <a:avLst/>
            </a:prstGeom>
            <a:noFill/>
          </p:spPr>
          <p:txBody>
            <a:bodyPr wrap="none" rtlCol="0">
              <a:spAutoFit/>
            </a:bodyPr>
            <a:lstStyle/>
            <a:p>
              <a:r>
                <a:rPr lang="en-US" altLang="zh-CN" sz="4800" dirty="0" smtClean="0">
                  <a:solidFill>
                    <a:schemeClr val="bg1"/>
                  </a:solidFill>
                  <a:latin typeface="Arial Black" panose="020B0A04020102020204" pitchFamily="34" charset="0"/>
                </a:rPr>
                <a:t>E</a:t>
              </a:r>
              <a:endParaRPr lang="zh-CN" altLang="en-US" sz="4800" dirty="0">
                <a:solidFill>
                  <a:schemeClr val="bg1"/>
                </a:solidFill>
                <a:latin typeface="Arial Black" panose="020B0A04020102020204" pitchFamily="34" charset="0"/>
              </a:endParaRPr>
            </a:p>
          </p:txBody>
        </p:sp>
      </p:grpSp>
      <p:grpSp>
        <p:nvGrpSpPr>
          <p:cNvPr id="24" name="组合 23"/>
          <p:cNvGrpSpPr/>
          <p:nvPr/>
        </p:nvGrpSpPr>
        <p:grpSpPr>
          <a:xfrm>
            <a:off x="9184306" y="2399683"/>
            <a:ext cx="1055448" cy="1429255"/>
            <a:chOff x="7313547" y="1799762"/>
            <a:chExt cx="791586" cy="1071941"/>
          </a:xfrm>
        </p:grpSpPr>
        <p:sp>
          <p:nvSpPr>
            <p:cNvPr id="25" name="Freeform 26"/>
            <p:cNvSpPr/>
            <p:nvPr/>
          </p:nvSpPr>
          <p:spPr bwMode="auto">
            <a:xfrm>
              <a:off x="7700345" y="1799762"/>
              <a:ext cx="17991" cy="335825"/>
            </a:xfrm>
            <a:custGeom>
              <a:avLst/>
              <a:gdLst>
                <a:gd name="T0" fmla="*/ 0 w 12"/>
                <a:gd name="T1" fmla="*/ 224 h 224"/>
                <a:gd name="T2" fmla="*/ 12 w 12"/>
                <a:gd name="T3" fmla="*/ 224 h 224"/>
                <a:gd name="T4" fmla="*/ 12 w 12"/>
                <a:gd name="T5" fmla="*/ 0 h 224"/>
                <a:gd name="T6" fmla="*/ 0 w 12"/>
                <a:gd name="T7" fmla="*/ 0 h 224"/>
                <a:gd name="T8" fmla="*/ 0 w 12"/>
                <a:gd name="T9" fmla="*/ 224 h 224"/>
                <a:gd name="T10" fmla="*/ 0 w 12"/>
                <a:gd name="T11" fmla="*/ 224 h 224"/>
              </a:gdLst>
              <a:ahLst/>
              <a:cxnLst>
                <a:cxn ang="0">
                  <a:pos x="T0" y="T1"/>
                </a:cxn>
                <a:cxn ang="0">
                  <a:pos x="T2" y="T3"/>
                </a:cxn>
                <a:cxn ang="0">
                  <a:pos x="T4" y="T5"/>
                </a:cxn>
                <a:cxn ang="0">
                  <a:pos x="T6" y="T7"/>
                </a:cxn>
                <a:cxn ang="0">
                  <a:pos x="T8" y="T9"/>
                </a:cxn>
                <a:cxn ang="0">
                  <a:pos x="T10" y="T11"/>
                </a:cxn>
              </a:cxnLst>
              <a:rect l="0" t="0" r="r" b="b"/>
              <a:pathLst>
                <a:path w="12" h="224">
                  <a:moveTo>
                    <a:pt x="0" y="224"/>
                  </a:moveTo>
                  <a:lnTo>
                    <a:pt x="12" y="224"/>
                  </a:lnTo>
                  <a:lnTo>
                    <a:pt x="12" y="0"/>
                  </a:lnTo>
                  <a:lnTo>
                    <a:pt x="0" y="0"/>
                  </a:lnTo>
                  <a:lnTo>
                    <a:pt x="0" y="224"/>
                  </a:lnTo>
                  <a:lnTo>
                    <a:pt x="0" y="224"/>
                  </a:lnTo>
                  <a:close/>
                </a:path>
              </a:pathLst>
            </a:custGeom>
            <a:solidFill>
              <a:srgbClr val="0085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26" name="Oval 27"/>
            <p:cNvSpPr>
              <a:spLocks noChangeArrowheads="1"/>
            </p:cNvSpPr>
            <p:nvPr/>
          </p:nvSpPr>
          <p:spPr bwMode="auto">
            <a:xfrm>
              <a:off x="7313547" y="2081615"/>
              <a:ext cx="791586" cy="790088"/>
            </a:xfrm>
            <a:prstGeom prst="ellipse">
              <a:avLst/>
            </a:prstGeom>
            <a:solidFill>
              <a:srgbClr val="056007"/>
            </a:solidFill>
            <a:ln w="9525">
              <a:solidFill>
                <a:schemeClr val="bg1"/>
              </a:solidFill>
              <a:round/>
            </a:ln>
          </p:spPr>
          <p:txBody>
            <a:bodyPr vert="horz" wrap="square" lIns="121920" tIns="60960" rIns="121920" bIns="60960" numCol="1" anchor="t" anchorCtr="0" compatLnSpc="1"/>
            <a:lstStyle/>
            <a:p>
              <a:endParaRPr lang="zh-CN" altLang="en-US" sz="2400"/>
            </a:p>
          </p:txBody>
        </p:sp>
        <p:sp>
          <p:nvSpPr>
            <p:cNvPr id="27" name="TextBox 25"/>
            <p:cNvSpPr txBox="1"/>
            <p:nvPr/>
          </p:nvSpPr>
          <p:spPr>
            <a:xfrm>
              <a:off x="7467816" y="2205198"/>
              <a:ext cx="441960" cy="665321"/>
            </a:xfrm>
            <a:prstGeom prst="rect">
              <a:avLst/>
            </a:prstGeom>
            <a:noFill/>
          </p:spPr>
          <p:txBody>
            <a:bodyPr wrap="none" rtlCol="0">
              <a:spAutoFit/>
            </a:bodyPr>
            <a:lstStyle/>
            <a:p>
              <a:r>
                <a:rPr lang="en-US" altLang="zh-CN" sz="4800" dirty="0" smtClean="0">
                  <a:solidFill>
                    <a:schemeClr val="bg1"/>
                  </a:solidFill>
                  <a:latin typeface="Arial Black" panose="020B0A04020102020204" pitchFamily="34" charset="0"/>
                </a:rPr>
                <a:t>F</a:t>
              </a:r>
              <a:endParaRPr lang="zh-CN" altLang="en-US" sz="4800" dirty="0">
                <a:solidFill>
                  <a:schemeClr val="bg1"/>
                </a:solidFill>
                <a:latin typeface="Arial Black" panose="020B0A04020102020204" pitchFamily="34" charset="0"/>
              </a:endParaRPr>
            </a:p>
          </p:txBody>
        </p:sp>
      </p:grpSp>
      <p:grpSp>
        <p:nvGrpSpPr>
          <p:cNvPr id="28" name="组合 27"/>
          <p:cNvGrpSpPr/>
          <p:nvPr/>
        </p:nvGrpSpPr>
        <p:grpSpPr>
          <a:xfrm>
            <a:off x="6391765" y="2399683"/>
            <a:ext cx="1055448" cy="1429255"/>
            <a:chOff x="5219141" y="1799762"/>
            <a:chExt cx="791586" cy="1071941"/>
          </a:xfrm>
        </p:grpSpPr>
        <p:sp>
          <p:nvSpPr>
            <p:cNvPr id="29" name="Freeform 22"/>
            <p:cNvSpPr/>
            <p:nvPr/>
          </p:nvSpPr>
          <p:spPr bwMode="auto">
            <a:xfrm>
              <a:off x="5605939" y="1799762"/>
              <a:ext cx="17991" cy="335825"/>
            </a:xfrm>
            <a:custGeom>
              <a:avLst/>
              <a:gdLst>
                <a:gd name="T0" fmla="*/ 0 w 4"/>
                <a:gd name="T1" fmla="*/ 80 h 80"/>
                <a:gd name="T2" fmla="*/ 4 w 4"/>
                <a:gd name="T3" fmla="*/ 80 h 80"/>
                <a:gd name="T4" fmla="*/ 4 w 4"/>
                <a:gd name="T5" fmla="*/ 0 h 80"/>
                <a:gd name="T6" fmla="*/ 0 w 4"/>
                <a:gd name="T7" fmla="*/ 0 h 80"/>
                <a:gd name="T8" fmla="*/ 0 w 4"/>
                <a:gd name="T9" fmla="*/ 80 h 80"/>
              </a:gdLst>
              <a:ahLst/>
              <a:cxnLst>
                <a:cxn ang="0">
                  <a:pos x="T0" y="T1"/>
                </a:cxn>
                <a:cxn ang="0">
                  <a:pos x="T2" y="T3"/>
                </a:cxn>
                <a:cxn ang="0">
                  <a:pos x="T4" y="T5"/>
                </a:cxn>
                <a:cxn ang="0">
                  <a:pos x="T6" y="T7"/>
                </a:cxn>
                <a:cxn ang="0">
                  <a:pos x="T8" y="T9"/>
                </a:cxn>
              </a:cxnLst>
              <a:rect l="0" t="0" r="r" b="b"/>
              <a:pathLst>
                <a:path w="4" h="80">
                  <a:moveTo>
                    <a:pt x="0" y="80"/>
                  </a:moveTo>
                  <a:cubicBezTo>
                    <a:pt x="1" y="80"/>
                    <a:pt x="3" y="80"/>
                    <a:pt x="4" y="80"/>
                  </a:cubicBezTo>
                  <a:cubicBezTo>
                    <a:pt x="4" y="53"/>
                    <a:pt x="4" y="27"/>
                    <a:pt x="4" y="0"/>
                  </a:cubicBezTo>
                  <a:cubicBezTo>
                    <a:pt x="3" y="0"/>
                    <a:pt x="1" y="0"/>
                    <a:pt x="0" y="0"/>
                  </a:cubicBezTo>
                  <a:cubicBezTo>
                    <a:pt x="0" y="27"/>
                    <a:pt x="0" y="53"/>
                    <a:pt x="0" y="80"/>
                  </a:cubicBezTo>
                  <a:close/>
                </a:path>
              </a:pathLst>
            </a:custGeom>
            <a:solidFill>
              <a:srgbClr val="0085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30" name="Oval 23"/>
            <p:cNvSpPr>
              <a:spLocks noChangeArrowheads="1"/>
            </p:cNvSpPr>
            <p:nvPr/>
          </p:nvSpPr>
          <p:spPr bwMode="auto">
            <a:xfrm>
              <a:off x="5219141" y="2081615"/>
              <a:ext cx="791586" cy="790088"/>
            </a:xfrm>
            <a:prstGeom prst="ellipse">
              <a:avLst/>
            </a:prstGeom>
            <a:solidFill>
              <a:srgbClr val="056007"/>
            </a:solidFill>
            <a:ln>
              <a:noFill/>
            </a:ln>
          </p:spPr>
          <p:txBody>
            <a:bodyPr vert="horz" wrap="square" lIns="121920" tIns="60960" rIns="121920" bIns="60960" numCol="1" anchor="t" anchorCtr="0" compatLnSpc="1"/>
            <a:lstStyle/>
            <a:p>
              <a:endParaRPr lang="zh-CN" altLang="en-US" sz="2400"/>
            </a:p>
          </p:txBody>
        </p:sp>
        <p:sp>
          <p:nvSpPr>
            <p:cNvPr id="31" name="TextBox 29"/>
            <p:cNvSpPr txBox="1"/>
            <p:nvPr/>
          </p:nvSpPr>
          <p:spPr>
            <a:xfrm>
              <a:off x="5344974" y="2168608"/>
              <a:ext cx="492919" cy="665321"/>
            </a:xfrm>
            <a:prstGeom prst="rect">
              <a:avLst/>
            </a:prstGeom>
            <a:noFill/>
          </p:spPr>
          <p:txBody>
            <a:bodyPr wrap="none" rtlCol="0">
              <a:spAutoFit/>
            </a:bodyPr>
            <a:lstStyle/>
            <a:p>
              <a:r>
                <a:rPr lang="en-US" altLang="zh-CN" sz="4800" dirty="0" smtClean="0">
                  <a:solidFill>
                    <a:schemeClr val="bg1"/>
                  </a:solidFill>
                  <a:latin typeface="Arial Black" panose="020B0A04020102020204" pitchFamily="34" charset="0"/>
                </a:rPr>
                <a:t>D</a:t>
              </a:r>
              <a:endParaRPr lang="zh-CN" altLang="en-US" sz="4800" dirty="0">
                <a:solidFill>
                  <a:schemeClr val="bg1"/>
                </a:solidFill>
                <a:latin typeface="Arial Black" panose="020B0A04020102020204" pitchFamily="34" charset="0"/>
              </a:endParaRPr>
            </a:p>
          </p:txBody>
        </p:sp>
      </p:grpSp>
      <p:grpSp>
        <p:nvGrpSpPr>
          <p:cNvPr id="32" name="组合 31"/>
          <p:cNvGrpSpPr/>
          <p:nvPr/>
        </p:nvGrpSpPr>
        <p:grpSpPr>
          <a:xfrm>
            <a:off x="3599224" y="2399683"/>
            <a:ext cx="1055448" cy="1429255"/>
            <a:chOff x="3124735" y="1799762"/>
            <a:chExt cx="791586" cy="1071941"/>
          </a:xfrm>
        </p:grpSpPr>
        <p:sp>
          <p:nvSpPr>
            <p:cNvPr id="33" name="Freeform 18"/>
            <p:cNvSpPr/>
            <p:nvPr/>
          </p:nvSpPr>
          <p:spPr bwMode="auto">
            <a:xfrm>
              <a:off x="3511533" y="1799762"/>
              <a:ext cx="17991" cy="335825"/>
            </a:xfrm>
            <a:custGeom>
              <a:avLst/>
              <a:gdLst>
                <a:gd name="T0" fmla="*/ 0 w 4"/>
                <a:gd name="T1" fmla="*/ 80 h 80"/>
                <a:gd name="T2" fmla="*/ 4 w 4"/>
                <a:gd name="T3" fmla="*/ 80 h 80"/>
                <a:gd name="T4" fmla="*/ 4 w 4"/>
                <a:gd name="T5" fmla="*/ 0 h 80"/>
                <a:gd name="T6" fmla="*/ 0 w 4"/>
                <a:gd name="T7" fmla="*/ 0 h 80"/>
                <a:gd name="T8" fmla="*/ 0 w 4"/>
                <a:gd name="T9" fmla="*/ 80 h 80"/>
              </a:gdLst>
              <a:ahLst/>
              <a:cxnLst>
                <a:cxn ang="0">
                  <a:pos x="T0" y="T1"/>
                </a:cxn>
                <a:cxn ang="0">
                  <a:pos x="T2" y="T3"/>
                </a:cxn>
                <a:cxn ang="0">
                  <a:pos x="T4" y="T5"/>
                </a:cxn>
                <a:cxn ang="0">
                  <a:pos x="T6" y="T7"/>
                </a:cxn>
                <a:cxn ang="0">
                  <a:pos x="T8" y="T9"/>
                </a:cxn>
              </a:cxnLst>
              <a:rect l="0" t="0" r="r" b="b"/>
              <a:pathLst>
                <a:path w="4" h="80">
                  <a:moveTo>
                    <a:pt x="0" y="80"/>
                  </a:moveTo>
                  <a:cubicBezTo>
                    <a:pt x="1" y="80"/>
                    <a:pt x="3" y="80"/>
                    <a:pt x="4" y="80"/>
                  </a:cubicBezTo>
                  <a:cubicBezTo>
                    <a:pt x="4" y="53"/>
                    <a:pt x="4" y="27"/>
                    <a:pt x="4" y="0"/>
                  </a:cubicBezTo>
                  <a:cubicBezTo>
                    <a:pt x="3" y="0"/>
                    <a:pt x="1" y="0"/>
                    <a:pt x="0" y="0"/>
                  </a:cubicBezTo>
                  <a:cubicBezTo>
                    <a:pt x="0" y="27"/>
                    <a:pt x="0" y="53"/>
                    <a:pt x="0" y="80"/>
                  </a:cubicBezTo>
                  <a:close/>
                </a:path>
              </a:pathLst>
            </a:custGeom>
            <a:solidFill>
              <a:srgbClr val="0085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sp>
          <p:nvSpPr>
            <p:cNvPr id="34" name="Oval 19"/>
            <p:cNvSpPr>
              <a:spLocks noChangeArrowheads="1"/>
            </p:cNvSpPr>
            <p:nvPr/>
          </p:nvSpPr>
          <p:spPr bwMode="auto">
            <a:xfrm>
              <a:off x="3124735" y="2081615"/>
              <a:ext cx="791586" cy="790088"/>
            </a:xfrm>
            <a:prstGeom prst="ellipse">
              <a:avLst/>
            </a:prstGeom>
            <a:solidFill>
              <a:srgbClr val="056007"/>
            </a:solidFill>
            <a:ln>
              <a:noFill/>
            </a:ln>
          </p:spPr>
          <p:txBody>
            <a:bodyPr vert="horz" wrap="square" lIns="121920" tIns="60960" rIns="121920" bIns="60960" numCol="1" anchor="t" anchorCtr="0" compatLnSpc="1"/>
            <a:lstStyle/>
            <a:p>
              <a:endParaRPr lang="zh-CN" altLang="en-US" sz="2400"/>
            </a:p>
          </p:txBody>
        </p:sp>
        <p:sp>
          <p:nvSpPr>
            <p:cNvPr id="35" name="TextBox 33"/>
            <p:cNvSpPr txBox="1"/>
            <p:nvPr/>
          </p:nvSpPr>
          <p:spPr>
            <a:xfrm>
              <a:off x="3239231" y="2180609"/>
              <a:ext cx="492919" cy="665321"/>
            </a:xfrm>
            <a:prstGeom prst="rect">
              <a:avLst/>
            </a:prstGeom>
            <a:noFill/>
          </p:spPr>
          <p:txBody>
            <a:bodyPr wrap="none" rtlCol="0">
              <a:spAutoFit/>
            </a:bodyPr>
            <a:lstStyle/>
            <a:p>
              <a:r>
                <a:rPr lang="en-US" altLang="zh-CN" sz="4800" dirty="0" smtClean="0">
                  <a:solidFill>
                    <a:schemeClr val="bg1"/>
                  </a:solidFill>
                  <a:latin typeface="Arial Black" panose="020B0A04020102020204" pitchFamily="34" charset="0"/>
                </a:rPr>
                <a:t>B</a:t>
              </a:r>
              <a:endParaRPr lang="zh-CN" altLang="en-US" sz="4800" dirty="0">
                <a:solidFill>
                  <a:schemeClr val="bg1"/>
                </a:solidFill>
                <a:latin typeface="Arial Black" panose="020B0A04020102020204" pitchFamily="34" charset="0"/>
              </a:endParaRPr>
            </a:p>
          </p:txBody>
        </p:sp>
      </p:grpSp>
      <p:sp>
        <p:nvSpPr>
          <p:cNvPr id="36" name="TextBox 34"/>
          <p:cNvSpPr txBox="1"/>
          <p:nvPr/>
        </p:nvSpPr>
        <p:spPr>
          <a:xfrm>
            <a:off x="3393180" y="1886001"/>
            <a:ext cx="1402080" cy="352425"/>
          </a:xfrm>
          <a:prstGeom prst="rect">
            <a:avLst/>
          </a:prstGeom>
          <a:noFill/>
        </p:spPr>
        <p:txBody>
          <a:bodyPr wrap="none" rtlCol="0">
            <a:spAutoFit/>
          </a:bodyPr>
          <a:lstStyle/>
          <a:p>
            <a:pPr algn="ctr"/>
            <a:r>
              <a:rPr lang="zh-CN" altLang="en-US" sz="1600" b="1" dirty="0">
                <a:solidFill>
                  <a:schemeClr val="tx1"/>
                </a:solidFill>
                <a:latin typeface="微软雅黑" panose="020B0503020204020204" charset="-122"/>
                <a:ea typeface="微软雅黑" panose="020B0503020204020204" charset="-122"/>
              </a:rPr>
              <a:t>输入你的标题</a:t>
            </a:r>
          </a:p>
        </p:txBody>
      </p:sp>
      <p:sp>
        <p:nvSpPr>
          <p:cNvPr id="37" name="TextBox 35"/>
          <p:cNvSpPr txBox="1"/>
          <p:nvPr/>
        </p:nvSpPr>
        <p:spPr>
          <a:xfrm>
            <a:off x="6191959" y="1886001"/>
            <a:ext cx="1402080" cy="352425"/>
          </a:xfrm>
          <a:prstGeom prst="rect">
            <a:avLst/>
          </a:prstGeom>
          <a:noFill/>
        </p:spPr>
        <p:txBody>
          <a:bodyPr wrap="none" rtlCol="0">
            <a:spAutoFit/>
          </a:bodyPr>
          <a:lstStyle/>
          <a:p>
            <a:pPr algn="ctr"/>
            <a:r>
              <a:rPr lang="zh-CN" altLang="en-US" sz="1600" b="1" dirty="0">
                <a:solidFill>
                  <a:schemeClr val="tx1"/>
                </a:solidFill>
                <a:latin typeface="微软雅黑" panose="020B0503020204020204" charset="-122"/>
                <a:ea typeface="微软雅黑" panose="020B0503020204020204" charset="-122"/>
              </a:rPr>
              <a:t>输入你的标题</a:t>
            </a:r>
          </a:p>
        </p:txBody>
      </p:sp>
      <p:sp>
        <p:nvSpPr>
          <p:cNvPr id="38" name="TextBox 36"/>
          <p:cNvSpPr txBox="1"/>
          <p:nvPr/>
        </p:nvSpPr>
        <p:spPr>
          <a:xfrm>
            <a:off x="8966700" y="1886001"/>
            <a:ext cx="1402080" cy="352425"/>
          </a:xfrm>
          <a:prstGeom prst="rect">
            <a:avLst/>
          </a:prstGeom>
          <a:noFill/>
        </p:spPr>
        <p:txBody>
          <a:bodyPr wrap="none" rtlCol="0">
            <a:spAutoFit/>
          </a:bodyPr>
          <a:lstStyle/>
          <a:p>
            <a:pPr algn="ctr"/>
            <a:r>
              <a:rPr lang="zh-CN" altLang="en-US" sz="1600" b="1" dirty="0">
                <a:solidFill>
                  <a:schemeClr val="tx1"/>
                </a:solidFill>
                <a:latin typeface="微软雅黑" panose="020B0503020204020204" charset="-122"/>
                <a:ea typeface="微软雅黑" panose="020B0503020204020204" charset="-122"/>
              </a:rPr>
              <a:t>输入你的标题</a:t>
            </a:r>
          </a:p>
        </p:txBody>
      </p:sp>
      <p:sp>
        <p:nvSpPr>
          <p:cNvPr id="39" name="TextBox 37"/>
          <p:cNvSpPr txBox="1"/>
          <p:nvPr/>
        </p:nvSpPr>
        <p:spPr>
          <a:xfrm>
            <a:off x="7660414" y="3978453"/>
            <a:ext cx="1402080" cy="352425"/>
          </a:xfrm>
          <a:prstGeom prst="rect">
            <a:avLst/>
          </a:prstGeom>
          <a:noFill/>
        </p:spPr>
        <p:txBody>
          <a:bodyPr wrap="none" rtlCol="0">
            <a:spAutoFit/>
          </a:bodyPr>
          <a:lstStyle/>
          <a:p>
            <a:pPr algn="ctr"/>
            <a:r>
              <a:rPr lang="zh-CN" altLang="en-US" sz="1600" b="1" dirty="0">
                <a:solidFill>
                  <a:schemeClr val="tx1"/>
                </a:solidFill>
                <a:latin typeface="微软雅黑" panose="020B0503020204020204" charset="-122"/>
                <a:ea typeface="微软雅黑" panose="020B0503020204020204" charset="-122"/>
              </a:rPr>
              <a:t>输入你的标题</a:t>
            </a:r>
          </a:p>
        </p:txBody>
      </p:sp>
      <p:sp>
        <p:nvSpPr>
          <p:cNvPr id="40" name="TextBox 38"/>
          <p:cNvSpPr txBox="1"/>
          <p:nvPr/>
        </p:nvSpPr>
        <p:spPr>
          <a:xfrm>
            <a:off x="4861487" y="3978453"/>
            <a:ext cx="1402080" cy="352425"/>
          </a:xfrm>
          <a:prstGeom prst="rect">
            <a:avLst/>
          </a:prstGeom>
          <a:noFill/>
        </p:spPr>
        <p:txBody>
          <a:bodyPr wrap="none" rtlCol="0">
            <a:spAutoFit/>
          </a:bodyPr>
          <a:lstStyle/>
          <a:p>
            <a:pPr algn="ctr"/>
            <a:r>
              <a:rPr lang="zh-CN" altLang="en-US" sz="1600" b="1" dirty="0">
                <a:solidFill>
                  <a:schemeClr val="tx1"/>
                </a:solidFill>
                <a:latin typeface="微软雅黑" panose="020B0503020204020204" charset="-122"/>
                <a:ea typeface="微软雅黑" panose="020B0503020204020204" charset="-122"/>
              </a:rPr>
              <a:t>输入你的标题</a:t>
            </a:r>
          </a:p>
        </p:txBody>
      </p:sp>
      <p:sp>
        <p:nvSpPr>
          <p:cNvPr id="41" name="TextBox 39"/>
          <p:cNvSpPr txBox="1"/>
          <p:nvPr/>
        </p:nvSpPr>
        <p:spPr>
          <a:xfrm>
            <a:off x="2014140" y="3978453"/>
            <a:ext cx="1402080" cy="352425"/>
          </a:xfrm>
          <a:prstGeom prst="rect">
            <a:avLst/>
          </a:prstGeom>
          <a:noFill/>
        </p:spPr>
        <p:txBody>
          <a:bodyPr wrap="none" rtlCol="0">
            <a:spAutoFit/>
          </a:bodyPr>
          <a:lstStyle/>
          <a:p>
            <a:pPr algn="ctr"/>
            <a:r>
              <a:rPr lang="zh-CN" altLang="en-US" sz="1600" b="1" dirty="0" smtClean="0">
                <a:solidFill>
                  <a:schemeClr val="tx1"/>
                </a:solidFill>
                <a:latin typeface="微软雅黑" panose="020B0503020204020204" charset="-122"/>
                <a:ea typeface="微软雅黑" panose="020B0503020204020204" charset="-122"/>
              </a:rPr>
              <a:t>输入</a:t>
            </a:r>
            <a:r>
              <a:rPr lang="zh-CN" altLang="en-US" sz="1600" b="1" dirty="0">
                <a:solidFill>
                  <a:schemeClr val="tx1"/>
                </a:solidFill>
                <a:latin typeface="微软雅黑" panose="020B0503020204020204" charset="-122"/>
                <a:ea typeface="微软雅黑" panose="020B0503020204020204" charset="-122"/>
              </a:rPr>
              <a:t>你的标题</a:t>
            </a:r>
          </a:p>
        </p:txBody>
      </p:sp>
      <p:sp>
        <p:nvSpPr>
          <p:cNvPr id="43" name="矩形 42"/>
          <p:cNvSpPr/>
          <p:nvPr/>
        </p:nvSpPr>
        <p:spPr>
          <a:xfrm>
            <a:off x="1118852" y="5365678"/>
            <a:ext cx="9920389" cy="464820"/>
          </a:xfrm>
          <a:prstGeom prst="rect">
            <a:avLst/>
          </a:prstGeom>
        </p:spPr>
        <p:txBody>
          <a:bodyPr wrap="square" lIns="87014" tIns="43506" rIns="87014" bIns="43506">
            <a:spAutoFit/>
          </a:bodyPr>
          <a:lstStyle/>
          <a:p>
            <a:pPr algn="ctr">
              <a:spcBef>
                <a:spcPts val="600"/>
              </a:spcBef>
              <a:spcAft>
                <a:spcPts val="600"/>
              </a:spcAft>
              <a:buClr>
                <a:srgbClr val="074AA1"/>
              </a:buClr>
              <a:defRPr/>
            </a:pPr>
            <a:r>
              <a:rPr lang="zh-CN" altLang="en-US" sz="1200" b="1" dirty="0">
                <a:solidFill>
                  <a:schemeClr val="tx1"/>
                </a:solidFill>
                <a:latin typeface="微软雅黑" panose="020B0503020204020204" charset="-122"/>
                <a:ea typeface="微软雅黑" panose="020B0503020204020204" charset="-122"/>
              </a:rPr>
              <a:t>请在此处输入您的文本，或者复制您的文本粘贴到此处请在此处输入您的文本，或者复制您的文本粘贴到</a:t>
            </a:r>
            <a:r>
              <a:rPr lang="zh-CN" altLang="en-US" sz="1200" b="1" dirty="0" smtClean="0">
                <a:solidFill>
                  <a:schemeClr val="tx1"/>
                </a:solidFill>
                <a:latin typeface="微软雅黑" panose="020B0503020204020204" charset="-122"/>
                <a:ea typeface="微软雅黑" panose="020B0503020204020204" charset="-122"/>
              </a:rPr>
              <a:t>此处请</a:t>
            </a:r>
            <a:r>
              <a:rPr lang="zh-CN" altLang="en-US" sz="1200" b="1" dirty="0">
                <a:solidFill>
                  <a:schemeClr val="tx1"/>
                </a:solidFill>
                <a:latin typeface="微软雅黑" panose="020B0503020204020204" charset="-122"/>
                <a:ea typeface="微软雅黑" panose="020B0503020204020204" charset="-122"/>
              </a:rPr>
              <a:t>在此处输入您的文本，或者复制您的文本粘贴到此处请在此处输入您的文本，或者复制您的文本粘贴到</a:t>
            </a:r>
            <a:r>
              <a:rPr lang="zh-CN" altLang="en-US" sz="1200" b="1" dirty="0" smtClean="0">
                <a:solidFill>
                  <a:schemeClr val="tx1"/>
                </a:solidFill>
                <a:latin typeface="微软雅黑" panose="020B0503020204020204" charset="-122"/>
                <a:ea typeface="微软雅黑" panose="020B0503020204020204" charset="-122"/>
              </a:rPr>
              <a:t>此处</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childTnLst>
                          </p:cTn>
                        </p:par>
                        <p:par>
                          <p:cTn id="18" fill="hold">
                            <p:stCondLst>
                              <p:cond delay="500"/>
                            </p:stCondLst>
                            <p:childTnLst>
                              <p:par>
                                <p:cTn id="19" presetID="2" presetClass="entr" presetSubtype="1"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50" fill="hold"/>
                                        <p:tgtEl>
                                          <p:spTgt spid="10"/>
                                        </p:tgtEl>
                                        <p:attrNameLst>
                                          <p:attrName>ppt_x</p:attrName>
                                        </p:attrNameLst>
                                      </p:cBhvr>
                                      <p:tavLst>
                                        <p:tav tm="0">
                                          <p:val>
                                            <p:strVal val="#ppt_x"/>
                                          </p:val>
                                        </p:tav>
                                        <p:tav tm="100000">
                                          <p:val>
                                            <p:strVal val="#ppt_x"/>
                                          </p:val>
                                        </p:tav>
                                      </p:tavLst>
                                    </p:anim>
                                    <p:anim calcmode="lin" valueType="num">
                                      <p:cBhvr additive="base">
                                        <p:cTn id="22" dur="250" fill="hold"/>
                                        <p:tgtEl>
                                          <p:spTgt spid="10"/>
                                        </p:tgtEl>
                                        <p:attrNameLst>
                                          <p:attrName>ppt_y</p:attrName>
                                        </p:attrNameLst>
                                      </p:cBhvr>
                                      <p:tavLst>
                                        <p:tav tm="0">
                                          <p:val>
                                            <p:strVal val="0-#ppt_h/2"/>
                                          </p:val>
                                        </p:tav>
                                        <p:tav tm="100000">
                                          <p:val>
                                            <p:strVal val="#ppt_y"/>
                                          </p:val>
                                        </p:tav>
                                      </p:tavLst>
                                    </p:anim>
                                  </p:childTnLst>
                                </p:cTn>
                              </p:par>
                            </p:childTnLst>
                          </p:cTn>
                        </p:par>
                        <p:par>
                          <p:cTn id="23" fill="hold">
                            <p:stCondLst>
                              <p:cond delay="1000"/>
                            </p:stCondLst>
                            <p:childTnLst>
                              <p:par>
                                <p:cTn id="24" presetID="2" presetClass="entr" presetSubtype="4"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500" fill="hold"/>
                                        <p:tgtEl>
                                          <p:spTgt spid="41"/>
                                        </p:tgtEl>
                                        <p:attrNameLst>
                                          <p:attrName>ppt_w</p:attrName>
                                        </p:attrNameLst>
                                      </p:cBhvr>
                                      <p:tavLst>
                                        <p:tav tm="0">
                                          <p:val>
                                            <p:fltVal val="0"/>
                                          </p:val>
                                        </p:tav>
                                        <p:tav tm="100000">
                                          <p:val>
                                            <p:strVal val="#ppt_w"/>
                                          </p:val>
                                        </p:tav>
                                      </p:tavLst>
                                    </p:anim>
                                    <p:anim calcmode="lin" valueType="num">
                                      <p:cBhvr>
                                        <p:cTn id="36" dur="500" fill="hold"/>
                                        <p:tgtEl>
                                          <p:spTgt spid="41"/>
                                        </p:tgtEl>
                                        <p:attrNameLst>
                                          <p:attrName>ppt_h</p:attrName>
                                        </p:attrNameLst>
                                      </p:cBhvr>
                                      <p:tavLst>
                                        <p:tav tm="0">
                                          <p:val>
                                            <p:fltVal val="0"/>
                                          </p:val>
                                        </p:tav>
                                        <p:tav tm="100000">
                                          <p:val>
                                            <p:strVal val="#ppt_h"/>
                                          </p:val>
                                        </p:tav>
                                      </p:tavLst>
                                    </p:anim>
                                    <p:animEffect transition="in" filter="fade">
                                      <p:cBhvr>
                                        <p:cTn id="37" dur="500"/>
                                        <p:tgtEl>
                                          <p:spTgt spid="41"/>
                                        </p:tgtEl>
                                      </p:cBhvr>
                                    </p:animEffect>
                                  </p:childTnLst>
                                </p:cTn>
                              </p:par>
                            </p:childTnLst>
                          </p:cTn>
                        </p:par>
                        <p:par>
                          <p:cTn id="38" fill="hold">
                            <p:stCondLst>
                              <p:cond delay="2000"/>
                            </p:stCondLst>
                            <p:childTnLst>
                              <p:par>
                                <p:cTn id="39" presetID="2" presetClass="entr" presetSubtype="1"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500" fill="hold"/>
                                        <p:tgtEl>
                                          <p:spTgt spid="4"/>
                                        </p:tgtEl>
                                        <p:attrNameLst>
                                          <p:attrName>ppt_x</p:attrName>
                                        </p:attrNameLst>
                                      </p:cBhvr>
                                      <p:tavLst>
                                        <p:tav tm="0">
                                          <p:val>
                                            <p:strVal val="#ppt_x"/>
                                          </p:val>
                                        </p:tav>
                                        <p:tav tm="100000">
                                          <p:val>
                                            <p:strVal val="#ppt_x"/>
                                          </p:val>
                                        </p:tav>
                                      </p:tavLst>
                                    </p:anim>
                                    <p:anim calcmode="lin" valueType="num">
                                      <p:cBhvr additive="base">
                                        <p:cTn id="42" dur="5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additive="base">
                                        <p:cTn id="45" dur="500" fill="hold"/>
                                        <p:tgtEl>
                                          <p:spTgt spid="32"/>
                                        </p:tgtEl>
                                        <p:attrNameLst>
                                          <p:attrName>ppt_x</p:attrName>
                                        </p:attrNameLst>
                                      </p:cBhvr>
                                      <p:tavLst>
                                        <p:tav tm="0">
                                          <p:val>
                                            <p:strVal val="#ppt_x"/>
                                          </p:val>
                                        </p:tav>
                                        <p:tav tm="100000">
                                          <p:val>
                                            <p:strVal val="#ppt_x"/>
                                          </p:val>
                                        </p:tav>
                                      </p:tavLst>
                                    </p:anim>
                                    <p:anim calcmode="lin" valueType="num">
                                      <p:cBhvr additive="base">
                                        <p:cTn id="46" dur="500" fill="hold"/>
                                        <p:tgtEl>
                                          <p:spTgt spid="32"/>
                                        </p:tgtEl>
                                        <p:attrNameLst>
                                          <p:attrName>ppt_y</p:attrName>
                                        </p:attrNameLst>
                                      </p:cBhvr>
                                      <p:tavLst>
                                        <p:tav tm="0">
                                          <p:val>
                                            <p:strVal val="1+#ppt_h/2"/>
                                          </p:val>
                                        </p:tav>
                                        <p:tav tm="100000">
                                          <p:val>
                                            <p:strVal val="#ppt_y"/>
                                          </p:val>
                                        </p:tav>
                                      </p:tavLst>
                                    </p:anim>
                                  </p:childTnLst>
                                </p:cTn>
                              </p:par>
                            </p:childTnLst>
                          </p:cTn>
                        </p:par>
                        <p:par>
                          <p:cTn id="47" fill="hold">
                            <p:stCondLst>
                              <p:cond delay="2500"/>
                            </p:stCondLst>
                            <p:childTnLst>
                              <p:par>
                                <p:cTn id="48" presetID="53" presetClass="entr" presetSubtype="16" fill="hold" grpId="0" nodeType="after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p:cTn id="50" dur="500" fill="hold"/>
                                        <p:tgtEl>
                                          <p:spTgt spid="36"/>
                                        </p:tgtEl>
                                        <p:attrNameLst>
                                          <p:attrName>ppt_w</p:attrName>
                                        </p:attrNameLst>
                                      </p:cBhvr>
                                      <p:tavLst>
                                        <p:tav tm="0">
                                          <p:val>
                                            <p:fltVal val="0"/>
                                          </p:val>
                                        </p:tav>
                                        <p:tav tm="100000">
                                          <p:val>
                                            <p:strVal val="#ppt_w"/>
                                          </p:val>
                                        </p:tav>
                                      </p:tavLst>
                                    </p:anim>
                                    <p:anim calcmode="lin" valueType="num">
                                      <p:cBhvr>
                                        <p:cTn id="51" dur="500" fill="hold"/>
                                        <p:tgtEl>
                                          <p:spTgt spid="36"/>
                                        </p:tgtEl>
                                        <p:attrNameLst>
                                          <p:attrName>ppt_h</p:attrName>
                                        </p:attrNameLst>
                                      </p:cBhvr>
                                      <p:tavLst>
                                        <p:tav tm="0">
                                          <p:val>
                                            <p:fltVal val="0"/>
                                          </p:val>
                                        </p:tav>
                                        <p:tav tm="100000">
                                          <p:val>
                                            <p:strVal val="#ppt_h"/>
                                          </p:val>
                                        </p:tav>
                                      </p:tavLst>
                                    </p:anim>
                                    <p:animEffect transition="in" filter="fade">
                                      <p:cBhvr>
                                        <p:cTn id="52" dur="500"/>
                                        <p:tgtEl>
                                          <p:spTgt spid="36"/>
                                        </p:tgtEl>
                                      </p:cBhvr>
                                    </p:animEffect>
                                  </p:childTnLst>
                                </p:cTn>
                              </p:par>
                            </p:childTnLst>
                          </p:cTn>
                        </p:par>
                        <p:par>
                          <p:cTn id="53" fill="hold">
                            <p:stCondLst>
                              <p:cond delay="3000"/>
                            </p:stCondLst>
                            <p:childTnLst>
                              <p:par>
                                <p:cTn id="54" presetID="2" presetClass="entr" presetSubtype="4"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fill="hold"/>
                                        <p:tgtEl>
                                          <p:spTgt spid="5"/>
                                        </p:tgtEl>
                                        <p:attrNameLst>
                                          <p:attrName>ppt_x</p:attrName>
                                        </p:attrNameLst>
                                      </p:cBhvr>
                                      <p:tavLst>
                                        <p:tav tm="0">
                                          <p:val>
                                            <p:strVal val="#ppt_x"/>
                                          </p:val>
                                        </p:tav>
                                        <p:tav tm="100000">
                                          <p:val>
                                            <p:strVal val="#ppt_x"/>
                                          </p:val>
                                        </p:tav>
                                      </p:tavLst>
                                    </p:anim>
                                    <p:anim calcmode="lin" valueType="num">
                                      <p:cBhvr additive="base">
                                        <p:cTn id="57" dur="500" fill="hold"/>
                                        <p:tgtEl>
                                          <p:spTgt spid="5"/>
                                        </p:tgtEl>
                                        <p:attrNameLst>
                                          <p:attrName>ppt_y</p:attrName>
                                        </p:attrNameLst>
                                      </p:cBhvr>
                                      <p:tavLst>
                                        <p:tav tm="0">
                                          <p:val>
                                            <p:strVal val="1+#ppt_h/2"/>
                                          </p:val>
                                        </p:tav>
                                        <p:tav tm="100000">
                                          <p:val>
                                            <p:strVal val="#ppt_y"/>
                                          </p:val>
                                        </p:tav>
                                      </p:tavLst>
                                    </p:anim>
                                  </p:childTnLst>
                                </p:cTn>
                              </p:par>
                              <p:par>
                                <p:cTn id="58" presetID="2" presetClass="entr" presetSubtype="1" fill="hold" nodeType="with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additive="base">
                                        <p:cTn id="60" dur="500" fill="hold"/>
                                        <p:tgtEl>
                                          <p:spTgt spid="16"/>
                                        </p:tgtEl>
                                        <p:attrNameLst>
                                          <p:attrName>ppt_x</p:attrName>
                                        </p:attrNameLst>
                                      </p:cBhvr>
                                      <p:tavLst>
                                        <p:tav tm="0">
                                          <p:val>
                                            <p:strVal val="#ppt_x"/>
                                          </p:val>
                                        </p:tav>
                                        <p:tav tm="100000">
                                          <p:val>
                                            <p:strVal val="#ppt_x"/>
                                          </p:val>
                                        </p:tav>
                                      </p:tavLst>
                                    </p:anim>
                                    <p:anim calcmode="lin" valueType="num">
                                      <p:cBhvr additive="base">
                                        <p:cTn id="61" dur="500" fill="hold"/>
                                        <p:tgtEl>
                                          <p:spTgt spid="16"/>
                                        </p:tgtEl>
                                        <p:attrNameLst>
                                          <p:attrName>ppt_y</p:attrName>
                                        </p:attrNameLst>
                                      </p:cBhvr>
                                      <p:tavLst>
                                        <p:tav tm="0">
                                          <p:val>
                                            <p:strVal val="0-#ppt_h/2"/>
                                          </p:val>
                                        </p:tav>
                                        <p:tav tm="100000">
                                          <p:val>
                                            <p:strVal val="#ppt_y"/>
                                          </p:val>
                                        </p:tav>
                                      </p:tavLst>
                                    </p:anim>
                                  </p:childTnLst>
                                </p:cTn>
                              </p:par>
                            </p:childTnLst>
                          </p:cTn>
                        </p:par>
                        <p:par>
                          <p:cTn id="62" fill="hold">
                            <p:stCondLst>
                              <p:cond delay="3500"/>
                            </p:stCondLst>
                            <p:childTnLst>
                              <p:par>
                                <p:cTn id="63" presetID="53" presetClass="entr" presetSubtype="16" fill="hold" grpId="0" nodeType="after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p:cTn id="65" dur="500" fill="hold"/>
                                        <p:tgtEl>
                                          <p:spTgt spid="40"/>
                                        </p:tgtEl>
                                        <p:attrNameLst>
                                          <p:attrName>ppt_w</p:attrName>
                                        </p:attrNameLst>
                                      </p:cBhvr>
                                      <p:tavLst>
                                        <p:tav tm="0">
                                          <p:val>
                                            <p:fltVal val="0"/>
                                          </p:val>
                                        </p:tav>
                                        <p:tav tm="100000">
                                          <p:val>
                                            <p:strVal val="#ppt_w"/>
                                          </p:val>
                                        </p:tav>
                                      </p:tavLst>
                                    </p:anim>
                                    <p:anim calcmode="lin" valueType="num">
                                      <p:cBhvr>
                                        <p:cTn id="66" dur="500" fill="hold"/>
                                        <p:tgtEl>
                                          <p:spTgt spid="40"/>
                                        </p:tgtEl>
                                        <p:attrNameLst>
                                          <p:attrName>ppt_h</p:attrName>
                                        </p:attrNameLst>
                                      </p:cBhvr>
                                      <p:tavLst>
                                        <p:tav tm="0">
                                          <p:val>
                                            <p:fltVal val="0"/>
                                          </p:val>
                                        </p:tav>
                                        <p:tav tm="100000">
                                          <p:val>
                                            <p:strVal val="#ppt_h"/>
                                          </p:val>
                                        </p:tav>
                                      </p:tavLst>
                                    </p:anim>
                                    <p:animEffect transition="in" filter="fade">
                                      <p:cBhvr>
                                        <p:cTn id="67" dur="500"/>
                                        <p:tgtEl>
                                          <p:spTgt spid="40"/>
                                        </p:tgtEl>
                                      </p:cBhvr>
                                    </p:animEffect>
                                  </p:childTnLst>
                                </p:cTn>
                              </p:par>
                            </p:childTnLst>
                          </p:cTn>
                        </p:par>
                        <p:par>
                          <p:cTn id="68" fill="hold">
                            <p:stCondLst>
                              <p:cond delay="4000"/>
                            </p:stCondLst>
                            <p:childTnLst>
                              <p:par>
                                <p:cTn id="69" presetID="2" presetClass="entr" presetSubtype="1" fill="hold" grpId="0" nodeType="after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additive="base">
                                        <p:cTn id="71" dur="500" fill="hold"/>
                                        <p:tgtEl>
                                          <p:spTgt spid="6"/>
                                        </p:tgtEl>
                                        <p:attrNameLst>
                                          <p:attrName>ppt_x</p:attrName>
                                        </p:attrNameLst>
                                      </p:cBhvr>
                                      <p:tavLst>
                                        <p:tav tm="0">
                                          <p:val>
                                            <p:strVal val="#ppt_x"/>
                                          </p:val>
                                        </p:tav>
                                        <p:tav tm="100000">
                                          <p:val>
                                            <p:strVal val="#ppt_x"/>
                                          </p:val>
                                        </p:tav>
                                      </p:tavLst>
                                    </p:anim>
                                    <p:anim calcmode="lin" valueType="num">
                                      <p:cBhvr additive="base">
                                        <p:cTn id="72" dur="500" fill="hold"/>
                                        <p:tgtEl>
                                          <p:spTgt spid="6"/>
                                        </p:tgtEl>
                                        <p:attrNameLst>
                                          <p:attrName>ppt_y</p:attrName>
                                        </p:attrNameLst>
                                      </p:cBhvr>
                                      <p:tavLst>
                                        <p:tav tm="0">
                                          <p:val>
                                            <p:strVal val="0-#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additive="base">
                                        <p:cTn id="75" dur="500" fill="hold"/>
                                        <p:tgtEl>
                                          <p:spTgt spid="28"/>
                                        </p:tgtEl>
                                        <p:attrNameLst>
                                          <p:attrName>ppt_x</p:attrName>
                                        </p:attrNameLst>
                                      </p:cBhvr>
                                      <p:tavLst>
                                        <p:tav tm="0">
                                          <p:val>
                                            <p:strVal val="#ppt_x"/>
                                          </p:val>
                                        </p:tav>
                                        <p:tav tm="100000">
                                          <p:val>
                                            <p:strVal val="#ppt_x"/>
                                          </p:val>
                                        </p:tav>
                                      </p:tavLst>
                                    </p:anim>
                                    <p:anim calcmode="lin" valueType="num">
                                      <p:cBhvr additive="base">
                                        <p:cTn id="76" dur="500" fill="hold"/>
                                        <p:tgtEl>
                                          <p:spTgt spid="28"/>
                                        </p:tgtEl>
                                        <p:attrNameLst>
                                          <p:attrName>ppt_y</p:attrName>
                                        </p:attrNameLst>
                                      </p:cBhvr>
                                      <p:tavLst>
                                        <p:tav tm="0">
                                          <p:val>
                                            <p:strVal val="1+#ppt_h/2"/>
                                          </p:val>
                                        </p:tav>
                                        <p:tav tm="100000">
                                          <p:val>
                                            <p:strVal val="#ppt_y"/>
                                          </p:val>
                                        </p:tav>
                                      </p:tavLst>
                                    </p:anim>
                                  </p:childTnLst>
                                </p:cTn>
                              </p:par>
                            </p:childTnLst>
                          </p:cTn>
                        </p:par>
                        <p:par>
                          <p:cTn id="77" fill="hold">
                            <p:stCondLst>
                              <p:cond delay="4500"/>
                            </p:stCondLst>
                            <p:childTnLst>
                              <p:par>
                                <p:cTn id="78" presetID="53" presetClass="entr" presetSubtype="16" fill="hold" grpId="0" nodeType="after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Effect transition="in" filter="fade">
                                      <p:cBhvr>
                                        <p:cTn id="82" dur="500"/>
                                        <p:tgtEl>
                                          <p:spTgt spid="37"/>
                                        </p:tgtEl>
                                      </p:cBhvr>
                                    </p:animEffect>
                                  </p:childTnLst>
                                </p:cTn>
                              </p:par>
                            </p:childTnLst>
                          </p:cTn>
                        </p:par>
                        <p:par>
                          <p:cTn id="83" fill="hold">
                            <p:stCondLst>
                              <p:cond delay="5000"/>
                            </p:stCondLst>
                            <p:childTnLst>
                              <p:par>
                                <p:cTn id="84" presetID="2" presetClass="entr" presetSubtype="4" fill="hold" grpId="0" nodeType="after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additive="base">
                                        <p:cTn id="86" dur="500" fill="hold"/>
                                        <p:tgtEl>
                                          <p:spTgt spid="7"/>
                                        </p:tgtEl>
                                        <p:attrNameLst>
                                          <p:attrName>ppt_x</p:attrName>
                                        </p:attrNameLst>
                                      </p:cBhvr>
                                      <p:tavLst>
                                        <p:tav tm="0">
                                          <p:val>
                                            <p:strVal val="#ppt_x"/>
                                          </p:val>
                                        </p:tav>
                                        <p:tav tm="100000">
                                          <p:val>
                                            <p:strVal val="#ppt_x"/>
                                          </p:val>
                                        </p:tav>
                                      </p:tavLst>
                                    </p:anim>
                                    <p:anim calcmode="lin" valueType="num">
                                      <p:cBhvr additive="base">
                                        <p:cTn id="87" dur="500" fill="hold"/>
                                        <p:tgtEl>
                                          <p:spTgt spid="7"/>
                                        </p:tgtEl>
                                        <p:attrNameLst>
                                          <p:attrName>ppt_y</p:attrName>
                                        </p:attrNameLst>
                                      </p:cBhvr>
                                      <p:tavLst>
                                        <p:tav tm="0">
                                          <p:val>
                                            <p:strVal val="1+#ppt_h/2"/>
                                          </p:val>
                                        </p:tav>
                                        <p:tav tm="100000">
                                          <p:val>
                                            <p:strVal val="#ppt_y"/>
                                          </p:val>
                                        </p:tav>
                                      </p:tavLst>
                                    </p:anim>
                                  </p:childTnLst>
                                </p:cTn>
                              </p:par>
                              <p:par>
                                <p:cTn id="88" presetID="2" presetClass="entr" presetSubtype="1" fill="hold"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fill="hold"/>
                                        <p:tgtEl>
                                          <p:spTgt spid="20"/>
                                        </p:tgtEl>
                                        <p:attrNameLst>
                                          <p:attrName>ppt_x</p:attrName>
                                        </p:attrNameLst>
                                      </p:cBhvr>
                                      <p:tavLst>
                                        <p:tav tm="0">
                                          <p:val>
                                            <p:strVal val="#ppt_x"/>
                                          </p:val>
                                        </p:tav>
                                        <p:tav tm="100000">
                                          <p:val>
                                            <p:strVal val="#ppt_x"/>
                                          </p:val>
                                        </p:tav>
                                      </p:tavLst>
                                    </p:anim>
                                    <p:anim calcmode="lin" valueType="num">
                                      <p:cBhvr additive="base">
                                        <p:cTn id="91" dur="500" fill="hold"/>
                                        <p:tgtEl>
                                          <p:spTgt spid="20"/>
                                        </p:tgtEl>
                                        <p:attrNameLst>
                                          <p:attrName>ppt_y</p:attrName>
                                        </p:attrNameLst>
                                      </p:cBhvr>
                                      <p:tavLst>
                                        <p:tav tm="0">
                                          <p:val>
                                            <p:strVal val="0-#ppt_h/2"/>
                                          </p:val>
                                        </p:tav>
                                        <p:tav tm="100000">
                                          <p:val>
                                            <p:strVal val="#ppt_y"/>
                                          </p:val>
                                        </p:tav>
                                      </p:tavLst>
                                    </p:anim>
                                  </p:childTnLst>
                                </p:cTn>
                              </p:par>
                            </p:childTnLst>
                          </p:cTn>
                        </p:par>
                        <p:par>
                          <p:cTn id="92" fill="hold">
                            <p:stCondLst>
                              <p:cond delay="5500"/>
                            </p:stCondLst>
                            <p:childTnLst>
                              <p:par>
                                <p:cTn id="93" presetID="53" presetClass="entr" presetSubtype="16" fill="hold" grpId="0" nodeType="afterEffect">
                                  <p:stCondLst>
                                    <p:cond delay="0"/>
                                  </p:stCondLst>
                                  <p:childTnLst>
                                    <p:set>
                                      <p:cBhvr>
                                        <p:cTn id="94" dur="1" fill="hold">
                                          <p:stCondLst>
                                            <p:cond delay="0"/>
                                          </p:stCondLst>
                                        </p:cTn>
                                        <p:tgtEl>
                                          <p:spTgt spid="39"/>
                                        </p:tgtEl>
                                        <p:attrNameLst>
                                          <p:attrName>style.visibility</p:attrName>
                                        </p:attrNameLst>
                                      </p:cBhvr>
                                      <p:to>
                                        <p:strVal val="visible"/>
                                      </p:to>
                                    </p:set>
                                    <p:anim calcmode="lin" valueType="num">
                                      <p:cBhvr>
                                        <p:cTn id="95" dur="500" fill="hold"/>
                                        <p:tgtEl>
                                          <p:spTgt spid="39"/>
                                        </p:tgtEl>
                                        <p:attrNameLst>
                                          <p:attrName>ppt_w</p:attrName>
                                        </p:attrNameLst>
                                      </p:cBhvr>
                                      <p:tavLst>
                                        <p:tav tm="0">
                                          <p:val>
                                            <p:fltVal val="0"/>
                                          </p:val>
                                        </p:tav>
                                        <p:tav tm="100000">
                                          <p:val>
                                            <p:strVal val="#ppt_w"/>
                                          </p:val>
                                        </p:tav>
                                      </p:tavLst>
                                    </p:anim>
                                    <p:anim calcmode="lin" valueType="num">
                                      <p:cBhvr>
                                        <p:cTn id="96" dur="500" fill="hold"/>
                                        <p:tgtEl>
                                          <p:spTgt spid="39"/>
                                        </p:tgtEl>
                                        <p:attrNameLst>
                                          <p:attrName>ppt_h</p:attrName>
                                        </p:attrNameLst>
                                      </p:cBhvr>
                                      <p:tavLst>
                                        <p:tav tm="0">
                                          <p:val>
                                            <p:fltVal val="0"/>
                                          </p:val>
                                        </p:tav>
                                        <p:tav tm="100000">
                                          <p:val>
                                            <p:strVal val="#ppt_h"/>
                                          </p:val>
                                        </p:tav>
                                      </p:tavLst>
                                    </p:anim>
                                    <p:animEffect transition="in" filter="fade">
                                      <p:cBhvr>
                                        <p:cTn id="97" dur="500"/>
                                        <p:tgtEl>
                                          <p:spTgt spid="39"/>
                                        </p:tgtEl>
                                      </p:cBhvr>
                                    </p:animEffect>
                                  </p:childTnLst>
                                </p:cTn>
                              </p:par>
                            </p:childTnLst>
                          </p:cTn>
                        </p:par>
                        <p:par>
                          <p:cTn id="98" fill="hold">
                            <p:stCondLst>
                              <p:cond delay="6000"/>
                            </p:stCondLst>
                            <p:childTnLst>
                              <p:par>
                                <p:cTn id="99" presetID="2" presetClass="entr" presetSubtype="1" fill="hold" grpId="0" nodeType="after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500" fill="hold"/>
                                        <p:tgtEl>
                                          <p:spTgt spid="8"/>
                                        </p:tgtEl>
                                        <p:attrNameLst>
                                          <p:attrName>ppt_x</p:attrName>
                                        </p:attrNameLst>
                                      </p:cBhvr>
                                      <p:tavLst>
                                        <p:tav tm="0">
                                          <p:val>
                                            <p:strVal val="#ppt_x"/>
                                          </p:val>
                                        </p:tav>
                                        <p:tav tm="100000">
                                          <p:val>
                                            <p:strVal val="#ppt_x"/>
                                          </p:val>
                                        </p:tav>
                                      </p:tavLst>
                                    </p:anim>
                                    <p:anim calcmode="lin" valueType="num">
                                      <p:cBhvr additive="base">
                                        <p:cTn id="102" dur="5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500" fill="hold"/>
                                        <p:tgtEl>
                                          <p:spTgt spid="24"/>
                                        </p:tgtEl>
                                        <p:attrNameLst>
                                          <p:attrName>ppt_x</p:attrName>
                                        </p:attrNameLst>
                                      </p:cBhvr>
                                      <p:tavLst>
                                        <p:tav tm="0">
                                          <p:val>
                                            <p:strVal val="#ppt_x"/>
                                          </p:val>
                                        </p:tav>
                                        <p:tav tm="100000">
                                          <p:val>
                                            <p:strVal val="#ppt_x"/>
                                          </p:val>
                                        </p:tav>
                                      </p:tavLst>
                                    </p:anim>
                                    <p:anim calcmode="lin" valueType="num">
                                      <p:cBhvr additive="base">
                                        <p:cTn id="106" dur="500" fill="hold"/>
                                        <p:tgtEl>
                                          <p:spTgt spid="24"/>
                                        </p:tgtEl>
                                        <p:attrNameLst>
                                          <p:attrName>ppt_y</p:attrName>
                                        </p:attrNameLst>
                                      </p:cBhvr>
                                      <p:tavLst>
                                        <p:tav tm="0">
                                          <p:val>
                                            <p:strVal val="1+#ppt_h/2"/>
                                          </p:val>
                                        </p:tav>
                                        <p:tav tm="100000">
                                          <p:val>
                                            <p:strVal val="#ppt_y"/>
                                          </p:val>
                                        </p:tav>
                                      </p:tavLst>
                                    </p:anim>
                                  </p:childTnLst>
                                </p:cTn>
                              </p:par>
                            </p:childTnLst>
                          </p:cTn>
                        </p:par>
                        <p:par>
                          <p:cTn id="107" fill="hold">
                            <p:stCondLst>
                              <p:cond delay="6500"/>
                            </p:stCondLst>
                            <p:childTnLst>
                              <p:par>
                                <p:cTn id="108" presetID="53" presetClass="entr" presetSubtype="16" fill="hold" grpId="0" nodeType="after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500" fill="hold"/>
                                        <p:tgtEl>
                                          <p:spTgt spid="38"/>
                                        </p:tgtEl>
                                        <p:attrNameLst>
                                          <p:attrName>ppt_w</p:attrName>
                                        </p:attrNameLst>
                                      </p:cBhvr>
                                      <p:tavLst>
                                        <p:tav tm="0">
                                          <p:val>
                                            <p:fltVal val="0"/>
                                          </p:val>
                                        </p:tav>
                                        <p:tav tm="100000">
                                          <p:val>
                                            <p:strVal val="#ppt_w"/>
                                          </p:val>
                                        </p:tav>
                                      </p:tavLst>
                                    </p:anim>
                                    <p:anim calcmode="lin" valueType="num">
                                      <p:cBhvr>
                                        <p:cTn id="111" dur="500" fill="hold"/>
                                        <p:tgtEl>
                                          <p:spTgt spid="38"/>
                                        </p:tgtEl>
                                        <p:attrNameLst>
                                          <p:attrName>ppt_h</p:attrName>
                                        </p:attrNameLst>
                                      </p:cBhvr>
                                      <p:tavLst>
                                        <p:tav tm="0">
                                          <p:val>
                                            <p:fltVal val="0"/>
                                          </p:val>
                                        </p:tav>
                                        <p:tav tm="100000">
                                          <p:val>
                                            <p:strVal val="#ppt_h"/>
                                          </p:val>
                                        </p:tav>
                                      </p:tavLst>
                                    </p:anim>
                                    <p:animEffect transition="in" filter="fade">
                                      <p:cBhvr>
                                        <p:cTn id="112" dur="500"/>
                                        <p:tgtEl>
                                          <p:spTgt spid="38"/>
                                        </p:tgtEl>
                                      </p:cBhvr>
                                    </p:animEffect>
                                  </p:childTnLst>
                                </p:cTn>
                              </p:par>
                            </p:childTnLst>
                          </p:cTn>
                        </p:par>
                        <p:par>
                          <p:cTn id="113" fill="hold">
                            <p:stCondLst>
                              <p:cond delay="7000"/>
                            </p:stCondLst>
                            <p:childTnLst>
                              <p:par>
                                <p:cTn id="114" presetID="2" presetClass="entr" presetSubtype="1" fill="hold" grpId="0" nodeType="afterEffect">
                                  <p:stCondLst>
                                    <p:cond delay="0"/>
                                  </p:stCondLst>
                                  <p:childTnLst>
                                    <p:set>
                                      <p:cBhvr>
                                        <p:cTn id="115" dur="1" fill="hold">
                                          <p:stCondLst>
                                            <p:cond delay="0"/>
                                          </p:stCondLst>
                                        </p:cTn>
                                        <p:tgtEl>
                                          <p:spTgt spid="9"/>
                                        </p:tgtEl>
                                        <p:attrNameLst>
                                          <p:attrName>style.visibility</p:attrName>
                                        </p:attrNameLst>
                                      </p:cBhvr>
                                      <p:to>
                                        <p:strVal val="visible"/>
                                      </p:to>
                                    </p:set>
                                    <p:anim calcmode="lin" valueType="num">
                                      <p:cBhvr additive="base">
                                        <p:cTn id="116" dur="500" fill="hold"/>
                                        <p:tgtEl>
                                          <p:spTgt spid="9"/>
                                        </p:tgtEl>
                                        <p:attrNameLst>
                                          <p:attrName>ppt_x</p:attrName>
                                        </p:attrNameLst>
                                      </p:cBhvr>
                                      <p:tavLst>
                                        <p:tav tm="0">
                                          <p:val>
                                            <p:strVal val="#ppt_x"/>
                                          </p:val>
                                        </p:tav>
                                        <p:tav tm="100000">
                                          <p:val>
                                            <p:strVal val="#ppt_x"/>
                                          </p:val>
                                        </p:tav>
                                      </p:tavLst>
                                    </p:anim>
                                    <p:anim calcmode="lin" valueType="num">
                                      <p:cBhvr additive="base">
                                        <p:cTn id="117" dur="500" fill="hold"/>
                                        <p:tgtEl>
                                          <p:spTgt spid="9"/>
                                        </p:tgtEl>
                                        <p:attrNameLst>
                                          <p:attrName>ppt_y</p:attrName>
                                        </p:attrNameLst>
                                      </p:cBhvr>
                                      <p:tavLst>
                                        <p:tav tm="0">
                                          <p:val>
                                            <p:strVal val="0-#ppt_h/2"/>
                                          </p:val>
                                        </p:tav>
                                        <p:tav tm="100000">
                                          <p:val>
                                            <p:strVal val="#ppt_y"/>
                                          </p:val>
                                        </p:tav>
                                      </p:tavLst>
                                    </p:anim>
                                  </p:childTnLst>
                                </p:cTn>
                              </p:par>
                            </p:childTnLst>
                          </p:cTn>
                        </p:par>
                        <p:par>
                          <p:cTn id="118" fill="hold">
                            <p:stCondLst>
                              <p:cond delay="7500"/>
                            </p:stCondLst>
                            <p:childTnLst>
                              <p:par>
                                <p:cTn id="119" presetID="22" presetClass="entr" presetSubtype="8" fill="hold" grpId="0" nodeType="afterEffect">
                                  <p:stCondLst>
                                    <p:cond delay="0"/>
                                  </p:stCondLst>
                                  <p:childTnLst>
                                    <p:set>
                                      <p:cBhvr>
                                        <p:cTn id="120" dur="1" fill="hold">
                                          <p:stCondLst>
                                            <p:cond delay="0"/>
                                          </p:stCondLst>
                                        </p:cTn>
                                        <p:tgtEl>
                                          <p:spTgt spid="43"/>
                                        </p:tgtEl>
                                        <p:attrNameLst>
                                          <p:attrName>style.visibility</p:attrName>
                                        </p:attrNameLst>
                                      </p:cBhvr>
                                      <p:to>
                                        <p:strVal val="visible"/>
                                      </p:to>
                                    </p:set>
                                    <p:animEffect transition="in" filter="wipe(left)">
                                      <p:cBhvr>
                                        <p:cTn id="121" dur="1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4" grpId="0" bldLvl="0" animBg="1"/>
      <p:bldP spid="5" grpId="0" bldLvl="0" animBg="1"/>
      <p:bldP spid="6" grpId="0" bldLvl="0" animBg="1"/>
      <p:bldP spid="7" grpId="0" bldLvl="0" animBg="1"/>
      <p:bldP spid="8" grpId="0" bldLvl="0" animBg="1"/>
      <p:bldP spid="9" grpId="0" bldLvl="0" animBg="1"/>
      <p:bldP spid="10" grpId="0" bldLvl="0" animBg="1"/>
      <p:bldP spid="11" grpId="0" bldLvl="0" animBg="1"/>
      <p:bldP spid="36" grpId="0"/>
      <p:bldP spid="37" grpId="0"/>
      <p:bldP spid="38" grpId="0"/>
      <p:bldP spid="39" grpId="0"/>
      <p:bldP spid="40" grpId="0"/>
      <p:bldP spid="41"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2" name="Group 8"/>
          <p:cNvGrpSpPr/>
          <p:nvPr/>
        </p:nvGrpSpPr>
        <p:grpSpPr bwMode="auto">
          <a:xfrm>
            <a:off x="3987502" y="2329916"/>
            <a:ext cx="2125060" cy="2249605"/>
            <a:chOff x="1694" y="1460"/>
            <a:chExt cx="1186" cy="1256"/>
          </a:xfrm>
        </p:grpSpPr>
        <p:sp>
          <p:nvSpPr>
            <p:cNvPr id="4" name="Freeform 9"/>
            <p:cNvSpPr/>
            <p:nvPr/>
          </p:nvSpPr>
          <p:spPr bwMode="auto">
            <a:xfrm>
              <a:off x="1694" y="146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rgbClr val="5CA30E"/>
            </a:solidFill>
            <a:ln>
              <a:noFill/>
            </a:ln>
            <a:extLst>
              <a:ext uri="{91240B29-F687-4F45-9708-019B960494DF}">
                <a14:hiddenLine xmlns:a14="http://schemas.microsoft.com/office/drawing/2010/main" xmlns="" w="9525">
                  <a:solidFill>
                    <a:srgbClr val="000000"/>
                  </a:solidFill>
                  <a:prstDash val="solid"/>
                  <a:round/>
                  <a:headEnd type="none" w="med" len="med"/>
                  <a:tailEnd type="none" w="med" len="med"/>
                </a14:hiddenLine>
              </a:ext>
            </a:extLst>
          </p:spPr>
          <p:txBody>
            <a:bodyPr wrap="none" anchor="ctr"/>
            <a:lstStyle/>
            <a:p>
              <a:endParaRPr lang="zh-CN" altLang="en-US" sz="2400"/>
            </a:p>
          </p:txBody>
        </p:sp>
        <p:sp>
          <p:nvSpPr>
            <p:cNvPr id="5" name="Freeform 10"/>
            <p:cNvSpPr/>
            <p:nvPr/>
          </p:nvSpPr>
          <p:spPr bwMode="auto">
            <a:xfrm>
              <a:off x="1694" y="170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xmlns="" w="9525">
                  <a:solidFill>
                    <a:srgbClr val="000000"/>
                  </a:solidFill>
                  <a:prstDash val="solid"/>
                  <a:round/>
                  <a:headEnd type="none" w="med" len="med"/>
                  <a:tailEnd type="none" w="med" len="med"/>
                </a14:hiddenLine>
              </a:ext>
            </a:extLst>
          </p:spPr>
          <p:txBody>
            <a:bodyPr/>
            <a:lstStyle/>
            <a:p>
              <a:endParaRPr lang="zh-CN" altLang="en-US" sz="2400"/>
            </a:p>
          </p:txBody>
        </p:sp>
      </p:grpSp>
      <p:grpSp>
        <p:nvGrpSpPr>
          <p:cNvPr id="6" name="Group 11"/>
          <p:cNvGrpSpPr/>
          <p:nvPr/>
        </p:nvGrpSpPr>
        <p:grpSpPr bwMode="auto">
          <a:xfrm>
            <a:off x="6110657" y="2561860"/>
            <a:ext cx="2125060" cy="2060841"/>
            <a:chOff x="2880" y="1565"/>
            <a:chExt cx="1185" cy="1151"/>
          </a:xfrm>
        </p:grpSpPr>
        <p:sp>
          <p:nvSpPr>
            <p:cNvPr id="7" name="Freeform 12"/>
            <p:cNvSpPr/>
            <p:nvPr/>
          </p:nvSpPr>
          <p:spPr bwMode="auto">
            <a:xfrm>
              <a:off x="2880" y="1565"/>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rgbClr val="056007"/>
            </a:solidFill>
            <a:ln>
              <a:noFill/>
            </a:ln>
            <a:extLst>
              <a:ext uri="{91240B29-F687-4F45-9708-019B960494DF}">
                <a14:hiddenLine xmlns:a14="http://schemas.microsoft.com/office/drawing/2010/main" xmlns="" w="9525">
                  <a:solidFill>
                    <a:srgbClr val="000000"/>
                  </a:solidFill>
                  <a:prstDash val="solid"/>
                  <a:round/>
                  <a:headEnd type="none" w="med" len="med"/>
                  <a:tailEnd type="none" w="med" len="med"/>
                </a14:hiddenLine>
              </a:ext>
            </a:extLst>
          </p:spPr>
          <p:txBody>
            <a:bodyPr/>
            <a:lstStyle/>
            <a:p>
              <a:endParaRPr lang="zh-CN" altLang="en-US" sz="2400"/>
            </a:p>
          </p:txBody>
        </p:sp>
        <p:sp>
          <p:nvSpPr>
            <p:cNvPr id="8" name="Freeform 13"/>
            <p:cNvSpPr/>
            <p:nvPr/>
          </p:nvSpPr>
          <p:spPr bwMode="auto">
            <a:xfrm>
              <a:off x="2880" y="1810"/>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6">
                <a:lumMod val="50000"/>
              </a:schemeClr>
            </a:solidFill>
            <a:ln>
              <a:noFill/>
            </a:ln>
            <a:extLst>
              <a:ext uri="{91240B29-F687-4F45-9708-019B960494DF}">
                <a14:hiddenLine xmlns:a14="http://schemas.microsoft.com/office/drawing/2010/main" xmlns="" w="9525">
                  <a:solidFill>
                    <a:srgbClr val="000000"/>
                  </a:solidFill>
                  <a:prstDash val="solid"/>
                  <a:round/>
                  <a:headEnd type="none" w="med" len="med"/>
                  <a:tailEnd type="none" w="med" len="med"/>
                </a14:hiddenLine>
              </a:ext>
            </a:extLst>
          </p:spPr>
          <p:txBody>
            <a:bodyPr/>
            <a:lstStyle/>
            <a:p>
              <a:endParaRPr lang="zh-CN" altLang="en-US" sz="2400"/>
            </a:p>
          </p:txBody>
        </p:sp>
      </p:grpSp>
      <p:grpSp>
        <p:nvGrpSpPr>
          <p:cNvPr id="9" name="Group 14"/>
          <p:cNvGrpSpPr/>
          <p:nvPr/>
        </p:nvGrpSpPr>
        <p:grpSpPr bwMode="auto">
          <a:xfrm>
            <a:off x="3105951" y="2580953"/>
            <a:ext cx="3004664" cy="1996623"/>
            <a:chOff x="1204" y="1601"/>
            <a:chExt cx="1676" cy="1115"/>
          </a:xfrm>
        </p:grpSpPr>
        <p:sp>
          <p:nvSpPr>
            <p:cNvPr id="10" name="Freeform 15"/>
            <p:cNvSpPr/>
            <p:nvPr/>
          </p:nvSpPr>
          <p:spPr bwMode="auto">
            <a:xfrm>
              <a:off x="1204" y="1601"/>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056007"/>
            </a:solidFill>
            <a:ln>
              <a:noFill/>
            </a:ln>
            <a:extLst>
              <a:ext uri="{91240B29-F687-4F45-9708-019B960494DF}">
                <a14:hiddenLine xmlns:a14="http://schemas.microsoft.com/office/drawing/2010/main" xmlns="" w="9525">
                  <a:solidFill>
                    <a:srgbClr val="000000"/>
                  </a:solidFill>
                  <a:prstDash val="solid"/>
                  <a:round/>
                  <a:headEnd type="none" w="med" len="med"/>
                  <a:tailEnd type="none" w="med" len="med"/>
                </a14:hiddenLine>
              </a:ext>
            </a:extLst>
          </p:spPr>
          <p:txBody>
            <a:bodyPr wrap="none" anchor="ctr"/>
            <a:lstStyle/>
            <a:p>
              <a:endParaRPr lang="zh-CN" altLang="en-US" sz="2400"/>
            </a:p>
          </p:txBody>
        </p:sp>
        <p:sp>
          <p:nvSpPr>
            <p:cNvPr id="11" name="Rectangle 16"/>
            <p:cNvSpPr>
              <a:spLocks noChangeArrowheads="1"/>
            </p:cNvSpPr>
            <p:nvPr/>
          </p:nvSpPr>
          <p:spPr bwMode="auto">
            <a:xfrm>
              <a:off x="1204" y="2193"/>
              <a:ext cx="1676" cy="523"/>
            </a:xfrm>
            <a:prstGeom prst="rect">
              <a:avLst/>
            </a:prstGeom>
            <a:solidFill>
              <a:srgbClr val="5CA30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grpSp>
      <p:grpSp>
        <p:nvGrpSpPr>
          <p:cNvPr id="12" name="Group 17"/>
          <p:cNvGrpSpPr/>
          <p:nvPr/>
        </p:nvGrpSpPr>
        <p:grpSpPr bwMode="auto">
          <a:xfrm>
            <a:off x="6245864" y="3052297"/>
            <a:ext cx="3002717" cy="1432275"/>
            <a:chOff x="2880" y="1916"/>
            <a:chExt cx="1675" cy="800"/>
          </a:xfrm>
        </p:grpSpPr>
        <p:sp>
          <p:nvSpPr>
            <p:cNvPr id="13" name="Freeform 18"/>
            <p:cNvSpPr/>
            <p:nvPr/>
          </p:nvSpPr>
          <p:spPr bwMode="auto">
            <a:xfrm>
              <a:off x="2880" y="1916"/>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rgbClr val="5CA30E"/>
            </a:solidFill>
            <a:ln>
              <a:noFill/>
            </a:ln>
            <a:extLst>
              <a:ext uri="{91240B29-F687-4F45-9708-019B960494DF}">
                <a14:hiddenLine xmlns:a14="http://schemas.microsoft.com/office/drawing/2010/main" xmlns="" w="9525">
                  <a:solidFill>
                    <a:srgbClr val="000000"/>
                  </a:solidFill>
                  <a:prstDash val="solid"/>
                  <a:round/>
                  <a:headEnd type="none" w="med" len="med"/>
                  <a:tailEnd type="none" w="med" len="med"/>
                </a14:hiddenLine>
              </a:ext>
            </a:extLst>
          </p:spPr>
          <p:txBody>
            <a:bodyPr wrap="none" anchor="ctr"/>
            <a:lstStyle/>
            <a:p>
              <a:endParaRPr lang="zh-CN" altLang="en-US" sz="2400"/>
            </a:p>
          </p:txBody>
        </p:sp>
        <p:sp>
          <p:nvSpPr>
            <p:cNvPr id="14" name="Rectangle 19"/>
            <p:cNvSpPr>
              <a:spLocks noChangeArrowheads="1"/>
            </p:cNvSpPr>
            <p:nvPr/>
          </p:nvSpPr>
          <p:spPr bwMode="auto">
            <a:xfrm>
              <a:off x="2880" y="2507"/>
              <a:ext cx="1675" cy="209"/>
            </a:xfrm>
            <a:prstGeom prst="rect">
              <a:avLst/>
            </a:prstGeom>
            <a:solidFill>
              <a:schemeClr val="accent6">
                <a:lumMod val="50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grpSp>
      <p:grpSp>
        <p:nvGrpSpPr>
          <p:cNvPr id="15" name="Group 20"/>
          <p:cNvGrpSpPr/>
          <p:nvPr/>
        </p:nvGrpSpPr>
        <p:grpSpPr bwMode="auto">
          <a:xfrm>
            <a:off x="2448195" y="3454719"/>
            <a:ext cx="3002717" cy="2185387"/>
            <a:chOff x="1204" y="2088"/>
            <a:chExt cx="1676" cy="1221"/>
          </a:xfrm>
        </p:grpSpPr>
        <p:sp>
          <p:nvSpPr>
            <p:cNvPr id="16" name="Freeform 21"/>
            <p:cNvSpPr/>
            <p:nvPr/>
          </p:nvSpPr>
          <p:spPr bwMode="auto">
            <a:xfrm>
              <a:off x="1204" y="2088"/>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5CA30E"/>
            </a:solidFill>
            <a:ln>
              <a:noFill/>
            </a:ln>
            <a:extLst>
              <a:ext uri="{91240B29-F687-4F45-9708-019B960494DF}">
                <a14:hiddenLine xmlns:a14="http://schemas.microsoft.com/office/drawing/2010/main" xmlns="" w="9525">
                  <a:solidFill>
                    <a:srgbClr val="000000"/>
                  </a:solidFill>
                  <a:prstDash val="solid"/>
                  <a:round/>
                  <a:headEnd type="none" w="med" len="med"/>
                  <a:tailEnd type="none" w="med" len="med"/>
                </a14:hiddenLine>
              </a:ext>
            </a:extLst>
          </p:spPr>
          <p:txBody>
            <a:bodyPr wrap="none" anchor="ctr"/>
            <a:lstStyle/>
            <a:p>
              <a:endParaRPr lang="zh-CN" altLang="en-US" sz="2400"/>
            </a:p>
          </p:txBody>
        </p:sp>
        <p:sp>
          <p:nvSpPr>
            <p:cNvPr id="17" name="Freeform 22"/>
            <p:cNvSpPr/>
            <p:nvPr/>
          </p:nvSpPr>
          <p:spPr bwMode="auto">
            <a:xfrm>
              <a:off x="1204" y="2088"/>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DDDDDD"/>
            </a:solidFill>
            <a:ln>
              <a:noFill/>
            </a:ln>
            <a:extLst>
              <a:ext uri="{91240B29-F687-4F45-9708-019B960494DF}">
                <a14:hiddenLine xmlns:a14="http://schemas.microsoft.com/office/drawing/2010/main" xmlns="" w="9525">
                  <a:solidFill>
                    <a:srgbClr val="000000"/>
                  </a:solidFill>
                  <a:prstDash val="solid"/>
                  <a:round/>
                  <a:headEnd type="none" w="med" len="med"/>
                  <a:tailEnd type="none" w="med" len="med"/>
                </a14:hiddenLine>
              </a:ext>
            </a:extLst>
          </p:spPr>
          <p:txBody>
            <a:bodyPr/>
            <a:lstStyle/>
            <a:p>
              <a:endParaRPr lang="zh-CN" altLang="en-US" sz="2400"/>
            </a:p>
          </p:txBody>
        </p:sp>
        <p:sp>
          <p:nvSpPr>
            <p:cNvPr id="18" name="Freeform 23"/>
            <p:cNvSpPr/>
            <p:nvPr/>
          </p:nvSpPr>
          <p:spPr bwMode="auto">
            <a:xfrm>
              <a:off x="1694" y="2088"/>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xmlns="" w="9525">
                  <a:solidFill>
                    <a:srgbClr val="000000"/>
                  </a:solidFill>
                  <a:prstDash val="solid"/>
                  <a:round/>
                  <a:headEnd type="none" w="med" len="med"/>
                  <a:tailEnd type="none" w="med" len="med"/>
                </a14:hiddenLine>
              </a:ext>
            </a:extLst>
          </p:spPr>
          <p:txBody>
            <a:bodyPr/>
            <a:lstStyle/>
            <a:p>
              <a:endParaRPr lang="zh-CN" altLang="en-US" sz="2400"/>
            </a:p>
          </p:txBody>
        </p:sp>
      </p:grpSp>
      <p:grpSp>
        <p:nvGrpSpPr>
          <p:cNvPr id="19" name="Group 24"/>
          <p:cNvGrpSpPr/>
          <p:nvPr/>
        </p:nvGrpSpPr>
        <p:grpSpPr bwMode="auto">
          <a:xfrm>
            <a:off x="6112562" y="4392703"/>
            <a:ext cx="3002717" cy="1247403"/>
            <a:chOff x="2880" y="2612"/>
            <a:chExt cx="1675" cy="697"/>
          </a:xfrm>
        </p:grpSpPr>
        <p:sp>
          <p:nvSpPr>
            <p:cNvPr id="20" name="Freeform 25"/>
            <p:cNvSpPr/>
            <p:nvPr/>
          </p:nvSpPr>
          <p:spPr bwMode="auto">
            <a:xfrm>
              <a:off x="2880" y="2612"/>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056007"/>
            </a:solidFill>
            <a:ln>
              <a:noFill/>
            </a:ln>
            <a:extLst>
              <a:ext uri="{91240B29-F687-4F45-9708-019B960494DF}">
                <a14:hiddenLine xmlns:a14="http://schemas.microsoft.com/office/drawing/2010/main" xmlns="" w="9525">
                  <a:solidFill>
                    <a:srgbClr val="000000"/>
                  </a:solidFill>
                  <a:prstDash val="solid"/>
                  <a:round/>
                  <a:headEnd type="none" w="med" len="med"/>
                  <a:tailEnd type="none" w="med" len="med"/>
                </a14:hiddenLine>
              </a:ext>
            </a:extLst>
          </p:spPr>
          <p:txBody>
            <a:bodyPr wrap="none" anchor="ctr"/>
            <a:lstStyle/>
            <a:p>
              <a:endParaRPr lang="zh-CN" altLang="en-US" sz="2400"/>
            </a:p>
          </p:txBody>
        </p:sp>
        <p:sp>
          <p:nvSpPr>
            <p:cNvPr id="21" name="Freeform 26"/>
            <p:cNvSpPr/>
            <p:nvPr/>
          </p:nvSpPr>
          <p:spPr bwMode="auto">
            <a:xfrm>
              <a:off x="4065" y="2612"/>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gradFill rotWithShape="1">
              <a:gsLst>
                <a:gs pos="0">
                  <a:srgbClr val="777777"/>
                </a:gs>
                <a:gs pos="100000">
                  <a:srgbClr val="808080"/>
                </a:gs>
              </a:gsLst>
              <a:lin ang="0" scaled="1"/>
            </a:gradFill>
            <a:ln>
              <a:noFill/>
            </a:ln>
            <a:extLst>
              <a:ext uri="{91240B29-F687-4F45-9708-019B960494DF}">
                <a14:hiddenLine xmlns:a14="http://schemas.microsoft.com/office/drawing/2010/main" xmlns="" w="9525">
                  <a:solidFill>
                    <a:srgbClr val="000000"/>
                  </a:solidFill>
                  <a:prstDash val="solid"/>
                  <a:round/>
                </a14:hiddenLine>
              </a:ext>
            </a:extLst>
          </p:spPr>
          <p:txBody>
            <a:bodyPr/>
            <a:lstStyle/>
            <a:p>
              <a:endParaRPr lang="zh-CN" altLang="en-US" sz="2400"/>
            </a:p>
          </p:txBody>
        </p:sp>
        <p:sp>
          <p:nvSpPr>
            <p:cNvPr id="22" name="Freeform 27"/>
            <p:cNvSpPr/>
            <p:nvPr/>
          </p:nvSpPr>
          <p:spPr bwMode="auto">
            <a:xfrm>
              <a:off x="2880" y="2612"/>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solidFill>
              <a:srgbClr val="B2B2B2"/>
            </a:solidFill>
            <a:ln>
              <a:noFill/>
            </a:ln>
            <a:extLst>
              <a:ext uri="{91240B29-F687-4F45-9708-019B960494DF}">
                <a14:hiddenLine xmlns:a14="http://schemas.microsoft.com/office/drawing/2010/main" xmlns="" w="9525">
                  <a:solidFill>
                    <a:srgbClr val="000000"/>
                  </a:solidFill>
                  <a:prstDash val="solid"/>
                  <a:round/>
                </a14:hiddenLine>
              </a:ext>
            </a:extLst>
          </p:spPr>
          <p:txBody>
            <a:bodyPr/>
            <a:lstStyle/>
            <a:p>
              <a:endParaRPr lang="zh-CN" altLang="en-US" sz="2400"/>
            </a:p>
          </p:txBody>
        </p:sp>
      </p:grpSp>
      <p:sp>
        <p:nvSpPr>
          <p:cNvPr id="23" name="Arc 28"/>
          <p:cNvSpPr/>
          <p:nvPr/>
        </p:nvSpPr>
        <p:spPr bwMode="auto">
          <a:xfrm>
            <a:off x="5540430" y="1623509"/>
            <a:ext cx="1346649" cy="725868"/>
          </a:xfrm>
          <a:custGeom>
            <a:avLst/>
            <a:gdLst>
              <a:gd name="T0" fmla="*/ 0 w 40011"/>
              <a:gd name="T1" fmla="*/ 0 h 21600"/>
              <a:gd name="T2" fmla="*/ 0 w 40011"/>
              <a:gd name="T3" fmla="*/ 0 h 21600"/>
              <a:gd name="T4" fmla="*/ 0 w 40011"/>
              <a:gd name="T5" fmla="*/ 0 h 21600"/>
              <a:gd name="T6" fmla="*/ 0 60000 65536"/>
              <a:gd name="T7" fmla="*/ 0 60000 65536"/>
              <a:gd name="T8" fmla="*/ 0 60000 65536"/>
              <a:gd name="T9" fmla="*/ 0 w 40011"/>
              <a:gd name="T10" fmla="*/ 0 h 21600"/>
              <a:gd name="T11" fmla="*/ 40011 w 40011"/>
              <a:gd name="T12" fmla="*/ 21600 h 21600"/>
            </a:gdLst>
            <a:ahLst/>
            <a:cxnLst>
              <a:cxn ang="T6">
                <a:pos x="T0" y="T1"/>
              </a:cxn>
              <a:cxn ang="T7">
                <a:pos x="T2" y="T3"/>
              </a:cxn>
              <a:cxn ang="T8">
                <a:pos x="T4" y="T5"/>
              </a:cxn>
            </a:cxnLst>
            <a:rect l="T9" t="T10" r="T11" b="T12"/>
            <a:pathLst>
              <a:path w="40011" h="21600" fill="none" extrusionOk="0">
                <a:moveTo>
                  <a:pt x="0" y="10366"/>
                </a:moveTo>
                <a:cubicBezTo>
                  <a:pt x="3920" y="3928"/>
                  <a:pt x="10912" y="-1"/>
                  <a:pt x="18449" y="0"/>
                </a:cubicBezTo>
                <a:cubicBezTo>
                  <a:pt x="29878" y="0"/>
                  <a:pt x="39329" y="8903"/>
                  <a:pt x="40010" y="20313"/>
                </a:cubicBezTo>
              </a:path>
              <a:path w="40011" h="21600" stroke="0" extrusionOk="0">
                <a:moveTo>
                  <a:pt x="0" y="10366"/>
                </a:moveTo>
                <a:cubicBezTo>
                  <a:pt x="3920" y="3928"/>
                  <a:pt x="10912" y="-1"/>
                  <a:pt x="18449" y="0"/>
                </a:cubicBezTo>
                <a:cubicBezTo>
                  <a:pt x="29878" y="0"/>
                  <a:pt x="39329" y="8903"/>
                  <a:pt x="40010" y="20313"/>
                </a:cubicBezTo>
                <a:lnTo>
                  <a:pt x="18449" y="21600"/>
                </a:lnTo>
                <a:close/>
              </a:path>
            </a:pathLst>
          </a:custGeom>
          <a:noFill/>
          <a:ln w="31750" cap="rnd">
            <a:solidFill>
              <a:schemeClr val="bg1">
                <a:lumMod val="50000"/>
              </a:schemeClr>
            </a:solidFill>
            <a:prstDash val="sysDot"/>
            <a:round/>
            <a:tailEnd type="triangle" w="med" len="med"/>
          </a:ln>
          <a:extLst>
            <a:ext uri="{909E8E84-426E-40DD-AFC4-6F175D3DCCD1}">
              <a14:hiddenFill xmlns:a14="http://schemas.microsoft.com/office/drawing/2010/main" xmlns="">
                <a:solidFill>
                  <a:srgbClr val="FFFFFF"/>
                </a:solidFill>
              </a14:hiddenFill>
            </a:ext>
          </a:extLst>
        </p:spPr>
        <p:txBody>
          <a:bodyPr wrap="none" anchor="ctr"/>
          <a:lstStyle/>
          <a:p>
            <a:endParaRPr lang="zh-CN" altLang="en-US" sz="2400"/>
          </a:p>
        </p:txBody>
      </p:sp>
      <p:sp>
        <p:nvSpPr>
          <p:cNvPr id="24" name="Arc 29"/>
          <p:cNvSpPr/>
          <p:nvPr/>
        </p:nvSpPr>
        <p:spPr bwMode="auto">
          <a:xfrm>
            <a:off x="7862039" y="2201479"/>
            <a:ext cx="1163724" cy="1029448"/>
          </a:xfrm>
          <a:custGeom>
            <a:avLst/>
            <a:gdLst>
              <a:gd name="T0" fmla="*/ 0 w 36840"/>
              <a:gd name="T1" fmla="*/ 0 h 32562"/>
              <a:gd name="T2" fmla="*/ 0 w 36840"/>
              <a:gd name="T3" fmla="*/ 0 h 32562"/>
              <a:gd name="T4" fmla="*/ 0 w 36840"/>
              <a:gd name="T5" fmla="*/ 0 h 32562"/>
              <a:gd name="T6" fmla="*/ 0 60000 65536"/>
              <a:gd name="T7" fmla="*/ 0 60000 65536"/>
              <a:gd name="T8" fmla="*/ 0 60000 65536"/>
              <a:gd name="T9" fmla="*/ 0 w 36840"/>
              <a:gd name="T10" fmla="*/ 0 h 32562"/>
              <a:gd name="T11" fmla="*/ 36840 w 36840"/>
              <a:gd name="T12" fmla="*/ 32562 h 32562"/>
            </a:gdLst>
            <a:ahLst/>
            <a:cxnLst>
              <a:cxn ang="T6">
                <a:pos x="T0" y="T1"/>
              </a:cxn>
              <a:cxn ang="T7">
                <a:pos x="T2" y="T3"/>
              </a:cxn>
              <a:cxn ang="T8">
                <a:pos x="T4" y="T5"/>
              </a:cxn>
            </a:cxnLst>
            <a:rect l="T9" t="T10" r="T11" b="T12"/>
            <a:pathLst>
              <a:path w="36840" h="32562" fill="none" extrusionOk="0">
                <a:moveTo>
                  <a:pt x="0" y="6293"/>
                </a:moveTo>
                <a:cubicBezTo>
                  <a:pt x="4048" y="2262"/>
                  <a:pt x="9527" y="-1"/>
                  <a:pt x="15240" y="0"/>
                </a:cubicBezTo>
                <a:cubicBezTo>
                  <a:pt x="27169" y="0"/>
                  <a:pt x="36840" y="9670"/>
                  <a:pt x="36840" y="21600"/>
                </a:cubicBezTo>
                <a:cubicBezTo>
                  <a:pt x="36840" y="25455"/>
                  <a:pt x="35808" y="29240"/>
                  <a:pt x="33851" y="32562"/>
                </a:cubicBezTo>
              </a:path>
              <a:path w="36840" h="32562" stroke="0" extrusionOk="0">
                <a:moveTo>
                  <a:pt x="0" y="6293"/>
                </a:moveTo>
                <a:cubicBezTo>
                  <a:pt x="4048" y="2262"/>
                  <a:pt x="9527" y="-1"/>
                  <a:pt x="15240" y="0"/>
                </a:cubicBezTo>
                <a:cubicBezTo>
                  <a:pt x="27169" y="0"/>
                  <a:pt x="36840" y="9670"/>
                  <a:pt x="36840" y="21600"/>
                </a:cubicBezTo>
                <a:cubicBezTo>
                  <a:pt x="36840" y="25455"/>
                  <a:pt x="35808" y="29240"/>
                  <a:pt x="33851" y="32562"/>
                </a:cubicBezTo>
                <a:lnTo>
                  <a:pt x="15240" y="21600"/>
                </a:lnTo>
                <a:close/>
              </a:path>
            </a:pathLst>
          </a:custGeom>
          <a:noFill/>
          <a:ln w="31750" cap="rnd">
            <a:solidFill>
              <a:schemeClr val="bg1">
                <a:lumMod val="50000"/>
              </a:schemeClr>
            </a:solidFill>
            <a:prstDash val="sysDot"/>
            <a:round/>
            <a:tailEnd type="triangle" w="med" len="med"/>
          </a:ln>
          <a:extLst>
            <a:ext uri="{909E8E84-426E-40DD-AFC4-6F175D3DCCD1}">
              <a14:hiddenFill xmlns:a14="http://schemas.microsoft.com/office/drawing/2010/main" xmlns="">
                <a:solidFill>
                  <a:srgbClr val="FFFFFF"/>
                </a:solidFill>
              </a14:hiddenFill>
            </a:ext>
          </a:extLst>
        </p:spPr>
        <p:txBody>
          <a:bodyPr wrap="none" anchor="ctr"/>
          <a:lstStyle/>
          <a:p>
            <a:endParaRPr lang="zh-CN" altLang="en-US" sz="2400"/>
          </a:p>
        </p:txBody>
      </p:sp>
      <p:sp>
        <p:nvSpPr>
          <p:cNvPr id="25" name="Text Box 30"/>
          <p:cNvSpPr txBox="1">
            <a:spLocks noChangeArrowheads="1"/>
          </p:cNvSpPr>
          <p:nvPr/>
        </p:nvSpPr>
        <p:spPr bwMode="auto">
          <a:xfrm>
            <a:off x="7394992" y="4493896"/>
            <a:ext cx="1587957" cy="309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335" b="1" dirty="0">
                <a:solidFill>
                  <a:schemeClr val="bg1"/>
                </a:solidFill>
                <a:latin typeface="微软雅黑" panose="020B0503020204020204" charset="-122"/>
                <a:ea typeface="微软雅黑" panose="020B0503020204020204" charset="-122"/>
              </a:rPr>
              <a:t>输入你的标题</a:t>
            </a:r>
          </a:p>
        </p:txBody>
      </p:sp>
      <p:sp>
        <p:nvSpPr>
          <p:cNvPr id="26" name="Text Box 31"/>
          <p:cNvSpPr txBox="1">
            <a:spLocks noChangeArrowheads="1"/>
          </p:cNvSpPr>
          <p:nvPr/>
        </p:nvSpPr>
        <p:spPr bwMode="auto">
          <a:xfrm>
            <a:off x="7260718" y="3604287"/>
            <a:ext cx="1765045" cy="309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335" b="1" dirty="0">
                <a:solidFill>
                  <a:schemeClr val="bg1"/>
                </a:solidFill>
                <a:latin typeface="微软雅黑" panose="020B0503020204020204" charset="-122"/>
                <a:ea typeface="微软雅黑" panose="020B0503020204020204" charset="-122"/>
              </a:rPr>
              <a:t>输入你的标题</a:t>
            </a:r>
            <a:endParaRPr lang="en-US" altLang="zh-CN" sz="1335" b="1" dirty="0">
              <a:solidFill>
                <a:schemeClr val="bg1"/>
              </a:solidFill>
              <a:latin typeface="微软雅黑" panose="020B0503020204020204" charset="-122"/>
              <a:ea typeface="微软雅黑" panose="020B0503020204020204" charset="-122"/>
            </a:endParaRPr>
          </a:p>
        </p:txBody>
      </p:sp>
      <p:sp>
        <p:nvSpPr>
          <p:cNvPr id="27" name="Text Box 32"/>
          <p:cNvSpPr txBox="1">
            <a:spLocks noChangeArrowheads="1"/>
          </p:cNvSpPr>
          <p:nvPr/>
        </p:nvSpPr>
        <p:spPr bwMode="auto">
          <a:xfrm>
            <a:off x="2673934" y="3544236"/>
            <a:ext cx="2072517" cy="309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335" b="1" dirty="0">
                <a:solidFill>
                  <a:schemeClr val="bg1"/>
                </a:solidFill>
                <a:latin typeface="微软雅黑" panose="020B0503020204020204" charset="-122"/>
                <a:ea typeface="微软雅黑" panose="020B0503020204020204" charset="-122"/>
              </a:rPr>
              <a:t>输入你的标题</a:t>
            </a:r>
          </a:p>
        </p:txBody>
      </p:sp>
      <p:sp>
        <p:nvSpPr>
          <p:cNvPr id="28" name="Text Box 33"/>
          <p:cNvSpPr txBox="1">
            <a:spLocks noChangeArrowheads="1"/>
          </p:cNvSpPr>
          <p:nvPr/>
        </p:nvSpPr>
        <p:spPr bwMode="auto">
          <a:xfrm>
            <a:off x="4437034" y="2604305"/>
            <a:ext cx="1765045" cy="309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335" b="1" dirty="0">
                <a:solidFill>
                  <a:schemeClr val="bg1"/>
                </a:solidFill>
                <a:latin typeface="微软雅黑" panose="020B0503020204020204" charset="-122"/>
                <a:ea typeface="微软雅黑" panose="020B0503020204020204" charset="-122"/>
              </a:rPr>
              <a:t>输入你的标题</a:t>
            </a:r>
            <a:endParaRPr lang="en-US" altLang="zh-CN" sz="1335" b="1" dirty="0">
              <a:solidFill>
                <a:schemeClr val="bg1"/>
              </a:solidFill>
              <a:latin typeface="微软雅黑" panose="020B0503020204020204" charset="-122"/>
              <a:ea typeface="微软雅黑" panose="020B0503020204020204" charset="-122"/>
            </a:endParaRPr>
          </a:p>
        </p:txBody>
      </p:sp>
      <p:sp>
        <p:nvSpPr>
          <p:cNvPr id="29" name="Text Box 35"/>
          <p:cNvSpPr txBox="1">
            <a:spLocks noChangeArrowheads="1"/>
          </p:cNvSpPr>
          <p:nvPr/>
        </p:nvSpPr>
        <p:spPr bwMode="auto">
          <a:xfrm>
            <a:off x="6159266" y="2826152"/>
            <a:ext cx="1587957" cy="309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335" b="1" dirty="0">
                <a:solidFill>
                  <a:schemeClr val="bg1"/>
                </a:solidFill>
                <a:latin typeface="微软雅黑" panose="020B0503020204020204" charset="-122"/>
                <a:ea typeface="微软雅黑" panose="020B0503020204020204" charset="-122"/>
              </a:rPr>
              <a:t>输入你的标题</a:t>
            </a:r>
            <a:endParaRPr lang="en-US" altLang="zh-CN" sz="1335" b="1" dirty="0">
              <a:solidFill>
                <a:schemeClr val="bg1"/>
              </a:solidFill>
              <a:latin typeface="微软雅黑" panose="020B0503020204020204" charset="-122"/>
              <a:ea typeface="微软雅黑" panose="020B0503020204020204" charset="-122"/>
            </a:endParaRPr>
          </a:p>
        </p:txBody>
      </p:sp>
      <p:sp>
        <p:nvSpPr>
          <p:cNvPr id="30" name="Text Box 31"/>
          <p:cNvSpPr txBox="1">
            <a:spLocks noChangeArrowheads="1"/>
          </p:cNvSpPr>
          <p:nvPr/>
        </p:nvSpPr>
        <p:spPr bwMode="auto">
          <a:xfrm>
            <a:off x="3326078" y="2993619"/>
            <a:ext cx="1765045" cy="309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335" b="1" dirty="0">
                <a:solidFill>
                  <a:schemeClr val="bg1"/>
                </a:solidFill>
                <a:latin typeface="微软雅黑" panose="020B0503020204020204" charset="-122"/>
                <a:ea typeface="微软雅黑" panose="020B0503020204020204" charset="-122"/>
              </a:rPr>
              <a:t>输入你的标题</a:t>
            </a:r>
            <a:endParaRPr lang="en-US" altLang="zh-CN" sz="1335" b="1" dirty="0">
              <a:solidFill>
                <a:schemeClr val="bg1"/>
              </a:solidFill>
              <a:latin typeface="微软雅黑" panose="020B0503020204020204" charset="-122"/>
              <a:ea typeface="微软雅黑" panose="020B0503020204020204" charset="-122"/>
            </a:endParaRPr>
          </a:p>
        </p:txBody>
      </p:sp>
      <p:sp>
        <p:nvSpPr>
          <p:cNvPr id="31" name="文本框 8"/>
          <p:cNvSpPr txBox="1"/>
          <p:nvPr/>
        </p:nvSpPr>
        <p:spPr>
          <a:xfrm>
            <a:off x="4388495" y="5094905"/>
            <a:ext cx="2885289" cy="72707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b="1" dirty="0" smtClean="0">
                <a:solidFill>
                  <a:schemeClr val="tx1"/>
                </a:solidFill>
                <a:latin typeface="微软雅黑" panose="020B0503020204020204" charset="-122"/>
                <a:ea typeface="微软雅黑" panose="020B0503020204020204" charset="-122"/>
              </a:rPr>
              <a:t>请在此输入你的标题</a:t>
            </a:r>
          </a:p>
          <a:p>
            <a:pPr algn="ctr"/>
            <a:r>
              <a:rPr lang="zh-CN" altLang="en-US" sz="1335" b="1" dirty="0" smtClean="0">
                <a:solidFill>
                  <a:schemeClr val="tx1"/>
                </a:solidFill>
                <a:latin typeface="微软雅黑" panose="020B0503020204020204" charset="-122"/>
                <a:ea typeface="微软雅黑" panose="020B0503020204020204" charset="-122"/>
              </a:rPr>
              <a:t>请在此粘贴或者输入你的文字内容</a:t>
            </a:r>
          </a:p>
          <a:p>
            <a:pPr algn="ctr"/>
            <a:r>
              <a:rPr lang="zh-CN" altLang="en-US" sz="1335" b="1" dirty="0" smtClean="0">
                <a:solidFill>
                  <a:schemeClr val="tx1"/>
                </a:solidFill>
                <a:latin typeface="微软雅黑" panose="020B0503020204020204" charset="-122"/>
                <a:ea typeface="微软雅黑" panose="020B0503020204020204" charset="-122"/>
              </a:rPr>
              <a:t>请在此粘贴或者输入你的文字内容</a:t>
            </a:r>
          </a:p>
        </p:txBody>
      </p:sp>
      <p:sp>
        <p:nvSpPr>
          <p:cNvPr id="32" name="文本框 8"/>
          <p:cNvSpPr txBox="1"/>
          <p:nvPr/>
        </p:nvSpPr>
        <p:spPr>
          <a:xfrm>
            <a:off x="2477316" y="1580095"/>
            <a:ext cx="2885289" cy="72707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400" b="1" dirty="0" smtClean="0">
                <a:solidFill>
                  <a:schemeClr val="tx1"/>
                </a:solidFill>
                <a:latin typeface="微软雅黑" panose="020B0503020204020204" charset="-122"/>
                <a:ea typeface="微软雅黑" panose="020B0503020204020204" charset="-122"/>
              </a:rPr>
              <a:t>请在此输入你的标题</a:t>
            </a:r>
          </a:p>
          <a:p>
            <a:pPr algn="ctr"/>
            <a:r>
              <a:rPr lang="zh-CN" altLang="en-US" sz="1335" b="1" dirty="0" smtClean="0">
                <a:solidFill>
                  <a:schemeClr val="tx1"/>
                </a:solidFill>
                <a:latin typeface="微软雅黑" panose="020B0503020204020204" charset="-122"/>
                <a:ea typeface="微软雅黑" panose="020B0503020204020204" charset="-122"/>
              </a:rPr>
              <a:t>请在此粘贴或者输入你的文字内容</a:t>
            </a:r>
          </a:p>
          <a:p>
            <a:pPr algn="ctr"/>
            <a:r>
              <a:rPr lang="zh-CN" altLang="en-US" sz="1335" b="1" dirty="0" smtClean="0">
                <a:solidFill>
                  <a:schemeClr val="tx1"/>
                </a:solidFill>
                <a:latin typeface="微软雅黑" panose="020B0503020204020204" charset="-122"/>
                <a:ea typeface="微软雅黑" panose="020B0503020204020204" charset="-122"/>
              </a:rPr>
              <a:t>请在此粘贴或者输入你的文字内容</a:t>
            </a:r>
          </a:p>
        </p:txBody>
      </p:sp>
      <p:sp>
        <p:nvSpPr>
          <p:cNvPr id="33" name="文本框 8"/>
          <p:cNvSpPr txBox="1"/>
          <p:nvPr/>
        </p:nvSpPr>
        <p:spPr>
          <a:xfrm>
            <a:off x="6887079" y="1441461"/>
            <a:ext cx="2885289" cy="72707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smtClean="0">
                <a:solidFill>
                  <a:schemeClr val="tx1"/>
                </a:solidFill>
                <a:latin typeface="微软雅黑" panose="020B0503020204020204" charset="-122"/>
                <a:ea typeface="微软雅黑" panose="020B0503020204020204" charset="-122"/>
              </a:rPr>
              <a:t>请在此输入你的标题</a:t>
            </a:r>
          </a:p>
          <a:p>
            <a:r>
              <a:rPr lang="zh-CN" altLang="en-US" sz="1335" b="1" dirty="0" smtClean="0">
                <a:solidFill>
                  <a:schemeClr val="tx1"/>
                </a:solidFill>
                <a:latin typeface="微软雅黑" panose="020B0503020204020204" charset="-122"/>
                <a:ea typeface="微软雅黑" panose="020B0503020204020204" charset="-122"/>
              </a:rPr>
              <a:t>请在此粘贴或者输入你的文字内容</a:t>
            </a:r>
          </a:p>
          <a:p>
            <a:r>
              <a:rPr lang="zh-CN" altLang="en-US" sz="1335" b="1" dirty="0" smtClean="0">
                <a:solidFill>
                  <a:schemeClr val="tx1"/>
                </a:solidFill>
                <a:latin typeface="微软雅黑" panose="020B0503020204020204" charset="-122"/>
                <a:ea typeface="微软雅黑" panose="020B0503020204020204" charset="-122"/>
              </a:rPr>
              <a:t>请在此粘贴或者输入你的文字内容</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2" presetClass="entr" presetSubtype="1"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250" fill="hold"/>
                                        <p:tgtEl>
                                          <p:spTgt spid="19"/>
                                        </p:tgtEl>
                                        <p:attrNameLst>
                                          <p:attrName>ppt_x</p:attrName>
                                        </p:attrNameLst>
                                      </p:cBhvr>
                                      <p:tavLst>
                                        <p:tav tm="0">
                                          <p:val>
                                            <p:strVal val="#ppt_x"/>
                                          </p:val>
                                        </p:tav>
                                        <p:tav tm="100000">
                                          <p:val>
                                            <p:strVal val="#ppt_x"/>
                                          </p:val>
                                        </p:tav>
                                      </p:tavLst>
                                    </p:anim>
                                    <p:anim calcmode="lin" valueType="num">
                                      <p:cBhvr additive="base">
                                        <p:cTn id="21" dur="250" fill="hold"/>
                                        <p:tgtEl>
                                          <p:spTgt spid="19"/>
                                        </p:tgtEl>
                                        <p:attrNameLst>
                                          <p:attrName>ppt_y</p:attrName>
                                        </p:attrNameLst>
                                      </p:cBhvr>
                                      <p:tavLst>
                                        <p:tav tm="0">
                                          <p:val>
                                            <p:strVal val="0-#ppt_h/2"/>
                                          </p:val>
                                        </p:tav>
                                        <p:tav tm="100000">
                                          <p:val>
                                            <p:strVal val="#ppt_y"/>
                                          </p:val>
                                        </p:tav>
                                      </p:tavLst>
                                    </p:anim>
                                  </p:childTnLst>
                                </p:cTn>
                              </p:par>
                            </p:childTnLst>
                          </p:cTn>
                        </p:par>
                        <p:par>
                          <p:cTn id="22" fill="hold">
                            <p:stCondLst>
                              <p:cond delay="500"/>
                            </p:stCondLst>
                            <p:childTnLst>
                              <p:par>
                                <p:cTn id="23" presetID="2" presetClass="entr" presetSubtype="1"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50" fill="hold"/>
                                        <p:tgtEl>
                                          <p:spTgt spid="12"/>
                                        </p:tgtEl>
                                        <p:attrNameLst>
                                          <p:attrName>ppt_x</p:attrName>
                                        </p:attrNameLst>
                                      </p:cBhvr>
                                      <p:tavLst>
                                        <p:tav tm="0">
                                          <p:val>
                                            <p:strVal val="#ppt_x"/>
                                          </p:val>
                                        </p:tav>
                                        <p:tav tm="100000">
                                          <p:val>
                                            <p:strVal val="#ppt_x"/>
                                          </p:val>
                                        </p:tav>
                                      </p:tavLst>
                                    </p:anim>
                                    <p:anim calcmode="lin" valueType="num">
                                      <p:cBhvr additive="base">
                                        <p:cTn id="26" dur="250" fill="hold"/>
                                        <p:tgtEl>
                                          <p:spTgt spid="12"/>
                                        </p:tgtEl>
                                        <p:attrNameLst>
                                          <p:attrName>ppt_y</p:attrName>
                                        </p:attrNameLst>
                                      </p:cBhvr>
                                      <p:tavLst>
                                        <p:tav tm="0">
                                          <p:val>
                                            <p:strVal val="0-#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50" fill="hold"/>
                                        <p:tgtEl>
                                          <p:spTgt spid="6"/>
                                        </p:tgtEl>
                                        <p:attrNameLst>
                                          <p:attrName>ppt_x</p:attrName>
                                        </p:attrNameLst>
                                      </p:cBhvr>
                                      <p:tavLst>
                                        <p:tav tm="0">
                                          <p:val>
                                            <p:strVal val="#ppt_x"/>
                                          </p:val>
                                        </p:tav>
                                        <p:tav tm="100000">
                                          <p:val>
                                            <p:strVal val="#ppt_x"/>
                                          </p:val>
                                        </p:tav>
                                      </p:tavLst>
                                    </p:anim>
                                    <p:anim calcmode="lin" valueType="num">
                                      <p:cBhvr additive="base">
                                        <p:cTn id="31" dur="250" fill="hold"/>
                                        <p:tgtEl>
                                          <p:spTgt spid="6"/>
                                        </p:tgtEl>
                                        <p:attrNameLst>
                                          <p:attrName>ppt_y</p:attrName>
                                        </p:attrNameLst>
                                      </p:cBhvr>
                                      <p:tavLst>
                                        <p:tav tm="0">
                                          <p:val>
                                            <p:strVal val="0-#ppt_h/2"/>
                                          </p:val>
                                        </p:tav>
                                        <p:tav tm="100000">
                                          <p:val>
                                            <p:strVal val="#ppt_y"/>
                                          </p:val>
                                        </p:tav>
                                      </p:tavLst>
                                    </p:anim>
                                  </p:childTnLst>
                                </p:cTn>
                              </p:par>
                            </p:childTnLst>
                          </p:cTn>
                        </p:par>
                        <p:par>
                          <p:cTn id="32" fill="hold">
                            <p:stCondLst>
                              <p:cond delay="1500"/>
                            </p:stCondLst>
                            <p:childTnLst>
                              <p:par>
                                <p:cTn id="33" presetID="2" presetClass="entr" presetSubtype="1"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250" fill="hold"/>
                                        <p:tgtEl>
                                          <p:spTgt spid="2"/>
                                        </p:tgtEl>
                                        <p:attrNameLst>
                                          <p:attrName>ppt_x</p:attrName>
                                        </p:attrNameLst>
                                      </p:cBhvr>
                                      <p:tavLst>
                                        <p:tav tm="0">
                                          <p:val>
                                            <p:strVal val="#ppt_x"/>
                                          </p:val>
                                        </p:tav>
                                        <p:tav tm="100000">
                                          <p:val>
                                            <p:strVal val="#ppt_x"/>
                                          </p:val>
                                        </p:tav>
                                      </p:tavLst>
                                    </p:anim>
                                    <p:anim calcmode="lin" valueType="num">
                                      <p:cBhvr additive="base">
                                        <p:cTn id="36" dur="250" fill="hold"/>
                                        <p:tgtEl>
                                          <p:spTgt spid="2"/>
                                        </p:tgtEl>
                                        <p:attrNameLst>
                                          <p:attrName>ppt_y</p:attrName>
                                        </p:attrNameLst>
                                      </p:cBhvr>
                                      <p:tavLst>
                                        <p:tav tm="0">
                                          <p:val>
                                            <p:strVal val="0-#ppt_h/2"/>
                                          </p:val>
                                        </p:tav>
                                        <p:tav tm="100000">
                                          <p:val>
                                            <p:strVal val="#ppt_y"/>
                                          </p:val>
                                        </p:tav>
                                      </p:tavLst>
                                    </p:anim>
                                  </p:childTnLst>
                                </p:cTn>
                              </p:par>
                            </p:childTnLst>
                          </p:cTn>
                        </p:par>
                        <p:par>
                          <p:cTn id="37" fill="hold">
                            <p:stCondLst>
                              <p:cond delay="2000"/>
                            </p:stCondLst>
                            <p:childTnLst>
                              <p:par>
                                <p:cTn id="38" presetID="2" presetClass="entr" presetSubtype="1" fill="hold"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50" fill="hold"/>
                                        <p:tgtEl>
                                          <p:spTgt spid="9"/>
                                        </p:tgtEl>
                                        <p:attrNameLst>
                                          <p:attrName>ppt_x</p:attrName>
                                        </p:attrNameLst>
                                      </p:cBhvr>
                                      <p:tavLst>
                                        <p:tav tm="0">
                                          <p:val>
                                            <p:strVal val="#ppt_x"/>
                                          </p:val>
                                        </p:tav>
                                        <p:tav tm="100000">
                                          <p:val>
                                            <p:strVal val="#ppt_x"/>
                                          </p:val>
                                        </p:tav>
                                      </p:tavLst>
                                    </p:anim>
                                    <p:anim calcmode="lin" valueType="num">
                                      <p:cBhvr additive="base">
                                        <p:cTn id="41" dur="250" fill="hold"/>
                                        <p:tgtEl>
                                          <p:spTgt spid="9"/>
                                        </p:tgtEl>
                                        <p:attrNameLst>
                                          <p:attrName>ppt_y</p:attrName>
                                        </p:attrNameLst>
                                      </p:cBhvr>
                                      <p:tavLst>
                                        <p:tav tm="0">
                                          <p:val>
                                            <p:strVal val="0-#ppt_h/2"/>
                                          </p:val>
                                        </p:tav>
                                        <p:tav tm="100000">
                                          <p:val>
                                            <p:strVal val="#ppt_y"/>
                                          </p:val>
                                        </p:tav>
                                      </p:tavLst>
                                    </p:anim>
                                  </p:childTnLst>
                                </p:cTn>
                              </p:par>
                            </p:childTnLst>
                          </p:cTn>
                        </p:par>
                        <p:par>
                          <p:cTn id="42" fill="hold">
                            <p:stCondLst>
                              <p:cond delay="2500"/>
                            </p:stCondLst>
                            <p:childTnLst>
                              <p:par>
                                <p:cTn id="43" presetID="2" presetClass="entr" presetSubtype="1"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50" fill="hold"/>
                                        <p:tgtEl>
                                          <p:spTgt spid="15"/>
                                        </p:tgtEl>
                                        <p:attrNameLst>
                                          <p:attrName>ppt_x</p:attrName>
                                        </p:attrNameLst>
                                      </p:cBhvr>
                                      <p:tavLst>
                                        <p:tav tm="0">
                                          <p:val>
                                            <p:strVal val="#ppt_x"/>
                                          </p:val>
                                        </p:tav>
                                        <p:tav tm="100000">
                                          <p:val>
                                            <p:strVal val="#ppt_x"/>
                                          </p:val>
                                        </p:tav>
                                      </p:tavLst>
                                    </p:anim>
                                    <p:anim calcmode="lin" valueType="num">
                                      <p:cBhvr additive="base">
                                        <p:cTn id="46" dur="250" fill="hold"/>
                                        <p:tgtEl>
                                          <p:spTgt spid="15"/>
                                        </p:tgtEl>
                                        <p:attrNameLst>
                                          <p:attrName>ppt_y</p:attrName>
                                        </p:attrNameLst>
                                      </p:cBhvr>
                                      <p:tavLst>
                                        <p:tav tm="0">
                                          <p:val>
                                            <p:strVal val="0-#ppt_h/2"/>
                                          </p:val>
                                        </p:tav>
                                        <p:tav tm="100000">
                                          <p:val>
                                            <p:strVal val="#ppt_y"/>
                                          </p:val>
                                        </p:tav>
                                      </p:tavLst>
                                    </p:anim>
                                  </p:childTnLst>
                                </p:cTn>
                              </p:par>
                            </p:childTnLst>
                          </p:cTn>
                        </p:par>
                        <p:par>
                          <p:cTn id="47" fill="hold">
                            <p:stCondLst>
                              <p:cond delay="3000"/>
                            </p:stCondLst>
                            <p:childTnLst>
                              <p:par>
                                <p:cTn id="48" presetID="53" presetClass="entr" presetSubtype="16"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childTnLst>
                          </p:cTn>
                        </p:par>
                        <p:par>
                          <p:cTn id="53" fill="hold">
                            <p:stCondLst>
                              <p:cond delay="3500"/>
                            </p:stCondLst>
                            <p:childTnLst>
                              <p:par>
                                <p:cTn id="54" presetID="53" presetClass="entr" presetSubtype="16"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p:cTn id="56" dur="500" fill="hold"/>
                                        <p:tgtEl>
                                          <p:spTgt spid="26"/>
                                        </p:tgtEl>
                                        <p:attrNameLst>
                                          <p:attrName>ppt_w</p:attrName>
                                        </p:attrNameLst>
                                      </p:cBhvr>
                                      <p:tavLst>
                                        <p:tav tm="0">
                                          <p:val>
                                            <p:fltVal val="0"/>
                                          </p:val>
                                        </p:tav>
                                        <p:tav tm="100000">
                                          <p:val>
                                            <p:strVal val="#ppt_w"/>
                                          </p:val>
                                        </p:tav>
                                      </p:tavLst>
                                    </p:anim>
                                    <p:anim calcmode="lin" valueType="num">
                                      <p:cBhvr>
                                        <p:cTn id="57" dur="500" fill="hold"/>
                                        <p:tgtEl>
                                          <p:spTgt spid="26"/>
                                        </p:tgtEl>
                                        <p:attrNameLst>
                                          <p:attrName>ppt_h</p:attrName>
                                        </p:attrNameLst>
                                      </p:cBhvr>
                                      <p:tavLst>
                                        <p:tav tm="0">
                                          <p:val>
                                            <p:fltVal val="0"/>
                                          </p:val>
                                        </p:tav>
                                        <p:tav tm="100000">
                                          <p:val>
                                            <p:strVal val="#ppt_h"/>
                                          </p:val>
                                        </p:tav>
                                      </p:tavLst>
                                    </p:anim>
                                    <p:animEffect transition="in" filter="fade">
                                      <p:cBhvr>
                                        <p:cTn id="58" dur="500"/>
                                        <p:tgtEl>
                                          <p:spTgt spid="26"/>
                                        </p:tgtEl>
                                      </p:cBhvr>
                                    </p:animEffect>
                                  </p:childTnLst>
                                </p:cTn>
                              </p:par>
                            </p:childTnLst>
                          </p:cTn>
                        </p:par>
                        <p:par>
                          <p:cTn id="59" fill="hold">
                            <p:stCondLst>
                              <p:cond delay="4000"/>
                            </p:stCondLst>
                            <p:childTnLst>
                              <p:par>
                                <p:cTn id="60" presetID="53" presetClass="entr" presetSubtype="16"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childTnLst>
                          </p:cTn>
                        </p:par>
                        <p:par>
                          <p:cTn id="65" fill="hold">
                            <p:stCondLst>
                              <p:cond delay="4500"/>
                            </p:stCondLst>
                            <p:childTnLst>
                              <p:par>
                                <p:cTn id="66" presetID="53" presetClass="entr" presetSubtype="16" fill="hold" grpId="0" nodeType="after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500" fill="hold"/>
                                        <p:tgtEl>
                                          <p:spTgt spid="28"/>
                                        </p:tgtEl>
                                        <p:attrNameLst>
                                          <p:attrName>ppt_w</p:attrName>
                                        </p:attrNameLst>
                                      </p:cBhvr>
                                      <p:tavLst>
                                        <p:tav tm="0">
                                          <p:val>
                                            <p:fltVal val="0"/>
                                          </p:val>
                                        </p:tav>
                                        <p:tav tm="100000">
                                          <p:val>
                                            <p:strVal val="#ppt_w"/>
                                          </p:val>
                                        </p:tav>
                                      </p:tavLst>
                                    </p:anim>
                                    <p:anim calcmode="lin" valueType="num">
                                      <p:cBhvr>
                                        <p:cTn id="69" dur="500" fill="hold"/>
                                        <p:tgtEl>
                                          <p:spTgt spid="28"/>
                                        </p:tgtEl>
                                        <p:attrNameLst>
                                          <p:attrName>ppt_h</p:attrName>
                                        </p:attrNameLst>
                                      </p:cBhvr>
                                      <p:tavLst>
                                        <p:tav tm="0">
                                          <p:val>
                                            <p:fltVal val="0"/>
                                          </p:val>
                                        </p:tav>
                                        <p:tav tm="100000">
                                          <p:val>
                                            <p:strVal val="#ppt_h"/>
                                          </p:val>
                                        </p:tav>
                                      </p:tavLst>
                                    </p:anim>
                                    <p:animEffect transition="in" filter="fade">
                                      <p:cBhvr>
                                        <p:cTn id="70" dur="500"/>
                                        <p:tgtEl>
                                          <p:spTgt spid="28"/>
                                        </p:tgtEl>
                                      </p:cBhvr>
                                    </p:animEffect>
                                  </p:childTnLst>
                                </p:cTn>
                              </p:par>
                            </p:childTnLst>
                          </p:cTn>
                        </p:par>
                        <p:par>
                          <p:cTn id="71" fill="hold">
                            <p:stCondLst>
                              <p:cond delay="5000"/>
                            </p:stCondLst>
                            <p:childTnLst>
                              <p:par>
                                <p:cTn id="72" presetID="53" presetClass="entr" presetSubtype="16" fill="hold" grpId="0" nodeType="after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p:cTn id="74" dur="500" fill="hold"/>
                                        <p:tgtEl>
                                          <p:spTgt spid="30"/>
                                        </p:tgtEl>
                                        <p:attrNameLst>
                                          <p:attrName>ppt_w</p:attrName>
                                        </p:attrNameLst>
                                      </p:cBhvr>
                                      <p:tavLst>
                                        <p:tav tm="0">
                                          <p:val>
                                            <p:fltVal val="0"/>
                                          </p:val>
                                        </p:tav>
                                        <p:tav tm="100000">
                                          <p:val>
                                            <p:strVal val="#ppt_w"/>
                                          </p:val>
                                        </p:tav>
                                      </p:tavLst>
                                    </p:anim>
                                    <p:anim calcmode="lin" valueType="num">
                                      <p:cBhvr>
                                        <p:cTn id="75" dur="500" fill="hold"/>
                                        <p:tgtEl>
                                          <p:spTgt spid="30"/>
                                        </p:tgtEl>
                                        <p:attrNameLst>
                                          <p:attrName>ppt_h</p:attrName>
                                        </p:attrNameLst>
                                      </p:cBhvr>
                                      <p:tavLst>
                                        <p:tav tm="0">
                                          <p:val>
                                            <p:fltVal val="0"/>
                                          </p:val>
                                        </p:tav>
                                        <p:tav tm="100000">
                                          <p:val>
                                            <p:strVal val="#ppt_h"/>
                                          </p:val>
                                        </p:tav>
                                      </p:tavLst>
                                    </p:anim>
                                    <p:animEffect transition="in" filter="fade">
                                      <p:cBhvr>
                                        <p:cTn id="76" dur="500"/>
                                        <p:tgtEl>
                                          <p:spTgt spid="30"/>
                                        </p:tgtEl>
                                      </p:cBhvr>
                                    </p:animEffect>
                                  </p:childTnLst>
                                </p:cTn>
                              </p:par>
                            </p:childTnLst>
                          </p:cTn>
                        </p:par>
                        <p:par>
                          <p:cTn id="77" fill="hold">
                            <p:stCondLst>
                              <p:cond delay="5500"/>
                            </p:stCondLst>
                            <p:childTnLst>
                              <p:par>
                                <p:cTn id="78" presetID="53" presetClass="entr" presetSubtype="16"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p:cTn id="80" dur="500" fill="hold"/>
                                        <p:tgtEl>
                                          <p:spTgt spid="27"/>
                                        </p:tgtEl>
                                        <p:attrNameLst>
                                          <p:attrName>ppt_w</p:attrName>
                                        </p:attrNameLst>
                                      </p:cBhvr>
                                      <p:tavLst>
                                        <p:tav tm="0">
                                          <p:val>
                                            <p:fltVal val="0"/>
                                          </p:val>
                                        </p:tav>
                                        <p:tav tm="100000">
                                          <p:val>
                                            <p:strVal val="#ppt_w"/>
                                          </p:val>
                                        </p:tav>
                                      </p:tavLst>
                                    </p:anim>
                                    <p:anim calcmode="lin" valueType="num">
                                      <p:cBhvr>
                                        <p:cTn id="81" dur="500" fill="hold"/>
                                        <p:tgtEl>
                                          <p:spTgt spid="27"/>
                                        </p:tgtEl>
                                        <p:attrNameLst>
                                          <p:attrName>ppt_h</p:attrName>
                                        </p:attrNameLst>
                                      </p:cBhvr>
                                      <p:tavLst>
                                        <p:tav tm="0">
                                          <p:val>
                                            <p:fltVal val="0"/>
                                          </p:val>
                                        </p:tav>
                                        <p:tav tm="100000">
                                          <p:val>
                                            <p:strVal val="#ppt_h"/>
                                          </p:val>
                                        </p:tav>
                                      </p:tavLst>
                                    </p:anim>
                                    <p:animEffect transition="in" filter="fade">
                                      <p:cBhvr>
                                        <p:cTn id="82" dur="500"/>
                                        <p:tgtEl>
                                          <p:spTgt spid="27"/>
                                        </p:tgtEl>
                                      </p:cBhvr>
                                    </p:animEffect>
                                  </p:childTnLst>
                                </p:cTn>
                              </p:par>
                            </p:childTnLst>
                          </p:cTn>
                        </p:par>
                        <p:par>
                          <p:cTn id="83" fill="hold">
                            <p:stCondLst>
                              <p:cond delay="6000"/>
                            </p:stCondLst>
                            <p:childTnLst>
                              <p:par>
                                <p:cTn id="84" presetID="2" presetClass="entr" presetSubtype="4" fill="hold" grpId="0"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fill="hold"/>
                                        <p:tgtEl>
                                          <p:spTgt spid="31"/>
                                        </p:tgtEl>
                                        <p:attrNameLst>
                                          <p:attrName>ppt_x</p:attrName>
                                        </p:attrNameLst>
                                      </p:cBhvr>
                                      <p:tavLst>
                                        <p:tav tm="0">
                                          <p:val>
                                            <p:strVal val="#ppt_x"/>
                                          </p:val>
                                        </p:tav>
                                        <p:tav tm="100000">
                                          <p:val>
                                            <p:strVal val="#ppt_x"/>
                                          </p:val>
                                        </p:tav>
                                      </p:tavLst>
                                    </p:anim>
                                    <p:anim calcmode="lin" valueType="num">
                                      <p:cBhvr additive="base">
                                        <p:cTn id="87" dur="500" fill="hold"/>
                                        <p:tgtEl>
                                          <p:spTgt spid="31"/>
                                        </p:tgtEl>
                                        <p:attrNameLst>
                                          <p:attrName>ppt_y</p:attrName>
                                        </p:attrNameLst>
                                      </p:cBhvr>
                                      <p:tavLst>
                                        <p:tav tm="0">
                                          <p:val>
                                            <p:strVal val="1+#ppt_h/2"/>
                                          </p:val>
                                        </p:tav>
                                        <p:tav tm="100000">
                                          <p:val>
                                            <p:strVal val="#ppt_y"/>
                                          </p:val>
                                        </p:tav>
                                      </p:tavLst>
                                    </p:anim>
                                  </p:childTnLst>
                                </p:cTn>
                              </p:par>
                            </p:childTnLst>
                          </p:cTn>
                        </p:par>
                        <p:par>
                          <p:cTn id="88" fill="hold">
                            <p:stCondLst>
                              <p:cond delay="6500"/>
                            </p:stCondLst>
                            <p:childTnLst>
                              <p:par>
                                <p:cTn id="89" presetID="2" presetClass="entr" presetSubtype="8" fill="hold" grpId="0" nodeType="after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fill="hold"/>
                                        <p:tgtEl>
                                          <p:spTgt spid="32"/>
                                        </p:tgtEl>
                                        <p:attrNameLst>
                                          <p:attrName>ppt_x</p:attrName>
                                        </p:attrNameLst>
                                      </p:cBhvr>
                                      <p:tavLst>
                                        <p:tav tm="0">
                                          <p:val>
                                            <p:strVal val="0-#ppt_w/2"/>
                                          </p:val>
                                        </p:tav>
                                        <p:tav tm="100000">
                                          <p:val>
                                            <p:strVal val="#ppt_x"/>
                                          </p:val>
                                        </p:tav>
                                      </p:tavLst>
                                    </p:anim>
                                    <p:anim calcmode="lin" valueType="num">
                                      <p:cBhvr additive="base">
                                        <p:cTn id="92" dur="500" fill="hold"/>
                                        <p:tgtEl>
                                          <p:spTgt spid="32"/>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33"/>
                                        </p:tgtEl>
                                        <p:attrNameLst>
                                          <p:attrName>style.visibility</p:attrName>
                                        </p:attrNameLst>
                                      </p:cBhvr>
                                      <p:to>
                                        <p:strVal val="visible"/>
                                      </p:to>
                                    </p:set>
                                    <p:anim calcmode="lin" valueType="num">
                                      <p:cBhvr additive="base">
                                        <p:cTn id="95" dur="500" fill="hold"/>
                                        <p:tgtEl>
                                          <p:spTgt spid="33"/>
                                        </p:tgtEl>
                                        <p:attrNameLst>
                                          <p:attrName>ppt_x</p:attrName>
                                        </p:attrNameLst>
                                      </p:cBhvr>
                                      <p:tavLst>
                                        <p:tav tm="0">
                                          <p:val>
                                            <p:strVal val="1+#ppt_w/2"/>
                                          </p:val>
                                        </p:tav>
                                        <p:tav tm="100000">
                                          <p:val>
                                            <p:strVal val="#ppt_x"/>
                                          </p:val>
                                        </p:tav>
                                      </p:tavLst>
                                    </p:anim>
                                    <p:anim calcmode="lin" valueType="num">
                                      <p:cBhvr additive="base">
                                        <p:cTn id="96" dur="500" fill="hold"/>
                                        <p:tgtEl>
                                          <p:spTgt spid="33"/>
                                        </p:tgtEl>
                                        <p:attrNameLst>
                                          <p:attrName>ppt_y</p:attrName>
                                        </p:attrNameLst>
                                      </p:cBhvr>
                                      <p:tavLst>
                                        <p:tav tm="0">
                                          <p:val>
                                            <p:strVal val="#ppt_y"/>
                                          </p:val>
                                        </p:tav>
                                        <p:tav tm="100000">
                                          <p:val>
                                            <p:strVal val="#ppt_y"/>
                                          </p:val>
                                        </p:tav>
                                      </p:tavLst>
                                    </p:anim>
                                  </p:childTnLst>
                                </p:cTn>
                              </p:par>
                            </p:childTnLst>
                          </p:cTn>
                        </p:par>
                        <p:par>
                          <p:cTn id="97" fill="hold">
                            <p:stCondLst>
                              <p:cond delay="7000"/>
                            </p:stCondLst>
                            <p:childTnLst>
                              <p:par>
                                <p:cTn id="98" presetID="22" presetClass="entr" presetSubtype="4" fill="hold" grpId="0" nodeType="after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wipe(down)">
                                      <p:cBhvr>
                                        <p:cTn id="100" dur="500"/>
                                        <p:tgtEl>
                                          <p:spTgt spid="23"/>
                                        </p:tgtEl>
                                      </p:cBhvr>
                                    </p:animEffect>
                                  </p:childTnLst>
                                </p:cTn>
                              </p:par>
                            </p:childTnLst>
                          </p:cTn>
                        </p:par>
                        <p:par>
                          <p:cTn id="101" fill="hold">
                            <p:stCondLst>
                              <p:cond delay="7500"/>
                            </p:stCondLst>
                            <p:childTnLst>
                              <p:par>
                                <p:cTn id="102" presetID="22" presetClass="entr" presetSubtype="4"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Effect transition="in" filter="wipe(down)">
                                      <p:cBhvr>
                                        <p:cTn id="10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23" grpId="0" bldLvl="0" animBg="1"/>
      <p:bldP spid="24" grpId="0" bldLvl="0" animBg="1"/>
      <p:bldP spid="25" grpId="0"/>
      <p:bldP spid="26" grpId="0"/>
      <p:bldP spid="27" grpId="0"/>
      <p:bldP spid="28" grpId="0"/>
      <p:bldP spid="29" grpId="0"/>
      <p:bldP spid="30" grpId="0"/>
      <p:bldP spid="31" grpId="0"/>
      <p:bldP spid="32" grpId="0"/>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2" name="组合 1"/>
          <p:cNvGrpSpPr/>
          <p:nvPr/>
        </p:nvGrpSpPr>
        <p:grpSpPr>
          <a:xfrm>
            <a:off x="3388683" y="1412776"/>
            <a:ext cx="1332872" cy="1807523"/>
            <a:chOff x="2541062" y="1214724"/>
            <a:chExt cx="999654" cy="1355642"/>
          </a:xfrm>
        </p:grpSpPr>
        <p:grpSp>
          <p:nvGrpSpPr>
            <p:cNvPr id="4" name="Group 20"/>
            <p:cNvGrpSpPr/>
            <p:nvPr/>
          </p:nvGrpSpPr>
          <p:grpSpPr bwMode="auto">
            <a:xfrm>
              <a:off x="2545176" y="1214724"/>
              <a:ext cx="995540" cy="1355642"/>
              <a:chOff x="0" y="0"/>
              <a:chExt cx="1210" cy="1648"/>
            </a:xfrm>
          </p:grpSpPr>
          <p:sp>
            <p:nvSpPr>
              <p:cNvPr id="5" name="AutoShape 21"/>
              <p:cNvSpPr>
                <a:spLocks noChangeArrowheads="1"/>
              </p:cNvSpPr>
              <p:nvPr/>
            </p:nvSpPr>
            <p:spPr bwMode="auto">
              <a:xfrm>
                <a:off x="0" y="0"/>
                <a:ext cx="1210" cy="1132"/>
              </a:xfrm>
              <a:prstGeom prst="roundRect">
                <a:avLst>
                  <a:gd name="adj" fmla="val 16667"/>
                </a:avLst>
              </a:prstGeom>
              <a:solidFill>
                <a:srgbClr val="5CA30E"/>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6" name="AutoShape 22"/>
              <p:cNvSpPr>
                <a:spLocks noChangeArrowheads="1"/>
              </p:cNvSpPr>
              <p:nvPr/>
            </p:nvSpPr>
            <p:spPr bwMode="auto">
              <a:xfrm>
                <a:off x="151" y="151"/>
                <a:ext cx="907" cy="817"/>
              </a:xfrm>
              <a:prstGeom prst="roundRect">
                <a:avLst>
                  <a:gd name="adj" fmla="val 16667"/>
                </a:avLst>
              </a:prstGeom>
              <a:solidFill>
                <a:schemeClr val="bg1">
                  <a:lumMod val="95000"/>
                </a:schemeClr>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7" name="AutoShape 23"/>
              <p:cNvSpPr>
                <a:spLocks noChangeArrowheads="1"/>
              </p:cNvSpPr>
              <p:nvPr/>
            </p:nvSpPr>
            <p:spPr bwMode="auto">
              <a:xfrm rot="10800000">
                <a:off x="433" y="1120"/>
                <a:ext cx="378" cy="529"/>
              </a:xfrm>
              <a:prstGeom prst="triangle">
                <a:avLst>
                  <a:gd name="adj" fmla="val 50000"/>
                </a:avLst>
              </a:prstGeom>
              <a:solidFill>
                <a:srgbClr val="5CA30E"/>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sp>
          <p:nvSpPr>
            <p:cNvPr id="8" name="Text Box 36"/>
            <p:cNvSpPr txBox="1">
              <a:spLocks noChangeArrowheads="1"/>
            </p:cNvSpPr>
            <p:nvPr/>
          </p:nvSpPr>
          <p:spPr bwMode="auto">
            <a:xfrm>
              <a:off x="2541062" y="1486181"/>
              <a:ext cx="995540" cy="25146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smtClean="0">
                  <a:ln>
                    <a:noFill/>
                  </a:ln>
                  <a:solidFill>
                    <a:schemeClr val="tx1"/>
                  </a:solidFill>
                  <a:effectLst/>
                  <a:uLnTx/>
                  <a:uFillTx/>
                  <a:latin typeface="黑体" panose="02010600030101010101" charset="-122"/>
                  <a:ea typeface="黑体" panose="02010600030101010101" charset="-122"/>
                  <a:sym typeface="Arial" panose="020B0604020202020204" pitchFamily="34" charset="0"/>
                </a:rPr>
                <a:t>输入内容</a:t>
              </a:r>
            </a:p>
          </p:txBody>
        </p:sp>
      </p:grpSp>
      <p:grpSp>
        <p:nvGrpSpPr>
          <p:cNvPr id="9" name="组合 8"/>
          <p:cNvGrpSpPr/>
          <p:nvPr/>
        </p:nvGrpSpPr>
        <p:grpSpPr>
          <a:xfrm>
            <a:off x="5312846" y="2158599"/>
            <a:ext cx="1333969" cy="1807523"/>
            <a:chOff x="3984184" y="1774091"/>
            <a:chExt cx="1000477" cy="1355642"/>
          </a:xfrm>
        </p:grpSpPr>
        <p:grpSp>
          <p:nvGrpSpPr>
            <p:cNvPr id="10" name="Group 24"/>
            <p:cNvGrpSpPr/>
            <p:nvPr/>
          </p:nvGrpSpPr>
          <p:grpSpPr bwMode="auto">
            <a:xfrm>
              <a:off x="3984184" y="1774091"/>
              <a:ext cx="995540" cy="1355642"/>
              <a:chOff x="0" y="0"/>
              <a:chExt cx="1210" cy="1648"/>
            </a:xfrm>
          </p:grpSpPr>
          <p:sp>
            <p:nvSpPr>
              <p:cNvPr id="11" name="AutoShape 25"/>
              <p:cNvSpPr>
                <a:spLocks noChangeArrowheads="1"/>
              </p:cNvSpPr>
              <p:nvPr/>
            </p:nvSpPr>
            <p:spPr bwMode="auto">
              <a:xfrm>
                <a:off x="0" y="0"/>
                <a:ext cx="1210" cy="1132"/>
              </a:xfrm>
              <a:prstGeom prst="roundRect">
                <a:avLst>
                  <a:gd name="adj" fmla="val 16667"/>
                </a:avLst>
              </a:prstGeom>
              <a:solidFill>
                <a:srgbClr val="056007"/>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12" name="AutoShape 26"/>
              <p:cNvSpPr>
                <a:spLocks noChangeArrowheads="1"/>
              </p:cNvSpPr>
              <p:nvPr/>
            </p:nvSpPr>
            <p:spPr bwMode="auto">
              <a:xfrm>
                <a:off x="151" y="151"/>
                <a:ext cx="907" cy="817"/>
              </a:xfrm>
              <a:prstGeom prst="roundRect">
                <a:avLst>
                  <a:gd name="adj" fmla="val 16667"/>
                </a:avLst>
              </a:prstGeom>
              <a:solidFill>
                <a:schemeClr val="bg1">
                  <a:lumMod val="95000"/>
                </a:schemeClr>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13" name="AutoShape 27"/>
              <p:cNvSpPr>
                <a:spLocks noChangeArrowheads="1"/>
              </p:cNvSpPr>
              <p:nvPr/>
            </p:nvSpPr>
            <p:spPr bwMode="auto">
              <a:xfrm rot="10800000">
                <a:off x="433" y="1120"/>
                <a:ext cx="378" cy="529"/>
              </a:xfrm>
              <a:prstGeom prst="triangle">
                <a:avLst>
                  <a:gd name="adj" fmla="val 50000"/>
                </a:avLst>
              </a:prstGeom>
              <a:solidFill>
                <a:srgbClr val="056007"/>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sp>
          <p:nvSpPr>
            <p:cNvPr id="14" name="Text Box 37"/>
            <p:cNvSpPr txBox="1">
              <a:spLocks noChangeArrowheads="1"/>
            </p:cNvSpPr>
            <p:nvPr/>
          </p:nvSpPr>
          <p:spPr bwMode="auto">
            <a:xfrm>
              <a:off x="3989121" y="2053774"/>
              <a:ext cx="995540" cy="28194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65" b="1"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rPr>
                <a:t>输入内容</a:t>
              </a:r>
              <a:endParaRPr kumimoji="0" lang="zh-CN" altLang="en-US" sz="1865" b="1" i="0" u="none" strike="noStrike" kern="0" cap="none" spc="0" normalizeH="0" baseline="0" noProof="0" dirty="0" smtClean="0">
                <a:ln>
                  <a:noFill/>
                </a:ln>
                <a:solidFill>
                  <a:schemeClr val="tx1"/>
                </a:solidFill>
                <a:effectLst/>
                <a:uLnTx/>
                <a:uFillTx/>
                <a:latin typeface="黑体" panose="02010600030101010101" charset="-122"/>
                <a:ea typeface="黑体" panose="02010600030101010101" charset="-122"/>
              </a:endParaRPr>
            </a:p>
          </p:txBody>
        </p:sp>
      </p:grpSp>
      <p:grpSp>
        <p:nvGrpSpPr>
          <p:cNvPr id="15" name="组合 14"/>
          <p:cNvGrpSpPr/>
          <p:nvPr/>
        </p:nvGrpSpPr>
        <p:grpSpPr>
          <a:xfrm>
            <a:off x="7245786" y="2377957"/>
            <a:ext cx="1331775" cy="1807523"/>
            <a:chOff x="5433889" y="1938610"/>
            <a:chExt cx="998831" cy="1355642"/>
          </a:xfrm>
        </p:grpSpPr>
        <p:grpSp>
          <p:nvGrpSpPr>
            <p:cNvPr id="16" name="Group 28"/>
            <p:cNvGrpSpPr/>
            <p:nvPr/>
          </p:nvGrpSpPr>
          <p:grpSpPr bwMode="auto">
            <a:xfrm>
              <a:off x="5433889" y="1938610"/>
              <a:ext cx="995540" cy="1355642"/>
              <a:chOff x="0" y="0"/>
              <a:chExt cx="1210" cy="1648"/>
            </a:xfrm>
          </p:grpSpPr>
          <p:sp>
            <p:nvSpPr>
              <p:cNvPr id="17" name="AutoShape 29"/>
              <p:cNvSpPr>
                <a:spLocks noChangeArrowheads="1"/>
              </p:cNvSpPr>
              <p:nvPr/>
            </p:nvSpPr>
            <p:spPr bwMode="auto">
              <a:xfrm>
                <a:off x="0" y="0"/>
                <a:ext cx="1210" cy="1132"/>
              </a:xfrm>
              <a:prstGeom prst="roundRect">
                <a:avLst>
                  <a:gd name="adj" fmla="val 16667"/>
                </a:avLst>
              </a:prstGeom>
              <a:solidFill>
                <a:srgbClr val="5CA30E"/>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18" name="AutoShape 30"/>
              <p:cNvSpPr>
                <a:spLocks noChangeArrowheads="1"/>
              </p:cNvSpPr>
              <p:nvPr/>
            </p:nvSpPr>
            <p:spPr bwMode="auto">
              <a:xfrm>
                <a:off x="151" y="151"/>
                <a:ext cx="907" cy="817"/>
              </a:xfrm>
              <a:prstGeom prst="roundRect">
                <a:avLst>
                  <a:gd name="adj" fmla="val 16667"/>
                </a:avLst>
              </a:prstGeom>
              <a:solidFill>
                <a:schemeClr val="bg1">
                  <a:lumMod val="95000"/>
                </a:schemeClr>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19" name="AutoShape 31"/>
              <p:cNvSpPr>
                <a:spLocks noChangeArrowheads="1"/>
              </p:cNvSpPr>
              <p:nvPr/>
            </p:nvSpPr>
            <p:spPr bwMode="auto">
              <a:xfrm rot="10800000">
                <a:off x="433" y="1120"/>
                <a:ext cx="378" cy="529"/>
              </a:xfrm>
              <a:prstGeom prst="triangle">
                <a:avLst>
                  <a:gd name="adj" fmla="val 50000"/>
                </a:avLst>
              </a:prstGeom>
              <a:solidFill>
                <a:srgbClr val="5CA30E"/>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sp>
          <p:nvSpPr>
            <p:cNvPr id="20" name="Text Box 38"/>
            <p:cNvSpPr txBox="1">
              <a:spLocks noChangeArrowheads="1"/>
            </p:cNvSpPr>
            <p:nvPr/>
          </p:nvSpPr>
          <p:spPr bwMode="auto">
            <a:xfrm>
              <a:off x="5437180" y="2222407"/>
              <a:ext cx="995540" cy="25146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smtClean="0">
                  <a:ln>
                    <a:noFill/>
                  </a:ln>
                  <a:solidFill>
                    <a:schemeClr val="tx1"/>
                  </a:solidFill>
                  <a:effectLst/>
                  <a:uLnTx/>
                  <a:uFillTx/>
                  <a:latin typeface="黑体" panose="02010600030101010101" charset="-122"/>
                  <a:ea typeface="黑体" panose="02010600030101010101" charset="-122"/>
                  <a:sym typeface="Arial" panose="020B0604020202020204" pitchFamily="34" charset="0"/>
                </a:rPr>
                <a:t>输入内容</a:t>
              </a:r>
            </a:p>
          </p:txBody>
        </p:sp>
      </p:grpSp>
      <p:grpSp>
        <p:nvGrpSpPr>
          <p:cNvPr id="21" name="组合 20"/>
          <p:cNvGrpSpPr/>
          <p:nvPr/>
        </p:nvGrpSpPr>
        <p:grpSpPr>
          <a:xfrm>
            <a:off x="9175434" y="1544392"/>
            <a:ext cx="1332872" cy="1807523"/>
            <a:chOff x="6881125" y="1313436"/>
            <a:chExt cx="999654" cy="1355642"/>
          </a:xfrm>
        </p:grpSpPr>
        <p:grpSp>
          <p:nvGrpSpPr>
            <p:cNvPr id="22" name="Group 32"/>
            <p:cNvGrpSpPr/>
            <p:nvPr/>
          </p:nvGrpSpPr>
          <p:grpSpPr bwMode="auto">
            <a:xfrm>
              <a:off x="6881125" y="1313436"/>
              <a:ext cx="995540" cy="1355642"/>
              <a:chOff x="0" y="0"/>
              <a:chExt cx="1210" cy="1648"/>
            </a:xfrm>
          </p:grpSpPr>
          <p:sp>
            <p:nvSpPr>
              <p:cNvPr id="23" name="AutoShape 33"/>
              <p:cNvSpPr>
                <a:spLocks noChangeArrowheads="1"/>
              </p:cNvSpPr>
              <p:nvPr/>
            </p:nvSpPr>
            <p:spPr bwMode="auto">
              <a:xfrm>
                <a:off x="0" y="0"/>
                <a:ext cx="1210" cy="1132"/>
              </a:xfrm>
              <a:prstGeom prst="roundRect">
                <a:avLst>
                  <a:gd name="adj" fmla="val 16667"/>
                </a:avLst>
              </a:prstGeom>
              <a:solidFill>
                <a:srgbClr val="056007"/>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24" name="AutoShape 34"/>
              <p:cNvSpPr>
                <a:spLocks noChangeArrowheads="1"/>
              </p:cNvSpPr>
              <p:nvPr/>
            </p:nvSpPr>
            <p:spPr bwMode="auto">
              <a:xfrm>
                <a:off x="151" y="151"/>
                <a:ext cx="907" cy="817"/>
              </a:xfrm>
              <a:prstGeom prst="roundRect">
                <a:avLst>
                  <a:gd name="adj" fmla="val 16667"/>
                </a:avLst>
              </a:prstGeom>
              <a:solidFill>
                <a:schemeClr val="bg1">
                  <a:lumMod val="95000"/>
                </a:schemeClr>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25" name="AutoShape 35"/>
              <p:cNvSpPr>
                <a:spLocks noChangeArrowheads="1"/>
              </p:cNvSpPr>
              <p:nvPr/>
            </p:nvSpPr>
            <p:spPr bwMode="auto">
              <a:xfrm rot="10800000">
                <a:off x="433" y="1120"/>
                <a:ext cx="378" cy="529"/>
              </a:xfrm>
              <a:prstGeom prst="triangle">
                <a:avLst>
                  <a:gd name="adj" fmla="val 50000"/>
                </a:avLst>
              </a:prstGeom>
              <a:solidFill>
                <a:srgbClr val="056007"/>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sp>
          <p:nvSpPr>
            <p:cNvPr id="26" name="Text Box 39"/>
            <p:cNvSpPr txBox="1">
              <a:spLocks noChangeArrowheads="1"/>
            </p:cNvSpPr>
            <p:nvPr/>
          </p:nvSpPr>
          <p:spPr bwMode="auto">
            <a:xfrm>
              <a:off x="6885239" y="1601345"/>
              <a:ext cx="995540" cy="25146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smtClean="0">
                  <a:ln>
                    <a:noFill/>
                  </a:ln>
                  <a:solidFill>
                    <a:schemeClr val="tx1"/>
                  </a:solidFill>
                  <a:effectLst/>
                  <a:uLnTx/>
                  <a:uFillTx/>
                  <a:latin typeface="黑体" panose="02010600030101010101" charset="-122"/>
                  <a:ea typeface="黑体" panose="02010600030101010101" charset="-122"/>
                  <a:sym typeface="Arial" panose="020B0604020202020204" pitchFamily="34" charset="0"/>
                </a:rPr>
                <a:t>输入内容</a:t>
              </a:r>
            </a:p>
          </p:txBody>
        </p:sp>
      </p:grpSp>
      <p:grpSp>
        <p:nvGrpSpPr>
          <p:cNvPr id="27" name="组合 26"/>
          <p:cNvGrpSpPr/>
          <p:nvPr/>
        </p:nvGrpSpPr>
        <p:grpSpPr>
          <a:xfrm>
            <a:off x="1496334" y="2016015"/>
            <a:ext cx="1327387" cy="1809716"/>
            <a:chOff x="1121800" y="1667153"/>
            <a:chExt cx="995540" cy="1357287"/>
          </a:xfrm>
        </p:grpSpPr>
        <p:grpSp>
          <p:nvGrpSpPr>
            <p:cNvPr id="28" name="Group 16"/>
            <p:cNvGrpSpPr/>
            <p:nvPr/>
          </p:nvGrpSpPr>
          <p:grpSpPr bwMode="auto">
            <a:xfrm>
              <a:off x="1121800" y="1667153"/>
              <a:ext cx="995540" cy="1357287"/>
              <a:chOff x="0" y="0"/>
              <a:chExt cx="1760" cy="2405"/>
            </a:xfrm>
          </p:grpSpPr>
          <p:sp>
            <p:nvSpPr>
              <p:cNvPr id="29" name="AutoShape 17"/>
              <p:cNvSpPr>
                <a:spLocks noChangeArrowheads="1"/>
              </p:cNvSpPr>
              <p:nvPr/>
            </p:nvSpPr>
            <p:spPr bwMode="auto">
              <a:xfrm>
                <a:off x="0" y="0"/>
                <a:ext cx="1760" cy="1650"/>
              </a:xfrm>
              <a:prstGeom prst="roundRect">
                <a:avLst>
                  <a:gd name="adj" fmla="val 16667"/>
                </a:avLst>
              </a:prstGeom>
              <a:solidFill>
                <a:srgbClr val="056007"/>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30" name="AutoShape 18"/>
              <p:cNvSpPr>
                <a:spLocks noChangeArrowheads="1"/>
              </p:cNvSpPr>
              <p:nvPr/>
            </p:nvSpPr>
            <p:spPr bwMode="auto">
              <a:xfrm>
                <a:off x="220" y="221"/>
                <a:ext cx="1320" cy="1191"/>
              </a:xfrm>
              <a:prstGeom prst="roundRect">
                <a:avLst>
                  <a:gd name="adj" fmla="val 16667"/>
                </a:avLst>
              </a:prstGeom>
              <a:solidFill>
                <a:schemeClr val="bg1">
                  <a:lumMod val="95000"/>
                </a:schemeClr>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31" name="AutoShape 19"/>
              <p:cNvSpPr>
                <a:spLocks noChangeArrowheads="1"/>
              </p:cNvSpPr>
              <p:nvPr/>
            </p:nvSpPr>
            <p:spPr bwMode="auto">
              <a:xfrm rot="10800000">
                <a:off x="630" y="1635"/>
                <a:ext cx="550" cy="770"/>
              </a:xfrm>
              <a:prstGeom prst="triangle">
                <a:avLst>
                  <a:gd name="adj" fmla="val 50000"/>
                </a:avLst>
              </a:prstGeom>
              <a:solidFill>
                <a:srgbClr val="056007"/>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sp>
          <p:nvSpPr>
            <p:cNvPr id="32" name="Text Box 40"/>
            <p:cNvSpPr txBox="1">
              <a:spLocks noChangeArrowheads="1"/>
            </p:cNvSpPr>
            <p:nvPr/>
          </p:nvSpPr>
          <p:spPr bwMode="auto">
            <a:xfrm>
              <a:off x="1121800" y="1950949"/>
              <a:ext cx="995540" cy="25146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smtClean="0">
                  <a:ln>
                    <a:noFill/>
                  </a:ln>
                  <a:solidFill>
                    <a:schemeClr val="tx1"/>
                  </a:solidFill>
                  <a:effectLst/>
                  <a:uLnTx/>
                  <a:uFillTx/>
                  <a:latin typeface="黑体" panose="02010600030101010101" charset="-122"/>
                  <a:ea typeface="黑体" panose="02010600030101010101" charset="-122"/>
                  <a:sym typeface="Arial" panose="020B0604020202020204" pitchFamily="34" charset="0"/>
                </a:rPr>
                <a:t>输入内容</a:t>
              </a:r>
            </a:p>
          </p:txBody>
        </p:sp>
      </p:grpSp>
      <p:sp>
        <p:nvSpPr>
          <p:cNvPr id="33" name="曲线 568"/>
          <p:cNvSpPr/>
          <p:nvPr/>
        </p:nvSpPr>
        <p:spPr bwMode="auto">
          <a:xfrm>
            <a:off x="2163316" y="3511375"/>
            <a:ext cx="7733951" cy="1218097"/>
          </a:xfrm>
          <a:custGeom>
            <a:avLst/>
            <a:gdLst>
              <a:gd name="T0" fmla="*/ 0 w 21600"/>
              <a:gd name="T1" fmla="*/ 10683 h 21600"/>
              <a:gd name="T2" fmla="*/ 2138 w 21600"/>
              <a:gd name="T3" fmla="*/ 1829 h 21600"/>
              <a:gd name="T4" fmla="*/ 3161 w 21600"/>
              <a:gd name="T5" fmla="*/ 10975 h 21600"/>
              <a:gd name="T6" fmla="*/ 5162 w 21600"/>
              <a:gd name="T7" fmla="*/ 642 h 21600"/>
              <a:gd name="T8" fmla="*/ 7160 w 21600"/>
              <a:gd name="T9" fmla="*/ 7725 h 21600"/>
              <a:gd name="T10" fmla="*/ 8321 w 21600"/>
              <a:gd name="T11" fmla="*/ 19537 h 21600"/>
              <a:gd name="T12" fmla="*/ 10554 w 21600"/>
              <a:gd name="T13" fmla="*/ 13349 h 21600"/>
              <a:gd name="T14" fmla="*/ 12647 w 21600"/>
              <a:gd name="T15" fmla="*/ 18369 h 21600"/>
              <a:gd name="T16" fmla="*/ 14087 w 21600"/>
              <a:gd name="T17" fmla="*/ 14516 h 21600"/>
              <a:gd name="T18" fmla="*/ 15947 w 21600"/>
              <a:gd name="T19" fmla="*/ 16598 h 21600"/>
              <a:gd name="T20" fmla="*/ 17761 w 21600"/>
              <a:gd name="T21" fmla="*/ 21308 h 21600"/>
              <a:gd name="T22" fmla="*/ 19292 w 21600"/>
              <a:gd name="T23" fmla="*/ 18077 h 21600"/>
              <a:gd name="T24" fmla="*/ 19620 w 21600"/>
              <a:gd name="T25" fmla="*/ 11578 h 21600"/>
              <a:gd name="T26" fmla="*/ 20132 w 21600"/>
              <a:gd name="T27" fmla="*/ 6557 h 21600"/>
              <a:gd name="T28" fmla="*/ 21339 w 21600"/>
              <a:gd name="T29" fmla="*/ 3891 h 21600"/>
              <a:gd name="T30" fmla="*/ 21431 w 21600"/>
              <a:gd name="T31" fmla="*/ 3891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0" y="10683"/>
                </a:moveTo>
                <a:cubicBezTo>
                  <a:pt x="407" y="8737"/>
                  <a:pt x="1507" y="1770"/>
                  <a:pt x="2138" y="1829"/>
                </a:cubicBezTo>
                <a:cubicBezTo>
                  <a:pt x="2769" y="1887"/>
                  <a:pt x="2558" y="11208"/>
                  <a:pt x="3161" y="10975"/>
                </a:cubicBezTo>
                <a:cubicBezTo>
                  <a:pt x="3765" y="10741"/>
                  <a:pt x="4362" y="1284"/>
                  <a:pt x="5162" y="642"/>
                </a:cubicBezTo>
                <a:cubicBezTo>
                  <a:pt x="5962" y="0"/>
                  <a:pt x="6529" y="3950"/>
                  <a:pt x="7160" y="7725"/>
                </a:cubicBezTo>
                <a:cubicBezTo>
                  <a:pt x="7791" y="11500"/>
                  <a:pt x="7641" y="18408"/>
                  <a:pt x="8321" y="19537"/>
                </a:cubicBezTo>
                <a:cubicBezTo>
                  <a:pt x="9001" y="20665"/>
                  <a:pt x="9690" y="13582"/>
                  <a:pt x="10554" y="13349"/>
                </a:cubicBezTo>
                <a:cubicBezTo>
                  <a:pt x="11418" y="13115"/>
                  <a:pt x="11939" y="18136"/>
                  <a:pt x="12647" y="18369"/>
                </a:cubicBezTo>
                <a:cubicBezTo>
                  <a:pt x="13355" y="18603"/>
                  <a:pt x="13428" y="14867"/>
                  <a:pt x="14087" y="14516"/>
                </a:cubicBezTo>
                <a:cubicBezTo>
                  <a:pt x="14746" y="14166"/>
                  <a:pt x="15211" y="15236"/>
                  <a:pt x="15947" y="16598"/>
                </a:cubicBezTo>
                <a:cubicBezTo>
                  <a:pt x="16682" y="17961"/>
                  <a:pt x="17093" y="21016"/>
                  <a:pt x="17761" y="21308"/>
                </a:cubicBezTo>
                <a:cubicBezTo>
                  <a:pt x="18428" y="21600"/>
                  <a:pt x="18922" y="20023"/>
                  <a:pt x="19292" y="18077"/>
                </a:cubicBezTo>
                <a:cubicBezTo>
                  <a:pt x="19663" y="16131"/>
                  <a:pt x="19452" y="13874"/>
                  <a:pt x="19620" y="11578"/>
                </a:cubicBezTo>
                <a:cubicBezTo>
                  <a:pt x="19789" y="9282"/>
                  <a:pt x="19789" y="8095"/>
                  <a:pt x="20132" y="6557"/>
                </a:cubicBezTo>
                <a:cubicBezTo>
                  <a:pt x="20475" y="5020"/>
                  <a:pt x="21079" y="4417"/>
                  <a:pt x="21339" y="3891"/>
                </a:cubicBezTo>
                <a:cubicBezTo>
                  <a:pt x="21600" y="3366"/>
                  <a:pt x="21437" y="3833"/>
                  <a:pt x="21431" y="3891"/>
                </a:cubicBezTo>
              </a:path>
            </a:pathLst>
          </a:custGeom>
          <a:noFill/>
          <a:ln w="28575" cap="flat" cmpd="sng">
            <a:solidFill>
              <a:srgbClr val="909698"/>
            </a:solidFill>
            <a:rou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nvGrpSpPr>
          <p:cNvPr id="34" name="组合 33"/>
          <p:cNvGrpSpPr/>
          <p:nvPr/>
        </p:nvGrpSpPr>
        <p:grpSpPr>
          <a:xfrm>
            <a:off x="2070072" y="4051295"/>
            <a:ext cx="241343" cy="987647"/>
            <a:chOff x="1552104" y="3193613"/>
            <a:chExt cx="181007" cy="740735"/>
          </a:xfrm>
        </p:grpSpPr>
        <p:sp>
          <p:nvSpPr>
            <p:cNvPr id="35" name="Arc 45"/>
            <p:cNvSpPr/>
            <p:nvPr/>
          </p:nvSpPr>
          <p:spPr bwMode="auto">
            <a:xfrm rot="5400000" flipH="1" flipV="1">
              <a:off x="1329852" y="3568112"/>
              <a:ext cx="633740" cy="98731"/>
            </a:xfrm>
            <a:custGeom>
              <a:avLst/>
              <a:gdLst>
                <a:gd name="G0" fmla="+- 0 0 0"/>
                <a:gd name="G1" fmla="+- 21600 0 0"/>
                <a:gd name="G2" fmla="+- 21600 0 0"/>
                <a:gd name="T0" fmla="*/ 0 w 21600"/>
                <a:gd name="T1" fmla="*/ 0 h 43198"/>
                <a:gd name="T2" fmla="*/ 21600 w 21600"/>
                <a:gd name="T3" fmla="*/ 21600 h 43198"/>
                <a:gd name="T4" fmla="*/ 0 w 21600"/>
                <a:gd name="T5" fmla="*/ 21600 h 43198"/>
              </a:gdLst>
              <a:ahLst/>
              <a:cxnLst>
                <a:cxn ang="0">
                  <a:pos x="T0" y="T1"/>
                </a:cxn>
                <a:cxn ang="0">
                  <a:pos x="T2" y="T3"/>
                </a:cxn>
                <a:cxn ang="0">
                  <a:pos x="T4" y="T5"/>
                </a:cxn>
              </a:cxnLst>
              <a:rect l="0" t="0" r="r" b="b"/>
              <a:pathLst>
                <a:path w="21600" h="43198" fill="none" extrusionOk="0">
                  <a:moveTo>
                    <a:pt x="-1" y="0"/>
                  </a:moveTo>
                  <a:cubicBezTo>
                    <a:pt x="11929" y="0"/>
                    <a:pt x="21600" y="9670"/>
                    <a:pt x="21600" y="21600"/>
                  </a:cubicBezTo>
                  <a:cubicBezTo>
                    <a:pt x="21600" y="33423"/>
                    <a:pt x="12093" y="43049"/>
                    <a:pt x="271" y="43198"/>
                  </a:cubicBezTo>
                </a:path>
                <a:path w="21600" h="43198" stroke="0" extrusionOk="0">
                  <a:moveTo>
                    <a:pt x="-1" y="0"/>
                  </a:moveTo>
                  <a:cubicBezTo>
                    <a:pt x="11929" y="0"/>
                    <a:pt x="21600" y="9670"/>
                    <a:pt x="21600" y="21600"/>
                  </a:cubicBezTo>
                  <a:cubicBezTo>
                    <a:pt x="21600" y="33423"/>
                    <a:pt x="12093" y="43049"/>
                    <a:pt x="271" y="43198"/>
                  </a:cubicBezTo>
                  <a:lnTo>
                    <a:pt x="0" y="21600"/>
                  </a:lnTo>
                  <a:close/>
                </a:path>
              </a:pathLst>
            </a:custGeom>
            <a:noFill/>
            <a:ln w="76200" cap="flat" cmpd="sng">
              <a:solidFill>
                <a:srgbClr val="056007"/>
              </a:solidFill>
              <a:rou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36" name="AutoShape 49"/>
            <p:cNvSpPr>
              <a:spLocks noChangeArrowheads="1"/>
            </p:cNvSpPr>
            <p:nvPr/>
          </p:nvSpPr>
          <p:spPr bwMode="auto">
            <a:xfrm>
              <a:off x="1552104" y="3193613"/>
              <a:ext cx="181007" cy="181068"/>
            </a:xfrm>
            <a:prstGeom prst="sun">
              <a:avLst>
                <a:gd name="adj" fmla="val 25000"/>
              </a:avLst>
            </a:prstGeom>
            <a:solidFill>
              <a:srgbClr val="394142"/>
            </a:solidFill>
            <a:ln w="9525">
              <a:solidFill>
                <a:srgbClr val="0000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grpSp>
        <p:nvGrpSpPr>
          <p:cNvPr id="37" name="组合 36"/>
          <p:cNvGrpSpPr/>
          <p:nvPr/>
        </p:nvGrpSpPr>
        <p:grpSpPr>
          <a:xfrm>
            <a:off x="3978878" y="3464193"/>
            <a:ext cx="241343" cy="1620288"/>
            <a:chOff x="2983708" y="2753287"/>
            <a:chExt cx="181007" cy="1215216"/>
          </a:xfrm>
        </p:grpSpPr>
        <p:sp>
          <p:nvSpPr>
            <p:cNvPr id="38" name="Arc 44"/>
            <p:cNvSpPr/>
            <p:nvPr/>
          </p:nvSpPr>
          <p:spPr bwMode="auto">
            <a:xfrm rot="5400000" flipH="1" flipV="1">
              <a:off x="2511257" y="3368936"/>
              <a:ext cx="1100402" cy="98731"/>
            </a:xfrm>
            <a:custGeom>
              <a:avLst/>
              <a:gdLst>
                <a:gd name="G0" fmla="+- 0 0 0"/>
                <a:gd name="G1" fmla="+- 21600 0 0"/>
                <a:gd name="G2" fmla="+- 21600 0 0"/>
                <a:gd name="T0" fmla="*/ 0 w 21600"/>
                <a:gd name="T1" fmla="*/ 0 h 43198"/>
                <a:gd name="T2" fmla="*/ 21600 w 21600"/>
                <a:gd name="T3" fmla="*/ 21600 h 43198"/>
                <a:gd name="T4" fmla="*/ 0 w 21600"/>
                <a:gd name="T5" fmla="*/ 21600 h 43198"/>
              </a:gdLst>
              <a:ahLst/>
              <a:cxnLst>
                <a:cxn ang="0">
                  <a:pos x="T0" y="T1"/>
                </a:cxn>
                <a:cxn ang="0">
                  <a:pos x="T2" y="T3"/>
                </a:cxn>
                <a:cxn ang="0">
                  <a:pos x="T4" y="T5"/>
                </a:cxn>
              </a:cxnLst>
              <a:rect l="0" t="0" r="r" b="b"/>
              <a:pathLst>
                <a:path w="21600" h="43198" fill="none" extrusionOk="0">
                  <a:moveTo>
                    <a:pt x="-1" y="0"/>
                  </a:moveTo>
                  <a:cubicBezTo>
                    <a:pt x="11929" y="0"/>
                    <a:pt x="21600" y="9670"/>
                    <a:pt x="21600" y="21600"/>
                  </a:cubicBezTo>
                  <a:cubicBezTo>
                    <a:pt x="21600" y="33423"/>
                    <a:pt x="12093" y="43049"/>
                    <a:pt x="271" y="43198"/>
                  </a:cubicBezTo>
                </a:path>
                <a:path w="21600" h="43198" stroke="0" extrusionOk="0">
                  <a:moveTo>
                    <a:pt x="-1" y="0"/>
                  </a:moveTo>
                  <a:cubicBezTo>
                    <a:pt x="11929" y="0"/>
                    <a:pt x="21600" y="9670"/>
                    <a:pt x="21600" y="21600"/>
                  </a:cubicBezTo>
                  <a:cubicBezTo>
                    <a:pt x="21600" y="33423"/>
                    <a:pt x="12093" y="43049"/>
                    <a:pt x="271" y="43198"/>
                  </a:cubicBezTo>
                  <a:lnTo>
                    <a:pt x="0" y="21600"/>
                  </a:lnTo>
                  <a:close/>
                </a:path>
              </a:pathLst>
            </a:custGeom>
            <a:noFill/>
            <a:ln w="76200" cap="flat" cmpd="sng">
              <a:solidFill>
                <a:srgbClr val="5CA30E"/>
              </a:solidFill>
              <a:rou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39" name="AutoShape 50"/>
            <p:cNvSpPr>
              <a:spLocks noChangeArrowheads="1"/>
            </p:cNvSpPr>
            <p:nvPr/>
          </p:nvSpPr>
          <p:spPr bwMode="auto">
            <a:xfrm>
              <a:off x="2983708" y="2753287"/>
              <a:ext cx="181007" cy="181068"/>
            </a:xfrm>
            <a:prstGeom prst="sun">
              <a:avLst>
                <a:gd name="adj" fmla="val 25000"/>
              </a:avLst>
            </a:prstGeom>
            <a:solidFill>
              <a:srgbClr val="394142"/>
            </a:solidFill>
            <a:ln w="9525">
              <a:solidFill>
                <a:srgbClr val="0000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grpSp>
        <p:nvGrpSpPr>
          <p:cNvPr id="40" name="组合 39"/>
          <p:cNvGrpSpPr/>
          <p:nvPr/>
        </p:nvGrpSpPr>
        <p:grpSpPr>
          <a:xfrm>
            <a:off x="9754658" y="3656236"/>
            <a:ext cx="241343" cy="1382704"/>
            <a:chOff x="7315543" y="2897319"/>
            <a:chExt cx="181007" cy="1037028"/>
          </a:xfrm>
        </p:grpSpPr>
        <p:sp>
          <p:nvSpPr>
            <p:cNvPr id="41" name="Arc 47"/>
            <p:cNvSpPr/>
            <p:nvPr/>
          </p:nvSpPr>
          <p:spPr bwMode="auto">
            <a:xfrm rot="5400000" flipH="1" flipV="1">
              <a:off x="6945148" y="3432310"/>
              <a:ext cx="905342" cy="98731"/>
            </a:xfrm>
            <a:custGeom>
              <a:avLst/>
              <a:gdLst>
                <a:gd name="G0" fmla="+- 0 0 0"/>
                <a:gd name="G1" fmla="+- 21600 0 0"/>
                <a:gd name="G2" fmla="+- 21600 0 0"/>
                <a:gd name="T0" fmla="*/ 0 w 21600"/>
                <a:gd name="T1" fmla="*/ 0 h 43198"/>
                <a:gd name="T2" fmla="*/ 21600 w 21600"/>
                <a:gd name="T3" fmla="*/ 21600 h 43198"/>
                <a:gd name="T4" fmla="*/ 0 w 21600"/>
                <a:gd name="T5" fmla="*/ 21600 h 43198"/>
              </a:gdLst>
              <a:ahLst/>
              <a:cxnLst>
                <a:cxn ang="0">
                  <a:pos x="T0" y="T1"/>
                </a:cxn>
                <a:cxn ang="0">
                  <a:pos x="T2" y="T3"/>
                </a:cxn>
                <a:cxn ang="0">
                  <a:pos x="T4" y="T5"/>
                </a:cxn>
              </a:cxnLst>
              <a:rect l="0" t="0" r="r" b="b"/>
              <a:pathLst>
                <a:path w="21600" h="43198" fill="none" extrusionOk="0">
                  <a:moveTo>
                    <a:pt x="-1" y="0"/>
                  </a:moveTo>
                  <a:cubicBezTo>
                    <a:pt x="11929" y="0"/>
                    <a:pt x="21600" y="9670"/>
                    <a:pt x="21600" y="21600"/>
                  </a:cubicBezTo>
                  <a:cubicBezTo>
                    <a:pt x="21600" y="33423"/>
                    <a:pt x="12093" y="43049"/>
                    <a:pt x="271" y="43198"/>
                  </a:cubicBezTo>
                </a:path>
                <a:path w="21600" h="43198" stroke="0" extrusionOk="0">
                  <a:moveTo>
                    <a:pt x="-1" y="0"/>
                  </a:moveTo>
                  <a:cubicBezTo>
                    <a:pt x="11929" y="0"/>
                    <a:pt x="21600" y="9670"/>
                    <a:pt x="21600" y="21600"/>
                  </a:cubicBezTo>
                  <a:cubicBezTo>
                    <a:pt x="21600" y="33423"/>
                    <a:pt x="12093" y="43049"/>
                    <a:pt x="271" y="43198"/>
                  </a:cubicBezTo>
                  <a:lnTo>
                    <a:pt x="0" y="21600"/>
                  </a:lnTo>
                  <a:close/>
                </a:path>
              </a:pathLst>
            </a:custGeom>
            <a:noFill/>
            <a:ln w="76200" cap="flat" cmpd="sng">
              <a:solidFill>
                <a:srgbClr val="056007"/>
              </a:solidFill>
              <a:rou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42" name="AutoShape 51"/>
            <p:cNvSpPr>
              <a:spLocks noChangeArrowheads="1"/>
            </p:cNvSpPr>
            <p:nvPr/>
          </p:nvSpPr>
          <p:spPr bwMode="auto">
            <a:xfrm>
              <a:off x="7315543" y="2897319"/>
              <a:ext cx="181007" cy="181068"/>
            </a:xfrm>
            <a:prstGeom prst="sun">
              <a:avLst>
                <a:gd name="adj" fmla="val 25000"/>
              </a:avLst>
            </a:prstGeom>
            <a:solidFill>
              <a:srgbClr val="394142"/>
            </a:solidFill>
            <a:ln w="9525">
              <a:solidFill>
                <a:srgbClr val="0000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grpSp>
        <p:nvGrpSpPr>
          <p:cNvPr id="43" name="组合 42"/>
          <p:cNvGrpSpPr/>
          <p:nvPr/>
        </p:nvGrpSpPr>
        <p:grpSpPr>
          <a:xfrm>
            <a:off x="5909622" y="4188467"/>
            <a:ext cx="241343" cy="877908"/>
            <a:chOff x="4431766" y="3296492"/>
            <a:chExt cx="181007" cy="658431"/>
          </a:xfrm>
        </p:grpSpPr>
        <p:sp>
          <p:nvSpPr>
            <p:cNvPr id="44" name="Arc 43"/>
            <p:cNvSpPr/>
            <p:nvPr/>
          </p:nvSpPr>
          <p:spPr bwMode="auto">
            <a:xfrm rot="5400000" flipH="1" flipV="1">
              <a:off x="4238326" y="3633955"/>
              <a:ext cx="543205" cy="98731"/>
            </a:xfrm>
            <a:custGeom>
              <a:avLst/>
              <a:gdLst>
                <a:gd name="G0" fmla="+- 0 0 0"/>
                <a:gd name="G1" fmla="+- 21600 0 0"/>
                <a:gd name="G2" fmla="+- 21600 0 0"/>
                <a:gd name="T0" fmla="*/ 0 w 21600"/>
                <a:gd name="T1" fmla="*/ 0 h 43198"/>
                <a:gd name="T2" fmla="*/ 21600 w 21600"/>
                <a:gd name="T3" fmla="*/ 21600 h 43198"/>
                <a:gd name="T4" fmla="*/ 0 w 21600"/>
                <a:gd name="T5" fmla="*/ 21600 h 43198"/>
              </a:gdLst>
              <a:ahLst/>
              <a:cxnLst>
                <a:cxn ang="0">
                  <a:pos x="T0" y="T1"/>
                </a:cxn>
                <a:cxn ang="0">
                  <a:pos x="T2" y="T3"/>
                </a:cxn>
                <a:cxn ang="0">
                  <a:pos x="T4" y="T5"/>
                </a:cxn>
              </a:cxnLst>
              <a:rect l="0" t="0" r="r" b="b"/>
              <a:pathLst>
                <a:path w="21600" h="43198" fill="none" extrusionOk="0">
                  <a:moveTo>
                    <a:pt x="-1" y="0"/>
                  </a:moveTo>
                  <a:cubicBezTo>
                    <a:pt x="11929" y="0"/>
                    <a:pt x="21600" y="9670"/>
                    <a:pt x="21600" y="21600"/>
                  </a:cubicBezTo>
                  <a:cubicBezTo>
                    <a:pt x="21600" y="33423"/>
                    <a:pt x="12093" y="43049"/>
                    <a:pt x="271" y="43198"/>
                  </a:cubicBezTo>
                </a:path>
                <a:path w="21600" h="43198" stroke="0" extrusionOk="0">
                  <a:moveTo>
                    <a:pt x="-1" y="0"/>
                  </a:moveTo>
                  <a:cubicBezTo>
                    <a:pt x="11929" y="0"/>
                    <a:pt x="21600" y="9670"/>
                    <a:pt x="21600" y="21600"/>
                  </a:cubicBezTo>
                  <a:cubicBezTo>
                    <a:pt x="21600" y="33423"/>
                    <a:pt x="12093" y="43049"/>
                    <a:pt x="271" y="43198"/>
                  </a:cubicBezTo>
                  <a:lnTo>
                    <a:pt x="0" y="21600"/>
                  </a:lnTo>
                  <a:close/>
                </a:path>
              </a:pathLst>
            </a:custGeom>
            <a:noFill/>
            <a:ln w="76200" cap="flat" cmpd="sng">
              <a:solidFill>
                <a:srgbClr val="056007"/>
              </a:solidFill>
              <a:rou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45" name="AutoShape 52"/>
            <p:cNvSpPr>
              <a:spLocks noChangeArrowheads="1"/>
            </p:cNvSpPr>
            <p:nvPr/>
          </p:nvSpPr>
          <p:spPr bwMode="auto">
            <a:xfrm>
              <a:off x="4431766" y="3296492"/>
              <a:ext cx="181007" cy="181068"/>
            </a:xfrm>
            <a:prstGeom prst="sun">
              <a:avLst>
                <a:gd name="adj" fmla="val 25000"/>
              </a:avLst>
            </a:prstGeom>
            <a:solidFill>
              <a:srgbClr val="394142"/>
            </a:solidFill>
            <a:ln w="9525">
              <a:solidFill>
                <a:srgbClr val="0000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grpSp>
        <p:nvGrpSpPr>
          <p:cNvPr id="46" name="组合 45"/>
          <p:cNvGrpSpPr/>
          <p:nvPr/>
        </p:nvGrpSpPr>
        <p:grpSpPr>
          <a:xfrm>
            <a:off x="7823912" y="4396971"/>
            <a:ext cx="241343" cy="636483"/>
            <a:chOff x="5867484" y="3452870"/>
            <a:chExt cx="181007" cy="477362"/>
          </a:xfrm>
        </p:grpSpPr>
        <p:sp>
          <p:nvSpPr>
            <p:cNvPr id="47" name="Arc 46"/>
            <p:cNvSpPr/>
            <p:nvPr/>
          </p:nvSpPr>
          <p:spPr bwMode="auto">
            <a:xfrm rot="5400000" flipH="1" flipV="1">
              <a:off x="5764578" y="3699798"/>
              <a:ext cx="362137" cy="98731"/>
            </a:xfrm>
            <a:custGeom>
              <a:avLst/>
              <a:gdLst>
                <a:gd name="G0" fmla="+- 0 0 0"/>
                <a:gd name="G1" fmla="+- 21600 0 0"/>
                <a:gd name="G2" fmla="+- 21600 0 0"/>
                <a:gd name="T0" fmla="*/ 0 w 21600"/>
                <a:gd name="T1" fmla="*/ 0 h 43198"/>
                <a:gd name="T2" fmla="*/ 21600 w 21600"/>
                <a:gd name="T3" fmla="*/ 21600 h 43198"/>
                <a:gd name="T4" fmla="*/ 0 w 21600"/>
                <a:gd name="T5" fmla="*/ 21600 h 43198"/>
              </a:gdLst>
              <a:ahLst/>
              <a:cxnLst>
                <a:cxn ang="0">
                  <a:pos x="T0" y="T1"/>
                </a:cxn>
                <a:cxn ang="0">
                  <a:pos x="T2" y="T3"/>
                </a:cxn>
                <a:cxn ang="0">
                  <a:pos x="T4" y="T5"/>
                </a:cxn>
              </a:cxnLst>
              <a:rect l="0" t="0" r="r" b="b"/>
              <a:pathLst>
                <a:path w="21600" h="43198" fill="none" extrusionOk="0">
                  <a:moveTo>
                    <a:pt x="-1" y="0"/>
                  </a:moveTo>
                  <a:cubicBezTo>
                    <a:pt x="11929" y="0"/>
                    <a:pt x="21600" y="9670"/>
                    <a:pt x="21600" y="21600"/>
                  </a:cubicBezTo>
                  <a:cubicBezTo>
                    <a:pt x="21600" y="33423"/>
                    <a:pt x="12093" y="43049"/>
                    <a:pt x="271" y="43198"/>
                  </a:cubicBezTo>
                </a:path>
                <a:path w="21600" h="43198" stroke="0" extrusionOk="0">
                  <a:moveTo>
                    <a:pt x="-1" y="0"/>
                  </a:moveTo>
                  <a:cubicBezTo>
                    <a:pt x="11929" y="0"/>
                    <a:pt x="21600" y="9670"/>
                    <a:pt x="21600" y="21600"/>
                  </a:cubicBezTo>
                  <a:cubicBezTo>
                    <a:pt x="21600" y="33423"/>
                    <a:pt x="12093" y="43049"/>
                    <a:pt x="271" y="43198"/>
                  </a:cubicBezTo>
                  <a:lnTo>
                    <a:pt x="0" y="21600"/>
                  </a:lnTo>
                  <a:close/>
                </a:path>
              </a:pathLst>
            </a:custGeom>
            <a:noFill/>
            <a:ln w="76200" cap="flat" cmpd="sng">
              <a:solidFill>
                <a:srgbClr val="5CA30E"/>
              </a:solidFill>
              <a:rou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sp>
          <p:nvSpPr>
            <p:cNvPr id="48" name="AutoShape 53"/>
            <p:cNvSpPr>
              <a:spLocks noChangeArrowheads="1"/>
            </p:cNvSpPr>
            <p:nvPr/>
          </p:nvSpPr>
          <p:spPr bwMode="auto">
            <a:xfrm>
              <a:off x="5867484" y="3452870"/>
              <a:ext cx="181007" cy="181068"/>
            </a:xfrm>
            <a:prstGeom prst="sun">
              <a:avLst>
                <a:gd name="adj" fmla="val 25000"/>
              </a:avLst>
            </a:prstGeom>
            <a:solidFill>
              <a:srgbClr val="394142"/>
            </a:solidFill>
            <a:ln w="9525">
              <a:solidFill>
                <a:srgbClr val="0000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chemeClr val="tx1"/>
                </a:solidFill>
                <a:effectLst/>
                <a:uLnTx/>
                <a:uFillTx/>
                <a:latin typeface="黑体" panose="02010600030101010101" charset="-122"/>
                <a:ea typeface="黑体" panose="02010600030101010101" charset="-122"/>
              </a:endParaRPr>
            </a:p>
          </p:txBody>
        </p:sp>
      </p:grpSp>
      <p:sp>
        <p:nvSpPr>
          <p:cNvPr id="49" name="Line 54"/>
          <p:cNvSpPr>
            <a:spLocks noChangeShapeType="1"/>
          </p:cNvSpPr>
          <p:nvPr/>
        </p:nvSpPr>
        <p:spPr bwMode="auto">
          <a:xfrm>
            <a:off x="1030103" y="5031259"/>
            <a:ext cx="10136412" cy="1097"/>
          </a:xfrm>
          <a:prstGeom prst="line">
            <a:avLst/>
          </a:prstGeom>
          <a:noFill/>
          <a:ln w="76200" cap="flat" cmpd="sng">
            <a:solidFill>
              <a:srgbClr val="666B6E"/>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ysClr val="windowText" lastClr="000000"/>
              </a:solidFill>
              <a:effectLst/>
              <a:uLnTx/>
              <a:uFillTx/>
            </a:endParaRPr>
          </a:p>
        </p:txBody>
      </p:sp>
      <p:sp>
        <p:nvSpPr>
          <p:cNvPr id="50" name="矩形 49"/>
          <p:cNvSpPr/>
          <p:nvPr/>
        </p:nvSpPr>
        <p:spPr>
          <a:xfrm>
            <a:off x="1030103" y="5238368"/>
            <a:ext cx="10136412" cy="472440"/>
          </a:xfrm>
          <a:prstGeom prst="rect">
            <a:avLst/>
          </a:prstGeom>
        </p:spPr>
        <p:txBody>
          <a:bodyPr wrap="square" lIns="91440" tIns="45720" rIns="91440" bIns="45720">
            <a:spAutoFit/>
          </a:bodyPr>
          <a:lstStyle/>
          <a:p>
            <a:pPr>
              <a:lnSpc>
                <a:spcPts val="1500"/>
              </a:lnSpc>
              <a:spcBef>
                <a:spcPts val="840"/>
              </a:spcBef>
              <a:spcAft>
                <a:spcPts val="840"/>
              </a:spcAft>
            </a:pPr>
            <a:r>
              <a:rPr lang="zh-CN" altLang="en-US" sz="1335" dirty="0" smtClean="0">
                <a:solidFill>
                  <a:schemeClr val="tx1"/>
                </a:solidFill>
                <a:latin typeface="黑体" panose="02010600030101010101" charset="-122"/>
                <a:ea typeface="黑体" panose="02010600030101010101" charset="-122"/>
              </a:rPr>
              <a:t>请在此处输入您的文本，或者复制您的文本粘贴到此处请在此处请在此处输入您的文本，或者复制您的文本粘贴到此处请在此处或者复制您的文本粘贴到此处请在</a:t>
            </a:r>
            <a:r>
              <a:rPr lang="zh-CN" altLang="en-US" sz="1335" dirty="0">
                <a:solidFill>
                  <a:schemeClr val="tx1"/>
                </a:solidFill>
                <a:latin typeface="黑体" panose="02010600030101010101" charset="-122"/>
                <a:ea typeface="黑体" panose="02010600030101010101" charset="-122"/>
              </a:rPr>
              <a:t>此处。或者复制您的文本粘贴到此处请在此处或者复制您的文本粘贴到此处请在</a:t>
            </a:r>
            <a:r>
              <a:rPr lang="zh-CN" altLang="en-US" sz="1335" dirty="0" smtClean="0">
                <a:solidFill>
                  <a:schemeClr val="tx1"/>
                </a:solidFill>
                <a:latin typeface="黑体" panose="02010600030101010101" charset="-122"/>
                <a:ea typeface="黑体" panose="02010600030101010101" charset="-122"/>
              </a:rPr>
              <a:t>此处</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wipe(left)">
                                      <p:cBhvr>
                                        <p:cTn id="20" dur="500"/>
                                        <p:tgtEl>
                                          <p:spTgt spid="49"/>
                                        </p:tgtEl>
                                      </p:cBhvr>
                                    </p:animEffect>
                                  </p:childTnLst>
                                </p:cTn>
                              </p:par>
                            </p:childTnLst>
                          </p:cTn>
                        </p:par>
                        <p:par>
                          <p:cTn id="21" fill="hold">
                            <p:stCondLst>
                              <p:cond delay="500"/>
                            </p:stCondLst>
                            <p:childTnLst>
                              <p:par>
                                <p:cTn id="22" presetID="22" presetClass="entr" presetSubtype="4"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down)">
                                      <p:cBhvr>
                                        <p:cTn id="24" dur="500"/>
                                        <p:tgtEl>
                                          <p:spTgt spid="34"/>
                                        </p:tgtEl>
                                      </p:cBhvr>
                                    </p:animEffect>
                                  </p:childTnLst>
                                </p:cTn>
                              </p:par>
                            </p:childTnLst>
                          </p:cTn>
                        </p:par>
                        <p:par>
                          <p:cTn id="25" fill="hold">
                            <p:stCondLst>
                              <p:cond delay="1000"/>
                            </p:stCondLst>
                            <p:childTnLst>
                              <p:par>
                                <p:cTn id="26" presetID="2" presetClass="entr" presetSubtype="1"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ppt_x"/>
                                          </p:val>
                                        </p:tav>
                                        <p:tav tm="100000">
                                          <p:val>
                                            <p:strVal val="#ppt_x"/>
                                          </p:val>
                                        </p:tav>
                                      </p:tavLst>
                                    </p:anim>
                                    <p:anim calcmode="lin" valueType="num">
                                      <p:cBhvr additive="base">
                                        <p:cTn id="29" dur="500" fill="hold"/>
                                        <p:tgtEl>
                                          <p:spTgt spid="27"/>
                                        </p:tgtEl>
                                        <p:attrNameLst>
                                          <p:attrName>ppt_y</p:attrName>
                                        </p:attrNameLst>
                                      </p:cBhvr>
                                      <p:tavLst>
                                        <p:tav tm="0">
                                          <p:val>
                                            <p:strVal val="0-#ppt_h/2"/>
                                          </p:val>
                                        </p:tav>
                                        <p:tav tm="100000">
                                          <p:val>
                                            <p:strVal val="#ppt_y"/>
                                          </p:val>
                                        </p:tav>
                                      </p:tavLst>
                                    </p:anim>
                                  </p:childTnLst>
                                </p:cTn>
                              </p:par>
                            </p:childTnLst>
                          </p:cTn>
                        </p:par>
                        <p:par>
                          <p:cTn id="30" fill="hold">
                            <p:stCondLst>
                              <p:cond delay="1500"/>
                            </p:stCondLst>
                            <p:childTnLst>
                              <p:par>
                                <p:cTn id="31" presetID="22" presetClass="entr" presetSubtype="4" fill="hold"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wipe(down)">
                                      <p:cBhvr>
                                        <p:cTn id="33" dur="500"/>
                                        <p:tgtEl>
                                          <p:spTgt spid="37"/>
                                        </p:tgtEl>
                                      </p:cBhvr>
                                    </p:animEffect>
                                  </p:childTnLst>
                                </p:cTn>
                              </p:par>
                            </p:childTnLst>
                          </p:cTn>
                        </p:par>
                        <p:par>
                          <p:cTn id="34" fill="hold">
                            <p:stCondLst>
                              <p:cond delay="2000"/>
                            </p:stCondLst>
                            <p:childTnLst>
                              <p:par>
                                <p:cTn id="35" presetID="2" presetClass="entr" presetSubtype="1"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ppt_x"/>
                                          </p:val>
                                        </p:tav>
                                        <p:tav tm="100000">
                                          <p:val>
                                            <p:strVal val="#ppt_x"/>
                                          </p:val>
                                        </p:tav>
                                      </p:tavLst>
                                    </p:anim>
                                    <p:anim calcmode="lin" valueType="num">
                                      <p:cBhvr additive="base">
                                        <p:cTn id="38" dur="500" fill="hold"/>
                                        <p:tgtEl>
                                          <p:spTgt spid="2"/>
                                        </p:tgtEl>
                                        <p:attrNameLst>
                                          <p:attrName>ppt_y</p:attrName>
                                        </p:attrNameLst>
                                      </p:cBhvr>
                                      <p:tavLst>
                                        <p:tav tm="0">
                                          <p:val>
                                            <p:strVal val="0-#ppt_h/2"/>
                                          </p:val>
                                        </p:tav>
                                        <p:tav tm="100000">
                                          <p:val>
                                            <p:strVal val="#ppt_y"/>
                                          </p:val>
                                        </p:tav>
                                      </p:tavLst>
                                    </p:anim>
                                  </p:childTnLst>
                                </p:cTn>
                              </p:par>
                            </p:childTnLst>
                          </p:cTn>
                        </p:par>
                        <p:par>
                          <p:cTn id="39" fill="hold">
                            <p:stCondLst>
                              <p:cond delay="2500"/>
                            </p:stCondLst>
                            <p:childTnLst>
                              <p:par>
                                <p:cTn id="40" presetID="22" presetClass="entr" presetSubtype="4"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down)">
                                      <p:cBhvr>
                                        <p:cTn id="42" dur="500"/>
                                        <p:tgtEl>
                                          <p:spTgt spid="43"/>
                                        </p:tgtEl>
                                      </p:cBhvr>
                                    </p:animEffect>
                                  </p:childTnLst>
                                </p:cTn>
                              </p:par>
                            </p:childTnLst>
                          </p:cTn>
                        </p:par>
                        <p:par>
                          <p:cTn id="43" fill="hold">
                            <p:stCondLst>
                              <p:cond delay="3000"/>
                            </p:stCondLst>
                            <p:childTnLst>
                              <p:par>
                                <p:cTn id="44" presetID="2" presetClass="entr" presetSubtype="1"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fill="hold"/>
                                        <p:tgtEl>
                                          <p:spTgt spid="9"/>
                                        </p:tgtEl>
                                        <p:attrNameLst>
                                          <p:attrName>ppt_x</p:attrName>
                                        </p:attrNameLst>
                                      </p:cBhvr>
                                      <p:tavLst>
                                        <p:tav tm="0">
                                          <p:val>
                                            <p:strVal val="#ppt_x"/>
                                          </p:val>
                                        </p:tav>
                                        <p:tav tm="100000">
                                          <p:val>
                                            <p:strVal val="#ppt_x"/>
                                          </p:val>
                                        </p:tav>
                                      </p:tavLst>
                                    </p:anim>
                                    <p:anim calcmode="lin" valueType="num">
                                      <p:cBhvr additive="base">
                                        <p:cTn id="47" dur="500" fill="hold"/>
                                        <p:tgtEl>
                                          <p:spTgt spid="9"/>
                                        </p:tgtEl>
                                        <p:attrNameLst>
                                          <p:attrName>ppt_y</p:attrName>
                                        </p:attrNameLst>
                                      </p:cBhvr>
                                      <p:tavLst>
                                        <p:tav tm="0">
                                          <p:val>
                                            <p:strVal val="0-#ppt_h/2"/>
                                          </p:val>
                                        </p:tav>
                                        <p:tav tm="100000">
                                          <p:val>
                                            <p:strVal val="#ppt_y"/>
                                          </p:val>
                                        </p:tav>
                                      </p:tavLst>
                                    </p:anim>
                                  </p:childTnLst>
                                </p:cTn>
                              </p:par>
                            </p:childTnLst>
                          </p:cTn>
                        </p:par>
                        <p:par>
                          <p:cTn id="48" fill="hold">
                            <p:stCondLst>
                              <p:cond delay="3500"/>
                            </p:stCondLst>
                            <p:childTnLst>
                              <p:par>
                                <p:cTn id="49" presetID="22" presetClass="entr" presetSubtype="4" fill="hold"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down)">
                                      <p:cBhvr>
                                        <p:cTn id="51" dur="500"/>
                                        <p:tgtEl>
                                          <p:spTgt spid="46"/>
                                        </p:tgtEl>
                                      </p:cBhvr>
                                    </p:animEffect>
                                  </p:childTnLst>
                                </p:cTn>
                              </p:par>
                            </p:childTnLst>
                          </p:cTn>
                        </p:par>
                        <p:par>
                          <p:cTn id="52" fill="hold">
                            <p:stCondLst>
                              <p:cond delay="4000"/>
                            </p:stCondLst>
                            <p:childTnLst>
                              <p:par>
                                <p:cTn id="53" presetID="2" presetClass="entr" presetSubtype="1"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0-#ppt_h/2"/>
                                          </p:val>
                                        </p:tav>
                                        <p:tav tm="100000">
                                          <p:val>
                                            <p:strVal val="#ppt_y"/>
                                          </p:val>
                                        </p:tav>
                                      </p:tavLst>
                                    </p:anim>
                                  </p:childTnLst>
                                </p:cTn>
                              </p:par>
                            </p:childTnLst>
                          </p:cTn>
                        </p:par>
                        <p:par>
                          <p:cTn id="57" fill="hold">
                            <p:stCondLst>
                              <p:cond delay="4500"/>
                            </p:stCondLst>
                            <p:childTnLst>
                              <p:par>
                                <p:cTn id="58" presetID="22" presetClass="entr" presetSubtype="4" fill="hold" nodeType="afterEffect">
                                  <p:stCondLst>
                                    <p:cond delay="0"/>
                                  </p:stCondLst>
                                  <p:childTnLst>
                                    <p:set>
                                      <p:cBhvr>
                                        <p:cTn id="59" dur="1" fill="hold">
                                          <p:stCondLst>
                                            <p:cond delay="0"/>
                                          </p:stCondLst>
                                        </p:cTn>
                                        <p:tgtEl>
                                          <p:spTgt spid="40"/>
                                        </p:tgtEl>
                                        <p:attrNameLst>
                                          <p:attrName>style.visibility</p:attrName>
                                        </p:attrNameLst>
                                      </p:cBhvr>
                                      <p:to>
                                        <p:strVal val="visible"/>
                                      </p:to>
                                    </p:set>
                                    <p:animEffect transition="in" filter="wipe(down)">
                                      <p:cBhvr>
                                        <p:cTn id="60" dur="500"/>
                                        <p:tgtEl>
                                          <p:spTgt spid="40"/>
                                        </p:tgtEl>
                                      </p:cBhvr>
                                    </p:animEffect>
                                  </p:childTnLst>
                                </p:cTn>
                              </p:par>
                            </p:childTnLst>
                          </p:cTn>
                        </p:par>
                        <p:par>
                          <p:cTn id="61" fill="hold">
                            <p:stCondLst>
                              <p:cond delay="5000"/>
                            </p:stCondLst>
                            <p:childTnLst>
                              <p:par>
                                <p:cTn id="62" presetID="2" presetClass="entr" presetSubtype="1"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500" fill="hold"/>
                                        <p:tgtEl>
                                          <p:spTgt spid="21"/>
                                        </p:tgtEl>
                                        <p:attrNameLst>
                                          <p:attrName>ppt_x</p:attrName>
                                        </p:attrNameLst>
                                      </p:cBhvr>
                                      <p:tavLst>
                                        <p:tav tm="0">
                                          <p:val>
                                            <p:strVal val="#ppt_x"/>
                                          </p:val>
                                        </p:tav>
                                        <p:tav tm="100000">
                                          <p:val>
                                            <p:strVal val="#ppt_x"/>
                                          </p:val>
                                        </p:tav>
                                      </p:tavLst>
                                    </p:anim>
                                    <p:anim calcmode="lin" valueType="num">
                                      <p:cBhvr additive="base">
                                        <p:cTn id="65" dur="500" fill="hold"/>
                                        <p:tgtEl>
                                          <p:spTgt spid="21"/>
                                        </p:tgtEl>
                                        <p:attrNameLst>
                                          <p:attrName>ppt_y</p:attrName>
                                        </p:attrNameLst>
                                      </p:cBhvr>
                                      <p:tavLst>
                                        <p:tav tm="0">
                                          <p:val>
                                            <p:strVal val="0-#ppt_h/2"/>
                                          </p:val>
                                        </p:tav>
                                        <p:tav tm="100000">
                                          <p:val>
                                            <p:strVal val="#ppt_y"/>
                                          </p:val>
                                        </p:tav>
                                      </p:tavLst>
                                    </p:anim>
                                  </p:childTnLst>
                                </p:cTn>
                              </p:par>
                            </p:childTnLst>
                          </p:cTn>
                        </p:par>
                        <p:par>
                          <p:cTn id="66" fill="hold">
                            <p:stCondLst>
                              <p:cond delay="5500"/>
                            </p:stCondLst>
                            <p:childTnLst>
                              <p:par>
                                <p:cTn id="67" presetID="22" presetClass="entr" presetSubtype="8"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wipe(left)">
                                      <p:cBhvr>
                                        <p:cTn id="69" dur="1750"/>
                                        <p:tgtEl>
                                          <p:spTgt spid="33"/>
                                        </p:tgtEl>
                                      </p:cBhvr>
                                    </p:animEffect>
                                  </p:childTnLst>
                                </p:cTn>
                              </p:par>
                            </p:childTnLst>
                          </p:cTn>
                        </p:par>
                        <p:par>
                          <p:cTn id="70" fill="hold">
                            <p:stCondLst>
                              <p:cond delay="7500"/>
                            </p:stCondLst>
                            <p:childTnLst>
                              <p:par>
                                <p:cTn id="71" presetID="22" presetClass="entr" presetSubtype="8" fill="hold" grpId="0" nodeType="afterEffect">
                                  <p:stCondLst>
                                    <p:cond delay="0"/>
                                  </p:stCondLst>
                                  <p:childTnLst>
                                    <p:set>
                                      <p:cBhvr>
                                        <p:cTn id="72" dur="1" fill="hold">
                                          <p:stCondLst>
                                            <p:cond delay="0"/>
                                          </p:stCondLst>
                                        </p:cTn>
                                        <p:tgtEl>
                                          <p:spTgt spid="50"/>
                                        </p:tgtEl>
                                        <p:attrNameLst>
                                          <p:attrName>style.visibility</p:attrName>
                                        </p:attrNameLst>
                                      </p:cBhvr>
                                      <p:to>
                                        <p:strVal val="visible"/>
                                      </p:to>
                                    </p:set>
                                    <p:animEffect transition="in" filter="wipe(left)">
                                      <p:cBhvr>
                                        <p:cTn id="73"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33" grpId="0" bldLvl="0" animBg="1"/>
      <p:bldP spid="49" grpId="0" bldLvl="0" animBg="1"/>
      <p:bldP spid="5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48" name="Group 61"/>
          <p:cNvGrpSpPr/>
          <p:nvPr/>
        </p:nvGrpSpPr>
        <p:grpSpPr>
          <a:xfrm>
            <a:off x="6610575" y="3716178"/>
            <a:ext cx="1630522" cy="1472597"/>
            <a:chOff x="6174725" y="2799466"/>
            <a:chExt cx="1262063" cy="1139825"/>
          </a:xfrm>
          <a:solidFill>
            <a:srgbClr val="5CA30E"/>
          </a:solidFill>
        </p:grpSpPr>
        <p:sp>
          <p:nvSpPr>
            <p:cNvPr id="49" name="Freeform 12"/>
            <p:cNvSpPr>
              <a:spLocks noEditPoints="1"/>
            </p:cNvSpPr>
            <p:nvPr/>
          </p:nvSpPr>
          <p:spPr bwMode="auto">
            <a:xfrm>
              <a:off x="6174725" y="2805816"/>
              <a:ext cx="400050" cy="1039813"/>
            </a:xfrm>
            <a:custGeom>
              <a:avLst/>
              <a:gdLst>
                <a:gd name="T0" fmla="*/ 20 w 60"/>
                <a:gd name="T1" fmla="*/ 38 h 156"/>
                <a:gd name="T2" fmla="*/ 19 w 60"/>
                <a:gd name="T3" fmla="*/ 38 h 156"/>
                <a:gd name="T4" fmla="*/ 22 w 60"/>
                <a:gd name="T5" fmla="*/ 36 h 156"/>
                <a:gd name="T6" fmla="*/ 21 w 60"/>
                <a:gd name="T7" fmla="*/ 35 h 156"/>
                <a:gd name="T8" fmla="*/ 22 w 60"/>
                <a:gd name="T9" fmla="*/ 32 h 156"/>
                <a:gd name="T10" fmla="*/ 21 w 60"/>
                <a:gd name="T11" fmla="*/ 32 h 156"/>
                <a:gd name="T12" fmla="*/ 22 w 60"/>
                <a:gd name="T13" fmla="*/ 35 h 156"/>
                <a:gd name="T14" fmla="*/ 24 w 60"/>
                <a:gd name="T15" fmla="*/ 29 h 156"/>
                <a:gd name="T16" fmla="*/ 24 w 60"/>
                <a:gd name="T17" fmla="*/ 29 h 156"/>
                <a:gd name="T18" fmla="*/ 26 w 60"/>
                <a:gd name="T19" fmla="*/ 27 h 156"/>
                <a:gd name="T20" fmla="*/ 25 w 60"/>
                <a:gd name="T21" fmla="*/ 29 h 156"/>
                <a:gd name="T22" fmla="*/ 33 w 60"/>
                <a:gd name="T23" fmla="*/ 38 h 156"/>
                <a:gd name="T24" fmla="*/ 37 w 60"/>
                <a:gd name="T25" fmla="*/ 29 h 156"/>
                <a:gd name="T26" fmla="*/ 39 w 60"/>
                <a:gd name="T27" fmla="*/ 22 h 156"/>
                <a:gd name="T28" fmla="*/ 32 w 60"/>
                <a:gd name="T29" fmla="*/ 24 h 156"/>
                <a:gd name="T30" fmla="*/ 29 w 60"/>
                <a:gd name="T31" fmla="*/ 25 h 156"/>
                <a:gd name="T32" fmla="*/ 43 w 60"/>
                <a:gd name="T33" fmla="*/ 13 h 156"/>
                <a:gd name="T34" fmla="*/ 40 w 60"/>
                <a:gd name="T35" fmla="*/ 16 h 156"/>
                <a:gd name="T36" fmla="*/ 44 w 60"/>
                <a:gd name="T37" fmla="*/ 13 h 156"/>
                <a:gd name="T38" fmla="*/ 48 w 60"/>
                <a:gd name="T39" fmla="*/ 12 h 156"/>
                <a:gd name="T40" fmla="*/ 44 w 60"/>
                <a:gd name="T41" fmla="*/ 15 h 156"/>
                <a:gd name="T42" fmla="*/ 42 w 60"/>
                <a:gd name="T43" fmla="*/ 19 h 156"/>
                <a:gd name="T44" fmla="*/ 42 w 60"/>
                <a:gd name="T45" fmla="*/ 22 h 156"/>
                <a:gd name="T46" fmla="*/ 46 w 60"/>
                <a:gd name="T47" fmla="*/ 20 h 156"/>
                <a:gd name="T48" fmla="*/ 51 w 60"/>
                <a:gd name="T49" fmla="*/ 13 h 156"/>
                <a:gd name="T50" fmla="*/ 51 w 60"/>
                <a:gd name="T51" fmla="*/ 8 h 156"/>
                <a:gd name="T52" fmla="*/ 47 w 60"/>
                <a:gd name="T53" fmla="*/ 10 h 156"/>
                <a:gd name="T54" fmla="*/ 47 w 60"/>
                <a:gd name="T55" fmla="*/ 9 h 156"/>
                <a:gd name="T56" fmla="*/ 52 w 60"/>
                <a:gd name="T57" fmla="*/ 5 h 156"/>
                <a:gd name="T58" fmla="*/ 56 w 60"/>
                <a:gd name="T59" fmla="*/ 2 h 156"/>
                <a:gd name="T60" fmla="*/ 53 w 60"/>
                <a:gd name="T61" fmla="*/ 4 h 156"/>
                <a:gd name="T62" fmla="*/ 12 w 60"/>
                <a:gd name="T63" fmla="*/ 45 h 156"/>
                <a:gd name="T64" fmla="*/ 9 w 60"/>
                <a:gd name="T65" fmla="*/ 52 h 156"/>
                <a:gd name="T66" fmla="*/ 9 w 60"/>
                <a:gd name="T67" fmla="*/ 53 h 156"/>
                <a:gd name="T68" fmla="*/ 16 w 60"/>
                <a:gd name="T69" fmla="*/ 45 h 156"/>
                <a:gd name="T70" fmla="*/ 23 w 60"/>
                <a:gd name="T71" fmla="*/ 40 h 156"/>
                <a:gd name="T72" fmla="*/ 27 w 60"/>
                <a:gd name="T73" fmla="*/ 42 h 156"/>
                <a:gd name="T74" fmla="*/ 28 w 60"/>
                <a:gd name="T75" fmla="*/ 38 h 156"/>
                <a:gd name="T76" fmla="*/ 26 w 60"/>
                <a:gd name="T77" fmla="*/ 35 h 156"/>
                <a:gd name="T78" fmla="*/ 30 w 60"/>
                <a:gd name="T79" fmla="*/ 34 h 156"/>
                <a:gd name="T80" fmla="*/ 32 w 60"/>
                <a:gd name="T81" fmla="*/ 35 h 156"/>
                <a:gd name="T82" fmla="*/ 31 w 60"/>
                <a:gd name="T83" fmla="*/ 40 h 156"/>
                <a:gd name="T84" fmla="*/ 25 w 60"/>
                <a:gd name="T85" fmla="*/ 125 h 156"/>
                <a:gd name="T86" fmla="*/ 13 w 60"/>
                <a:gd name="T87" fmla="*/ 113 h 156"/>
                <a:gd name="T88" fmla="*/ 10 w 60"/>
                <a:gd name="T89" fmla="*/ 98 h 156"/>
                <a:gd name="T90" fmla="*/ 6 w 60"/>
                <a:gd name="T91" fmla="*/ 87 h 156"/>
                <a:gd name="T92" fmla="*/ 5 w 60"/>
                <a:gd name="T93" fmla="*/ 84 h 156"/>
                <a:gd name="T94" fmla="*/ 2 w 60"/>
                <a:gd name="T95" fmla="*/ 86 h 156"/>
                <a:gd name="T96" fmla="*/ 2 w 60"/>
                <a:gd name="T97" fmla="*/ 73 h 156"/>
                <a:gd name="T98" fmla="*/ 2 w 60"/>
                <a:gd name="T99" fmla="*/ 92 h 156"/>
                <a:gd name="T100" fmla="*/ 27 w 60"/>
                <a:gd name="T101" fmla="*/ 154 h 156"/>
                <a:gd name="T102" fmla="*/ 22 w 60"/>
                <a:gd name="T103" fmla="*/ 147 h 156"/>
                <a:gd name="T104" fmla="*/ 25 w 60"/>
                <a:gd name="T105" fmla="*/ 14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 h="156">
                  <a:moveTo>
                    <a:pt x="21" y="37"/>
                  </a:moveTo>
                  <a:cubicBezTo>
                    <a:pt x="21" y="37"/>
                    <a:pt x="20" y="37"/>
                    <a:pt x="20" y="38"/>
                  </a:cubicBezTo>
                  <a:cubicBezTo>
                    <a:pt x="20" y="38"/>
                    <a:pt x="20" y="38"/>
                    <a:pt x="20" y="38"/>
                  </a:cubicBezTo>
                  <a:cubicBezTo>
                    <a:pt x="20" y="38"/>
                    <a:pt x="20" y="38"/>
                    <a:pt x="20" y="38"/>
                  </a:cubicBezTo>
                  <a:cubicBezTo>
                    <a:pt x="19" y="38"/>
                    <a:pt x="19" y="38"/>
                    <a:pt x="19" y="38"/>
                  </a:cubicBezTo>
                  <a:cubicBezTo>
                    <a:pt x="19" y="38"/>
                    <a:pt x="19" y="39"/>
                    <a:pt x="18" y="39"/>
                  </a:cubicBezTo>
                  <a:cubicBezTo>
                    <a:pt x="18" y="39"/>
                    <a:pt x="18" y="39"/>
                    <a:pt x="18" y="39"/>
                  </a:cubicBezTo>
                  <a:cubicBezTo>
                    <a:pt x="18" y="39"/>
                    <a:pt x="18" y="38"/>
                    <a:pt x="19" y="38"/>
                  </a:cubicBezTo>
                  <a:cubicBezTo>
                    <a:pt x="19" y="37"/>
                    <a:pt x="19" y="37"/>
                    <a:pt x="20" y="37"/>
                  </a:cubicBezTo>
                  <a:cubicBezTo>
                    <a:pt x="20" y="37"/>
                    <a:pt x="21" y="36"/>
                    <a:pt x="21" y="36"/>
                  </a:cubicBezTo>
                  <a:cubicBezTo>
                    <a:pt x="21" y="36"/>
                    <a:pt x="21" y="36"/>
                    <a:pt x="21" y="36"/>
                  </a:cubicBezTo>
                  <a:cubicBezTo>
                    <a:pt x="22" y="36"/>
                    <a:pt x="22" y="36"/>
                    <a:pt x="22" y="36"/>
                  </a:cubicBezTo>
                  <a:cubicBezTo>
                    <a:pt x="22" y="37"/>
                    <a:pt x="22" y="37"/>
                    <a:pt x="21" y="37"/>
                  </a:cubicBezTo>
                  <a:moveTo>
                    <a:pt x="22" y="35"/>
                  </a:moveTo>
                  <a:cubicBezTo>
                    <a:pt x="21" y="35"/>
                    <a:pt x="22" y="35"/>
                    <a:pt x="22" y="33"/>
                  </a:cubicBezTo>
                  <a:cubicBezTo>
                    <a:pt x="22" y="33"/>
                    <a:pt x="21" y="34"/>
                    <a:pt x="21" y="35"/>
                  </a:cubicBezTo>
                  <a:cubicBezTo>
                    <a:pt x="20" y="36"/>
                    <a:pt x="20" y="36"/>
                    <a:pt x="20" y="36"/>
                  </a:cubicBezTo>
                  <a:cubicBezTo>
                    <a:pt x="20" y="36"/>
                    <a:pt x="20" y="36"/>
                    <a:pt x="21" y="34"/>
                  </a:cubicBezTo>
                  <a:cubicBezTo>
                    <a:pt x="22" y="33"/>
                    <a:pt x="22" y="33"/>
                    <a:pt x="22" y="32"/>
                  </a:cubicBezTo>
                  <a:cubicBezTo>
                    <a:pt x="22" y="32"/>
                    <a:pt x="22" y="32"/>
                    <a:pt x="22" y="32"/>
                  </a:cubicBezTo>
                  <a:cubicBezTo>
                    <a:pt x="22" y="32"/>
                    <a:pt x="21" y="33"/>
                    <a:pt x="19" y="35"/>
                  </a:cubicBezTo>
                  <a:cubicBezTo>
                    <a:pt x="18" y="37"/>
                    <a:pt x="18" y="37"/>
                    <a:pt x="18" y="37"/>
                  </a:cubicBezTo>
                  <a:cubicBezTo>
                    <a:pt x="18" y="37"/>
                    <a:pt x="18" y="37"/>
                    <a:pt x="18" y="37"/>
                  </a:cubicBezTo>
                  <a:cubicBezTo>
                    <a:pt x="18" y="36"/>
                    <a:pt x="21" y="32"/>
                    <a:pt x="21" y="32"/>
                  </a:cubicBezTo>
                  <a:cubicBezTo>
                    <a:pt x="22" y="32"/>
                    <a:pt x="23" y="31"/>
                    <a:pt x="23" y="31"/>
                  </a:cubicBezTo>
                  <a:cubicBezTo>
                    <a:pt x="23" y="31"/>
                    <a:pt x="23" y="31"/>
                    <a:pt x="23" y="32"/>
                  </a:cubicBezTo>
                  <a:cubicBezTo>
                    <a:pt x="23" y="32"/>
                    <a:pt x="23" y="32"/>
                    <a:pt x="23" y="32"/>
                  </a:cubicBezTo>
                  <a:cubicBezTo>
                    <a:pt x="23" y="32"/>
                    <a:pt x="22" y="34"/>
                    <a:pt x="22" y="35"/>
                  </a:cubicBezTo>
                  <a:moveTo>
                    <a:pt x="24" y="30"/>
                  </a:moveTo>
                  <a:cubicBezTo>
                    <a:pt x="24" y="30"/>
                    <a:pt x="24" y="30"/>
                    <a:pt x="24" y="30"/>
                  </a:cubicBezTo>
                  <a:cubicBezTo>
                    <a:pt x="24" y="30"/>
                    <a:pt x="24" y="30"/>
                    <a:pt x="24" y="30"/>
                  </a:cubicBezTo>
                  <a:cubicBezTo>
                    <a:pt x="24" y="30"/>
                    <a:pt x="24" y="29"/>
                    <a:pt x="24" y="29"/>
                  </a:cubicBezTo>
                  <a:cubicBezTo>
                    <a:pt x="24" y="29"/>
                    <a:pt x="24" y="29"/>
                    <a:pt x="24" y="29"/>
                  </a:cubicBezTo>
                  <a:cubicBezTo>
                    <a:pt x="24" y="29"/>
                    <a:pt x="24" y="29"/>
                    <a:pt x="24" y="29"/>
                  </a:cubicBezTo>
                  <a:cubicBezTo>
                    <a:pt x="24" y="29"/>
                    <a:pt x="24" y="29"/>
                    <a:pt x="24" y="29"/>
                  </a:cubicBezTo>
                  <a:cubicBezTo>
                    <a:pt x="24" y="29"/>
                    <a:pt x="24" y="29"/>
                    <a:pt x="24" y="29"/>
                  </a:cubicBezTo>
                  <a:cubicBezTo>
                    <a:pt x="24" y="28"/>
                    <a:pt x="24" y="28"/>
                    <a:pt x="25" y="28"/>
                  </a:cubicBezTo>
                  <a:cubicBezTo>
                    <a:pt x="25" y="28"/>
                    <a:pt x="25" y="28"/>
                    <a:pt x="25" y="28"/>
                  </a:cubicBezTo>
                  <a:cubicBezTo>
                    <a:pt x="25" y="28"/>
                    <a:pt x="25" y="28"/>
                    <a:pt x="25" y="28"/>
                  </a:cubicBezTo>
                  <a:cubicBezTo>
                    <a:pt x="25" y="27"/>
                    <a:pt x="26" y="27"/>
                    <a:pt x="26" y="27"/>
                  </a:cubicBezTo>
                  <a:cubicBezTo>
                    <a:pt x="26" y="27"/>
                    <a:pt x="26" y="27"/>
                    <a:pt x="26" y="27"/>
                  </a:cubicBezTo>
                  <a:cubicBezTo>
                    <a:pt x="26" y="27"/>
                    <a:pt x="26" y="27"/>
                    <a:pt x="26" y="27"/>
                  </a:cubicBezTo>
                  <a:cubicBezTo>
                    <a:pt x="26" y="28"/>
                    <a:pt x="25" y="28"/>
                    <a:pt x="25" y="28"/>
                  </a:cubicBezTo>
                  <a:cubicBezTo>
                    <a:pt x="25" y="29"/>
                    <a:pt x="25" y="29"/>
                    <a:pt x="25" y="29"/>
                  </a:cubicBezTo>
                  <a:cubicBezTo>
                    <a:pt x="25" y="29"/>
                    <a:pt x="25" y="29"/>
                    <a:pt x="24" y="30"/>
                  </a:cubicBezTo>
                  <a:moveTo>
                    <a:pt x="32" y="41"/>
                  </a:moveTo>
                  <a:cubicBezTo>
                    <a:pt x="32" y="41"/>
                    <a:pt x="33" y="39"/>
                    <a:pt x="33" y="38"/>
                  </a:cubicBezTo>
                  <a:cubicBezTo>
                    <a:pt x="33" y="38"/>
                    <a:pt x="33" y="38"/>
                    <a:pt x="33" y="38"/>
                  </a:cubicBezTo>
                  <a:cubicBezTo>
                    <a:pt x="33" y="37"/>
                    <a:pt x="33" y="37"/>
                    <a:pt x="33" y="37"/>
                  </a:cubicBezTo>
                  <a:cubicBezTo>
                    <a:pt x="34" y="36"/>
                    <a:pt x="35" y="35"/>
                    <a:pt x="36" y="34"/>
                  </a:cubicBezTo>
                  <a:cubicBezTo>
                    <a:pt x="36" y="33"/>
                    <a:pt x="36" y="32"/>
                    <a:pt x="37" y="31"/>
                  </a:cubicBezTo>
                  <a:cubicBezTo>
                    <a:pt x="37" y="31"/>
                    <a:pt x="37" y="30"/>
                    <a:pt x="37" y="29"/>
                  </a:cubicBezTo>
                  <a:cubicBezTo>
                    <a:pt x="37" y="29"/>
                    <a:pt x="37" y="29"/>
                    <a:pt x="36" y="29"/>
                  </a:cubicBezTo>
                  <a:cubicBezTo>
                    <a:pt x="38" y="27"/>
                    <a:pt x="40" y="25"/>
                    <a:pt x="40" y="23"/>
                  </a:cubicBezTo>
                  <a:cubicBezTo>
                    <a:pt x="39" y="23"/>
                    <a:pt x="39" y="24"/>
                    <a:pt x="37" y="24"/>
                  </a:cubicBezTo>
                  <a:cubicBezTo>
                    <a:pt x="37" y="23"/>
                    <a:pt x="37" y="23"/>
                    <a:pt x="39" y="22"/>
                  </a:cubicBezTo>
                  <a:cubicBezTo>
                    <a:pt x="40" y="19"/>
                    <a:pt x="40" y="19"/>
                    <a:pt x="40" y="19"/>
                  </a:cubicBezTo>
                  <a:cubicBezTo>
                    <a:pt x="40" y="17"/>
                    <a:pt x="37" y="20"/>
                    <a:pt x="36" y="21"/>
                  </a:cubicBezTo>
                  <a:cubicBezTo>
                    <a:pt x="35" y="22"/>
                    <a:pt x="34" y="24"/>
                    <a:pt x="32" y="24"/>
                  </a:cubicBezTo>
                  <a:cubicBezTo>
                    <a:pt x="32" y="24"/>
                    <a:pt x="32" y="24"/>
                    <a:pt x="32" y="24"/>
                  </a:cubicBezTo>
                  <a:cubicBezTo>
                    <a:pt x="30" y="24"/>
                    <a:pt x="30" y="26"/>
                    <a:pt x="28" y="28"/>
                  </a:cubicBezTo>
                  <a:cubicBezTo>
                    <a:pt x="28" y="28"/>
                    <a:pt x="28" y="27"/>
                    <a:pt x="28" y="27"/>
                  </a:cubicBezTo>
                  <a:cubicBezTo>
                    <a:pt x="28" y="27"/>
                    <a:pt x="28" y="27"/>
                    <a:pt x="30" y="25"/>
                  </a:cubicBezTo>
                  <a:cubicBezTo>
                    <a:pt x="30" y="25"/>
                    <a:pt x="30" y="25"/>
                    <a:pt x="29" y="25"/>
                  </a:cubicBezTo>
                  <a:cubicBezTo>
                    <a:pt x="30" y="24"/>
                    <a:pt x="32" y="23"/>
                    <a:pt x="32" y="22"/>
                  </a:cubicBezTo>
                  <a:cubicBezTo>
                    <a:pt x="31" y="20"/>
                    <a:pt x="38" y="14"/>
                    <a:pt x="41" y="14"/>
                  </a:cubicBezTo>
                  <a:cubicBezTo>
                    <a:pt x="41" y="14"/>
                    <a:pt x="41" y="14"/>
                    <a:pt x="41" y="14"/>
                  </a:cubicBezTo>
                  <a:cubicBezTo>
                    <a:pt x="42" y="14"/>
                    <a:pt x="42" y="13"/>
                    <a:pt x="43" y="13"/>
                  </a:cubicBezTo>
                  <a:cubicBezTo>
                    <a:pt x="42" y="14"/>
                    <a:pt x="41" y="15"/>
                    <a:pt x="40" y="15"/>
                  </a:cubicBezTo>
                  <a:cubicBezTo>
                    <a:pt x="41" y="15"/>
                    <a:pt x="41" y="15"/>
                    <a:pt x="41" y="15"/>
                  </a:cubicBezTo>
                  <a:cubicBezTo>
                    <a:pt x="41" y="15"/>
                    <a:pt x="41" y="15"/>
                    <a:pt x="41" y="15"/>
                  </a:cubicBezTo>
                  <a:cubicBezTo>
                    <a:pt x="41" y="15"/>
                    <a:pt x="41" y="15"/>
                    <a:pt x="40" y="16"/>
                  </a:cubicBezTo>
                  <a:cubicBezTo>
                    <a:pt x="41" y="16"/>
                    <a:pt x="41" y="16"/>
                    <a:pt x="44" y="13"/>
                  </a:cubicBezTo>
                  <a:cubicBezTo>
                    <a:pt x="43" y="13"/>
                    <a:pt x="43" y="13"/>
                    <a:pt x="43" y="13"/>
                  </a:cubicBezTo>
                  <a:cubicBezTo>
                    <a:pt x="44" y="13"/>
                    <a:pt x="44" y="13"/>
                    <a:pt x="44" y="12"/>
                  </a:cubicBezTo>
                  <a:cubicBezTo>
                    <a:pt x="44" y="13"/>
                    <a:pt x="44" y="13"/>
                    <a:pt x="44" y="13"/>
                  </a:cubicBezTo>
                  <a:cubicBezTo>
                    <a:pt x="46" y="13"/>
                    <a:pt x="47" y="11"/>
                    <a:pt x="48" y="11"/>
                  </a:cubicBezTo>
                  <a:cubicBezTo>
                    <a:pt x="49" y="12"/>
                    <a:pt x="49" y="12"/>
                    <a:pt x="49" y="11"/>
                  </a:cubicBezTo>
                  <a:cubicBezTo>
                    <a:pt x="49" y="11"/>
                    <a:pt x="49" y="11"/>
                    <a:pt x="48" y="12"/>
                  </a:cubicBezTo>
                  <a:cubicBezTo>
                    <a:pt x="48" y="12"/>
                    <a:pt x="48" y="12"/>
                    <a:pt x="48" y="12"/>
                  </a:cubicBezTo>
                  <a:cubicBezTo>
                    <a:pt x="48" y="13"/>
                    <a:pt x="45" y="13"/>
                    <a:pt x="46" y="14"/>
                  </a:cubicBezTo>
                  <a:cubicBezTo>
                    <a:pt x="46" y="14"/>
                    <a:pt x="47" y="14"/>
                    <a:pt x="47" y="14"/>
                  </a:cubicBezTo>
                  <a:cubicBezTo>
                    <a:pt x="47" y="14"/>
                    <a:pt x="47" y="15"/>
                    <a:pt x="44" y="16"/>
                  </a:cubicBezTo>
                  <a:cubicBezTo>
                    <a:pt x="44" y="15"/>
                    <a:pt x="44" y="15"/>
                    <a:pt x="44" y="15"/>
                  </a:cubicBezTo>
                  <a:cubicBezTo>
                    <a:pt x="44" y="15"/>
                    <a:pt x="43" y="15"/>
                    <a:pt x="42" y="16"/>
                  </a:cubicBezTo>
                  <a:cubicBezTo>
                    <a:pt x="42" y="16"/>
                    <a:pt x="42" y="17"/>
                    <a:pt x="42" y="17"/>
                  </a:cubicBezTo>
                  <a:cubicBezTo>
                    <a:pt x="42" y="18"/>
                    <a:pt x="42" y="18"/>
                    <a:pt x="41" y="19"/>
                  </a:cubicBezTo>
                  <a:cubicBezTo>
                    <a:pt x="42" y="19"/>
                    <a:pt x="42" y="19"/>
                    <a:pt x="42" y="19"/>
                  </a:cubicBezTo>
                  <a:cubicBezTo>
                    <a:pt x="41" y="21"/>
                    <a:pt x="41" y="21"/>
                    <a:pt x="41" y="21"/>
                  </a:cubicBezTo>
                  <a:cubicBezTo>
                    <a:pt x="42" y="21"/>
                    <a:pt x="42" y="21"/>
                    <a:pt x="42" y="21"/>
                  </a:cubicBezTo>
                  <a:cubicBezTo>
                    <a:pt x="42" y="21"/>
                    <a:pt x="42" y="21"/>
                    <a:pt x="42" y="21"/>
                  </a:cubicBezTo>
                  <a:cubicBezTo>
                    <a:pt x="42" y="21"/>
                    <a:pt x="42" y="21"/>
                    <a:pt x="42" y="22"/>
                  </a:cubicBezTo>
                  <a:cubicBezTo>
                    <a:pt x="44" y="21"/>
                    <a:pt x="44" y="19"/>
                    <a:pt x="46" y="18"/>
                  </a:cubicBezTo>
                  <a:cubicBezTo>
                    <a:pt x="46" y="18"/>
                    <a:pt x="46" y="18"/>
                    <a:pt x="46" y="18"/>
                  </a:cubicBezTo>
                  <a:cubicBezTo>
                    <a:pt x="46" y="18"/>
                    <a:pt x="46" y="18"/>
                    <a:pt x="45" y="19"/>
                  </a:cubicBezTo>
                  <a:cubicBezTo>
                    <a:pt x="46" y="19"/>
                    <a:pt x="46" y="19"/>
                    <a:pt x="46" y="20"/>
                  </a:cubicBezTo>
                  <a:cubicBezTo>
                    <a:pt x="47" y="19"/>
                    <a:pt x="47" y="19"/>
                    <a:pt x="48" y="19"/>
                  </a:cubicBezTo>
                  <a:cubicBezTo>
                    <a:pt x="48" y="17"/>
                    <a:pt x="49" y="17"/>
                    <a:pt x="49" y="16"/>
                  </a:cubicBezTo>
                  <a:cubicBezTo>
                    <a:pt x="49" y="16"/>
                    <a:pt x="49" y="16"/>
                    <a:pt x="49" y="16"/>
                  </a:cubicBezTo>
                  <a:cubicBezTo>
                    <a:pt x="49" y="14"/>
                    <a:pt x="51" y="14"/>
                    <a:pt x="51" y="13"/>
                  </a:cubicBezTo>
                  <a:cubicBezTo>
                    <a:pt x="52" y="13"/>
                    <a:pt x="52" y="11"/>
                    <a:pt x="53" y="10"/>
                  </a:cubicBezTo>
                  <a:cubicBezTo>
                    <a:pt x="53" y="10"/>
                    <a:pt x="54" y="9"/>
                    <a:pt x="54" y="9"/>
                  </a:cubicBezTo>
                  <a:cubicBezTo>
                    <a:pt x="54" y="8"/>
                    <a:pt x="53" y="8"/>
                    <a:pt x="53" y="8"/>
                  </a:cubicBezTo>
                  <a:cubicBezTo>
                    <a:pt x="52" y="8"/>
                    <a:pt x="52" y="9"/>
                    <a:pt x="51" y="8"/>
                  </a:cubicBezTo>
                  <a:cubicBezTo>
                    <a:pt x="52" y="8"/>
                    <a:pt x="53" y="8"/>
                    <a:pt x="54" y="7"/>
                  </a:cubicBezTo>
                  <a:cubicBezTo>
                    <a:pt x="50" y="7"/>
                    <a:pt x="49" y="10"/>
                    <a:pt x="46" y="11"/>
                  </a:cubicBezTo>
                  <a:cubicBezTo>
                    <a:pt x="46" y="11"/>
                    <a:pt x="47" y="10"/>
                    <a:pt x="48" y="10"/>
                  </a:cubicBezTo>
                  <a:cubicBezTo>
                    <a:pt x="48" y="10"/>
                    <a:pt x="48" y="10"/>
                    <a:pt x="47" y="10"/>
                  </a:cubicBezTo>
                  <a:cubicBezTo>
                    <a:pt x="49" y="8"/>
                    <a:pt x="50" y="8"/>
                    <a:pt x="51" y="7"/>
                  </a:cubicBezTo>
                  <a:cubicBezTo>
                    <a:pt x="49" y="7"/>
                    <a:pt x="48" y="9"/>
                    <a:pt x="46" y="9"/>
                  </a:cubicBezTo>
                  <a:cubicBezTo>
                    <a:pt x="47" y="9"/>
                    <a:pt x="48" y="9"/>
                    <a:pt x="49" y="7"/>
                  </a:cubicBezTo>
                  <a:cubicBezTo>
                    <a:pt x="48" y="7"/>
                    <a:pt x="48" y="8"/>
                    <a:pt x="47" y="9"/>
                  </a:cubicBezTo>
                  <a:cubicBezTo>
                    <a:pt x="47" y="8"/>
                    <a:pt x="47" y="7"/>
                    <a:pt x="49" y="7"/>
                  </a:cubicBezTo>
                  <a:cubicBezTo>
                    <a:pt x="49" y="7"/>
                    <a:pt x="49" y="7"/>
                    <a:pt x="49" y="7"/>
                  </a:cubicBezTo>
                  <a:cubicBezTo>
                    <a:pt x="51" y="6"/>
                    <a:pt x="54" y="4"/>
                    <a:pt x="55" y="3"/>
                  </a:cubicBezTo>
                  <a:cubicBezTo>
                    <a:pt x="55" y="3"/>
                    <a:pt x="55" y="3"/>
                    <a:pt x="52" y="5"/>
                  </a:cubicBezTo>
                  <a:cubicBezTo>
                    <a:pt x="55" y="3"/>
                    <a:pt x="57" y="2"/>
                    <a:pt x="59" y="1"/>
                  </a:cubicBezTo>
                  <a:cubicBezTo>
                    <a:pt x="60" y="1"/>
                    <a:pt x="60" y="1"/>
                    <a:pt x="60" y="0"/>
                  </a:cubicBezTo>
                  <a:cubicBezTo>
                    <a:pt x="59" y="1"/>
                    <a:pt x="57" y="2"/>
                    <a:pt x="56" y="2"/>
                  </a:cubicBezTo>
                  <a:cubicBezTo>
                    <a:pt x="56" y="2"/>
                    <a:pt x="56" y="2"/>
                    <a:pt x="56" y="2"/>
                  </a:cubicBezTo>
                  <a:cubicBezTo>
                    <a:pt x="56" y="2"/>
                    <a:pt x="56" y="2"/>
                    <a:pt x="56" y="2"/>
                  </a:cubicBezTo>
                  <a:cubicBezTo>
                    <a:pt x="56" y="2"/>
                    <a:pt x="56" y="2"/>
                    <a:pt x="56" y="2"/>
                  </a:cubicBezTo>
                  <a:cubicBezTo>
                    <a:pt x="54" y="3"/>
                    <a:pt x="54" y="3"/>
                    <a:pt x="52" y="4"/>
                  </a:cubicBezTo>
                  <a:cubicBezTo>
                    <a:pt x="52" y="4"/>
                    <a:pt x="53" y="4"/>
                    <a:pt x="53" y="4"/>
                  </a:cubicBezTo>
                  <a:cubicBezTo>
                    <a:pt x="50" y="6"/>
                    <a:pt x="45" y="8"/>
                    <a:pt x="42" y="10"/>
                  </a:cubicBezTo>
                  <a:cubicBezTo>
                    <a:pt x="35" y="16"/>
                    <a:pt x="34" y="16"/>
                    <a:pt x="30" y="20"/>
                  </a:cubicBezTo>
                  <a:cubicBezTo>
                    <a:pt x="24" y="27"/>
                    <a:pt x="23" y="27"/>
                    <a:pt x="20" y="32"/>
                  </a:cubicBezTo>
                  <a:cubicBezTo>
                    <a:pt x="14" y="40"/>
                    <a:pt x="14" y="40"/>
                    <a:pt x="12" y="45"/>
                  </a:cubicBezTo>
                  <a:cubicBezTo>
                    <a:pt x="9" y="51"/>
                    <a:pt x="9" y="51"/>
                    <a:pt x="9" y="51"/>
                  </a:cubicBezTo>
                  <a:cubicBezTo>
                    <a:pt x="9" y="51"/>
                    <a:pt x="9" y="51"/>
                    <a:pt x="9" y="51"/>
                  </a:cubicBezTo>
                  <a:cubicBezTo>
                    <a:pt x="9" y="50"/>
                    <a:pt x="9" y="50"/>
                    <a:pt x="10" y="50"/>
                  </a:cubicBezTo>
                  <a:cubicBezTo>
                    <a:pt x="9" y="50"/>
                    <a:pt x="9" y="50"/>
                    <a:pt x="9" y="52"/>
                  </a:cubicBezTo>
                  <a:cubicBezTo>
                    <a:pt x="9" y="51"/>
                    <a:pt x="9" y="51"/>
                    <a:pt x="9" y="51"/>
                  </a:cubicBezTo>
                  <a:cubicBezTo>
                    <a:pt x="9" y="51"/>
                    <a:pt x="10" y="51"/>
                    <a:pt x="10" y="52"/>
                  </a:cubicBezTo>
                  <a:cubicBezTo>
                    <a:pt x="9" y="52"/>
                    <a:pt x="9" y="52"/>
                    <a:pt x="9" y="53"/>
                  </a:cubicBezTo>
                  <a:cubicBezTo>
                    <a:pt x="9" y="53"/>
                    <a:pt x="9" y="53"/>
                    <a:pt x="9" y="53"/>
                  </a:cubicBezTo>
                  <a:cubicBezTo>
                    <a:pt x="9" y="55"/>
                    <a:pt x="8" y="57"/>
                    <a:pt x="7" y="60"/>
                  </a:cubicBezTo>
                  <a:cubicBezTo>
                    <a:pt x="7" y="60"/>
                    <a:pt x="8" y="59"/>
                    <a:pt x="8" y="57"/>
                  </a:cubicBezTo>
                  <a:cubicBezTo>
                    <a:pt x="10" y="52"/>
                    <a:pt x="13" y="49"/>
                    <a:pt x="16" y="45"/>
                  </a:cubicBezTo>
                  <a:cubicBezTo>
                    <a:pt x="16" y="45"/>
                    <a:pt x="16" y="45"/>
                    <a:pt x="16" y="45"/>
                  </a:cubicBezTo>
                  <a:cubicBezTo>
                    <a:pt x="17" y="45"/>
                    <a:pt x="17" y="43"/>
                    <a:pt x="18" y="43"/>
                  </a:cubicBezTo>
                  <a:cubicBezTo>
                    <a:pt x="19" y="42"/>
                    <a:pt x="19" y="42"/>
                    <a:pt x="19" y="42"/>
                  </a:cubicBezTo>
                  <a:cubicBezTo>
                    <a:pt x="20" y="43"/>
                    <a:pt x="20" y="43"/>
                    <a:pt x="20" y="43"/>
                  </a:cubicBezTo>
                  <a:cubicBezTo>
                    <a:pt x="21" y="42"/>
                    <a:pt x="21" y="39"/>
                    <a:pt x="23" y="40"/>
                  </a:cubicBezTo>
                  <a:cubicBezTo>
                    <a:pt x="23" y="40"/>
                    <a:pt x="24" y="40"/>
                    <a:pt x="24" y="39"/>
                  </a:cubicBezTo>
                  <a:cubicBezTo>
                    <a:pt x="24" y="40"/>
                    <a:pt x="23" y="41"/>
                    <a:pt x="23" y="42"/>
                  </a:cubicBezTo>
                  <a:cubicBezTo>
                    <a:pt x="23" y="42"/>
                    <a:pt x="23" y="42"/>
                    <a:pt x="23" y="42"/>
                  </a:cubicBezTo>
                  <a:cubicBezTo>
                    <a:pt x="24" y="42"/>
                    <a:pt x="26" y="42"/>
                    <a:pt x="27" y="42"/>
                  </a:cubicBezTo>
                  <a:cubicBezTo>
                    <a:pt x="27" y="42"/>
                    <a:pt x="28" y="40"/>
                    <a:pt x="28" y="39"/>
                  </a:cubicBezTo>
                  <a:cubicBezTo>
                    <a:pt x="28" y="39"/>
                    <a:pt x="27" y="40"/>
                    <a:pt x="27" y="40"/>
                  </a:cubicBezTo>
                  <a:cubicBezTo>
                    <a:pt x="27" y="40"/>
                    <a:pt x="27" y="40"/>
                    <a:pt x="27" y="40"/>
                  </a:cubicBezTo>
                  <a:cubicBezTo>
                    <a:pt x="27" y="39"/>
                    <a:pt x="27" y="39"/>
                    <a:pt x="28" y="38"/>
                  </a:cubicBezTo>
                  <a:cubicBezTo>
                    <a:pt x="27" y="38"/>
                    <a:pt x="27" y="38"/>
                    <a:pt x="27" y="38"/>
                  </a:cubicBezTo>
                  <a:cubicBezTo>
                    <a:pt x="26" y="37"/>
                    <a:pt x="28" y="36"/>
                    <a:pt x="28" y="35"/>
                  </a:cubicBezTo>
                  <a:cubicBezTo>
                    <a:pt x="28" y="35"/>
                    <a:pt x="28" y="35"/>
                    <a:pt x="28" y="35"/>
                  </a:cubicBezTo>
                  <a:cubicBezTo>
                    <a:pt x="27" y="35"/>
                    <a:pt x="26" y="35"/>
                    <a:pt x="26" y="35"/>
                  </a:cubicBezTo>
                  <a:cubicBezTo>
                    <a:pt x="26" y="34"/>
                    <a:pt x="27" y="34"/>
                    <a:pt x="28" y="33"/>
                  </a:cubicBezTo>
                  <a:cubicBezTo>
                    <a:pt x="28" y="33"/>
                    <a:pt x="29" y="34"/>
                    <a:pt x="29" y="33"/>
                  </a:cubicBezTo>
                  <a:cubicBezTo>
                    <a:pt x="29" y="33"/>
                    <a:pt x="30" y="34"/>
                    <a:pt x="30" y="34"/>
                  </a:cubicBezTo>
                  <a:cubicBezTo>
                    <a:pt x="30" y="34"/>
                    <a:pt x="30" y="34"/>
                    <a:pt x="30" y="34"/>
                  </a:cubicBezTo>
                  <a:cubicBezTo>
                    <a:pt x="30" y="34"/>
                    <a:pt x="30" y="34"/>
                    <a:pt x="30" y="34"/>
                  </a:cubicBezTo>
                  <a:cubicBezTo>
                    <a:pt x="30" y="35"/>
                    <a:pt x="29" y="35"/>
                    <a:pt x="29" y="36"/>
                  </a:cubicBezTo>
                  <a:cubicBezTo>
                    <a:pt x="30" y="37"/>
                    <a:pt x="31" y="35"/>
                    <a:pt x="32" y="35"/>
                  </a:cubicBezTo>
                  <a:cubicBezTo>
                    <a:pt x="32" y="35"/>
                    <a:pt x="32" y="35"/>
                    <a:pt x="32" y="35"/>
                  </a:cubicBezTo>
                  <a:cubicBezTo>
                    <a:pt x="32" y="35"/>
                    <a:pt x="32" y="35"/>
                    <a:pt x="33" y="35"/>
                  </a:cubicBezTo>
                  <a:cubicBezTo>
                    <a:pt x="33" y="35"/>
                    <a:pt x="34" y="35"/>
                    <a:pt x="34" y="35"/>
                  </a:cubicBezTo>
                  <a:cubicBezTo>
                    <a:pt x="33" y="37"/>
                    <a:pt x="30" y="37"/>
                    <a:pt x="29" y="39"/>
                  </a:cubicBezTo>
                  <a:cubicBezTo>
                    <a:pt x="30" y="39"/>
                    <a:pt x="30" y="40"/>
                    <a:pt x="31" y="40"/>
                  </a:cubicBezTo>
                  <a:cubicBezTo>
                    <a:pt x="31" y="40"/>
                    <a:pt x="31" y="41"/>
                    <a:pt x="30" y="41"/>
                  </a:cubicBezTo>
                  <a:cubicBezTo>
                    <a:pt x="31" y="41"/>
                    <a:pt x="32" y="41"/>
                    <a:pt x="32" y="42"/>
                  </a:cubicBezTo>
                  <a:cubicBezTo>
                    <a:pt x="32" y="41"/>
                    <a:pt x="32" y="41"/>
                    <a:pt x="32" y="41"/>
                  </a:cubicBezTo>
                  <a:moveTo>
                    <a:pt x="25" y="125"/>
                  </a:moveTo>
                  <a:cubicBezTo>
                    <a:pt x="25" y="123"/>
                    <a:pt x="15" y="111"/>
                    <a:pt x="14" y="111"/>
                  </a:cubicBezTo>
                  <a:cubicBezTo>
                    <a:pt x="14" y="112"/>
                    <a:pt x="14" y="112"/>
                    <a:pt x="14" y="113"/>
                  </a:cubicBezTo>
                  <a:cubicBezTo>
                    <a:pt x="14" y="113"/>
                    <a:pt x="14" y="113"/>
                    <a:pt x="14" y="113"/>
                  </a:cubicBezTo>
                  <a:cubicBezTo>
                    <a:pt x="13" y="113"/>
                    <a:pt x="13" y="113"/>
                    <a:pt x="13" y="113"/>
                  </a:cubicBezTo>
                  <a:cubicBezTo>
                    <a:pt x="14" y="110"/>
                    <a:pt x="14" y="110"/>
                    <a:pt x="13" y="109"/>
                  </a:cubicBezTo>
                  <a:cubicBezTo>
                    <a:pt x="13" y="109"/>
                    <a:pt x="13" y="110"/>
                    <a:pt x="13" y="110"/>
                  </a:cubicBezTo>
                  <a:cubicBezTo>
                    <a:pt x="12" y="110"/>
                    <a:pt x="12" y="110"/>
                    <a:pt x="12" y="109"/>
                  </a:cubicBezTo>
                  <a:cubicBezTo>
                    <a:pt x="16" y="107"/>
                    <a:pt x="10" y="98"/>
                    <a:pt x="10" y="98"/>
                  </a:cubicBezTo>
                  <a:cubicBezTo>
                    <a:pt x="10" y="98"/>
                    <a:pt x="9" y="98"/>
                    <a:pt x="9" y="98"/>
                  </a:cubicBezTo>
                  <a:cubicBezTo>
                    <a:pt x="7" y="93"/>
                    <a:pt x="7" y="93"/>
                    <a:pt x="8" y="89"/>
                  </a:cubicBezTo>
                  <a:cubicBezTo>
                    <a:pt x="8" y="89"/>
                    <a:pt x="7" y="89"/>
                    <a:pt x="7" y="90"/>
                  </a:cubicBezTo>
                  <a:cubicBezTo>
                    <a:pt x="7" y="89"/>
                    <a:pt x="7" y="88"/>
                    <a:pt x="6" y="87"/>
                  </a:cubicBezTo>
                  <a:cubicBezTo>
                    <a:pt x="6" y="88"/>
                    <a:pt x="6" y="88"/>
                    <a:pt x="6" y="88"/>
                  </a:cubicBezTo>
                  <a:cubicBezTo>
                    <a:pt x="6" y="88"/>
                    <a:pt x="6" y="87"/>
                    <a:pt x="5" y="86"/>
                  </a:cubicBezTo>
                  <a:cubicBezTo>
                    <a:pt x="5" y="86"/>
                    <a:pt x="5" y="86"/>
                    <a:pt x="5" y="86"/>
                  </a:cubicBezTo>
                  <a:cubicBezTo>
                    <a:pt x="5" y="86"/>
                    <a:pt x="5" y="86"/>
                    <a:pt x="5" y="84"/>
                  </a:cubicBezTo>
                  <a:cubicBezTo>
                    <a:pt x="5" y="84"/>
                    <a:pt x="4" y="84"/>
                    <a:pt x="4" y="84"/>
                  </a:cubicBezTo>
                  <a:cubicBezTo>
                    <a:pt x="4" y="85"/>
                    <a:pt x="4" y="85"/>
                    <a:pt x="4" y="88"/>
                  </a:cubicBezTo>
                  <a:cubicBezTo>
                    <a:pt x="3" y="86"/>
                    <a:pt x="4" y="84"/>
                    <a:pt x="4" y="82"/>
                  </a:cubicBezTo>
                  <a:cubicBezTo>
                    <a:pt x="3" y="83"/>
                    <a:pt x="3" y="83"/>
                    <a:pt x="2" y="86"/>
                  </a:cubicBezTo>
                  <a:cubicBezTo>
                    <a:pt x="2" y="85"/>
                    <a:pt x="2" y="85"/>
                    <a:pt x="2" y="83"/>
                  </a:cubicBezTo>
                  <a:cubicBezTo>
                    <a:pt x="2" y="83"/>
                    <a:pt x="2" y="84"/>
                    <a:pt x="2" y="84"/>
                  </a:cubicBezTo>
                  <a:cubicBezTo>
                    <a:pt x="0" y="76"/>
                    <a:pt x="6" y="70"/>
                    <a:pt x="5" y="62"/>
                  </a:cubicBezTo>
                  <a:cubicBezTo>
                    <a:pt x="4" y="65"/>
                    <a:pt x="2" y="73"/>
                    <a:pt x="2" y="73"/>
                  </a:cubicBezTo>
                  <a:cubicBezTo>
                    <a:pt x="2" y="73"/>
                    <a:pt x="2" y="73"/>
                    <a:pt x="2" y="73"/>
                  </a:cubicBezTo>
                  <a:cubicBezTo>
                    <a:pt x="1" y="81"/>
                    <a:pt x="1" y="85"/>
                    <a:pt x="2" y="87"/>
                  </a:cubicBezTo>
                  <a:cubicBezTo>
                    <a:pt x="2" y="86"/>
                    <a:pt x="2" y="86"/>
                    <a:pt x="2" y="85"/>
                  </a:cubicBezTo>
                  <a:cubicBezTo>
                    <a:pt x="2" y="86"/>
                    <a:pt x="2" y="92"/>
                    <a:pt x="2" y="92"/>
                  </a:cubicBezTo>
                  <a:cubicBezTo>
                    <a:pt x="1" y="112"/>
                    <a:pt x="11" y="137"/>
                    <a:pt x="27" y="154"/>
                  </a:cubicBezTo>
                  <a:cubicBezTo>
                    <a:pt x="29" y="156"/>
                    <a:pt x="29" y="156"/>
                    <a:pt x="29" y="156"/>
                  </a:cubicBezTo>
                  <a:cubicBezTo>
                    <a:pt x="29" y="156"/>
                    <a:pt x="29" y="156"/>
                    <a:pt x="29" y="156"/>
                  </a:cubicBezTo>
                  <a:cubicBezTo>
                    <a:pt x="28" y="155"/>
                    <a:pt x="28" y="155"/>
                    <a:pt x="27" y="154"/>
                  </a:cubicBezTo>
                  <a:cubicBezTo>
                    <a:pt x="27" y="154"/>
                    <a:pt x="27" y="154"/>
                    <a:pt x="28" y="155"/>
                  </a:cubicBezTo>
                  <a:cubicBezTo>
                    <a:pt x="27" y="154"/>
                    <a:pt x="27" y="154"/>
                    <a:pt x="26" y="153"/>
                  </a:cubicBezTo>
                  <a:cubicBezTo>
                    <a:pt x="26" y="153"/>
                    <a:pt x="27" y="153"/>
                    <a:pt x="27" y="154"/>
                  </a:cubicBezTo>
                  <a:cubicBezTo>
                    <a:pt x="26" y="151"/>
                    <a:pt x="23" y="149"/>
                    <a:pt x="22" y="147"/>
                  </a:cubicBezTo>
                  <a:cubicBezTo>
                    <a:pt x="24" y="150"/>
                    <a:pt x="24" y="150"/>
                    <a:pt x="26" y="151"/>
                  </a:cubicBezTo>
                  <a:cubicBezTo>
                    <a:pt x="25" y="150"/>
                    <a:pt x="24" y="149"/>
                    <a:pt x="24" y="148"/>
                  </a:cubicBezTo>
                  <a:cubicBezTo>
                    <a:pt x="24" y="146"/>
                    <a:pt x="22" y="145"/>
                    <a:pt x="22" y="143"/>
                  </a:cubicBezTo>
                  <a:cubicBezTo>
                    <a:pt x="23" y="141"/>
                    <a:pt x="24" y="142"/>
                    <a:pt x="25" y="142"/>
                  </a:cubicBezTo>
                  <a:cubicBezTo>
                    <a:pt x="25" y="141"/>
                    <a:pt x="25" y="140"/>
                    <a:pt x="25" y="139"/>
                  </a:cubicBezTo>
                  <a:cubicBezTo>
                    <a:pt x="25" y="137"/>
                    <a:pt x="23" y="134"/>
                    <a:pt x="23" y="132"/>
                  </a:cubicBezTo>
                  <a:cubicBezTo>
                    <a:pt x="23" y="130"/>
                    <a:pt x="25" y="128"/>
                    <a:pt x="25" y="12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50" name="Freeform 13"/>
            <p:cNvSpPr/>
            <p:nvPr/>
          </p:nvSpPr>
          <p:spPr bwMode="auto">
            <a:xfrm>
              <a:off x="6435075" y="2912178"/>
              <a:ext cx="6350" cy="6350"/>
            </a:xfrm>
            <a:custGeom>
              <a:avLst/>
              <a:gdLst>
                <a:gd name="T0" fmla="*/ 0 w 1"/>
                <a:gd name="T1" fmla="*/ 1 h 1"/>
                <a:gd name="T2" fmla="*/ 0 w 1"/>
                <a:gd name="T3" fmla="*/ 1 h 1"/>
                <a:gd name="T4" fmla="*/ 1 w 1"/>
                <a:gd name="T5" fmla="*/ 0 h 1"/>
                <a:gd name="T6" fmla="*/ 1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0" y="1"/>
                    <a:pt x="0" y="1"/>
                  </a:cubicBezTo>
                  <a:cubicBezTo>
                    <a:pt x="0" y="0"/>
                    <a:pt x="1" y="0"/>
                    <a:pt x="1" y="0"/>
                  </a:cubicBezTo>
                  <a:cubicBezTo>
                    <a:pt x="1" y="0"/>
                    <a:pt x="1" y="0"/>
                    <a:pt x="1" y="0"/>
                  </a:cubicBezTo>
                  <a:cubicBezTo>
                    <a:pt x="1" y="0"/>
                    <a:pt x="1" y="0"/>
                    <a:pt x="0"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51" name="Freeform 14"/>
            <p:cNvSpPr/>
            <p:nvPr/>
          </p:nvSpPr>
          <p:spPr bwMode="auto">
            <a:xfrm>
              <a:off x="6428725" y="2918528"/>
              <a:ext cx="6350" cy="7938"/>
            </a:xfrm>
            <a:custGeom>
              <a:avLst/>
              <a:gdLst>
                <a:gd name="T0" fmla="*/ 1 w 1"/>
                <a:gd name="T1" fmla="*/ 1 h 1"/>
                <a:gd name="T2" fmla="*/ 0 w 1"/>
                <a:gd name="T3" fmla="*/ 1 h 1"/>
                <a:gd name="T4" fmla="*/ 1 w 1"/>
                <a:gd name="T5" fmla="*/ 0 h 1"/>
                <a:gd name="T6" fmla="*/ 1 w 1"/>
                <a:gd name="T7" fmla="*/ 0 h 1"/>
                <a:gd name="T8" fmla="*/ 1 w 1"/>
                <a:gd name="T9" fmla="*/ 1 h 1"/>
              </a:gdLst>
              <a:ahLst/>
              <a:cxnLst>
                <a:cxn ang="0">
                  <a:pos x="T0" y="T1"/>
                </a:cxn>
                <a:cxn ang="0">
                  <a:pos x="T2" y="T3"/>
                </a:cxn>
                <a:cxn ang="0">
                  <a:pos x="T4" y="T5"/>
                </a:cxn>
                <a:cxn ang="0">
                  <a:pos x="T6" y="T7"/>
                </a:cxn>
                <a:cxn ang="0">
                  <a:pos x="T8" y="T9"/>
                </a:cxn>
              </a:cxnLst>
              <a:rect l="0" t="0" r="r" b="b"/>
              <a:pathLst>
                <a:path w="1" h="1">
                  <a:moveTo>
                    <a:pt x="1" y="1"/>
                  </a:moveTo>
                  <a:cubicBezTo>
                    <a:pt x="1" y="1"/>
                    <a:pt x="0" y="1"/>
                    <a:pt x="0" y="1"/>
                  </a:cubicBezTo>
                  <a:cubicBezTo>
                    <a:pt x="0" y="1"/>
                    <a:pt x="1" y="0"/>
                    <a:pt x="1" y="0"/>
                  </a:cubicBezTo>
                  <a:cubicBezTo>
                    <a:pt x="1" y="0"/>
                    <a:pt x="1" y="0"/>
                    <a:pt x="1" y="0"/>
                  </a:cubicBezTo>
                  <a:cubicBezTo>
                    <a:pt x="1" y="1"/>
                    <a:pt x="1" y="1"/>
                    <a:pt x="1"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52" name="Freeform 15"/>
            <p:cNvSpPr/>
            <p:nvPr/>
          </p:nvSpPr>
          <p:spPr bwMode="auto">
            <a:xfrm>
              <a:off x="6549375" y="2799466"/>
              <a:ext cx="46038" cy="26988"/>
            </a:xfrm>
            <a:custGeom>
              <a:avLst/>
              <a:gdLst>
                <a:gd name="T0" fmla="*/ 2 w 7"/>
                <a:gd name="T1" fmla="*/ 3 h 4"/>
                <a:gd name="T2" fmla="*/ 0 w 7"/>
                <a:gd name="T3" fmla="*/ 4 h 4"/>
                <a:gd name="T4" fmla="*/ 0 w 7"/>
                <a:gd name="T5" fmla="*/ 4 h 4"/>
                <a:gd name="T6" fmla="*/ 1 w 7"/>
                <a:gd name="T7" fmla="*/ 3 h 4"/>
                <a:gd name="T8" fmla="*/ 1 w 7"/>
                <a:gd name="T9" fmla="*/ 3 h 4"/>
                <a:gd name="T10" fmla="*/ 2 w 7"/>
                <a:gd name="T11" fmla="*/ 3 h 4"/>
                <a:gd name="T12" fmla="*/ 3 w 7"/>
                <a:gd name="T13" fmla="*/ 2 h 4"/>
                <a:gd name="T14" fmla="*/ 2 w 7"/>
                <a:gd name="T15" fmla="*/ 2 h 4"/>
                <a:gd name="T16" fmla="*/ 4 w 7"/>
                <a:gd name="T17" fmla="*/ 2 h 4"/>
                <a:gd name="T18" fmla="*/ 5 w 7"/>
                <a:gd name="T19" fmla="*/ 1 h 4"/>
                <a:gd name="T20" fmla="*/ 5 w 7"/>
                <a:gd name="T21" fmla="*/ 1 h 4"/>
                <a:gd name="T22" fmla="*/ 5 w 7"/>
                <a:gd name="T23" fmla="*/ 1 h 4"/>
                <a:gd name="T24" fmla="*/ 5 w 7"/>
                <a:gd name="T25" fmla="*/ 1 h 4"/>
                <a:gd name="T26" fmla="*/ 5 w 7"/>
                <a:gd name="T27" fmla="*/ 1 h 4"/>
                <a:gd name="T28" fmla="*/ 5 w 7"/>
                <a:gd name="T29" fmla="*/ 1 h 4"/>
                <a:gd name="T30" fmla="*/ 5 w 7"/>
                <a:gd name="T31" fmla="*/ 1 h 4"/>
                <a:gd name="T32" fmla="*/ 5 w 7"/>
                <a:gd name="T33" fmla="*/ 1 h 4"/>
                <a:gd name="T34" fmla="*/ 5 w 7"/>
                <a:gd name="T35" fmla="*/ 1 h 4"/>
                <a:gd name="T36" fmla="*/ 5 w 7"/>
                <a:gd name="T37" fmla="*/ 1 h 4"/>
                <a:gd name="T38" fmla="*/ 5 w 7"/>
                <a:gd name="T39" fmla="*/ 1 h 4"/>
                <a:gd name="T40" fmla="*/ 6 w 7"/>
                <a:gd name="T41" fmla="*/ 1 h 4"/>
                <a:gd name="T42" fmla="*/ 6 w 7"/>
                <a:gd name="T43" fmla="*/ 1 h 4"/>
                <a:gd name="T44" fmla="*/ 7 w 7"/>
                <a:gd name="T45" fmla="*/ 0 h 4"/>
                <a:gd name="T46" fmla="*/ 7 w 7"/>
                <a:gd name="T47" fmla="*/ 0 h 4"/>
                <a:gd name="T48" fmla="*/ 7 w 7"/>
                <a:gd name="T49" fmla="*/ 0 h 4"/>
                <a:gd name="T50" fmla="*/ 7 w 7"/>
                <a:gd name="T51" fmla="*/ 1 h 4"/>
                <a:gd name="T52" fmla="*/ 6 w 7"/>
                <a:gd name="T53" fmla="*/ 1 h 4"/>
                <a:gd name="T54" fmla="*/ 3 w 7"/>
                <a:gd name="T55" fmla="*/ 2 h 4"/>
                <a:gd name="T56" fmla="*/ 3 w 7"/>
                <a:gd name="T57" fmla="*/ 2 h 4"/>
                <a:gd name="T58" fmla="*/ 4 w 7"/>
                <a:gd name="T59" fmla="*/ 2 h 4"/>
                <a:gd name="T60" fmla="*/ 2 w 7"/>
                <a:gd name="T61" fmla="*/ 3 h 4"/>
                <a:gd name="T62" fmla="*/ 3 w 7"/>
                <a:gd name="T63" fmla="*/ 3 h 4"/>
                <a:gd name="T64" fmla="*/ 2 w 7"/>
                <a:gd name="T65"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 h="4">
                  <a:moveTo>
                    <a:pt x="2" y="3"/>
                  </a:moveTo>
                  <a:cubicBezTo>
                    <a:pt x="1" y="4"/>
                    <a:pt x="0" y="4"/>
                    <a:pt x="0" y="4"/>
                  </a:cubicBezTo>
                  <a:cubicBezTo>
                    <a:pt x="0" y="4"/>
                    <a:pt x="0" y="4"/>
                    <a:pt x="0" y="4"/>
                  </a:cubicBezTo>
                  <a:cubicBezTo>
                    <a:pt x="0" y="4"/>
                    <a:pt x="1" y="3"/>
                    <a:pt x="1" y="3"/>
                  </a:cubicBezTo>
                  <a:cubicBezTo>
                    <a:pt x="1" y="3"/>
                    <a:pt x="1" y="3"/>
                    <a:pt x="1" y="3"/>
                  </a:cubicBezTo>
                  <a:cubicBezTo>
                    <a:pt x="1" y="3"/>
                    <a:pt x="1" y="3"/>
                    <a:pt x="2" y="3"/>
                  </a:cubicBezTo>
                  <a:cubicBezTo>
                    <a:pt x="2" y="2"/>
                    <a:pt x="3" y="2"/>
                    <a:pt x="3" y="2"/>
                  </a:cubicBezTo>
                  <a:cubicBezTo>
                    <a:pt x="3" y="2"/>
                    <a:pt x="3" y="2"/>
                    <a:pt x="2" y="2"/>
                  </a:cubicBezTo>
                  <a:cubicBezTo>
                    <a:pt x="3" y="2"/>
                    <a:pt x="3" y="2"/>
                    <a:pt x="4" y="2"/>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6" y="1"/>
                    <a:pt x="6" y="1"/>
                    <a:pt x="6" y="1"/>
                  </a:cubicBezTo>
                  <a:cubicBezTo>
                    <a:pt x="6" y="1"/>
                    <a:pt x="6" y="1"/>
                    <a:pt x="6" y="1"/>
                  </a:cubicBezTo>
                  <a:cubicBezTo>
                    <a:pt x="6" y="1"/>
                    <a:pt x="7" y="1"/>
                    <a:pt x="7" y="0"/>
                  </a:cubicBezTo>
                  <a:cubicBezTo>
                    <a:pt x="7" y="0"/>
                    <a:pt x="7" y="0"/>
                    <a:pt x="7" y="0"/>
                  </a:cubicBezTo>
                  <a:cubicBezTo>
                    <a:pt x="7" y="0"/>
                    <a:pt x="7" y="0"/>
                    <a:pt x="7" y="0"/>
                  </a:cubicBezTo>
                  <a:cubicBezTo>
                    <a:pt x="7" y="1"/>
                    <a:pt x="7" y="1"/>
                    <a:pt x="7" y="1"/>
                  </a:cubicBezTo>
                  <a:cubicBezTo>
                    <a:pt x="7" y="1"/>
                    <a:pt x="7" y="1"/>
                    <a:pt x="6" y="1"/>
                  </a:cubicBezTo>
                  <a:cubicBezTo>
                    <a:pt x="5" y="1"/>
                    <a:pt x="3" y="2"/>
                    <a:pt x="3" y="2"/>
                  </a:cubicBezTo>
                  <a:cubicBezTo>
                    <a:pt x="3" y="2"/>
                    <a:pt x="3" y="2"/>
                    <a:pt x="3" y="2"/>
                  </a:cubicBezTo>
                  <a:cubicBezTo>
                    <a:pt x="4" y="2"/>
                    <a:pt x="4" y="2"/>
                    <a:pt x="4" y="2"/>
                  </a:cubicBezTo>
                  <a:cubicBezTo>
                    <a:pt x="4" y="3"/>
                    <a:pt x="3" y="3"/>
                    <a:pt x="2" y="3"/>
                  </a:cubicBezTo>
                  <a:cubicBezTo>
                    <a:pt x="3" y="3"/>
                    <a:pt x="3" y="3"/>
                    <a:pt x="3" y="3"/>
                  </a:cubicBezTo>
                  <a:cubicBezTo>
                    <a:pt x="3" y="3"/>
                    <a:pt x="2" y="3"/>
                    <a:pt x="2" y="3"/>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53" name="Freeform 16"/>
            <p:cNvSpPr/>
            <p:nvPr/>
          </p:nvSpPr>
          <p:spPr bwMode="auto">
            <a:xfrm>
              <a:off x="6582713" y="2805816"/>
              <a:ext cx="12700" cy="6350"/>
            </a:xfrm>
            <a:custGeom>
              <a:avLst/>
              <a:gdLst>
                <a:gd name="T0" fmla="*/ 1 w 2"/>
                <a:gd name="T1" fmla="*/ 0 h 1"/>
                <a:gd name="T2" fmla="*/ 0 w 2"/>
                <a:gd name="T3" fmla="*/ 1 h 1"/>
                <a:gd name="T4" fmla="*/ 0 w 2"/>
                <a:gd name="T5" fmla="*/ 1 h 1"/>
                <a:gd name="T6" fmla="*/ 0 w 2"/>
                <a:gd name="T7" fmla="*/ 1 h 1"/>
                <a:gd name="T8" fmla="*/ 0 w 2"/>
                <a:gd name="T9" fmla="*/ 0 h 1"/>
                <a:gd name="T10" fmla="*/ 1 w 2"/>
                <a:gd name="T11" fmla="*/ 0 h 1"/>
                <a:gd name="T12" fmla="*/ 2 w 2"/>
                <a:gd name="T13" fmla="*/ 0 h 1"/>
                <a:gd name="T14" fmla="*/ 2 w 2"/>
                <a:gd name="T15" fmla="*/ 0 h 1"/>
                <a:gd name="T16" fmla="*/ 1 w 2"/>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
                  <a:moveTo>
                    <a:pt x="1" y="0"/>
                  </a:moveTo>
                  <a:cubicBezTo>
                    <a:pt x="0" y="1"/>
                    <a:pt x="0" y="1"/>
                    <a:pt x="0" y="1"/>
                  </a:cubicBezTo>
                  <a:cubicBezTo>
                    <a:pt x="0" y="1"/>
                    <a:pt x="0" y="1"/>
                    <a:pt x="0" y="1"/>
                  </a:cubicBezTo>
                  <a:cubicBezTo>
                    <a:pt x="0" y="1"/>
                    <a:pt x="0" y="1"/>
                    <a:pt x="0" y="1"/>
                  </a:cubicBezTo>
                  <a:cubicBezTo>
                    <a:pt x="0" y="0"/>
                    <a:pt x="0" y="0"/>
                    <a:pt x="0" y="0"/>
                  </a:cubicBezTo>
                  <a:cubicBezTo>
                    <a:pt x="0" y="0"/>
                    <a:pt x="1" y="0"/>
                    <a:pt x="1" y="0"/>
                  </a:cubicBezTo>
                  <a:cubicBezTo>
                    <a:pt x="2" y="0"/>
                    <a:pt x="2" y="0"/>
                    <a:pt x="2" y="0"/>
                  </a:cubicBezTo>
                  <a:cubicBezTo>
                    <a:pt x="2" y="0"/>
                    <a:pt x="2" y="0"/>
                    <a:pt x="2" y="0"/>
                  </a:cubicBezTo>
                  <a:cubicBezTo>
                    <a:pt x="2" y="0"/>
                    <a:pt x="2" y="0"/>
                    <a:pt x="1"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54" name="Freeform 17"/>
            <p:cNvSpPr/>
            <p:nvPr/>
          </p:nvSpPr>
          <p:spPr bwMode="auto">
            <a:xfrm>
              <a:off x="6568425" y="2812166"/>
              <a:ext cx="26988" cy="6350"/>
            </a:xfrm>
            <a:custGeom>
              <a:avLst/>
              <a:gdLst>
                <a:gd name="T0" fmla="*/ 0 w 4"/>
                <a:gd name="T1" fmla="*/ 1 h 1"/>
                <a:gd name="T2" fmla="*/ 0 w 4"/>
                <a:gd name="T3" fmla="*/ 1 h 1"/>
                <a:gd name="T4" fmla="*/ 1 w 4"/>
                <a:gd name="T5" fmla="*/ 1 h 1"/>
                <a:gd name="T6" fmla="*/ 2 w 4"/>
                <a:gd name="T7" fmla="*/ 1 h 1"/>
                <a:gd name="T8" fmla="*/ 2 w 4"/>
                <a:gd name="T9" fmla="*/ 0 h 1"/>
                <a:gd name="T10" fmla="*/ 2 w 4"/>
                <a:gd name="T11" fmla="*/ 0 h 1"/>
                <a:gd name="T12" fmla="*/ 4 w 4"/>
                <a:gd name="T13" fmla="*/ 0 h 1"/>
                <a:gd name="T14" fmla="*/ 4 w 4"/>
                <a:gd name="T15" fmla="*/ 0 h 1"/>
                <a:gd name="T16" fmla="*/ 4 w 4"/>
                <a:gd name="T17" fmla="*/ 0 h 1"/>
                <a:gd name="T18" fmla="*/ 0 w 4"/>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0" y="1"/>
                  </a:moveTo>
                  <a:cubicBezTo>
                    <a:pt x="0" y="1"/>
                    <a:pt x="0" y="1"/>
                    <a:pt x="0" y="1"/>
                  </a:cubicBezTo>
                  <a:cubicBezTo>
                    <a:pt x="0" y="1"/>
                    <a:pt x="0" y="1"/>
                    <a:pt x="1" y="1"/>
                  </a:cubicBezTo>
                  <a:cubicBezTo>
                    <a:pt x="1" y="1"/>
                    <a:pt x="1" y="1"/>
                    <a:pt x="2" y="1"/>
                  </a:cubicBezTo>
                  <a:cubicBezTo>
                    <a:pt x="2" y="0"/>
                    <a:pt x="2" y="0"/>
                    <a:pt x="2" y="0"/>
                  </a:cubicBezTo>
                  <a:cubicBezTo>
                    <a:pt x="2" y="0"/>
                    <a:pt x="2" y="0"/>
                    <a:pt x="2" y="0"/>
                  </a:cubicBezTo>
                  <a:cubicBezTo>
                    <a:pt x="2" y="0"/>
                    <a:pt x="3" y="0"/>
                    <a:pt x="4" y="0"/>
                  </a:cubicBezTo>
                  <a:cubicBezTo>
                    <a:pt x="4" y="0"/>
                    <a:pt x="4" y="0"/>
                    <a:pt x="4" y="0"/>
                  </a:cubicBezTo>
                  <a:cubicBezTo>
                    <a:pt x="4" y="0"/>
                    <a:pt x="4" y="0"/>
                    <a:pt x="4" y="0"/>
                  </a:cubicBezTo>
                  <a:cubicBezTo>
                    <a:pt x="3" y="0"/>
                    <a:pt x="0" y="1"/>
                    <a:pt x="0"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55" name="Freeform 18"/>
            <p:cNvSpPr/>
            <p:nvPr/>
          </p:nvSpPr>
          <p:spPr bwMode="auto">
            <a:xfrm>
              <a:off x="6541438" y="2818516"/>
              <a:ext cx="20638" cy="14288"/>
            </a:xfrm>
            <a:custGeom>
              <a:avLst/>
              <a:gdLst>
                <a:gd name="T0" fmla="*/ 2 w 3"/>
                <a:gd name="T1" fmla="*/ 2 h 2"/>
                <a:gd name="T2" fmla="*/ 1 w 3"/>
                <a:gd name="T3" fmla="*/ 2 h 2"/>
                <a:gd name="T4" fmla="*/ 1 w 3"/>
                <a:gd name="T5" fmla="*/ 2 h 2"/>
                <a:gd name="T6" fmla="*/ 1 w 3"/>
                <a:gd name="T7" fmla="*/ 2 h 2"/>
                <a:gd name="T8" fmla="*/ 1 w 3"/>
                <a:gd name="T9" fmla="*/ 2 h 2"/>
                <a:gd name="T10" fmla="*/ 2 w 3"/>
                <a:gd name="T11" fmla="*/ 1 h 2"/>
                <a:gd name="T12" fmla="*/ 2 w 3"/>
                <a:gd name="T13" fmla="*/ 1 h 2"/>
                <a:gd name="T14" fmla="*/ 2 w 3"/>
                <a:gd name="T15" fmla="*/ 1 h 2"/>
                <a:gd name="T16" fmla="*/ 1 w 3"/>
                <a:gd name="T17" fmla="*/ 1 h 2"/>
                <a:gd name="T18" fmla="*/ 0 w 3"/>
                <a:gd name="T19" fmla="*/ 1 h 2"/>
                <a:gd name="T20" fmla="*/ 3 w 3"/>
                <a:gd name="T21" fmla="*/ 0 h 2"/>
                <a:gd name="T22" fmla="*/ 3 w 3"/>
                <a:gd name="T23" fmla="*/ 1 h 2"/>
                <a:gd name="T24" fmla="*/ 3 w 3"/>
                <a:gd name="T25" fmla="*/ 1 h 2"/>
                <a:gd name="T26" fmla="*/ 2 w 3"/>
                <a:gd name="T2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 h="2">
                  <a:moveTo>
                    <a:pt x="2" y="2"/>
                  </a:moveTo>
                  <a:cubicBezTo>
                    <a:pt x="1" y="2"/>
                    <a:pt x="1" y="2"/>
                    <a:pt x="1" y="2"/>
                  </a:cubicBezTo>
                  <a:cubicBezTo>
                    <a:pt x="1" y="2"/>
                    <a:pt x="1" y="2"/>
                    <a:pt x="1" y="2"/>
                  </a:cubicBezTo>
                  <a:cubicBezTo>
                    <a:pt x="1" y="2"/>
                    <a:pt x="1" y="2"/>
                    <a:pt x="1" y="2"/>
                  </a:cubicBezTo>
                  <a:cubicBezTo>
                    <a:pt x="1" y="2"/>
                    <a:pt x="1" y="2"/>
                    <a:pt x="1" y="2"/>
                  </a:cubicBezTo>
                  <a:cubicBezTo>
                    <a:pt x="1" y="2"/>
                    <a:pt x="1" y="1"/>
                    <a:pt x="2" y="1"/>
                  </a:cubicBezTo>
                  <a:cubicBezTo>
                    <a:pt x="2" y="1"/>
                    <a:pt x="2" y="1"/>
                    <a:pt x="2" y="1"/>
                  </a:cubicBezTo>
                  <a:cubicBezTo>
                    <a:pt x="2" y="1"/>
                    <a:pt x="2" y="1"/>
                    <a:pt x="2" y="1"/>
                  </a:cubicBezTo>
                  <a:cubicBezTo>
                    <a:pt x="2" y="1"/>
                    <a:pt x="2" y="1"/>
                    <a:pt x="1" y="1"/>
                  </a:cubicBezTo>
                  <a:cubicBezTo>
                    <a:pt x="1" y="1"/>
                    <a:pt x="1" y="1"/>
                    <a:pt x="0" y="1"/>
                  </a:cubicBezTo>
                  <a:cubicBezTo>
                    <a:pt x="1" y="1"/>
                    <a:pt x="3" y="0"/>
                    <a:pt x="3" y="0"/>
                  </a:cubicBezTo>
                  <a:cubicBezTo>
                    <a:pt x="3" y="0"/>
                    <a:pt x="3" y="0"/>
                    <a:pt x="3" y="1"/>
                  </a:cubicBezTo>
                  <a:cubicBezTo>
                    <a:pt x="3" y="1"/>
                    <a:pt x="3" y="1"/>
                    <a:pt x="3" y="1"/>
                  </a:cubicBezTo>
                  <a:cubicBezTo>
                    <a:pt x="3" y="1"/>
                    <a:pt x="2" y="2"/>
                    <a:pt x="2" y="2"/>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56" name="Freeform 19"/>
            <p:cNvSpPr/>
            <p:nvPr/>
          </p:nvSpPr>
          <p:spPr bwMode="auto">
            <a:xfrm>
              <a:off x="6508100" y="2832803"/>
              <a:ext cx="26988" cy="12700"/>
            </a:xfrm>
            <a:custGeom>
              <a:avLst/>
              <a:gdLst>
                <a:gd name="T0" fmla="*/ 2 w 4"/>
                <a:gd name="T1" fmla="*/ 2 h 2"/>
                <a:gd name="T2" fmla="*/ 2 w 4"/>
                <a:gd name="T3" fmla="*/ 2 h 2"/>
                <a:gd name="T4" fmla="*/ 0 w 4"/>
                <a:gd name="T5" fmla="*/ 2 h 2"/>
                <a:gd name="T6" fmla="*/ 0 w 4"/>
                <a:gd name="T7" fmla="*/ 2 h 2"/>
                <a:gd name="T8" fmla="*/ 2 w 4"/>
                <a:gd name="T9" fmla="*/ 1 h 2"/>
                <a:gd name="T10" fmla="*/ 3 w 4"/>
                <a:gd name="T11" fmla="*/ 1 h 2"/>
                <a:gd name="T12" fmla="*/ 3 w 4"/>
                <a:gd name="T13" fmla="*/ 1 h 2"/>
                <a:gd name="T14" fmla="*/ 3 w 4"/>
                <a:gd name="T15" fmla="*/ 1 h 2"/>
                <a:gd name="T16" fmla="*/ 3 w 4"/>
                <a:gd name="T17" fmla="*/ 1 h 2"/>
                <a:gd name="T18" fmla="*/ 4 w 4"/>
                <a:gd name="T19" fmla="*/ 0 h 2"/>
                <a:gd name="T20" fmla="*/ 4 w 4"/>
                <a:gd name="T21" fmla="*/ 1 h 2"/>
                <a:gd name="T22" fmla="*/ 4 w 4"/>
                <a:gd name="T23" fmla="*/ 1 h 2"/>
                <a:gd name="T24" fmla="*/ 4 w 4"/>
                <a:gd name="T25" fmla="*/ 1 h 2"/>
                <a:gd name="T26" fmla="*/ 2 w 4"/>
                <a:gd name="T2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2">
                  <a:moveTo>
                    <a:pt x="2" y="2"/>
                  </a:moveTo>
                  <a:cubicBezTo>
                    <a:pt x="2" y="2"/>
                    <a:pt x="2" y="2"/>
                    <a:pt x="2" y="2"/>
                  </a:cubicBezTo>
                  <a:cubicBezTo>
                    <a:pt x="1" y="2"/>
                    <a:pt x="1" y="2"/>
                    <a:pt x="0" y="2"/>
                  </a:cubicBezTo>
                  <a:cubicBezTo>
                    <a:pt x="0" y="2"/>
                    <a:pt x="0" y="2"/>
                    <a:pt x="0" y="2"/>
                  </a:cubicBezTo>
                  <a:cubicBezTo>
                    <a:pt x="1" y="2"/>
                    <a:pt x="1" y="2"/>
                    <a:pt x="2" y="1"/>
                  </a:cubicBezTo>
                  <a:cubicBezTo>
                    <a:pt x="2" y="1"/>
                    <a:pt x="3" y="1"/>
                    <a:pt x="3" y="1"/>
                  </a:cubicBezTo>
                  <a:cubicBezTo>
                    <a:pt x="3" y="1"/>
                    <a:pt x="3" y="1"/>
                    <a:pt x="3" y="1"/>
                  </a:cubicBezTo>
                  <a:cubicBezTo>
                    <a:pt x="3" y="1"/>
                    <a:pt x="3" y="1"/>
                    <a:pt x="3" y="1"/>
                  </a:cubicBezTo>
                  <a:cubicBezTo>
                    <a:pt x="3" y="1"/>
                    <a:pt x="3" y="1"/>
                    <a:pt x="3" y="1"/>
                  </a:cubicBezTo>
                  <a:cubicBezTo>
                    <a:pt x="3" y="1"/>
                    <a:pt x="4" y="0"/>
                    <a:pt x="4" y="0"/>
                  </a:cubicBezTo>
                  <a:cubicBezTo>
                    <a:pt x="4" y="0"/>
                    <a:pt x="4" y="0"/>
                    <a:pt x="4" y="1"/>
                  </a:cubicBezTo>
                  <a:cubicBezTo>
                    <a:pt x="4" y="1"/>
                    <a:pt x="4" y="1"/>
                    <a:pt x="4" y="1"/>
                  </a:cubicBezTo>
                  <a:cubicBezTo>
                    <a:pt x="4" y="1"/>
                    <a:pt x="4" y="1"/>
                    <a:pt x="4" y="1"/>
                  </a:cubicBezTo>
                  <a:cubicBezTo>
                    <a:pt x="4" y="1"/>
                    <a:pt x="2" y="2"/>
                    <a:pt x="2" y="2"/>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57" name="Freeform 20"/>
            <p:cNvSpPr/>
            <p:nvPr/>
          </p:nvSpPr>
          <p:spPr bwMode="auto">
            <a:xfrm>
              <a:off x="6522388" y="2839153"/>
              <a:ext cx="12700" cy="6350"/>
            </a:xfrm>
            <a:custGeom>
              <a:avLst/>
              <a:gdLst>
                <a:gd name="T0" fmla="*/ 1 w 2"/>
                <a:gd name="T1" fmla="*/ 1 h 1"/>
                <a:gd name="T2" fmla="*/ 0 w 2"/>
                <a:gd name="T3" fmla="*/ 1 h 1"/>
                <a:gd name="T4" fmla="*/ 0 w 2"/>
                <a:gd name="T5" fmla="*/ 1 h 1"/>
                <a:gd name="T6" fmla="*/ 0 w 2"/>
                <a:gd name="T7" fmla="*/ 1 h 1"/>
                <a:gd name="T8" fmla="*/ 0 w 2"/>
                <a:gd name="T9" fmla="*/ 1 h 1"/>
                <a:gd name="T10" fmla="*/ 1 w 2"/>
                <a:gd name="T11" fmla="*/ 1 h 1"/>
                <a:gd name="T12" fmla="*/ 2 w 2"/>
                <a:gd name="T13" fmla="*/ 0 h 1"/>
                <a:gd name="T14" fmla="*/ 2 w 2"/>
                <a:gd name="T15" fmla="*/ 0 h 1"/>
                <a:gd name="T16" fmla="*/ 2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1" y="1"/>
                    <a:pt x="1" y="1"/>
                    <a:pt x="0" y="1"/>
                  </a:cubicBezTo>
                  <a:cubicBezTo>
                    <a:pt x="0" y="1"/>
                    <a:pt x="0" y="1"/>
                    <a:pt x="0" y="1"/>
                  </a:cubicBezTo>
                  <a:cubicBezTo>
                    <a:pt x="0" y="1"/>
                    <a:pt x="0" y="1"/>
                    <a:pt x="0" y="1"/>
                  </a:cubicBezTo>
                  <a:cubicBezTo>
                    <a:pt x="0" y="1"/>
                    <a:pt x="0" y="1"/>
                    <a:pt x="0" y="1"/>
                  </a:cubicBezTo>
                  <a:cubicBezTo>
                    <a:pt x="0" y="1"/>
                    <a:pt x="1" y="1"/>
                    <a:pt x="1" y="1"/>
                  </a:cubicBezTo>
                  <a:cubicBezTo>
                    <a:pt x="1" y="0"/>
                    <a:pt x="2" y="0"/>
                    <a:pt x="2" y="0"/>
                  </a:cubicBezTo>
                  <a:cubicBezTo>
                    <a:pt x="2" y="0"/>
                    <a:pt x="2" y="0"/>
                    <a:pt x="2" y="0"/>
                  </a:cubicBezTo>
                  <a:cubicBezTo>
                    <a:pt x="2" y="0"/>
                    <a:pt x="2" y="1"/>
                    <a:pt x="2" y="1"/>
                  </a:cubicBezTo>
                  <a:cubicBezTo>
                    <a:pt x="1" y="1"/>
                    <a:pt x="1" y="1"/>
                    <a:pt x="1"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58" name="Freeform 21"/>
            <p:cNvSpPr/>
            <p:nvPr/>
          </p:nvSpPr>
          <p:spPr bwMode="auto">
            <a:xfrm>
              <a:off x="6541438" y="2832803"/>
              <a:ext cx="7938" cy="6350"/>
            </a:xfrm>
            <a:custGeom>
              <a:avLst/>
              <a:gdLst>
                <a:gd name="T0" fmla="*/ 0 w 1"/>
                <a:gd name="T1" fmla="*/ 1 h 1"/>
                <a:gd name="T2" fmla="*/ 0 w 1"/>
                <a:gd name="T3" fmla="*/ 1 h 1"/>
                <a:gd name="T4" fmla="*/ 1 w 1"/>
                <a:gd name="T5" fmla="*/ 0 h 1"/>
                <a:gd name="T6" fmla="*/ 1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0" y="1"/>
                    <a:pt x="0" y="1"/>
                  </a:cubicBezTo>
                  <a:cubicBezTo>
                    <a:pt x="0" y="1"/>
                    <a:pt x="1" y="0"/>
                    <a:pt x="1" y="0"/>
                  </a:cubicBezTo>
                  <a:cubicBezTo>
                    <a:pt x="1" y="0"/>
                    <a:pt x="1" y="0"/>
                    <a:pt x="1" y="0"/>
                  </a:cubicBezTo>
                  <a:cubicBezTo>
                    <a:pt x="1" y="0"/>
                    <a:pt x="1" y="1"/>
                    <a:pt x="0"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59" name="Freeform 22"/>
            <p:cNvSpPr/>
            <p:nvPr/>
          </p:nvSpPr>
          <p:spPr bwMode="auto">
            <a:xfrm>
              <a:off x="6535088" y="2818516"/>
              <a:ext cx="47625" cy="41275"/>
            </a:xfrm>
            <a:custGeom>
              <a:avLst/>
              <a:gdLst>
                <a:gd name="T0" fmla="*/ 1 w 7"/>
                <a:gd name="T1" fmla="*/ 6 h 6"/>
                <a:gd name="T2" fmla="*/ 1 w 7"/>
                <a:gd name="T3" fmla="*/ 5 h 6"/>
                <a:gd name="T4" fmla="*/ 1 w 7"/>
                <a:gd name="T5" fmla="*/ 4 h 6"/>
                <a:gd name="T6" fmla="*/ 1 w 7"/>
                <a:gd name="T7" fmla="*/ 4 h 6"/>
                <a:gd name="T8" fmla="*/ 1 w 7"/>
                <a:gd name="T9" fmla="*/ 3 h 6"/>
                <a:gd name="T10" fmla="*/ 3 w 7"/>
                <a:gd name="T11" fmla="*/ 2 h 6"/>
                <a:gd name="T12" fmla="*/ 4 w 7"/>
                <a:gd name="T13" fmla="*/ 2 h 6"/>
                <a:gd name="T14" fmla="*/ 4 w 7"/>
                <a:gd name="T15" fmla="*/ 1 h 6"/>
                <a:gd name="T16" fmla="*/ 7 w 7"/>
                <a:gd name="T17" fmla="*/ 0 h 6"/>
                <a:gd name="T18" fmla="*/ 6 w 7"/>
                <a:gd name="T19" fmla="*/ 0 h 6"/>
                <a:gd name="T20" fmla="*/ 5 w 7"/>
                <a:gd name="T21" fmla="*/ 1 h 6"/>
                <a:gd name="T22" fmla="*/ 2 w 7"/>
                <a:gd name="T23" fmla="*/ 3 h 6"/>
                <a:gd name="T24" fmla="*/ 2 w 7"/>
                <a:gd name="T25" fmla="*/ 3 h 6"/>
                <a:gd name="T26" fmla="*/ 2 w 7"/>
                <a:gd name="T27" fmla="*/ 5 h 6"/>
                <a:gd name="T28" fmla="*/ 1 w 7"/>
                <a:gd name="T2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 h="6">
                  <a:moveTo>
                    <a:pt x="1" y="6"/>
                  </a:moveTo>
                  <a:cubicBezTo>
                    <a:pt x="1" y="6"/>
                    <a:pt x="0" y="6"/>
                    <a:pt x="1" y="5"/>
                  </a:cubicBezTo>
                  <a:cubicBezTo>
                    <a:pt x="1" y="4"/>
                    <a:pt x="1" y="4"/>
                    <a:pt x="1" y="4"/>
                  </a:cubicBezTo>
                  <a:cubicBezTo>
                    <a:pt x="1" y="4"/>
                    <a:pt x="1" y="4"/>
                    <a:pt x="1" y="4"/>
                  </a:cubicBezTo>
                  <a:cubicBezTo>
                    <a:pt x="1" y="4"/>
                    <a:pt x="1" y="3"/>
                    <a:pt x="1" y="3"/>
                  </a:cubicBezTo>
                  <a:cubicBezTo>
                    <a:pt x="2" y="3"/>
                    <a:pt x="2" y="3"/>
                    <a:pt x="3" y="2"/>
                  </a:cubicBezTo>
                  <a:cubicBezTo>
                    <a:pt x="3" y="2"/>
                    <a:pt x="3" y="2"/>
                    <a:pt x="4" y="2"/>
                  </a:cubicBezTo>
                  <a:cubicBezTo>
                    <a:pt x="4" y="2"/>
                    <a:pt x="4" y="1"/>
                    <a:pt x="4" y="1"/>
                  </a:cubicBezTo>
                  <a:cubicBezTo>
                    <a:pt x="5" y="1"/>
                    <a:pt x="6" y="0"/>
                    <a:pt x="7" y="0"/>
                  </a:cubicBezTo>
                  <a:cubicBezTo>
                    <a:pt x="7" y="0"/>
                    <a:pt x="7" y="0"/>
                    <a:pt x="6" y="0"/>
                  </a:cubicBezTo>
                  <a:cubicBezTo>
                    <a:pt x="6" y="0"/>
                    <a:pt x="6" y="1"/>
                    <a:pt x="5" y="1"/>
                  </a:cubicBezTo>
                  <a:cubicBezTo>
                    <a:pt x="4" y="2"/>
                    <a:pt x="3" y="2"/>
                    <a:pt x="2" y="3"/>
                  </a:cubicBezTo>
                  <a:cubicBezTo>
                    <a:pt x="2" y="3"/>
                    <a:pt x="2" y="3"/>
                    <a:pt x="2" y="3"/>
                  </a:cubicBezTo>
                  <a:cubicBezTo>
                    <a:pt x="2" y="4"/>
                    <a:pt x="2" y="4"/>
                    <a:pt x="2" y="5"/>
                  </a:cubicBezTo>
                  <a:cubicBezTo>
                    <a:pt x="2" y="5"/>
                    <a:pt x="2" y="5"/>
                    <a:pt x="1" y="6"/>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60" name="Freeform 23"/>
            <p:cNvSpPr/>
            <p:nvPr/>
          </p:nvSpPr>
          <p:spPr bwMode="auto">
            <a:xfrm>
              <a:off x="6601763" y="2993141"/>
              <a:ext cx="47625" cy="33338"/>
            </a:xfrm>
            <a:custGeom>
              <a:avLst/>
              <a:gdLst>
                <a:gd name="T0" fmla="*/ 7 w 7"/>
                <a:gd name="T1" fmla="*/ 3 h 5"/>
                <a:gd name="T2" fmla="*/ 5 w 7"/>
                <a:gd name="T3" fmla="*/ 4 h 5"/>
                <a:gd name="T4" fmla="*/ 5 w 7"/>
                <a:gd name="T5" fmla="*/ 4 h 5"/>
                <a:gd name="T6" fmla="*/ 4 w 7"/>
                <a:gd name="T7" fmla="*/ 4 h 5"/>
                <a:gd name="T8" fmla="*/ 3 w 7"/>
                <a:gd name="T9" fmla="*/ 5 h 5"/>
                <a:gd name="T10" fmla="*/ 1 w 7"/>
                <a:gd name="T11" fmla="*/ 4 h 5"/>
                <a:gd name="T12" fmla="*/ 1 w 7"/>
                <a:gd name="T13" fmla="*/ 3 h 5"/>
                <a:gd name="T14" fmla="*/ 0 w 7"/>
                <a:gd name="T15" fmla="*/ 3 h 5"/>
                <a:gd name="T16" fmla="*/ 0 w 7"/>
                <a:gd name="T17" fmla="*/ 2 h 5"/>
                <a:gd name="T18" fmla="*/ 2 w 7"/>
                <a:gd name="T19" fmla="*/ 0 h 5"/>
                <a:gd name="T20" fmla="*/ 3 w 7"/>
                <a:gd name="T21" fmla="*/ 1 h 5"/>
                <a:gd name="T22" fmla="*/ 3 w 7"/>
                <a:gd name="T23" fmla="*/ 1 h 5"/>
                <a:gd name="T24" fmla="*/ 5 w 7"/>
                <a:gd name="T25" fmla="*/ 2 h 5"/>
                <a:gd name="T26" fmla="*/ 6 w 7"/>
                <a:gd name="T27" fmla="*/ 2 h 5"/>
                <a:gd name="T28" fmla="*/ 7 w 7"/>
                <a:gd name="T29"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 h="5">
                  <a:moveTo>
                    <a:pt x="7" y="3"/>
                  </a:moveTo>
                  <a:cubicBezTo>
                    <a:pt x="6" y="4"/>
                    <a:pt x="5" y="4"/>
                    <a:pt x="5" y="4"/>
                  </a:cubicBezTo>
                  <a:cubicBezTo>
                    <a:pt x="5" y="4"/>
                    <a:pt x="5" y="4"/>
                    <a:pt x="5" y="4"/>
                  </a:cubicBezTo>
                  <a:cubicBezTo>
                    <a:pt x="5" y="4"/>
                    <a:pt x="4" y="4"/>
                    <a:pt x="4" y="4"/>
                  </a:cubicBezTo>
                  <a:cubicBezTo>
                    <a:pt x="4" y="4"/>
                    <a:pt x="3" y="4"/>
                    <a:pt x="3" y="5"/>
                  </a:cubicBezTo>
                  <a:cubicBezTo>
                    <a:pt x="1" y="5"/>
                    <a:pt x="1" y="5"/>
                    <a:pt x="1" y="4"/>
                  </a:cubicBezTo>
                  <a:cubicBezTo>
                    <a:pt x="1" y="4"/>
                    <a:pt x="1" y="4"/>
                    <a:pt x="1" y="3"/>
                  </a:cubicBezTo>
                  <a:cubicBezTo>
                    <a:pt x="1" y="3"/>
                    <a:pt x="1" y="3"/>
                    <a:pt x="0" y="3"/>
                  </a:cubicBezTo>
                  <a:cubicBezTo>
                    <a:pt x="0" y="3"/>
                    <a:pt x="0" y="3"/>
                    <a:pt x="0" y="2"/>
                  </a:cubicBezTo>
                  <a:cubicBezTo>
                    <a:pt x="1" y="0"/>
                    <a:pt x="2" y="0"/>
                    <a:pt x="2" y="0"/>
                  </a:cubicBezTo>
                  <a:cubicBezTo>
                    <a:pt x="3" y="0"/>
                    <a:pt x="3" y="1"/>
                    <a:pt x="3" y="1"/>
                  </a:cubicBezTo>
                  <a:cubicBezTo>
                    <a:pt x="3" y="1"/>
                    <a:pt x="3" y="1"/>
                    <a:pt x="3" y="1"/>
                  </a:cubicBezTo>
                  <a:cubicBezTo>
                    <a:pt x="3" y="1"/>
                    <a:pt x="5" y="2"/>
                    <a:pt x="5" y="2"/>
                  </a:cubicBezTo>
                  <a:cubicBezTo>
                    <a:pt x="6" y="2"/>
                    <a:pt x="6" y="2"/>
                    <a:pt x="6" y="2"/>
                  </a:cubicBezTo>
                  <a:cubicBezTo>
                    <a:pt x="6" y="2"/>
                    <a:pt x="7" y="3"/>
                    <a:pt x="7" y="3"/>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61" name="Freeform 24"/>
            <p:cNvSpPr/>
            <p:nvPr/>
          </p:nvSpPr>
          <p:spPr bwMode="auto">
            <a:xfrm>
              <a:off x="6481113" y="2839153"/>
              <a:ext cx="261938" cy="166688"/>
            </a:xfrm>
            <a:custGeom>
              <a:avLst/>
              <a:gdLst>
                <a:gd name="T0" fmla="*/ 32 w 39"/>
                <a:gd name="T1" fmla="*/ 10 h 25"/>
                <a:gd name="T2" fmla="*/ 30 w 39"/>
                <a:gd name="T3" fmla="*/ 13 h 25"/>
                <a:gd name="T4" fmla="*/ 25 w 39"/>
                <a:gd name="T5" fmla="*/ 15 h 25"/>
                <a:gd name="T6" fmla="*/ 21 w 39"/>
                <a:gd name="T7" fmla="*/ 19 h 25"/>
                <a:gd name="T8" fmla="*/ 20 w 39"/>
                <a:gd name="T9" fmla="*/ 17 h 25"/>
                <a:gd name="T10" fmla="*/ 19 w 39"/>
                <a:gd name="T11" fmla="*/ 19 h 25"/>
                <a:gd name="T12" fmla="*/ 14 w 39"/>
                <a:gd name="T13" fmla="*/ 19 h 25"/>
                <a:gd name="T14" fmla="*/ 10 w 39"/>
                <a:gd name="T15" fmla="*/ 20 h 25"/>
                <a:gd name="T16" fmla="*/ 5 w 39"/>
                <a:gd name="T17" fmla="*/ 21 h 25"/>
                <a:gd name="T18" fmla="*/ 2 w 39"/>
                <a:gd name="T19" fmla="*/ 24 h 25"/>
                <a:gd name="T20" fmla="*/ 0 w 39"/>
                <a:gd name="T21" fmla="*/ 23 h 25"/>
                <a:gd name="T22" fmla="*/ 7 w 39"/>
                <a:gd name="T23" fmla="*/ 13 h 25"/>
                <a:gd name="T24" fmla="*/ 9 w 39"/>
                <a:gd name="T25" fmla="*/ 11 h 25"/>
                <a:gd name="T26" fmla="*/ 10 w 39"/>
                <a:gd name="T27" fmla="*/ 11 h 25"/>
                <a:gd name="T28" fmla="*/ 10 w 39"/>
                <a:gd name="T29" fmla="*/ 11 h 25"/>
                <a:gd name="T30" fmla="*/ 10 w 39"/>
                <a:gd name="T31" fmla="*/ 11 h 25"/>
                <a:gd name="T32" fmla="*/ 10 w 39"/>
                <a:gd name="T33" fmla="*/ 11 h 25"/>
                <a:gd name="T34" fmla="*/ 11 w 39"/>
                <a:gd name="T35" fmla="*/ 10 h 25"/>
                <a:gd name="T36" fmla="*/ 13 w 39"/>
                <a:gd name="T37" fmla="*/ 5 h 25"/>
                <a:gd name="T38" fmla="*/ 12 w 39"/>
                <a:gd name="T39" fmla="*/ 4 h 25"/>
                <a:gd name="T40" fmla="*/ 13 w 39"/>
                <a:gd name="T41" fmla="*/ 3 h 25"/>
                <a:gd name="T42" fmla="*/ 13 w 39"/>
                <a:gd name="T43" fmla="*/ 3 h 25"/>
                <a:gd name="T44" fmla="*/ 13 w 39"/>
                <a:gd name="T45" fmla="*/ 3 h 25"/>
                <a:gd name="T46" fmla="*/ 13 w 39"/>
                <a:gd name="T47" fmla="*/ 3 h 25"/>
                <a:gd name="T48" fmla="*/ 14 w 39"/>
                <a:gd name="T49" fmla="*/ 2 h 25"/>
                <a:gd name="T50" fmla="*/ 18 w 39"/>
                <a:gd name="T51" fmla="*/ 2 h 25"/>
                <a:gd name="T52" fmla="*/ 22 w 39"/>
                <a:gd name="T53" fmla="*/ 1 h 25"/>
                <a:gd name="T54" fmla="*/ 22 w 39"/>
                <a:gd name="T55" fmla="*/ 1 h 25"/>
                <a:gd name="T56" fmla="*/ 26 w 39"/>
                <a:gd name="T57" fmla="*/ 1 h 25"/>
                <a:gd name="T58" fmla="*/ 26 w 39"/>
                <a:gd name="T59" fmla="*/ 2 h 25"/>
                <a:gd name="T60" fmla="*/ 29 w 39"/>
                <a:gd name="T61" fmla="*/ 1 h 25"/>
                <a:gd name="T62" fmla="*/ 37 w 39"/>
                <a:gd name="T63" fmla="*/ 1 h 25"/>
                <a:gd name="T64" fmla="*/ 34 w 39"/>
                <a:gd name="T65" fmla="*/ 2 h 25"/>
                <a:gd name="T66" fmla="*/ 38 w 39"/>
                <a:gd name="T67" fmla="*/ 4 h 25"/>
                <a:gd name="T68" fmla="*/ 36 w 39"/>
                <a:gd name="T69"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 h="25">
                  <a:moveTo>
                    <a:pt x="38" y="8"/>
                  </a:moveTo>
                  <a:cubicBezTo>
                    <a:pt x="36" y="9"/>
                    <a:pt x="34" y="9"/>
                    <a:pt x="32" y="10"/>
                  </a:cubicBezTo>
                  <a:cubicBezTo>
                    <a:pt x="30" y="11"/>
                    <a:pt x="30" y="12"/>
                    <a:pt x="30" y="12"/>
                  </a:cubicBezTo>
                  <a:cubicBezTo>
                    <a:pt x="30" y="13"/>
                    <a:pt x="30" y="13"/>
                    <a:pt x="30" y="13"/>
                  </a:cubicBezTo>
                  <a:cubicBezTo>
                    <a:pt x="26" y="16"/>
                    <a:pt x="26" y="16"/>
                    <a:pt x="26" y="16"/>
                  </a:cubicBezTo>
                  <a:cubicBezTo>
                    <a:pt x="26" y="16"/>
                    <a:pt x="25" y="14"/>
                    <a:pt x="25" y="15"/>
                  </a:cubicBezTo>
                  <a:cubicBezTo>
                    <a:pt x="23" y="16"/>
                    <a:pt x="23" y="18"/>
                    <a:pt x="21" y="19"/>
                  </a:cubicBezTo>
                  <a:cubicBezTo>
                    <a:pt x="21" y="19"/>
                    <a:pt x="21" y="19"/>
                    <a:pt x="21" y="19"/>
                  </a:cubicBezTo>
                  <a:cubicBezTo>
                    <a:pt x="20" y="18"/>
                    <a:pt x="22" y="17"/>
                    <a:pt x="21" y="16"/>
                  </a:cubicBezTo>
                  <a:cubicBezTo>
                    <a:pt x="21" y="16"/>
                    <a:pt x="20" y="17"/>
                    <a:pt x="20" y="17"/>
                  </a:cubicBezTo>
                  <a:cubicBezTo>
                    <a:pt x="20" y="18"/>
                    <a:pt x="20" y="19"/>
                    <a:pt x="19" y="19"/>
                  </a:cubicBezTo>
                  <a:cubicBezTo>
                    <a:pt x="19" y="19"/>
                    <a:pt x="19" y="19"/>
                    <a:pt x="19" y="19"/>
                  </a:cubicBezTo>
                  <a:cubicBezTo>
                    <a:pt x="18" y="19"/>
                    <a:pt x="17" y="20"/>
                    <a:pt x="16" y="19"/>
                  </a:cubicBezTo>
                  <a:cubicBezTo>
                    <a:pt x="15" y="19"/>
                    <a:pt x="15" y="19"/>
                    <a:pt x="14" y="19"/>
                  </a:cubicBezTo>
                  <a:cubicBezTo>
                    <a:pt x="13" y="19"/>
                    <a:pt x="13" y="20"/>
                    <a:pt x="11" y="20"/>
                  </a:cubicBezTo>
                  <a:cubicBezTo>
                    <a:pt x="11" y="20"/>
                    <a:pt x="11" y="20"/>
                    <a:pt x="10" y="20"/>
                  </a:cubicBezTo>
                  <a:cubicBezTo>
                    <a:pt x="10" y="19"/>
                    <a:pt x="10" y="19"/>
                    <a:pt x="8" y="20"/>
                  </a:cubicBezTo>
                  <a:cubicBezTo>
                    <a:pt x="6" y="20"/>
                    <a:pt x="6" y="23"/>
                    <a:pt x="5" y="21"/>
                  </a:cubicBezTo>
                  <a:cubicBezTo>
                    <a:pt x="5" y="21"/>
                    <a:pt x="5" y="21"/>
                    <a:pt x="4" y="23"/>
                  </a:cubicBezTo>
                  <a:cubicBezTo>
                    <a:pt x="3" y="23"/>
                    <a:pt x="2" y="24"/>
                    <a:pt x="2" y="24"/>
                  </a:cubicBezTo>
                  <a:cubicBezTo>
                    <a:pt x="0" y="25"/>
                    <a:pt x="1" y="24"/>
                    <a:pt x="1" y="22"/>
                  </a:cubicBezTo>
                  <a:cubicBezTo>
                    <a:pt x="1" y="22"/>
                    <a:pt x="1" y="23"/>
                    <a:pt x="0" y="23"/>
                  </a:cubicBezTo>
                  <a:cubicBezTo>
                    <a:pt x="0" y="22"/>
                    <a:pt x="1" y="18"/>
                    <a:pt x="3" y="18"/>
                  </a:cubicBezTo>
                  <a:cubicBezTo>
                    <a:pt x="3" y="16"/>
                    <a:pt x="3" y="16"/>
                    <a:pt x="7" y="13"/>
                  </a:cubicBezTo>
                  <a:cubicBezTo>
                    <a:pt x="7" y="13"/>
                    <a:pt x="7" y="13"/>
                    <a:pt x="7" y="13"/>
                  </a:cubicBezTo>
                  <a:cubicBezTo>
                    <a:pt x="7" y="12"/>
                    <a:pt x="9" y="11"/>
                    <a:pt x="9" y="11"/>
                  </a:cubicBezTo>
                  <a:cubicBezTo>
                    <a:pt x="10" y="11"/>
                    <a:pt x="10" y="11"/>
                    <a:pt x="10" y="11"/>
                  </a:cubicBezTo>
                  <a:cubicBezTo>
                    <a:pt x="10" y="11"/>
                    <a:pt x="10" y="11"/>
                    <a:pt x="10" y="11"/>
                  </a:cubicBezTo>
                  <a:cubicBezTo>
                    <a:pt x="10" y="11"/>
                    <a:pt x="10" y="11"/>
                    <a:pt x="10" y="11"/>
                  </a:cubicBezTo>
                  <a:cubicBezTo>
                    <a:pt x="10" y="11"/>
                    <a:pt x="10" y="11"/>
                    <a:pt x="10" y="11"/>
                  </a:cubicBezTo>
                  <a:cubicBezTo>
                    <a:pt x="10" y="11"/>
                    <a:pt x="10" y="11"/>
                    <a:pt x="10" y="11"/>
                  </a:cubicBezTo>
                  <a:cubicBezTo>
                    <a:pt x="10" y="11"/>
                    <a:pt x="10" y="11"/>
                    <a:pt x="10" y="11"/>
                  </a:cubicBezTo>
                  <a:cubicBezTo>
                    <a:pt x="10" y="11"/>
                    <a:pt x="10" y="11"/>
                    <a:pt x="10" y="11"/>
                  </a:cubicBezTo>
                  <a:cubicBezTo>
                    <a:pt x="10" y="11"/>
                    <a:pt x="10" y="11"/>
                    <a:pt x="10" y="11"/>
                  </a:cubicBezTo>
                  <a:cubicBezTo>
                    <a:pt x="9" y="12"/>
                    <a:pt x="8" y="12"/>
                    <a:pt x="8" y="13"/>
                  </a:cubicBezTo>
                  <a:cubicBezTo>
                    <a:pt x="9" y="13"/>
                    <a:pt x="11" y="11"/>
                    <a:pt x="11" y="10"/>
                  </a:cubicBezTo>
                  <a:cubicBezTo>
                    <a:pt x="10" y="10"/>
                    <a:pt x="9" y="11"/>
                    <a:pt x="8" y="11"/>
                  </a:cubicBezTo>
                  <a:cubicBezTo>
                    <a:pt x="10" y="9"/>
                    <a:pt x="16" y="7"/>
                    <a:pt x="13" y="5"/>
                  </a:cubicBezTo>
                  <a:cubicBezTo>
                    <a:pt x="13" y="4"/>
                    <a:pt x="13" y="4"/>
                    <a:pt x="14" y="3"/>
                  </a:cubicBezTo>
                  <a:cubicBezTo>
                    <a:pt x="12" y="5"/>
                    <a:pt x="12" y="5"/>
                    <a:pt x="12" y="4"/>
                  </a:cubicBezTo>
                  <a:cubicBezTo>
                    <a:pt x="12" y="4"/>
                    <a:pt x="13" y="4"/>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4" y="2"/>
                    <a:pt x="14" y="2"/>
                    <a:pt x="14" y="2"/>
                  </a:cubicBezTo>
                  <a:cubicBezTo>
                    <a:pt x="15" y="2"/>
                    <a:pt x="15" y="2"/>
                    <a:pt x="16" y="2"/>
                  </a:cubicBezTo>
                  <a:cubicBezTo>
                    <a:pt x="18" y="2"/>
                    <a:pt x="18" y="2"/>
                    <a:pt x="18" y="2"/>
                  </a:cubicBezTo>
                  <a:cubicBezTo>
                    <a:pt x="18" y="2"/>
                    <a:pt x="18" y="2"/>
                    <a:pt x="18" y="2"/>
                  </a:cubicBezTo>
                  <a:cubicBezTo>
                    <a:pt x="19" y="2"/>
                    <a:pt x="20" y="1"/>
                    <a:pt x="22" y="1"/>
                  </a:cubicBezTo>
                  <a:cubicBezTo>
                    <a:pt x="22" y="1"/>
                    <a:pt x="22" y="1"/>
                    <a:pt x="22" y="1"/>
                  </a:cubicBezTo>
                  <a:cubicBezTo>
                    <a:pt x="22" y="1"/>
                    <a:pt x="22" y="1"/>
                    <a:pt x="22" y="1"/>
                  </a:cubicBezTo>
                  <a:cubicBezTo>
                    <a:pt x="23" y="1"/>
                    <a:pt x="23" y="0"/>
                    <a:pt x="24" y="0"/>
                  </a:cubicBezTo>
                  <a:cubicBezTo>
                    <a:pt x="26" y="0"/>
                    <a:pt x="26" y="1"/>
                    <a:pt x="26" y="1"/>
                  </a:cubicBezTo>
                  <a:cubicBezTo>
                    <a:pt x="26" y="1"/>
                    <a:pt x="26" y="1"/>
                    <a:pt x="26" y="1"/>
                  </a:cubicBezTo>
                  <a:cubicBezTo>
                    <a:pt x="26" y="1"/>
                    <a:pt x="26" y="2"/>
                    <a:pt x="26" y="2"/>
                  </a:cubicBezTo>
                  <a:cubicBezTo>
                    <a:pt x="28" y="3"/>
                    <a:pt x="29" y="0"/>
                    <a:pt x="30" y="0"/>
                  </a:cubicBezTo>
                  <a:cubicBezTo>
                    <a:pt x="30" y="1"/>
                    <a:pt x="29" y="1"/>
                    <a:pt x="29" y="1"/>
                  </a:cubicBezTo>
                  <a:cubicBezTo>
                    <a:pt x="31" y="1"/>
                    <a:pt x="32" y="0"/>
                    <a:pt x="34" y="0"/>
                  </a:cubicBezTo>
                  <a:cubicBezTo>
                    <a:pt x="35" y="0"/>
                    <a:pt x="35" y="0"/>
                    <a:pt x="37" y="1"/>
                  </a:cubicBezTo>
                  <a:cubicBezTo>
                    <a:pt x="37" y="1"/>
                    <a:pt x="37" y="1"/>
                    <a:pt x="38" y="2"/>
                  </a:cubicBezTo>
                  <a:cubicBezTo>
                    <a:pt x="37" y="2"/>
                    <a:pt x="34" y="2"/>
                    <a:pt x="34" y="2"/>
                  </a:cubicBezTo>
                  <a:cubicBezTo>
                    <a:pt x="34" y="2"/>
                    <a:pt x="34" y="3"/>
                    <a:pt x="39" y="3"/>
                  </a:cubicBezTo>
                  <a:cubicBezTo>
                    <a:pt x="39" y="3"/>
                    <a:pt x="39" y="3"/>
                    <a:pt x="38" y="4"/>
                  </a:cubicBezTo>
                  <a:cubicBezTo>
                    <a:pt x="36" y="5"/>
                    <a:pt x="34" y="7"/>
                    <a:pt x="34" y="7"/>
                  </a:cubicBezTo>
                  <a:cubicBezTo>
                    <a:pt x="35" y="8"/>
                    <a:pt x="35" y="8"/>
                    <a:pt x="36" y="7"/>
                  </a:cubicBezTo>
                  <a:cubicBezTo>
                    <a:pt x="39" y="6"/>
                    <a:pt x="38" y="7"/>
                    <a:pt x="38" y="8"/>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62" name="Freeform 25"/>
            <p:cNvSpPr/>
            <p:nvPr/>
          </p:nvSpPr>
          <p:spPr bwMode="auto">
            <a:xfrm>
              <a:off x="6208063" y="3218566"/>
              <a:ext cx="6350" cy="47625"/>
            </a:xfrm>
            <a:custGeom>
              <a:avLst/>
              <a:gdLst>
                <a:gd name="T0" fmla="*/ 1 w 1"/>
                <a:gd name="T1" fmla="*/ 7 h 7"/>
                <a:gd name="T2" fmla="*/ 1 w 1"/>
                <a:gd name="T3" fmla="*/ 7 h 7"/>
                <a:gd name="T4" fmla="*/ 0 w 1"/>
                <a:gd name="T5" fmla="*/ 6 h 7"/>
                <a:gd name="T6" fmla="*/ 0 w 1"/>
                <a:gd name="T7" fmla="*/ 5 h 7"/>
                <a:gd name="T8" fmla="*/ 1 w 1"/>
                <a:gd name="T9" fmla="*/ 3 h 7"/>
                <a:gd name="T10" fmla="*/ 0 w 1"/>
                <a:gd name="T11" fmla="*/ 2 h 7"/>
                <a:gd name="T12" fmla="*/ 0 w 1"/>
                <a:gd name="T13" fmla="*/ 1 h 7"/>
                <a:gd name="T14" fmla="*/ 1 w 1"/>
                <a:gd name="T15" fmla="*/ 0 h 7"/>
                <a:gd name="T16" fmla="*/ 1 w 1"/>
                <a:gd name="T17" fmla="*/ 0 h 7"/>
                <a:gd name="T18" fmla="*/ 1 w 1"/>
                <a:gd name="T19" fmla="*/ 1 h 7"/>
                <a:gd name="T20" fmla="*/ 1 w 1"/>
                <a:gd name="T21" fmla="*/ 2 h 7"/>
                <a:gd name="T22" fmla="*/ 1 w 1"/>
                <a:gd name="T23" fmla="*/ 4 h 7"/>
                <a:gd name="T24" fmla="*/ 1 w 1"/>
                <a:gd name="T25" fmla="*/ 6 h 7"/>
                <a:gd name="T26" fmla="*/ 1 w 1"/>
                <a:gd name="T2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 h="7">
                  <a:moveTo>
                    <a:pt x="1" y="7"/>
                  </a:moveTo>
                  <a:cubicBezTo>
                    <a:pt x="1" y="7"/>
                    <a:pt x="1" y="7"/>
                    <a:pt x="1" y="7"/>
                  </a:cubicBezTo>
                  <a:cubicBezTo>
                    <a:pt x="0" y="7"/>
                    <a:pt x="0" y="6"/>
                    <a:pt x="0" y="6"/>
                  </a:cubicBezTo>
                  <a:cubicBezTo>
                    <a:pt x="0" y="6"/>
                    <a:pt x="0" y="5"/>
                    <a:pt x="0" y="5"/>
                  </a:cubicBezTo>
                  <a:cubicBezTo>
                    <a:pt x="1" y="4"/>
                    <a:pt x="1" y="3"/>
                    <a:pt x="1" y="3"/>
                  </a:cubicBezTo>
                  <a:cubicBezTo>
                    <a:pt x="1" y="2"/>
                    <a:pt x="0" y="2"/>
                    <a:pt x="0" y="2"/>
                  </a:cubicBezTo>
                  <a:cubicBezTo>
                    <a:pt x="0" y="1"/>
                    <a:pt x="0" y="1"/>
                    <a:pt x="0" y="1"/>
                  </a:cubicBezTo>
                  <a:cubicBezTo>
                    <a:pt x="0" y="1"/>
                    <a:pt x="0" y="1"/>
                    <a:pt x="1" y="0"/>
                  </a:cubicBezTo>
                  <a:cubicBezTo>
                    <a:pt x="1" y="0"/>
                    <a:pt x="1" y="0"/>
                    <a:pt x="1" y="0"/>
                  </a:cubicBezTo>
                  <a:cubicBezTo>
                    <a:pt x="1" y="1"/>
                    <a:pt x="1" y="1"/>
                    <a:pt x="1" y="1"/>
                  </a:cubicBezTo>
                  <a:cubicBezTo>
                    <a:pt x="1" y="1"/>
                    <a:pt x="1" y="1"/>
                    <a:pt x="1" y="2"/>
                  </a:cubicBezTo>
                  <a:cubicBezTo>
                    <a:pt x="1" y="2"/>
                    <a:pt x="1" y="3"/>
                    <a:pt x="1" y="4"/>
                  </a:cubicBezTo>
                  <a:cubicBezTo>
                    <a:pt x="1" y="5"/>
                    <a:pt x="1" y="5"/>
                    <a:pt x="1" y="6"/>
                  </a:cubicBezTo>
                  <a:cubicBezTo>
                    <a:pt x="1" y="6"/>
                    <a:pt x="1" y="7"/>
                    <a:pt x="1" y="7"/>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63" name="Freeform 26"/>
            <p:cNvSpPr/>
            <p:nvPr/>
          </p:nvSpPr>
          <p:spPr bwMode="auto">
            <a:xfrm>
              <a:off x="6220763" y="3212216"/>
              <a:ext cx="0" cy="14288"/>
            </a:xfrm>
            <a:custGeom>
              <a:avLst/>
              <a:gdLst>
                <a:gd name="T0" fmla="*/ 1 h 2"/>
                <a:gd name="T1" fmla="*/ 2 h 2"/>
                <a:gd name="T2" fmla="*/ 0 h 2"/>
                <a:gd name="T3" fmla="*/ 0 h 2"/>
                <a:gd name="T4" fmla="*/ 1 h 2"/>
              </a:gdLst>
              <a:ahLst/>
              <a:cxnLst>
                <a:cxn ang="0">
                  <a:pos x="0" y="T0"/>
                </a:cxn>
                <a:cxn ang="0">
                  <a:pos x="0" y="T1"/>
                </a:cxn>
                <a:cxn ang="0">
                  <a:pos x="0" y="T2"/>
                </a:cxn>
                <a:cxn ang="0">
                  <a:pos x="0" y="T3"/>
                </a:cxn>
                <a:cxn ang="0">
                  <a:pos x="0" y="T4"/>
                </a:cxn>
              </a:cxnLst>
              <a:rect l="0" t="0" r="r" b="b"/>
              <a:pathLst>
                <a:path h="2">
                  <a:moveTo>
                    <a:pt x="0" y="1"/>
                  </a:moveTo>
                  <a:cubicBezTo>
                    <a:pt x="0" y="2"/>
                    <a:pt x="0" y="2"/>
                    <a:pt x="0" y="2"/>
                  </a:cubicBezTo>
                  <a:cubicBezTo>
                    <a:pt x="0" y="1"/>
                    <a:pt x="0" y="0"/>
                    <a:pt x="0" y="0"/>
                  </a:cubicBezTo>
                  <a:cubicBezTo>
                    <a:pt x="0" y="0"/>
                    <a:pt x="0" y="0"/>
                    <a:pt x="0" y="0"/>
                  </a:cubicBezTo>
                  <a:cubicBezTo>
                    <a:pt x="0" y="1"/>
                    <a:pt x="0" y="1"/>
                    <a:pt x="0"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64" name="Freeform 27"/>
            <p:cNvSpPr/>
            <p:nvPr/>
          </p:nvSpPr>
          <p:spPr bwMode="auto">
            <a:xfrm>
              <a:off x="6201713" y="3285241"/>
              <a:ext cx="0" cy="14288"/>
            </a:xfrm>
            <a:custGeom>
              <a:avLst/>
              <a:gdLst>
                <a:gd name="T0" fmla="*/ 1 h 2"/>
                <a:gd name="T1" fmla="*/ 2 h 2"/>
                <a:gd name="T2" fmla="*/ 0 h 2"/>
                <a:gd name="T3" fmla="*/ 0 h 2"/>
                <a:gd name="T4" fmla="*/ 1 h 2"/>
              </a:gdLst>
              <a:ahLst/>
              <a:cxnLst>
                <a:cxn ang="0">
                  <a:pos x="0" y="T0"/>
                </a:cxn>
                <a:cxn ang="0">
                  <a:pos x="0" y="T1"/>
                </a:cxn>
                <a:cxn ang="0">
                  <a:pos x="0" y="T2"/>
                </a:cxn>
                <a:cxn ang="0">
                  <a:pos x="0" y="T3"/>
                </a:cxn>
                <a:cxn ang="0">
                  <a:pos x="0" y="T4"/>
                </a:cxn>
              </a:cxnLst>
              <a:rect l="0" t="0" r="r" b="b"/>
              <a:pathLst>
                <a:path h="2">
                  <a:moveTo>
                    <a:pt x="0" y="1"/>
                  </a:moveTo>
                  <a:cubicBezTo>
                    <a:pt x="0" y="2"/>
                    <a:pt x="0" y="2"/>
                    <a:pt x="0" y="2"/>
                  </a:cubicBezTo>
                  <a:cubicBezTo>
                    <a:pt x="0" y="2"/>
                    <a:pt x="0" y="0"/>
                    <a:pt x="0" y="0"/>
                  </a:cubicBezTo>
                  <a:cubicBezTo>
                    <a:pt x="0" y="0"/>
                    <a:pt x="0" y="0"/>
                    <a:pt x="0" y="0"/>
                  </a:cubicBezTo>
                  <a:cubicBezTo>
                    <a:pt x="0" y="0"/>
                    <a:pt x="0" y="1"/>
                    <a:pt x="0"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65" name="Freeform 28"/>
            <p:cNvSpPr/>
            <p:nvPr/>
          </p:nvSpPr>
          <p:spPr bwMode="auto">
            <a:xfrm>
              <a:off x="6220763" y="3299528"/>
              <a:ext cx="7938" cy="19050"/>
            </a:xfrm>
            <a:custGeom>
              <a:avLst/>
              <a:gdLst>
                <a:gd name="T0" fmla="*/ 1 w 1"/>
                <a:gd name="T1" fmla="*/ 2 h 3"/>
                <a:gd name="T2" fmla="*/ 0 w 1"/>
                <a:gd name="T3" fmla="*/ 3 h 3"/>
                <a:gd name="T4" fmla="*/ 1 w 1"/>
                <a:gd name="T5" fmla="*/ 1 h 3"/>
                <a:gd name="T6" fmla="*/ 1 w 1"/>
                <a:gd name="T7" fmla="*/ 1 h 3"/>
                <a:gd name="T8" fmla="*/ 1 w 1"/>
                <a:gd name="T9" fmla="*/ 2 h 3"/>
              </a:gdLst>
              <a:ahLst/>
              <a:cxnLst>
                <a:cxn ang="0">
                  <a:pos x="T0" y="T1"/>
                </a:cxn>
                <a:cxn ang="0">
                  <a:pos x="T2" y="T3"/>
                </a:cxn>
                <a:cxn ang="0">
                  <a:pos x="T4" y="T5"/>
                </a:cxn>
                <a:cxn ang="0">
                  <a:pos x="T6" y="T7"/>
                </a:cxn>
                <a:cxn ang="0">
                  <a:pos x="T8" y="T9"/>
                </a:cxn>
              </a:cxnLst>
              <a:rect l="0" t="0" r="r" b="b"/>
              <a:pathLst>
                <a:path w="1" h="3">
                  <a:moveTo>
                    <a:pt x="1" y="2"/>
                  </a:moveTo>
                  <a:cubicBezTo>
                    <a:pt x="0" y="3"/>
                    <a:pt x="0" y="3"/>
                    <a:pt x="0" y="3"/>
                  </a:cubicBezTo>
                  <a:cubicBezTo>
                    <a:pt x="0" y="2"/>
                    <a:pt x="0" y="0"/>
                    <a:pt x="1" y="1"/>
                  </a:cubicBezTo>
                  <a:cubicBezTo>
                    <a:pt x="1" y="1"/>
                    <a:pt x="1" y="1"/>
                    <a:pt x="1" y="1"/>
                  </a:cubicBezTo>
                  <a:cubicBezTo>
                    <a:pt x="1" y="1"/>
                    <a:pt x="1" y="2"/>
                    <a:pt x="1" y="2"/>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66" name="Freeform 29"/>
            <p:cNvSpPr/>
            <p:nvPr/>
          </p:nvSpPr>
          <p:spPr bwMode="auto">
            <a:xfrm>
              <a:off x="6208063" y="3278891"/>
              <a:ext cx="12700" cy="26988"/>
            </a:xfrm>
            <a:custGeom>
              <a:avLst/>
              <a:gdLst>
                <a:gd name="T0" fmla="*/ 2 w 2"/>
                <a:gd name="T1" fmla="*/ 4 h 4"/>
                <a:gd name="T2" fmla="*/ 1 w 2"/>
                <a:gd name="T3" fmla="*/ 4 h 4"/>
                <a:gd name="T4" fmla="*/ 1 w 2"/>
                <a:gd name="T5" fmla="*/ 4 h 4"/>
                <a:gd name="T6" fmla="*/ 1 w 2"/>
                <a:gd name="T7" fmla="*/ 3 h 4"/>
                <a:gd name="T8" fmla="*/ 1 w 2"/>
                <a:gd name="T9" fmla="*/ 3 h 4"/>
                <a:gd name="T10" fmla="*/ 1 w 2"/>
                <a:gd name="T11" fmla="*/ 2 h 4"/>
                <a:gd name="T12" fmla="*/ 0 w 2"/>
                <a:gd name="T13" fmla="*/ 1 h 4"/>
                <a:gd name="T14" fmla="*/ 1 w 2"/>
                <a:gd name="T15" fmla="*/ 0 h 4"/>
                <a:gd name="T16" fmla="*/ 2 w 2"/>
                <a:gd name="T17" fmla="*/ 0 h 4"/>
                <a:gd name="T18" fmla="*/ 2 w 2"/>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2" y="4"/>
                  </a:moveTo>
                  <a:cubicBezTo>
                    <a:pt x="1" y="4"/>
                    <a:pt x="1" y="4"/>
                    <a:pt x="1" y="4"/>
                  </a:cubicBezTo>
                  <a:cubicBezTo>
                    <a:pt x="1" y="4"/>
                    <a:pt x="1" y="4"/>
                    <a:pt x="1" y="4"/>
                  </a:cubicBezTo>
                  <a:cubicBezTo>
                    <a:pt x="1" y="4"/>
                    <a:pt x="1" y="4"/>
                    <a:pt x="1" y="3"/>
                  </a:cubicBezTo>
                  <a:cubicBezTo>
                    <a:pt x="1" y="3"/>
                    <a:pt x="1" y="4"/>
                    <a:pt x="1" y="3"/>
                  </a:cubicBezTo>
                  <a:cubicBezTo>
                    <a:pt x="1" y="3"/>
                    <a:pt x="1" y="3"/>
                    <a:pt x="1" y="2"/>
                  </a:cubicBezTo>
                  <a:cubicBezTo>
                    <a:pt x="1" y="2"/>
                    <a:pt x="0" y="1"/>
                    <a:pt x="0" y="1"/>
                  </a:cubicBezTo>
                  <a:cubicBezTo>
                    <a:pt x="1" y="0"/>
                    <a:pt x="1" y="0"/>
                    <a:pt x="1" y="0"/>
                  </a:cubicBezTo>
                  <a:cubicBezTo>
                    <a:pt x="1" y="0"/>
                    <a:pt x="2" y="0"/>
                    <a:pt x="2" y="0"/>
                  </a:cubicBezTo>
                  <a:cubicBezTo>
                    <a:pt x="2" y="0"/>
                    <a:pt x="2" y="2"/>
                    <a:pt x="2" y="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67" name="Freeform 30"/>
            <p:cNvSpPr>
              <a:spLocks noEditPoints="1"/>
            </p:cNvSpPr>
            <p:nvPr/>
          </p:nvSpPr>
          <p:spPr bwMode="auto">
            <a:xfrm>
              <a:off x="6455713" y="3285241"/>
              <a:ext cx="547688" cy="654050"/>
            </a:xfrm>
            <a:custGeom>
              <a:avLst/>
              <a:gdLst>
                <a:gd name="T0" fmla="*/ 57 w 82"/>
                <a:gd name="T1" fmla="*/ 62 h 98"/>
                <a:gd name="T2" fmla="*/ 55 w 82"/>
                <a:gd name="T3" fmla="*/ 65 h 98"/>
                <a:gd name="T4" fmla="*/ 55 w 82"/>
                <a:gd name="T5" fmla="*/ 61 h 98"/>
                <a:gd name="T6" fmla="*/ 58 w 82"/>
                <a:gd name="T7" fmla="*/ 62 h 98"/>
                <a:gd name="T8" fmla="*/ 57 w 82"/>
                <a:gd name="T9" fmla="*/ 62 h 98"/>
                <a:gd name="T10" fmla="*/ 81 w 82"/>
                <a:gd name="T11" fmla="*/ 47 h 98"/>
                <a:gd name="T12" fmla="*/ 81 w 82"/>
                <a:gd name="T13" fmla="*/ 46 h 98"/>
                <a:gd name="T14" fmla="*/ 71 w 82"/>
                <a:gd name="T15" fmla="*/ 48 h 98"/>
                <a:gd name="T16" fmla="*/ 71 w 82"/>
                <a:gd name="T17" fmla="*/ 45 h 98"/>
                <a:gd name="T18" fmla="*/ 68 w 82"/>
                <a:gd name="T19" fmla="*/ 40 h 98"/>
                <a:gd name="T20" fmla="*/ 64 w 82"/>
                <a:gd name="T21" fmla="*/ 33 h 98"/>
                <a:gd name="T22" fmla="*/ 63 w 82"/>
                <a:gd name="T23" fmla="*/ 22 h 98"/>
                <a:gd name="T24" fmla="*/ 61 w 82"/>
                <a:gd name="T25" fmla="*/ 15 h 98"/>
                <a:gd name="T26" fmla="*/ 58 w 82"/>
                <a:gd name="T27" fmla="*/ 14 h 98"/>
                <a:gd name="T28" fmla="*/ 54 w 82"/>
                <a:gd name="T29" fmla="*/ 17 h 98"/>
                <a:gd name="T30" fmla="*/ 54 w 82"/>
                <a:gd name="T31" fmla="*/ 16 h 98"/>
                <a:gd name="T32" fmla="*/ 57 w 82"/>
                <a:gd name="T33" fmla="*/ 14 h 98"/>
                <a:gd name="T34" fmla="*/ 57 w 82"/>
                <a:gd name="T35" fmla="*/ 13 h 98"/>
                <a:gd name="T36" fmla="*/ 50 w 82"/>
                <a:gd name="T37" fmla="*/ 11 h 98"/>
                <a:gd name="T38" fmla="*/ 45 w 82"/>
                <a:gd name="T39" fmla="*/ 14 h 98"/>
                <a:gd name="T40" fmla="*/ 36 w 82"/>
                <a:gd name="T41" fmla="*/ 6 h 98"/>
                <a:gd name="T42" fmla="*/ 37 w 82"/>
                <a:gd name="T43" fmla="*/ 5 h 98"/>
                <a:gd name="T44" fmla="*/ 38 w 82"/>
                <a:gd name="T45" fmla="*/ 5 h 98"/>
                <a:gd name="T46" fmla="*/ 38 w 82"/>
                <a:gd name="T47" fmla="*/ 1 h 98"/>
                <a:gd name="T48" fmla="*/ 36 w 82"/>
                <a:gd name="T49" fmla="*/ 1 h 98"/>
                <a:gd name="T50" fmla="*/ 16 w 82"/>
                <a:gd name="T51" fmla="*/ 3 h 98"/>
                <a:gd name="T52" fmla="*/ 13 w 82"/>
                <a:gd name="T53" fmla="*/ 7 h 98"/>
                <a:gd name="T54" fmla="*/ 13 w 82"/>
                <a:gd name="T55" fmla="*/ 8 h 98"/>
                <a:gd name="T56" fmla="*/ 11 w 82"/>
                <a:gd name="T57" fmla="*/ 9 h 98"/>
                <a:gd name="T58" fmla="*/ 3 w 82"/>
                <a:gd name="T59" fmla="*/ 17 h 98"/>
                <a:gd name="T60" fmla="*/ 0 w 82"/>
                <a:gd name="T61" fmla="*/ 27 h 98"/>
                <a:gd name="T62" fmla="*/ 0 w 82"/>
                <a:gd name="T63" fmla="*/ 32 h 98"/>
                <a:gd name="T64" fmla="*/ 4 w 82"/>
                <a:gd name="T65" fmla="*/ 37 h 98"/>
                <a:gd name="T66" fmla="*/ 6 w 82"/>
                <a:gd name="T67" fmla="*/ 43 h 98"/>
                <a:gd name="T68" fmla="*/ 9 w 82"/>
                <a:gd name="T69" fmla="*/ 47 h 98"/>
                <a:gd name="T70" fmla="*/ 18 w 82"/>
                <a:gd name="T71" fmla="*/ 46 h 98"/>
                <a:gd name="T72" fmla="*/ 23 w 82"/>
                <a:gd name="T73" fmla="*/ 48 h 98"/>
                <a:gd name="T74" fmla="*/ 27 w 82"/>
                <a:gd name="T75" fmla="*/ 50 h 98"/>
                <a:gd name="T76" fmla="*/ 27 w 82"/>
                <a:gd name="T77" fmla="*/ 56 h 98"/>
                <a:gd name="T78" fmla="*/ 30 w 82"/>
                <a:gd name="T79" fmla="*/ 64 h 98"/>
                <a:gd name="T80" fmla="*/ 31 w 82"/>
                <a:gd name="T81" fmla="*/ 73 h 98"/>
                <a:gd name="T82" fmla="*/ 30 w 82"/>
                <a:gd name="T83" fmla="*/ 81 h 98"/>
                <a:gd name="T84" fmla="*/ 33 w 82"/>
                <a:gd name="T85" fmla="*/ 89 h 98"/>
                <a:gd name="T86" fmla="*/ 36 w 82"/>
                <a:gd name="T87" fmla="*/ 96 h 98"/>
                <a:gd name="T88" fmla="*/ 45 w 82"/>
                <a:gd name="T89" fmla="*/ 96 h 98"/>
                <a:gd name="T90" fmla="*/ 51 w 82"/>
                <a:gd name="T91" fmla="*/ 92 h 98"/>
                <a:gd name="T92" fmla="*/ 51 w 82"/>
                <a:gd name="T93" fmla="*/ 90 h 98"/>
                <a:gd name="T94" fmla="*/ 54 w 82"/>
                <a:gd name="T95" fmla="*/ 90 h 98"/>
                <a:gd name="T96" fmla="*/ 54 w 82"/>
                <a:gd name="T97" fmla="*/ 86 h 98"/>
                <a:gd name="T98" fmla="*/ 60 w 82"/>
                <a:gd name="T99" fmla="*/ 82 h 98"/>
                <a:gd name="T100" fmla="*/ 62 w 82"/>
                <a:gd name="T101" fmla="*/ 74 h 98"/>
                <a:gd name="T102" fmla="*/ 62 w 82"/>
                <a:gd name="T103" fmla="*/ 70 h 98"/>
                <a:gd name="T104" fmla="*/ 69 w 82"/>
                <a:gd name="T105" fmla="*/ 62 h 98"/>
                <a:gd name="T106" fmla="*/ 75 w 82"/>
                <a:gd name="T107" fmla="*/ 58 h 98"/>
                <a:gd name="T108" fmla="*/ 78 w 82"/>
                <a:gd name="T109" fmla="*/ 54 h 98"/>
                <a:gd name="T110" fmla="*/ 81 w 82"/>
                <a:gd name="T111" fmla="*/ 4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2" h="98">
                  <a:moveTo>
                    <a:pt x="57" y="62"/>
                  </a:moveTo>
                  <a:cubicBezTo>
                    <a:pt x="57" y="63"/>
                    <a:pt x="56" y="65"/>
                    <a:pt x="55" y="65"/>
                  </a:cubicBezTo>
                  <a:cubicBezTo>
                    <a:pt x="54" y="64"/>
                    <a:pt x="55" y="61"/>
                    <a:pt x="55" y="61"/>
                  </a:cubicBezTo>
                  <a:cubicBezTo>
                    <a:pt x="55" y="61"/>
                    <a:pt x="58" y="60"/>
                    <a:pt x="58" y="62"/>
                  </a:cubicBezTo>
                  <a:cubicBezTo>
                    <a:pt x="57" y="62"/>
                    <a:pt x="57" y="62"/>
                    <a:pt x="57" y="62"/>
                  </a:cubicBezTo>
                  <a:moveTo>
                    <a:pt x="81" y="47"/>
                  </a:moveTo>
                  <a:cubicBezTo>
                    <a:pt x="82" y="47"/>
                    <a:pt x="82" y="46"/>
                    <a:pt x="81" y="46"/>
                  </a:cubicBezTo>
                  <a:cubicBezTo>
                    <a:pt x="78" y="46"/>
                    <a:pt x="74" y="52"/>
                    <a:pt x="71" y="48"/>
                  </a:cubicBezTo>
                  <a:cubicBezTo>
                    <a:pt x="71" y="47"/>
                    <a:pt x="72" y="46"/>
                    <a:pt x="71" y="45"/>
                  </a:cubicBezTo>
                  <a:cubicBezTo>
                    <a:pt x="71" y="43"/>
                    <a:pt x="69" y="42"/>
                    <a:pt x="68" y="40"/>
                  </a:cubicBezTo>
                  <a:cubicBezTo>
                    <a:pt x="67" y="37"/>
                    <a:pt x="64" y="36"/>
                    <a:pt x="64" y="33"/>
                  </a:cubicBezTo>
                  <a:cubicBezTo>
                    <a:pt x="65" y="27"/>
                    <a:pt x="65" y="27"/>
                    <a:pt x="63" y="22"/>
                  </a:cubicBezTo>
                  <a:cubicBezTo>
                    <a:pt x="63" y="20"/>
                    <a:pt x="59" y="18"/>
                    <a:pt x="61" y="15"/>
                  </a:cubicBezTo>
                  <a:cubicBezTo>
                    <a:pt x="61" y="14"/>
                    <a:pt x="60" y="14"/>
                    <a:pt x="58" y="14"/>
                  </a:cubicBezTo>
                  <a:cubicBezTo>
                    <a:pt x="56" y="15"/>
                    <a:pt x="56" y="16"/>
                    <a:pt x="54" y="17"/>
                  </a:cubicBezTo>
                  <a:cubicBezTo>
                    <a:pt x="54" y="17"/>
                    <a:pt x="54" y="16"/>
                    <a:pt x="54" y="16"/>
                  </a:cubicBezTo>
                  <a:cubicBezTo>
                    <a:pt x="55" y="15"/>
                    <a:pt x="56" y="15"/>
                    <a:pt x="57" y="14"/>
                  </a:cubicBezTo>
                  <a:cubicBezTo>
                    <a:pt x="57" y="14"/>
                    <a:pt x="57" y="13"/>
                    <a:pt x="57" y="13"/>
                  </a:cubicBezTo>
                  <a:cubicBezTo>
                    <a:pt x="55" y="12"/>
                    <a:pt x="52" y="12"/>
                    <a:pt x="50" y="11"/>
                  </a:cubicBezTo>
                  <a:cubicBezTo>
                    <a:pt x="48" y="11"/>
                    <a:pt x="48" y="15"/>
                    <a:pt x="45" y="14"/>
                  </a:cubicBezTo>
                  <a:cubicBezTo>
                    <a:pt x="45" y="14"/>
                    <a:pt x="36" y="9"/>
                    <a:pt x="36" y="6"/>
                  </a:cubicBezTo>
                  <a:cubicBezTo>
                    <a:pt x="36" y="6"/>
                    <a:pt x="36" y="6"/>
                    <a:pt x="37" y="5"/>
                  </a:cubicBezTo>
                  <a:cubicBezTo>
                    <a:pt x="38" y="5"/>
                    <a:pt x="38" y="5"/>
                    <a:pt x="38" y="5"/>
                  </a:cubicBezTo>
                  <a:cubicBezTo>
                    <a:pt x="39" y="5"/>
                    <a:pt x="39" y="3"/>
                    <a:pt x="38" y="1"/>
                  </a:cubicBezTo>
                  <a:cubicBezTo>
                    <a:pt x="37" y="1"/>
                    <a:pt x="37" y="1"/>
                    <a:pt x="36" y="1"/>
                  </a:cubicBezTo>
                  <a:cubicBezTo>
                    <a:pt x="25" y="0"/>
                    <a:pt x="19" y="0"/>
                    <a:pt x="16" y="3"/>
                  </a:cubicBezTo>
                  <a:cubicBezTo>
                    <a:pt x="15" y="3"/>
                    <a:pt x="14" y="4"/>
                    <a:pt x="13" y="7"/>
                  </a:cubicBezTo>
                  <a:cubicBezTo>
                    <a:pt x="13" y="7"/>
                    <a:pt x="13" y="7"/>
                    <a:pt x="13" y="8"/>
                  </a:cubicBezTo>
                  <a:cubicBezTo>
                    <a:pt x="12" y="8"/>
                    <a:pt x="12" y="8"/>
                    <a:pt x="11" y="9"/>
                  </a:cubicBezTo>
                  <a:cubicBezTo>
                    <a:pt x="7" y="10"/>
                    <a:pt x="5" y="12"/>
                    <a:pt x="3" y="17"/>
                  </a:cubicBezTo>
                  <a:cubicBezTo>
                    <a:pt x="2" y="20"/>
                    <a:pt x="3" y="24"/>
                    <a:pt x="0" y="27"/>
                  </a:cubicBezTo>
                  <a:cubicBezTo>
                    <a:pt x="0" y="28"/>
                    <a:pt x="0" y="32"/>
                    <a:pt x="0" y="32"/>
                  </a:cubicBezTo>
                  <a:cubicBezTo>
                    <a:pt x="1" y="34"/>
                    <a:pt x="3" y="35"/>
                    <a:pt x="4" y="37"/>
                  </a:cubicBezTo>
                  <a:cubicBezTo>
                    <a:pt x="5" y="39"/>
                    <a:pt x="5" y="41"/>
                    <a:pt x="6" y="43"/>
                  </a:cubicBezTo>
                  <a:cubicBezTo>
                    <a:pt x="8" y="47"/>
                    <a:pt x="8" y="47"/>
                    <a:pt x="9" y="47"/>
                  </a:cubicBezTo>
                  <a:cubicBezTo>
                    <a:pt x="11" y="43"/>
                    <a:pt x="15" y="48"/>
                    <a:pt x="18" y="46"/>
                  </a:cubicBezTo>
                  <a:cubicBezTo>
                    <a:pt x="20" y="44"/>
                    <a:pt x="23" y="46"/>
                    <a:pt x="23" y="48"/>
                  </a:cubicBezTo>
                  <a:cubicBezTo>
                    <a:pt x="24" y="51"/>
                    <a:pt x="24" y="51"/>
                    <a:pt x="27" y="50"/>
                  </a:cubicBezTo>
                  <a:cubicBezTo>
                    <a:pt x="29" y="51"/>
                    <a:pt x="29" y="51"/>
                    <a:pt x="27" y="56"/>
                  </a:cubicBezTo>
                  <a:cubicBezTo>
                    <a:pt x="27" y="59"/>
                    <a:pt x="29" y="61"/>
                    <a:pt x="30" y="64"/>
                  </a:cubicBezTo>
                  <a:cubicBezTo>
                    <a:pt x="31" y="66"/>
                    <a:pt x="32" y="72"/>
                    <a:pt x="31" y="73"/>
                  </a:cubicBezTo>
                  <a:cubicBezTo>
                    <a:pt x="30" y="74"/>
                    <a:pt x="28" y="76"/>
                    <a:pt x="30" y="81"/>
                  </a:cubicBezTo>
                  <a:cubicBezTo>
                    <a:pt x="33" y="87"/>
                    <a:pt x="33" y="87"/>
                    <a:pt x="33" y="89"/>
                  </a:cubicBezTo>
                  <a:cubicBezTo>
                    <a:pt x="36" y="96"/>
                    <a:pt x="36" y="96"/>
                    <a:pt x="36" y="96"/>
                  </a:cubicBezTo>
                  <a:cubicBezTo>
                    <a:pt x="37" y="98"/>
                    <a:pt x="45" y="96"/>
                    <a:pt x="45" y="96"/>
                  </a:cubicBezTo>
                  <a:cubicBezTo>
                    <a:pt x="45" y="96"/>
                    <a:pt x="51" y="93"/>
                    <a:pt x="51" y="92"/>
                  </a:cubicBezTo>
                  <a:cubicBezTo>
                    <a:pt x="51" y="90"/>
                    <a:pt x="51" y="90"/>
                    <a:pt x="51" y="90"/>
                  </a:cubicBezTo>
                  <a:cubicBezTo>
                    <a:pt x="52" y="90"/>
                    <a:pt x="53" y="90"/>
                    <a:pt x="54" y="90"/>
                  </a:cubicBezTo>
                  <a:cubicBezTo>
                    <a:pt x="54" y="88"/>
                    <a:pt x="53" y="87"/>
                    <a:pt x="54" y="86"/>
                  </a:cubicBezTo>
                  <a:cubicBezTo>
                    <a:pt x="55" y="85"/>
                    <a:pt x="55" y="85"/>
                    <a:pt x="60" y="82"/>
                  </a:cubicBezTo>
                  <a:cubicBezTo>
                    <a:pt x="63" y="80"/>
                    <a:pt x="63" y="75"/>
                    <a:pt x="62" y="74"/>
                  </a:cubicBezTo>
                  <a:cubicBezTo>
                    <a:pt x="62" y="73"/>
                    <a:pt x="62" y="71"/>
                    <a:pt x="62" y="70"/>
                  </a:cubicBezTo>
                  <a:cubicBezTo>
                    <a:pt x="63" y="68"/>
                    <a:pt x="63" y="68"/>
                    <a:pt x="69" y="62"/>
                  </a:cubicBezTo>
                  <a:cubicBezTo>
                    <a:pt x="71" y="60"/>
                    <a:pt x="73" y="60"/>
                    <a:pt x="75" y="58"/>
                  </a:cubicBezTo>
                  <a:cubicBezTo>
                    <a:pt x="76" y="57"/>
                    <a:pt x="77" y="55"/>
                    <a:pt x="78" y="54"/>
                  </a:cubicBezTo>
                  <a:cubicBezTo>
                    <a:pt x="79" y="52"/>
                    <a:pt x="81" y="50"/>
                    <a:pt x="81" y="47"/>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68" name="Freeform 31"/>
            <p:cNvSpPr/>
            <p:nvPr/>
          </p:nvSpPr>
          <p:spPr bwMode="auto">
            <a:xfrm>
              <a:off x="6876400" y="3805941"/>
              <a:ext cx="73025" cy="93663"/>
            </a:xfrm>
            <a:custGeom>
              <a:avLst/>
              <a:gdLst>
                <a:gd name="T0" fmla="*/ 10 w 11"/>
                <a:gd name="T1" fmla="*/ 4 h 14"/>
                <a:gd name="T2" fmla="*/ 3 w 11"/>
                <a:gd name="T3" fmla="*/ 13 h 14"/>
                <a:gd name="T4" fmla="*/ 0 w 11"/>
                <a:gd name="T5" fmla="*/ 13 h 14"/>
                <a:gd name="T6" fmla="*/ 0 w 11"/>
                <a:gd name="T7" fmla="*/ 13 h 14"/>
                <a:gd name="T8" fmla="*/ 0 w 11"/>
                <a:gd name="T9" fmla="*/ 12 h 14"/>
                <a:gd name="T10" fmla="*/ 0 w 11"/>
                <a:gd name="T11" fmla="*/ 9 h 14"/>
                <a:gd name="T12" fmla="*/ 1 w 11"/>
                <a:gd name="T13" fmla="*/ 8 h 14"/>
                <a:gd name="T14" fmla="*/ 2 w 11"/>
                <a:gd name="T15" fmla="*/ 5 h 14"/>
                <a:gd name="T16" fmla="*/ 5 w 11"/>
                <a:gd name="T17" fmla="*/ 4 h 14"/>
                <a:gd name="T18" fmla="*/ 8 w 11"/>
                <a:gd name="T19" fmla="*/ 1 h 14"/>
                <a:gd name="T20" fmla="*/ 9 w 11"/>
                <a:gd name="T21" fmla="*/ 0 h 14"/>
                <a:gd name="T22" fmla="*/ 9 w 11"/>
                <a:gd name="T23" fmla="*/ 0 h 14"/>
                <a:gd name="T24" fmla="*/ 10 w 11"/>
                <a:gd name="T25"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4">
                  <a:moveTo>
                    <a:pt x="10" y="4"/>
                  </a:moveTo>
                  <a:cubicBezTo>
                    <a:pt x="9" y="5"/>
                    <a:pt x="4" y="12"/>
                    <a:pt x="3" y="13"/>
                  </a:cubicBezTo>
                  <a:cubicBezTo>
                    <a:pt x="2" y="14"/>
                    <a:pt x="0" y="14"/>
                    <a:pt x="0" y="13"/>
                  </a:cubicBezTo>
                  <a:cubicBezTo>
                    <a:pt x="0" y="13"/>
                    <a:pt x="0" y="13"/>
                    <a:pt x="0" y="13"/>
                  </a:cubicBezTo>
                  <a:cubicBezTo>
                    <a:pt x="0" y="13"/>
                    <a:pt x="0" y="12"/>
                    <a:pt x="0" y="12"/>
                  </a:cubicBezTo>
                  <a:cubicBezTo>
                    <a:pt x="0" y="11"/>
                    <a:pt x="0" y="10"/>
                    <a:pt x="0" y="9"/>
                  </a:cubicBezTo>
                  <a:cubicBezTo>
                    <a:pt x="1" y="9"/>
                    <a:pt x="1" y="9"/>
                    <a:pt x="1" y="8"/>
                  </a:cubicBezTo>
                  <a:cubicBezTo>
                    <a:pt x="2" y="7"/>
                    <a:pt x="1" y="6"/>
                    <a:pt x="2" y="5"/>
                  </a:cubicBezTo>
                  <a:cubicBezTo>
                    <a:pt x="3" y="4"/>
                    <a:pt x="4" y="4"/>
                    <a:pt x="5" y="4"/>
                  </a:cubicBezTo>
                  <a:cubicBezTo>
                    <a:pt x="7" y="3"/>
                    <a:pt x="7" y="2"/>
                    <a:pt x="8" y="1"/>
                  </a:cubicBezTo>
                  <a:cubicBezTo>
                    <a:pt x="8" y="1"/>
                    <a:pt x="9" y="1"/>
                    <a:pt x="9" y="0"/>
                  </a:cubicBezTo>
                  <a:cubicBezTo>
                    <a:pt x="9" y="0"/>
                    <a:pt x="9" y="0"/>
                    <a:pt x="9" y="0"/>
                  </a:cubicBezTo>
                  <a:cubicBezTo>
                    <a:pt x="11" y="0"/>
                    <a:pt x="10" y="3"/>
                    <a:pt x="10" y="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69" name="Freeform 32"/>
            <p:cNvSpPr/>
            <p:nvPr/>
          </p:nvSpPr>
          <p:spPr bwMode="auto">
            <a:xfrm>
              <a:off x="7209775" y="3612266"/>
              <a:ext cx="14288" cy="46038"/>
            </a:xfrm>
            <a:custGeom>
              <a:avLst/>
              <a:gdLst>
                <a:gd name="T0" fmla="*/ 2 w 2"/>
                <a:gd name="T1" fmla="*/ 3 h 7"/>
                <a:gd name="T2" fmla="*/ 0 w 2"/>
                <a:gd name="T3" fmla="*/ 6 h 7"/>
                <a:gd name="T4" fmla="*/ 2 w 2"/>
                <a:gd name="T5" fmla="*/ 0 h 7"/>
                <a:gd name="T6" fmla="*/ 2 w 2"/>
                <a:gd name="T7" fmla="*/ 0 h 7"/>
                <a:gd name="T8" fmla="*/ 2 w 2"/>
                <a:gd name="T9" fmla="*/ 3 h 7"/>
              </a:gdLst>
              <a:ahLst/>
              <a:cxnLst>
                <a:cxn ang="0">
                  <a:pos x="T0" y="T1"/>
                </a:cxn>
                <a:cxn ang="0">
                  <a:pos x="T2" y="T3"/>
                </a:cxn>
                <a:cxn ang="0">
                  <a:pos x="T4" y="T5"/>
                </a:cxn>
                <a:cxn ang="0">
                  <a:pos x="T6" y="T7"/>
                </a:cxn>
                <a:cxn ang="0">
                  <a:pos x="T8" y="T9"/>
                </a:cxn>
              </a:cxnLst>
              <a:rect l="0" t="0" r="r" b="b"/>
              <a:pathLst>
                <a:path w="2" h="7">
                  <a:moveTo>
                    <a:pt x="2" y="3"/>
                  </a:moveTo>
                  <a:cubicBezTo>
                    <a:pt x="2" y="5"/>
                    <a:pt x="0" y="7"/>
                    <a:pt x="0" y="6"/>
                  </a:cubicBezTo>
                  <a:cubicBezTo>
                    <a:pt x="0" y="6"/>
                    <a:pt x="1" y="0"/>
                    <a:pt x="2" y="0"/>
                  </a:cubicBezTo>
                  <a:cubicBezTo>
                    <a:pt x="2" y="0"/>
                    <a:pt x="2" y="0"/>
                    <a:pt x="2" y="0"/>
                  </a:cubicBezTo>
                  <a:cubicBezTo>
                    <a:pt x="2" y="2"/>
                    <a:pt x="2" y="3"/>
                    <a:pt x="2" y="3"/>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70" name="Freeform 33"/>
            <p:cNvSpPr/>
            <p:nvPr/>
          </p:nvSpPr>
          <p:spPr bwMode="auto">
            <a:xfrm>
              <a:off x="6689075" y="3259841"/>
              <a:ext cx="20638" cy="19050"/>
            </a:xfrm>
            <a:custGeom>
              <a:avLst/>
              <a:gdLst>
                <a:gd name="T0" fmla="*/ 3 w 3"/>
                <a:gd name="T1" fmla="*/ 2 h 3"/>
                <a:gd name="T2" fmla="*/ 1 w 3"/>
                <a:gd name="T3" fmla="*/ 2 h 3"/>
                <a:gd name="T4" fmla="*/ 2 w 3"/>
                <a:gd name="T5" fmla="*/ 0 h 3"/>
                <a:gd name="T6" fmla="*/ 3 w 3"/>
                <a:gd name="T7" fmla="*/ 2 h 3"/>
              </a:gdLst>
              <a:ahLst/>
              <a:cxnLst>
                <a:cxn ang="0">
                  <a:pos x="T0" y="T1"/>
                </a:cxn>
                <a:cxn ang="0">
                  <a:pos x="T2" y="T3"/>
                </a:cxn>
                <a:cxn ang="0">
                  <a:pos x="T4" y="T5"/>
                </a:cxn>
                <a:cxn ang="0">
                  <a:pos x="T6" y="T7"/>
                </a:cxn>
              </a:cxnLst>
              <a:rect l="0" t="0" r="r" b="b"/>
              <a:pathLst>
                <a:path w="3" h="3">
                  <a:moveTo>
                    <a:pt x="3" y="2"/>
                  </a:moveTo>
                  <a:cubicBezTo>
                    <a:pt x="3" y="2"/>
                    <a:pt x="1" y="3"/>
                    <a:pt x="1" y="2"/>
                  </a:cubicBezTo>
                  <a:cubicBezTo>
                    <a:pt x="0" y="1"/>
                    <a:pt x="1" y="0"/>
                    <a:pt x="2" y="0"/>
                  </a:cubicBezTo>
                  <a:cubicBezTo>
                    <a:pt x="3" y="0"/>
                    <a:pt x="3" y="1"/>
                    <a:pt x="3" y="2"/>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71" name="Freeform 34"/>
            <p:cNvSpPr/>
            <p:nvPr/>
          </p:nvSpPr>
          <p:spPr bwMode="auto">
            <a:xfrm>
              <a:off x="6655738" y="3259841"/>
              <a:ext cx="6350" cy="6350"/>
            </a:xfrm>
            <a:custGeom>
              <a:avLst/>
              <a:gdLst>
                <a:gd name="T0" fmla="*/ 1 w 1"/>
                <a:gd name="T1" fmla="*/ 0 h 1"/>
                <a:gd name="T2" fmla="*/ 0 w 1"/>
                <a:gd name="T3" fmla="*/ 1 h 1"/>
                <a:gd name="T4" fmla="*/ 1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0" y="1"/>
                    <a:pt x="0" y="1"/>
                  </a:cubicBezTo>
                  <a:cubicBezTo>
                    <a:pt x="0" y="0"/>
                    <a:pt x="0" y="0"/>
                    <a:pt x="1" y="0"/>
                  </a:cubicBezTo>
                  <a:cubicBezTo>
                    <a:pt x="1" y="0"/>
                    <a:pt x="1" y="0"/>
                    <a:pt x="1"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72" name="Freeform 35"/>
            <p:cNvSpPr/>
            <p:nvPr/>
          </p:nvSpPr>
          <p:spPr bwMode="auto">
            <a:xfrm>
              <a:off x="6722413" y="3285241"/>
              <a:ext cx="20638" cy="26988"/>
            </a:xfrm>
            <a:custGeom>
              <a:avLst/>
              <a:gdLst>
                <a:gd name="T0" fmla="*/ 3 w 3"/>
                <a:gd name="T1" fmla="*/ 3 h 4"/>
                <a:gd name="T2" fmla="*/ 2 w 3"/>
                <a:gd name="T3" fmla="*/ 4 h 4"/>
                <a:gd name="T4" fmla="*/ 2 w 3"/>
                <a:gd name="T5" fmla="*/ 3 h 4"/>
                <a:gd name="T6" fmla="*/ 1 w 3"/>
                <a:gd name="T7" fmla="*/ 2 h 4"/>
                <a:gd name="T8" fmla="*/ 0 w 3"/>
                <a:gd name="T9" fmla="*/ 2 h 4"/>
                <a:gd name="T10" fmla="*/ 0 w 3"/>
                <a:gd name="T11" fmla="*/ 1 h 4"/>
                <a:gd name="T12" fmla="*/ 1 w 3"/>
                <a:gd name="T13" fmla="*/ 1 h 4"/>
                <a:gd name="T14" fmla="*/ 2 w 3"/>
                <a:gd name="T15" fmla="*/ 1 h 4"/>
                <a:gd name="T16" fmla="*/ 3 w 3"/>
                <a:gd name="T17" fmla="*/ 1 h 4"/>
                <a:gd name="T18" fmla="*/ 3 w 3"/>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4">
                  <a:moveTo>
                    <a:pt x="3" y="3"/>
                  </a:moveTo>
                  <a:cubicBezTo>
                    <a:pt x="3" y="4"/>
                    <a:pt x="2" y="4"/>
                    <a:pt x="2" y="4"/>
                  </a:cubicBezTo>
                  <a:cubicBezTo>
                    <a:pt x="2" y="3"/>
                    <a:pt x="2" y="3"/>
                    <a:pt x="2" y="3"/>
                  </a:cubicBezTo>
                  <a:cubicBezTo>
                    <a:pt x="1" y="3"/>
                    <a:pt x="1" y="3"/>
                    <a:pt x="1" y="2"/>
                  </a:cubicBezTo>
                  <a:cubicBezTo>
                    <a:pt x="1" y="2"/>
                    <a:pt x="1" y="2"/>
                    <a:pt x="0" y="2"/>
                  </a:cubicBezTo>
                  <a:cubicBezTo>
                    <a:pt x="0" y="2"/>
                    <a:pt x="0" y="1"/>
                    <a:pt x="0" y="1"/>
                  </a:cubicBezTo>
                  <a:cubicBezTo>
                    <a:pt x="0" y="1"/>
                    <a:pt x="0" y="0"/>
                    <a:pt x="1" y="1"/>
                  </a:cubicBezTo>
                  <a:cubicBezTo>
                    <a:pt x="1" y="1"/>
                    <a:pt x="2" y="1"/>
                    <a:pt x="2" y="1"/>
                  </a:cubicBezTo>
                  <a:cubicBezTo>
                    <a:pt x="3" y="1"/>
                    <a:pt x="3" y="1"/>
                    <a:pt x="3" y="1"/>
                  </a:cubicBezTo>
                  <a:cubicBezTo>
                    <a:pt x="3" y="2"/>
                    <a:pt x="3" y="3"/>
                    <a:pt x="3" y="3"/>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73" name="Freeform 36"/>
            <p:cNvSpPr/>
            <p:nvPr/>
          </p:nvSpPr>
          <p:spPr bwMode="auto">
            <a:xfrm>
              <a:off x="6616050" y="3105853"/>
              <a:ext cx="39688" cy="33338"/>
            </a:xfrm>
            <a:custGeom>
              <a:avLst/>
              <a:gdLst>
                <a:gd name="T0" fmla="*/ 4 w 6"/>
                <a:gd name="T1" fmla="*/ 3 h 5"/>
                <a:gd name="T2" fmla="*/ 2 w 6"/>
                <a:gd name="T3" fmla="*/ 4 h 5"/>
                <a:gd name="T4" fmla="*/ 0 w 6"/>
                <a:gd name="T5" fmla="*/ 4 h 5"/>
                <a:gd name="T6" fmla="*/ 0 w 6"/>
                <a:gd name="T7" fmla="*/ 3 h 5"/>
                <a:gd name="T8" fmla="*/ 0 w 6"/>
                <a:gd name="T9" fmla="*/ 3 h 5"/>
                <a:gd name="T10" fmla="*/ 1 w 6"/>
                <a:gd name="T11" fmla="*/ 2 h 5"/>
                <a:gd name="T12" fmla="*/ 1 w 6"/>
                <a:gd name="T13" fmla="*/ 1 h 5"/>
                <a:gd name="T14" fmla="*/ 1 w 6"/>
                <a:gd name="T15" fmla="*/ 0 h 5"/>
                <a:gd name="T16" fmla="*/ 2 w 6"/>
                <a:gd name="T17" fmla="*/ 0 h 5"/>
                <a:gd name="T18" fmla="*/ 4 w 6"/>
                <a:gd name="T19" fmla="*/ 0 h 5"/>
                <a:gd name="T20" fmla="*/ 4 w 6"/>
                <a:gd name="T21" fmla="*/ 0 h 5"/>
                <a:gd name="T22" fmla="*/ 4 w 6"/>
                <a:gd name="T2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5">
                  <a:moveTo>
                    <a:pt x="4" y="3"/>
                  </a:moveTo>
                  <a:cubicBezTo>
                    <a:pt x="4" y="3"/>
                    <a:pt x="3" y="4"/>
                    <a:pt x="2" y="4"/>
                  </a:cubicBezTo>
                  <a:cubicBezTo>
                    <a:pt x="1" y="5"/>
                    <a:pt x="0" y="5"/>
                    <a:pt x="0" y="4"/>
                  </a:cubicBezTo>
                  <a:cubicBezTo>
                    <a:pt x="0" y="4"/>
                    <a:pt x="0" y="4"/>
                    <a:pt x="0" y="3"/>
                  </a:cubicBezTo>
                  <a:cubicBezTo>
                    <a:pt x="0" y="3"/>
                    <a:pt x="0" y="3"/>
                    <a:pt x="0" y="3"/>
                  </a:cubicBezTo>
                  <a:cubicBezTo>
                    <a:pt x="0" y="3"/>
                    <a:pt x="0" y="3"/>
                    <a:pt x="1" y="2"/>
                  </a:cubicBezTo>
                  <a:cubicBezTo>
                    <a:pt x="1" y="2"/>
                    <a:pt x="1" y="1"/>
                    <a:pt x="1" y="1"/>
                  </a:cubicBezTo>
                  <a:cubicBezTo>
                    <a:pt x="1" y="1"/>
                    <a:pt x="1" y="1"/>
                    <a:pt x="1" y="0"/>
                  </a:cubicBezTo>
                  <a:cubicBezTo>
                    <a:pt x="2" y="0"/>
                    <a:pt x="2" y="1"/>
                    <a:pt x="2" y="0"/>
                  </a:cubicBezTo>
                  <a:cubicBezTo>
                    <a:pt x="3" y="0"/>
                    <a:pt x="3" y="0"/>
                    <a:pt x="4" y="0"/>
                  </a:cubicBezTo>
                  <a:cubicBezTo>
                    <a:pt x="4" y="0"/>
                    <a:pt x="4" y="0"/>
                    <a:pt x="4" y="0"/>
                  </a:cubicBezTo>
                  <a:cubicBezTo>
                    <a:pt x="6" y="0"/>
                    <a:pt x="4" y="2"/>
                    <a:pt x="4" y="3"/>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74" name="Freeform 37"/>
            <p:cNvSpPr/>
            <p:nvPr/>
          </p:nvSpPr>
          <p:spPr bwMode="auto">
            <a:xfrm>
              <a:off x="6635100" y="3078866"/>
              <a:ext cx="53975" cy="80963"/>
            </a:xfrm>
            <a:custGeom>
              <a:avLst/>
              <a:gdLst>
                <a:gd name="T0" fmla="*/ 7 w 8"/>
                <a:gd name="T1" fmla="*/ 11 h 12"/>
                <a:gd name="T2" fmla="*/ 6 w 8"/>
                <a:gd name="T3" fmla="*/ 12 h 12"/>
                <a:gd name="T4" fmla="*/ 3 w 8"/>
                <a:gd name="T5" fmla="*/ 11 h 12"/>
                <a:gd name="T6" fmla="*/ 1 w 8"/>
                <a:gd name="T7" fmla="*/ 11 h 12"/>
                <a:gd name="T8" fmla="*/ 1 w 8"/>
                <a:gd name="T9" fmla="*/ 11 h 12"/>
                <a:gd name="T10" fmla="*/ 2 w 8"/>
                <a:gd name="T11" fmla="*/ 10 h 12"/>
                <a:gd name="T12" fmla="*/ 0 w 8"/>
                <a:gd name="T13" fmla="*/ 9 h 12"/>
                <a:gd name="T14" fmla="*/ 2 w 8"/>
                <a:gd name="T15" fmla="*/ 8 h 12"/>
                <a:gd name="T16" fmla="*/ 4 w 8"/>
                <a:gd name="T17" fmla="*/ 7 h 12"/>
                <a:gd name="T18" fmla="*/ 3 w 8"/>
                <a:gd name="T19" fmla="*/ 6 h 12"/>
                <a:gd name="T20" fmla="*/ 2 w 8"/>
                <a:gd name="T21" fmla="*/ 2 h 12"/>
                <a:gd name="T22" fmla="*/ 3 w 8"/>
                <a:gd name="T23" fmla="*/ 1 h 12"/>
                <a:gd name="T24" fmla="*/ 3 w 8"/>
                <a:gd name="T25" fmla="*/ 1 h 12"/>
                <a:gd name="T26" fmla="*/ 4 w 8"/>
                <a:gd name="T27" fmla="*/ 1 h 12"/>
                <a:gd name="T28" fmla="*/ 6 w 8"/>
                <a:gd name="T29" fmla="*/ 0 h 12"/>
                <a:gd name="T30" fmla="*/ 6 w 8"/>
                <a:gd name="T31" fmla="*/ 0 h 12"/>
                <a:gd name="T32" fmla="*/ 6 w 8"/>
                <a:gd name="T33" fmla="*/ 0 h 12"/>
                <a:gd name="T34" fmla="*/ 6 w 8"/>
                <a:gd name="T35" fmla="*/ 1 h 12"/>
                <a:gd name="T36" fmla="*/ 7 w 8"/>
                <a:gd name="T37" fmla="*/ 1 h 12"/>
                <a:gd name="T38" fmla="*/ 8 w 8"/>
                <a:gd name="T39" fmla="*/ 2 h 12"/>
                <a:gd name="T40" fmla="*/ 7 w 8"/>
                <a:gd name="T41" fmla="*/ 3 h 12"/>
                <a:gd name="T42" fmla="*/ 6 w 8"/>
                <a:gd name="T43" fmla="*/ 4 h 12"/>
                <a:gd name="T44" fmla="*/ 7 w 8"/>
                <a:gd name="T45" fmla="*/ 6 h 12"/>
                <a:gd name="T46" fmla="*/ 7 w 8"/>
                <a:gd name="T47"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2">
                  <a:moveTo>
                    <a:pt x="7" y="11"/>
                  </a:moveTo>
                  <a:cubicBezTo>
                    <a:pt x="7" y="11"/>
                    <a:pt x="6" y="12"/>
                    <a:pt x="6" y="12"/>
                  </a:cubicBezTo>
                  <a:cubicBezTo>
                    <a:pt x="4" y="12"/>
                    <a:pt x="4" y="11"/>
                    <a:pt x="3" y="11"/>
                  </a:cubicBezTo>
                  <a:cubicBezTo>
                    <a:pt x="2" y="11"/>
                    <a:pt x="2" y="12"/>
                    <a:pt x="1" y="11"/>
                  </a:cubicBezTo>
                  <a:cubicBezTo>
                    <a:pt x="1" y="11"/>
                    <a:pt x="1" y="11"/>
                    <a:pt x="1" y="11"/>
                  </a:cubicBezTo>
                  <a:cubicBezTo>
                    <a:pt x="1" y="11"/>
                    <a:pt x="1" y="11"/>
                    <a:pt x="2" y="10"/>
                  </a:cubicBezTo>
                  <a:cubicBezTo>
                    <a:pt x="1" y="10"/>
                    <a:pt x="0" y="10"/>
                    <a:pt x="0" y="9"/>
                  </a:cubicBezTo>
                  <a:cubicBezTo>
                    <a:pt x="0" y="9"/>
                    <a:pt x="1" y="9"/>
                    <a:pt x="2" y="8"/>
                  </a:cubicBezTo>
                  <a:cubicBezTo>
                    <a:pt x="3" y="8"/>
                    <a:pt x="3" y="7"/>
                    <a:pt x="4" y="7"/>
                  </a:cubicBezTo>
                  <a:cubicBezTo>
                    <a:pt x="4" y="6"/>
                    <a:pt x="4" y="6"/>
                    <a:pt x="3" y="6"/>
                  </a:cubicBezTo>
                  <a:cubicBezTo>
                    <a:pt x="2" y="4"/>
                    <a:pt x="2" y="2"/>
                    <a:pt x="2" y="2"/>
                  </a:cubicBezTo>
                  <a:cubicBezTo>
                    <a:pt x="2" y="1"/>
                    <a:pt x="3" y="1"/>
                    <a:pt x="3" y="1"/>
                  </a:cubicBezTo>
                  <a:cubicBezTo>
                    <a:pt x="3" y="1"/>
                    <a:pt x="3" y="1"/>
                    <a:pt x="3" y="1"/>
                  </a:cubicBezTo>
                  <a:cubicBezTo>
                    <a:pt x="4" y="1"/>
                    <a:pt x="4" y="1"/>
                    <a:pt x="4" y="1"/>
                  </a:cubicBezTo>
                  <a:cubicBezTo>
                    <a:pt x="5" y="1"/>
                    <a:pt x="5" y="0"/>
                    <a:pt x="6" y="0"/>
                  </a:cubicBezTo>
                  <a:cubicBezTo>
                    <a:pt x="6" y="0"/>
                    <a:pt x="6" y="0"/>
                    <a:pt x="6" y="0"/>
                  </a:cubicBezTo>
                  <a:cubicBezTo>
                    <a:pt x="6" y="0"/>
                    <a:pt x="6" y="0"/>
                    <a:pt x="6" y="0"/>
                  </a:cubicBezTo>
                  <a:cubicBezTo>
                    <a:pt x="6" y="0"/>
                    <a:pt x="6" y="1"/>
                    <a:pt x="6" y="1"/>
                  </a:cubicBezTo>
                  <a:cubicBezTo>
                    <a:pt x="7" y="1"/>
                    <a:pt x="7" y="1"/>
                    <a:pt x="7" y="1"/>
                  </a:cubicBezTo>
                  <a:cubicBezTo>
                    <a:pt x="8" y="1"/>
                    <a:pt x="8" y="1"/>
                    <a:pt x="8" y="2"/>
                  </a:cubicBezTo>
                  <a:cubicBezTo>
                    <a:pt x="8" y="2"/>
                    <a:pt x="8" y="3"/>
                    <a:pt x="7" y="3"/>
                  </a:cubicBezTo>
                  <a:cubicBezTo>
                    <a:pt x="7" y="4"/>
                    <a:pt x="6" y="4"/>
                    <a:pt x="6" y="4"/>
                  </a:cubicBezTo>
                  <a:cubicBezTo>
                    <a:pt x="6" y="4"/>
                    <a:pt x="6" y="4"/>
                    <a:pt x="7" y="6"/>
                  </a:cubicBezTo>
                  <a:cubicBezTo>
                    <a:pt x="7" y="8"/>
                    <a:pt x="8" y="9"/>
                    <a:pt x="7" y="1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75" name="Freeform 38"/>
            <p:cNvSpPr>
              <a:spLocks noEditPoints="1"/>
            </p:cNvSpPr>
            <p:nvPr/>
          </p:nvSpPr>
          <p:spPr bwMode="auto">
            <a:xfrm>
              <a:off x="6562075" y="2926465"/>
              <a:ext cx="874713" cy="706438"/>
            </a:xfrm>
            <a:custGeom>
              <a:avLst/>
              <a:gdLst>
                <a:gd name="T0" fmla="*/ 47 w 131"/>
                <a:gd name="T1" fmla="*/ 53 h 106"/>
                <a:gd name="T2" fmla="*/ 42 w 131"/>
                <a:gd name="T3" fmla="*/ 54 h 106"/>
                <a:gd name="T4" fmla="*/ 46 w 131"/>
                <a:gd name="T5" fmla="*/ 46 h 106"/>
                <a:gd name="T6" fmla="*/ 51 w 131"/>
                <a:gd name="T7" fmla="*/ 48 h 106"/>
                <a:gd name="T8" fmla="*/ 57 w 131"/>
                <a:gd name="T9" fmla="*/ 52 h 106"/>
                <a:gd name="T10" fmla="*/ 68 w 131"/>
                <a:gd name="T11" fmla="*/ 50 h 106"/>
                <a:gd name="T12" fmla="*/ 71 w 131"/>
                <a:gd name="T13" fmla="*/ 55 h 106"/>
                <a:gd name="T14" fmla="*/ 69 w 131"/>
                <a:gd name="T15" fmla="*/ 63 h 106"/>
                <a:gd name="T16" fmla="*/ 66 w 131"/>
                <a:gd name="T17" fmla="*/ 55 h 106"/>
                <a:gd name="T18" fmla="*/ 69 w 131"/>
                <a:gd name="T19" fmla="*/ 46 h 106"/>
                <a:gd name="T20" fmla="*/ 50 w 131"/>
                <a:gd name="T21" fmla="*/ 28 h 106"/>
                <a:gd name="T22" fmla="*/ 103 w 131"/>
                <a:gd name="T23" fmla="*/ 0 h 106"/>
                <a:gd name="T24" fmla="*/ 105 w 131"/>
                <a:gd name="T25" fmla="*/ 4 h 106"/>
                <a:gd name="T26" fmla="*/ 99 w 131"/>
                <a:gd name="T27" fmla="*/ 2 h 106"/>
                <a:gd name="T28" fmla="*/ 104 w 131"/>
                <a:gd name="T29" fmla="*/ 8 h 106"/>
                <a:gd name="T30" fmla="*/ 93 w 131"/>
                <a:gd name="T31" fmla="*/ 5 h 106"/>
                <a:gd name="T32" fmla="*/ 90 w 131"/>
                <a:gd name="T33" fmla="*/ 7 h 106"/>
                <a:gd name="T34" fmla="*/ 87 w 131"/>
                <a:gd name="T35" fmla="*/ 16 h 106"/>
                <a:gd name="T36" fmla="*/ 82 w 131"/>
                <a:gd name="T37" fmla="*/ 15 h 106"/>
                <a:gd name="T38" fmla="*/ 85 w 131"/>
                <a:gd name="T39" fmla="*/ 18 h 106"/>
                <a:gd name="T40" fmla="*/ 82 w 131"/>
                <a:gd name="T41" fmla="*/ 21 h 106"/>
                <a:gd name="T42" fmla="*/ 72 w 131"/>
                <a:gd name="T43" fmla="*/ 17 h 106"/>
                <a:gd name="T44" fmla="*/ 66 w 131"/>
                <a:gd name="T45" fmla="*/ 18 h 106"/>
                <a:gd name="T46" fmla="*/ 62 w 131"/>
                <a:gd name="T47" fmla="*/ 18 h 106"/>
                <a:gd name="T48" fmla="*/ 57 w 131"/>
                <a:gd name="T49" fmla="*/ 21 h 106"/>
                <a:gd name="T50" fmla="*/ 53 w 131"/>
                <a:gd name="T51" fmla="*/ 23 h 106"/>
                <a:gd name="T52" fmla="*/ 45 w 131"/>
                <a:gd name="T53" fmla="*/ 12 h 106"/>
                <a:gd name="T54" fmla="*/ 30 w 131"/>
                <a:gd name="T55" fmla="*/ 31 h 106"/>
                <a:gd name="T56" fmla="*/ 44 w 131"/>
                <a:gd name="T57" fmla="*/ 20 h 106"/>
                <a:gd name="T58" fmla="*/ 41 w 131"/>
                <a:gd name="T59" fmla="*/ 28 h 106"/>
                <a:gd name="T60" fmla="*/ 37 w 131"/>
                <a:gd name="T61" fmla="*/ 34 h 106"/>
                <a:gd name="T62" fmla="*/ 29 w 131"/>
                <a:gd name="T63" fmla="*/ 32 h 106"/>
                <a:gd name="T64" fmla="*/ 29 w 131"/>
                <a:gd name="T65" fmla="*/ 32 h 106"/>
                <a:gd name="T66" fmla="*/ 26 w 131"/>
                <a:gd name="T67" fmla="*/ 32 h 106"/>
                <a:gd name="T68" fmla="*/ 10 w 131"/>
                <a:gd name="T69" fmla="*/ 44 h 106"/>
                <a:gd name="T70" fmla="*/ 5 w 131"/>
                <a:gd name="T71" fmla="*/ 53 h 106"/>
                <a:gd name="T72" fmla="*/ 29 w 131"/>
                <a:gd name="T73" fmla="*/ 57 h 106"/>
                <a:gd name="T74" fmla="*/ 26 w 131"/>
                <a:gd name="T75" fmla="*/ 45 h 106"/>
                <a:gd name="T76" fmla="*/ 39 w 131"/>
                <a:gd name="T77" fmla="*/ 53 h 106"/>
                <a:gd name="T78" fmla="*/ 45 w 131"/>
                <a:gd name="T79" fmla="*/ 74 h 106"/>
                <a:gd name="T80" fmla="*/ 73 w 131"/>
                <a:gd name="T81" fmla="*/ 79 h 106"/>
                <a:gd name="T82" fmla="*/ 85 w 131"/>
                <a:gd name="T83" fmla="*/ 79 h 106"/>
                <a:gd name="T84" fmla="*/ 95 w 131"/>
                <a:gd name="T85" fmla="*/ 106 h 106"/>
                <a:gd name="T86" fmla="*/ 110 w 131"/>
                <a:gd name="T87" fmla="*/ 82 h 106"/>
                <a:gd name="T88" fmla="*/ 115 w 131"/>
                <a:gd name="T89" fmla="*/ 99 h 106"/>
                <a:gd name="T90" fmla="*/ 123 w 131"/>
                <a:gd name="T91" fmla="*/ 79 h 106"/>
                <a:gd name="T92" fmla="*/ 125 w 131"/>
                <a:gd name="T93" fmla="*/ 53 h 106"/>
                <a:gd name="T94" fmla="*/ 126 w 131"/>
                <a:gd name="T95" fmla="*/ 48 h 106"/>
                <a:gd name="T96" fmla="*/ 127 w 131"/>
                <a:gd name="T97" fmla="*/ 49 h 106"/>
                <a:gd name="T98" fmla="*/ 121 w 131"/>
                <a:gd name="T99" fmla="*/ 26 h 106"/>
                <a:gd name="T100" fmla="*/ 113 w 131"/>
                <a:gd name="T101" fmla="*/ 11 h 106"/>
                <a:gd name="T102" fmla="*/ 118 w 131"/>
                <a:gd name="T103" fmla="*/ 17 h 106"/>
                <a:gd name="T104" fmla="*/ 89 w 131"/>
                <a:gd name="T105"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1" h="106">
                  <a:moveTo>
                    <a:pt x="58" y="54"/>
                  </a:moveTo>
                  <a:cubicBezTo>
                    <a:pt x="57" y="55"/>
                    <a:pt x="54" y="56"/>
                    <a:pt x="52" y="54"/>
                  </a:cubicBezTo>
                  <a:cubicBezTo>
                    <a:pt x="51" y="54"/>
                    <a:pt x="50" y="53"/>
                    <a:pt x="49" y="53"/>
                  </a:cubicBezTo>
                  <a:cubicBezTo>
                    <a:pt x="48" y="53"/>
                    <a:pt x="47" y="53"/>
                    <a:pt x="47" y="53"/>
                  </a:cubicBezTo>
                  <a:cubicBezTo>
                    <a:pt x="47" y="54"/>
                    <a:pt x="47" y="54"/>
                    <a:pt x="46" y="54"/>
                  </a:cubicBezTo>
                  <a:cubicBezTo>
                    <a:pt x="46" y="54"/>
                    <a:pt x="45" y="54"/>
                    <a:pt x="44" y="54"/>
                  </a:cubicBezTo>
                  <a:cubicBezTo>
                    <a:pt x="43" y="54"/>
                    <a:pt x="43" y="54"/>
                    <a:pt x="42" y="54"/>
                  </a:cubicBezTo>
                  <a:cubicBezTo>
                    <a:pt x="42" y="54"/>
                    <a:pt x="42" y="54"/>
                    <a:pt x="42" y="54"/>
                  </a:cubicBezTo>
                  <a:cubicBezTo>
                    <a:pt x="43" y="52"/>
                    <a:pt x="42" y="52"/>
                    <a:pt x="42" y="52"/>
                  </a:cubicBezTo>
                  <a:cubicBezTo>
                    <a:pt x="42" y="51"/>
                    <a:pt x="42" y="51"/>
                    <a:pt x="43" y="50"/>
                  </a:cubicBezTo>
                  <a:cubicBezTo>
                    <a:pt x="43" y="49"/>
                    <a:pt x="44" y="49"/>
                    <a:pt x="45" y="48"/>
                  </a:cubicBezTo>
                  <a:cubicBezTo>
                    <a:pt x="46" y="46"/>
                    <a:pt x="46" y="46"/>
                    <a:pt x="46" y="46"/>
                  </a:cubicBezTo>
                  <a:cubicBezTo>
                    <a:pt x="47" y="45"/>
                    <a:pt x="48" y="46"/>
                    <a:pt x="48" y="47"/>
                  </a:cubicBezTo>
                  <a:cubicBezTo>
                    <a:pt x="48" y="47"/>
                    <a:pt x="49" y="49"/>
                    <a:pt x="49" y="49"/>
                  </a:cubicBezTo>
                  <a:cubicBezTo>
                    <a:pt x="49" y="49"/>
                    <a:pt x="49" y="49"/>
                    <a:pt x="49" y="49"/>
                  </a:cubicBezTo>
                  <a:cubicBezTo>
                    <a:pt x="49" y="49"/>
                    <a:pt x="51" y="49"/>
                    <a:pt x="51" y="48"/>
                  </a:cubicBezTo>
                  <a:cubicBezTo>
                    <a:pt x="52" y="46"/>
                    <a:pt x="54" y="47"/>
                    <a:pt x="54" y="47"/>
                  </a:cubicBezTo>
                  <a:cubicBezTo>
                    <a:pt x="54" y="47"/>
                    <a:pt x="54" y="47"/>
                    <a:pt x="53" y="48"/>
                  </a:cubicBezTo>
                  <a:cubicBezTo>
                    <a:pt x="52" y="48"/>
                    <a:pt x="53" y="49"/>
                    <a:pt x="53" y="49"/>
                  </a:cubicBezTo>
                  <a:cubicBezTo>
                    <a:pt x="55" y="50"/>
                    <a:pt x="57" y="52"/>
                    <a:pt x="57" y="52"/>
                  </a:cubicBezTo>
                  <a:cubicBezTo>
                    <a:pt x="58" y="53"/>
                    <a:pt x="58" y="54"/>
                    <a:pt x="58" y="54"/>
                  </a:cubicBezTo>
                  <a:moveTo>
                    <a:pt x="72" y="50"/>
                  </a:moveTo>
                  <a:cubicBezTo>
                    <a:pt x="72" y="50"/>
                    <a:pt x="70" y="50"/>
                    <a:pt x="69" y="50"/>
                  </a:cubicBezTo>
                  <a:cubicBezTo>
                    <a:pt x="69" y="49"/>
                    <a:pt x="68" y="49"/>
                    <a:pt x="68" y="50"/>
                  </a:cubicBezTo>
                  <a:cubicBezTo>
                    <a:pt x="68" y="50"/>
                    <a:pt x="67" y="52"/>
                    <a:pt x="68" y="52"/>
                  </a:cubicBezTo>
                  <a:cubicBezTo>
                    <a:pt x="68" y="52"/>
                    <a:pt x="69" y="52"/>
                    <a:pt x="69" y="53"/>
                  </a:cubicBezTo>
                  <a:cubicBezTo>
                    <a:pt x="70" y="54"/>
                    <a:pt x="70" y="54"/>
                    <a:pt x="70" y="55"/>
                  </a:cubicBezTo>
                  <a:cubicBezTo>
                    <a:pt x="71" y="55"/>
                    <a:pt x="71" y="55"/>
                    <a:pt x="71" y="55"/>
                  </a:cubicBezTo>
                  <a:cubicBezTo>
                    <a:pt x="71" y="56"/>
                    <a:pt x="70" y="56"/>
                    <a:pt x="70" y="57"/>
                  </a:cubicBezTo>
                  <a:cubicBezTo>
                    <a:pt x="70" y="57"/>
                    <a:pt x="70" y="57"/>
                    <a:pt x="71" y="58"/>
                  </a:cubicBezTo>
                  <a:cubicBezTo>
                    <a:pt x="71" y="58"/>
                    <a:pt x="72" y="62"/>
                    <a:pt x="72" y="62"/>
                  </a:cubicBezTo>
                  <a:cubicBezTo>
                    <a:pt x="71" y="63"/>
                    <a:pt x="69" y="63"/>
                    <a:pt x="69" y="63"/>
                  </a:cubicBezTo>
                  <a:cubicBezTo>
                    <a:pt x="65" y="62"/>
                    <a:pt x="65" y="61"/>
                    <a:pt x="65" y="60"/>
                  </a:cubicBezTo>
                  <a:cubicBezTo>
                    <a:pt x="65" y="60"/>
                    <a:pt x="65" y="58"/>
                    <a:pt x="65" y="58"/>
                  </a:cubicBezTo>
                  <a:cubicBezTo>
                    <a:pt x="67" y="58"/>
                    <a:pt x="68" y="56"/>
                    <a:pt x="68" y="56"/>
                  </a:cubicBezTo>
                  <a:cubicBezTo>
                    <a:pt x="67" y="55"/>
                    <a:pt x="66" y="55"/>
                    <a:pt x="66" y="55"/>
                  </a:cubicBezTo>
                  <a:cubicBezTo>
                    <a:pt x="65" y="54"/>
                    <a:pt x="63" y="51"/>
                    <a:pt x="63" y="50"/>
                  </a:cubicBezTo>
                  <a:cubicBezTo>
                    <a:pt x="63" y="49"/>
                    <a:pt x="64" y="48"/>
                    <a:pt x="64" y="48"/>
                  </a:cubicBezTo>
                  <a:cubicBezTo>
                    <a:pt x="65" y="47"/>
                    <a:pt x="65" y="48"/>
                    <a:pt x="66" y="48"/>
                  </a:cubicBezTo>
                  <a:cubicBezTo>
                    <a:pt x="67" y="48"/>
                    <a:pt x="68" y="46"/>
                    <a:pt x="69" y="46"/>
                  </a:cubicBezTo>
                  <a:cubicBezTo>
                    <a:pt x="69" y="46"/>
                    <a:pt x="70" y="47"/>
                    <a:pt x="71" y="47"/>
                  </a:cubicBezTo>
                  <a:cubicBezTo>
                    <a:pt x="71" y="47"/>
                    <a:pt x="72" y="49"/>
                    <a:pt x="72" y="50"/>
                  </a:cubicBezTo>
                  <a:moveTo>
                    <a:pt x="50" y="27"/>
                  </a:moveTo>
                  <a:cubicBezTo>
                    <a:pt x="50" y="27"/>
                    <a:pt x="50" y="28"/>
                    <a:pt x="50" y="28"/>
                  </a:cubicBezTo>
                  <a:cubicBezTo>
                    <a:pt x="48" y="27"/>
                    <a:pt x="48" y="26"/>
                    <a:pt x="48" y="26"/>
                  </a:cubicBezTo>
                  <a:cubicBezTo>
                    <a:pt x="49" y="25"/>
                    <a:pt x="50" y="27"/>
                    <a:pt x="50" y="27"/>
                  </a:cubicBezTo>
                  <a:moveTo>
                    <a:pt x="112" y="10"/>
                  </a:moveTo>
                  <a:cubicBezTo>
                    <a:pt x="107" y="3"/>
                    <a:pt x="106" y="3"/>
                    <a:pt x="103" y="0"/>
                  </a:cubicBezTo>
                  <a:cubicBezTo>
                    <a:pt x="103" y="0"/>
                    <a:pt x="103" y="0"/>
                    <a:pt x="103" y="0"/>
                  </a:cubicBezTo>
                  <a:cubicBezTo>
                    <a:pt x="104" y="1"/>
                    <a:pt x="104" y="1"/>
                    <a:pt x="105" y="3"/>
                  </a:cubicBezTo>
                  <a:cubicBezTo>
                    <a:pt x="105" y="3"/>
                    <a:pt x="105" y="2"/>
                    <a:pt x="105" y="2"/>
                  </a:cubicBezTo>
                  <a:cubicBezTo>
                    <a:pt x="105" y="3"/>
                    <a:pt x="105" y="3"/>
                    <a:pt x="105" y="4"/>
                  </a:cubicBezTo>
                  <a:cubicBezTo>
                    <a:pt x="104" y="3"/>
                    <a:pt x="104" y="3"/>
                    <a:pt x="103" y="3"/>
                  </a:cubicBezTo>
                  <a:cubicBezTo>
                    <a:pt x="103" y="3"/>
                    <a:pt x="103" y="3"/>
                    <a:pt x="103" y="4"/>
                  </a:cubicBezTo>
                  <a:cubicBezTo>
                    <a:pt x="102" y="3"/>
                    <a:pt x="101" y="1"/>
                    <a:pt x="99" y="1"/>
                  </a:cubicBezTo>
                  <a:cubicBezTo>
                    <a:pt x="99" y="1"/>
                    <a:pt x="99" y="1"/>
                    <a:pt x="99" y="2"/>
                  </a:cubicBezTo>
                  <a:cubicBezTo>
                    <a:pt x="99" y="2"/>
                    <a:pt x="99" y="1"/>
                    <a:pt x="99" y="1"/>
                  </a:cubicBezTo>
                  <a:cubicBezTo>
                    <a:pt x="100" y="3"/>
                    <a:pt x="104" y="3"/>
                    <a:pt x="104" y="7"/>
                  </a:cubicBezTo>
                  <a:cubicBezTo>
                    <a:pt x="104" y="7"/>
                    <a:pt x="103" y="7"/>
                    <a:pt x="103" y="7"/>
                  </a:cubicBezTo>
                  <a:cubicBezTo>
                    <a:pt x="103" y="7"/>
                    <a:pt x="104" y="8"/>
                    <a:pt x="104" y="8"/>
                  </a:cubicBezTo>
                  <a:cubicBezTo>
                    <a:pt x="104" y="8"/>
                    <a:pt x="104" y="8"/>
                    <a:pt x="101" y="5"/>
                  </a:cubicBezTo>
                  <a:cubicBezTo>
                    <a:pt x="100" y="6"/>
                    <a:pt x="100" y="6"/>
                    <a:pt x="100" y="6"/>
                  </a:cubicBezTo>
                  <a:cubicBezTo>
                    <a:pt x="100" y="6"/>
                    <a:pt x="100" y="6"/>
                    <a:pt x="100" y="8"/>
                  </a:cubicBezTo>
                  <a:cubicBezTo>
                    <a:pt x="98" y="7"/>
                    <a:pt x="96" y="5"/>
                    <a:pt x="93" y="5"/>
                  </a:cubicBezTo>
                  <a:cubicBezTo>
                    <a:pt x="93" y="5"/>
                    <a:pt x="92" y="5"/>
                    <a:pt x="92" y="6"/>
                  </a:cubicBezTo>
                  <a:cubicBezTo>
                    <a:pt x="90" y="5"/>
                    <a:pt x="90" y="5"/>
                    <a:pt x="90" y="5"/>
                  </a:cubicBezTo>
                  <a:cubicBezTo>
                    <a:pt x="90" y="5"/>
                    <a:pt x="90" y="5"/>
                    <a:pt x="90" y="5"/>
                  </a:cubicBezTo>
                  <a:cubicBezTo>
                    <a:pt x="90" y="6"/>
                    <a:pt x="90" y="6"/>
                    <a:pt x="90" y="7"/>
                  </a:cubicBezTo>
                  <a:cubicBezTo>
                    <a:pt x="89" y="7"/>
                    <a:pt x="89" y="7"/>
                    <a:pt x="87" y="6"/>
                  </a:cubicBezTo>
                  <a:cubicBezTo>
                    <a:pt x="87" y="7"/>
                    <a:pt x="88" y="7"/>
                    <a:pt x="88" y="8"/>
                  </a:cubicBezTo>
                  <a:cubicBezTo>
                    <a:pt x="86" y="9"/>
                    <a:pt x="85" y="11"/>
                    <a:pt x="83" y="12"/>
                  </a:cubicBezTo>
                  <a:cubicBezTo>
                    <a:pt x="84" y="13"/>
                    <a:pt x="86" y="14"/>
                    <a:pt x="87" y="16"/>
                  </a:cubicBezTo>
                  <a:cubicBezTo>
                    <a:pt x="87" y="16"/>
                    <a:pt x="87" y="16"/>
                    <a:pt x="87" y="16"/>
                  </a:cubicBezTo>
                  <a:cubicBezTo>
                    <a:pt x="84" y="13"/>
                    <a:pt x="82" y="12"/>
                    <a:pt x="82" y="12"/>
                  </a:cubicBezTo>
                  <a:cubicBezTo>
                    <a:pt x="82" y="13"/>
                    <a:pt x="82" y="13"/>
                    <a:pt x="83" y="15"/>
                  </a:cubicBezTo>
                  <a:cubicBezTo>
                    <a:pt x="82" y="15"/>
                    <a:pt x="82" y="15"/>
                    <a:pt x="82" y="15"/>
                  </a:cubicBezTo>
                  <a:cubicBezTo>
                    <a:pt x="82" y="14"/>
                    <a:pt x="82" y="14"/>
                    <a:pt x="81" y="13"/>
                  </a:cubicBezTo>
                  <a:cubicBezTo>
                    <a:pt x="80" y="14"/>
                    <a:pt x="80" y="14"/>
                    <a:pt x="82" y="18"/>
                  </a:cubicBezTo>
                  <a:cubicBezTo>
                    <a:pt x="83" y="16"/>
                    <a:pt x="83" y="16"/>
                    <a:pt x="84" y="16"/>
                  </a:cubicBezTo>
                  <a:cubicBezTo>
                    <a:pt x="85" y="17"/>
                    <a:pt x="85" y="18"/>
                    <a:pt x="85" y="18"/>
                  </a:cubicBezTo>
                  <a:cubicBezTo>
                    <a:pt x="85" y="18"/>
                    <a:pt x="85" y="19"/>
                    <a:pt x="85" y="19"/>
                  </a:cubicBezTo>
                  <a:cubicBezTo>
                    <a:pt x="84" y="18"/>
                    <a:pt x="84" y="18"/>
                    <a:pt x="84" y="18"/>
                  </a:cubicBezTo>
                  <a:cubicBezTo>
                    <a:pt x="83" y="18"/>
                    <a:pt x="83" y="18"/>
                    <a:pt x="83" y="18"/>
                  </a:cubicBezTo>
                  <a:cubicBezTo>
                    <a:pt x="82" y="21"/>
                    <a:pt x="82" y="21"/>
                    <a:pt x="82" y="21"/>
                  </a:cubicBezTo>
                  <a:cubicBezTo>
                    <a:pt x="82" y="21"/>
                    <a:pt x="81" y="21"/>
                    <a:pt x="81" y="21"/>
                  </a:cubicBezTo>
                  <a:cubicBezTo>
                    <a:pt x="83" y="14"/>
                    <a:pt x="77" y="12"/>
                    <a:pt x="77" y="12"/>
                  </a:cubicBezTo>
                  <a:cubicBezTo>
                    <a:pt x="76" y="14"/>
                    <a:pt x="76" y="14"/>
                    <a:pt x="79" y="18"/>
                  </a:cubicBezTo>
                  <a:cubicBezTo>
                    <a:pt x="76" y="18"/>
                    <a:pt x="75" y="16"/>
                    <a:pt x="72" y="17"/>
                  </a:cubicBezTo>
                  <a:cubicBezTo>
                    <a:pt x="72" y="17"/>
                    <a:pt x="72" y="18"/>
                    <a:pt x="72" y="18"/>
                  </a:cubicBezTo>
                  <a:cubicBezTo>
                    <a:pt x="71" y="18"/>
                    <a:pt x="71" y="18"/>
                    <a:pt x="70" y="18"/>
                  </a:cubicBezTo>
                  <a:cubicBezTo>
                    <a:pt x="69" y="18"/>
                    <a:pt x="69" y="18"/>
                    <a:pt x="68" y="18"/>
                  </a:cubicBezTo>
                  <a:cubicBezTo>
                    <a:pt x="68" y="18"/>
                    <a:pt x="68" y="18"/>
                    <a:pt x="66" y="18"/>
                  </a:cubicBezTo>
                  <a:cubicBezTo>
                    <a:pt x="65" y="19"/>
                    <a:pt x="65" y="19"/>
                    <a:pt x="62" y="19"/>
                  </a:cubicBezTo>
                  <a:cubicBezTo>
                    <a:pt x="62" y="19"/>
                    <a:pt x="62" y="20"/>
                    <a:pt x="62" y="20"/>
                  </a:cubicBezTo>
                  <a:cubicBezTo>
                    <a:pt x="62" y="20"/>
                    <a:pt x="61" y="20"/>
                    <a:pt x="61" y="19"/>
                  </a:cubicBezTo>
                  <a:cubicBezTo>
                    <a:pt x="61" y="19"/>
                    <a:pt x="62" y="18"/>
                    <a:pt x="62" y="18"/>
                  </a:cubicBezTo>
                  <a:cubicBezTo>
                    <a:pt x="61" y="17"/>
                    <a:pt x="61" y="17"/>
                    <a:pt x="60" y="18"/>
                  </a:cubicBezTo>
                  <a:cubicBezTo>
                    <a:pt x="59" y="19"/>
                    <a:pt x="60" y="20"/>
                    <a:pt x="60" y="21"/>
                  </a:cubicBezTo>
                  <a:cubicBezTo>
                    <a:pt x="60" y="21"/>
                    <a:pt x="59" y="20"/>
                    <a:pt x="59" y="20"/>
                  </a:cubicBezTo>
                  <a:cubicBezTo>
                    <a:pt x="58" y="20"/>
                    <a:pt x="58" y="20"/>
                    <a:pt x="57" y="21"/>
                  </a:cubicBezTo>
                  <a:cubicBezTo>
                    <a:pt x="57" y="21"/>
                    <a:pt x="57" y="22"/>
                    <a:pt x="57" y="22"/>
                  </a:cubicBezTo>
                  <a:cubicBezTo>
                    <a:pt x="56" y="23"/>
                    <a:pt x="56" y="23"/>
                    <a:pt x="56" y="23"/>
                  </a:cubicBezTo>
                  <a:cubicBezTo>
                    <a:pt x="56" y="23"/>
                    <a:pt x="56" y="23"/>
                    <a:pt x="54" y="22"/>
                  </a:cubicBezTo>
                  <a:cubicBezTo>
                    <a:pt x="54" y="22"/>
                    <a:pt x="53" y="22"/>
                    <a:pt x="53" y="23"/>
                  </a:cubicBezTo>
                  <a:cubicBezTo>
                    <a:pt x="52" y="22"/>
                    <a:pt x="53" y="21"/>
                    <a:pt x="52" y="20"/>
                  </a:cubicBezTo>
                  <a:cubicBezTo>
                    <a:pt x="54" y="20"/>
                    <a:pt x="56" y="21"/>
                    <a:pt x="58" y="20"/>
                  </a:cubicBezTo>
                  <a:cubicBezTo>
                    <a:pt x="57" y="18"/>
                    <a:pt x="56" y="17"/>
                    <a:pt x="56" y="17"/>
                  </a:cubicBezTo>
                  <a:cubicBezTo>
                    <a:pt x="45" y="12"/>
                    <a:pt x="45" y="12"/>
                    <a:pt x="45" y="12"/>
                  </a:cubicBezTo>
                  <a:cubicBezTo>
                    <a:pt x="41" y="12"/>
                    <a:pt x="27" y="20"/>
                    <a:pt x="26" y="22"/>
                  </a:cubicBezTo>
                  <a:cubicBezTo>
                    <a:pt x="25" y="23"/>
                    <a:pt x="24" y="28"/>
                    <a:pt x="28" y="27"/>
                  </a:cubicBezTo>
                  <a:cubicBezTo>
                    <a:pt x="29" y="27"/>
                    <a:pt x="29" y="26"/>
                    <a:pt x="29" y="26"/>
                  </a:cubicBezTo>
                  <a:cubicBezTo>
                    <a:pt x="30" y="27"/>
                    <a:pt x="29" y="29"/>
                    <a:pt x="30" y="31"/>
                  </a:cubicBezTo>
                  <a:cubicBezTo>
                    <a:pt x="36" y="32"/>
                    <a:pt x="37" y="25"/>
                    <a:pt x="37" y="25"/>
                  </a:cubicBezTo>
                  <a:cubicBezTo>
                    <a:pt x="37" y="25"/>
                    <a:pt x="37" y="24"/>
                    <a:pt x="36" y="24"/>
                  </a:cubicBezTo>
                  <a:cubicBezTo>
                    <a:pt x="37" y="22"/>
                    <a:pt x="41" y="22"/>
                    <a:pt x="41" y="19"/>
                  </a:cubicBezTo>
                  <a:cubicBezTo>
                    <a:pt x="43" y="19"/>
                    <a:pt x="44" y="19"/>
                    <a:pt x="44" y="20"/>
                  </a:cubicBezTo>
                  <a:cubicBezTo>
                    <a:pt x="43" y="21"/>
                    <a:pt x="41" y="21"/>
                    <a:pt x="40" y="23"/>
                  </a:cubicBezTo>
                  <a:cubicBezTo>
                    <a:pt x="40" y="23"/>
                    <a:pt x="40" y="25"/>
                    <a:pt x="41" y="27"/>
                  </a:cubicBezTo>
                  <a:cubicBezTo>
                    <a:pt x="42" y="26"/>
                    <a:pt x="47" y="25"/>
                    <a:pt x="46" y="28"/>
                  </a:cubicBezTo>
                  <a:cubicBezTo>
                    <a:pt x="45" y="28"/>
                    <a:pt x="43" y="28"/>
                    <a:pt x="41" y="28"/>
                  </a:cubicBezTo>
                  <a:cubicBezTo>
                    <a:pt x="41" y="28"/>
                    <a:pt x="41" y="28"/>
                    <a:pt x="41" y="29"/>
                  </a:cubicBezTo>
                  <a:cubicBezTo>
                    <a:pt x="41" y="29"/>
                    <a:pt x="42" y="29"/>
                    <a:pt x="42" y="30"/>
                  </a:cubicBezTo>
                  <a:cubicBezTo>
                    <a:pt x="42" y="30"/>
                    <a:pt x="41" y="30"/>
                    <a:pt x="41" y="30"/>
                  </a:cubicBezTo>
                  <a:cubicBezTo>
                    <a:pt x="39" y="29"/>
                    <a:pt x="39" y="29"/>
                    <a:pt x="37" y="34"/>
                  </a:cubicBezTo>
                  <a:cubicBezTo>
                    <a:pt x="35" y="33"/>
                    <a:pt x="33" y="33"/>
                    <a:pt x="30" y="32"/>
                  </a:cubicBezTo>
                  <a:cubicBezTo>
                    <a:pt x="30" y="32"/>
                    <a:pt x="30" y="32"/>
                    <a:pt x="30" y="32"/>
                  </a:cubicBezTo>
                  <a:cubicBezTo>
                    <a:pt x="30" y="32"/>
                    <a:pt x="30" y="32"/>
                    <a:pt x="30" y="32"/>
                  </a:cubicBezTo>
                  <a:cubicBezTo>
                    <a:pt x="30" y="32"/>
                    <a:pt x="30" y="32"/>
                    <a:pt x="29" y="32"/>
                  </a:cubicBezTo>
                  <a:cubicBezTo>
                    <a:pt x="29" y="32"/>
                    <a:pt x="29" y="32"/>
                    <a:pt x="29" y="32"/>
                  </a:cubicBezTo>
                  <a:cubicBezTo>
                    <a:pt x="29" y="32"/>
                    <a:pt x="29" y="32"/>
                    <a:pt x="29" y="32"/>
                  </a:cubicBezTo>
                  <a:cubicBezTo>
                    <a:pt x="29" y="32"/>
                    <a:pt x="29" y="32"/>
                    <a:pt x="29" y="32"/>
                  </a:cubicBezTo>
                  <a:cubicBezTo>
                    <a:pt x="29" y="32"/>
                    <a:pt x="29" y="32"/>
                    <a:pt x="29" y="32"/>
                  </a:cubicBezTo>
                  <a:cubicBezTo>
                    <a:pt x="29" y="32"/>
                    <a:pt x="29" y="32"/>
                    <a:pt x="29" y="32"/>
                  </a:cubicBezTo>
                  <a:cubicBezTo>
                    <a:pt x="29" y="32"/>
                    <a:pt x="29" y="32"/>
                    <a:pt x="29" y="32"/>
                  </a:cubicBezTo>
                  <a:cubicBezTo>
                    <a:pt x="28" y="31"/>
                    <a:pt x="28" y="31"/>
                    <a:pt x="29" y="29"/>
                  </a:cubicBezTo>
                  <a:cubicBezTo>
                    <a:pt x="27" y="28"/>
                    <a:pt x="25" y="29"/>
                    <a:pt x="26" y="32"/>
                  </a:cubicBezTo>
                  <a:cubicBezTo>
                    <a:pt x="26" y="32"/>
                    <a:pt x="25" y="32"/>
                    <a:pt x="25" y="32"/>
                  </a:cubicBezTo>
                  <a:cubicBezTo>
                    <a:pt x="25" y="32"/>
                    <a:pt x="25" y="32"/>
                    <a:pt x="18" y="34"/>
                  </a:cubicBezTo>
                  <a:cubicBezTo>
                    <a:pt x="17" y="38"/>
                    <a:pt x="13" y="36"/>
                    <a:pt x="10" y="37"/>
                  </a:cubicBezTo>
                  <a:cubicBezTo>
                    <a:pt x="16" y="45"/>
                    <a:pt x="10" y="44"/>
                    <a:pt x="10" y="44"/>
                  </a:cubicBezTo>
                  <a:cubicBezTo>
                    <a:pt x="4" y="42"/>
                    <a:pt x="4" y="42"/>
                    <a:pt x="4" y="42"/>
                  </a:cubicBezTo>
                  <a:cubicBezTo>
                    <a:pt x="4" y="42"/>
                    <a:pt x="0" y="49"/>
                    <a:pt x="1" y="52"/>
                  </a:cubicBezTo>
                  <a:cubicBezTo>
                    <a:pt x="3" y="52"/>
                    <a:pt x="3" y="52"/>
                    <a:pt x="4" y="54"/>
                  </a:cubicBezTo>
                  <a:cubicBezTo>
                    <a:pt x="4" y="54"/>
                    <a:pt x="5" y="53"/>
                    <a:pt x="5" y="53"/>
                  </a:cubicBezTo>
                  <a:cubicBezTo>
                    <a:pt x="9" y="54"/>
                    <a:pt x="11" y="48"/>
                    <a:pt x="15" y="48"/>
                  </a:cubicBezTo>
                  <a:cubicBezTo>
                    <a:pt x="16" y="47"/>
                    <a:pt x="16" y="46"/>
                    <a:pt x="17" y="46"/>
                  </a:cubicBezTo>
                  <a:cubicBezTo>
                    <a:pt x="19" y="47"/>
                    <a:pt x="21" y="45"/>
                    <a:pt x="23" y="46"/>
                  </a:cubicBezTo>
                  <a:cubicBezTo>
                    <a:pt x="26" y="49"/>
                    <a:pt x="27" y="53"/>
                    <a:pt x="29" y="57"/>
                  </a:cubicBezTo>
                  <a:cubicBezTo>
                    <a:pt x="29" y="57"/>
                    <a:pt x="29" y="56"/>
                    <a:pt x="30" y="56"/>
                  </a:cubicBezTo>
                  <a:cubicBezTo>
                    <a:pt x="30" y="54"/>
                    <a:pt x="30" y="54"/>
                    <a:pt x="30" y="53"/>
                  </a:cubicBezTo>
                  <a:cubicBezTo>
                    <a:pt x="30" y="53"/>
                    <a:pt x="31" y="53"/>
                    <a:pt x="31" y="53"/>
                  </a:cubicBezTo>
                  <a:cubicBezTo>
                    <a:pt x="30" y="50"/>
                    <a:pt x="25" y="49"/>
                    <a:pt x="26" y="45"/>
                  </a:cubicBezTo>
                  <a:cubicBezTo>
                    <a:pt x="27" y="45"/>
                    <a:pt x="27" y="44"/>
                    <a:pt x="27" y="44"/>
                  </a:cubicBezTo>
                  <a:cubicBezTo>
                    <a:pt x="33" y="49"/>
                    <a:pt x="33" y="53"/>
                    <a:pt x="33" y="60"/>
                  </a:cubicBezTo>
                  <a:cubicBezTo>
                    <a:pt x="33" y="60"/>
                    <a:pt x="40" y="60"/>
                    <a:pt x="36" y="55"/>
                  </a:cubicBezTo>
                  <a:cubicBezTo>
                    <a:pt x="38" y="54"/>
                    <a:pt x="39" y="53"/>
                    <a:pt x="39" y="53"/>
                  </a:cubicBezTo>
                  <a:cubicBezTo>
                    <a:pt x="41" y="56"/>
                    <a:pt x="40" y="59"/>
                    <a:pt x="42" y="61"/>
                  </a:cubicBezTo>
                  <a:cubicBezTo>
                    <a:pt x="43" y="61"/>
                    <a:pt x="48" y="61"/>
                    <a:pt x="50" y="61"/>
                  </a:cubicBezTo>
                  <a:cubicBezTo>
                    <a:pt x="51" y="64"/>
                    <a:pt x="48" y="68"/>
                    <a:pt x="47" y="69"/>
                  </a:cubicBezTo>
                  <a:cubicBezTo>
                    <a:pt x="42" y="69"/>
                    <a:pt x="45" y="74"/>
                    <a:pt x="45" y="74"/>
                  </a:cubicBezTo>
                  <a:cubicBezTo>
                    <a:pt x="46" y="75"/>
                    <a:pt x="48" y="74"/>
                    <a:pt x="49" y="74"/>
                  </a:cubicBezTo>
                  <a:cubicBezTo>
                    <a:pt x="54" y="92"/>
                    <a:pt x="56" y="98"/>
                    <a:pt x="57" y="98"/>
                  </a:cubicBezTo>
                  <a:cubicBezTo>
                    <a:pt x="57" y="98"/>
                    <a:pt x="70" y="98"/>
                    <a:pt x="78" y="85"/>
                  </a:cubicBezTo>
                  <a:cubicBezTo>
                    <a:pt x="79" y="82"/>
                    <a:pt x="75" y="81"/>
                    <a:pt x="73" y="79"/>
                  </a:cubicBezTo>
                  <a:cubicBezTo>
                    <a:pt x="71" y="82"/>
                    <a:pt x="70" y="82"/>
                    <a:pt x="69" y="82"/>
                  </a:cubicBezTo>
                  <a:cubicBezTo>
                    <a:pt x="69" y="79"/>
                    <a:pt x="61" y="73"/>
                    <a:pt x="66" y="72"/>
                  </a:cubicBezTo>
                  <a:cubicBezTo>
                    <a:pt x="71" y="78"/>
                    <a:pt x="71" y="79"/>
                    <a:pt x="74" y="77"/>
                  </a:cubicBezTo>
                  <a:cubicBezTo>
                    <a:pt x="81" y="82"/>
                    <a:pt x="81" y="82"/>
                    <a:pt x="85" y="79"/>
                  </a:cubicBezTo>
                  <a:cubicBezTo>
                    <a:pt x="86" y="80"/>
                    <a:pt x="86" y="80"/>
                    <a:pt x="90" y="86"/>
                  </a:cubicBezTo>
                  <a:cubicBezTo>
                    <a:pt x="90" y="86"/>
                    <a:pt x="90" y="87"/>
                    <a:pt x="91" y="87"/>
                  </a:cubicBezTo>
                  <a:cubicBezTo>
                    <a:pt x="91" y="86"/>
                    <a:pt x="91" y="86"/>
                    <a:pt x="92" y="85"/>
                  </a:cubicBezTo>
                  <a:cubicBezTo>
                    <a:pt x="92" y="85"/>
                    <a:pt x="92" y="85"/>
                    <a:pt x="95" y="106"/>
                  </a:cubicBezTo>
                  <a:cubicBezTo>
                    <a:pt x="95" y="106"/>
                    <a:pt x="95" y="106"/>
                    <a:pt x="95" y="106"/>
                  </a:cubicBezTo>
                  <a:cubicBezTo>
                    <a:pt x="100" y="100"/>
                    <a:pt x="100" y="99"/>
                    <a:pt x="100" y="96"/>
                  </a:cubicBezTo>
                  <a:cubicBezTo>
                    <a:pt x="100" y="94"/>
                    <a:pt x="106" y="85"/>
                    <a:pt x="106" y="84"/>
                  </a:cubicBezTo>
                  <a:cubicBezTo>
                    <a:pt x="107" y="83"/>
                    <a:pt x="109" y="83"/>
                    <a:pt x="110" y="82"/>
                  </a:cubicBezTo>
                  <a:cubicBezTo>
                    <a:pt x="111" y="83"/>
                    <a:pt x="112" y="87"/>
                    <a:pt x="112" y="87"/>
                  </a:cubicBezTo>
                  <a:cubicBezTo>
                    <a:pt x="113" y="90"/>
                    <a:pt x="112" y="93"/>
                    <a:pt x="112" y="95"/>
                  </a:cubicBezTo>
                  <a:cubicBezTo>
                    <a:pt x="113" y="93"/>
                    <a:pt x="113" y="91"/>
                    <a:pt x="115" y="89"/>
                  </a:cubicBezTo>
                  <a:cubicBezTo>
                    <a:pt x="116" y="92"/>
                    <a:pt x="114" y="96"/>
                    <a:pt x="115" y="99"/>
                  </a:cubicBezTo>
                  <a:cubicBezTo>
                    <a:pt x="115" y="98"/>
                    <a:pt x="115" y="98"/>
                    <a:pt x="116" y="94"/>
                  </a:cubicBezTo>
                  <a:cubicBezTo>
                    <a:pt x="118" y="95"/>
                    <a:pt x="118" y="98"/>
                    <a:pt x="118" y="103"/>
                  </a:cubicBezTo>
                  <a:cubicBezTo>
                    <a:pt x="122" y="95"/>
                    <a:pt x="124" y="92"/>
                    <a:pt x="122" y="86"/>
                  </a:cubicBezTo>
                  <a:cubicBezTo>
                    <a:pt x="120" y="83"/>
                    <a:pt x="122" y="80"/>
                    <a:pt x="123" y="79"/>
                  </a:cubicBezTo>
                  <a:cubicBezTo>
                    <a:pt x="124" y="81"/>
                    <a:pt x="122" y="84"/>
                    <a:pt x="123" y="86"/>
                  </a:cubicBezTo>
                  <a:cubicBezTo>
                    <a:pt x="125" y="84"/>
                    <a:pt x="123" y="81"/>
                    <a:pt x="124" y="79"/>
                  </a:cubicBezTo>
                  <a:cubicBezTo>
                    <a:pt x="131" y="77"/>
                    <a:pt x="128" y="56"/>
                    <a:pt x="126" y="53"/>
                  </a:cubicBezTo>
                  <a:cubicBezTo>
                    <a:pt x="126" y="53"/>
                    <a:pt x="126" y="53"/>
                    <a:pt x="125" y="53"/>
                  </a:cubicBezTo>
                  <a:cubicBezTo>
                    <a:pt x="125" y="53"/>
                    <a:pt x="125" y="53"/>
                    <a:pt x="125" y="53"/>
                  </a:cubicBezTo>
                  <a:cubicBezTo>
                    <a:pt x="124" y="52"/>
                    <a:pt x="124" y="52"/>
                    <a:pt x="124" y="48"/>
                  </a:cubicBezTo>
                  <a:cubicBezTo>
                    <a:pt x="125" y="48"/>
                    <a:pt x="125" y="49"/>
                    <a:pt x="125" y="50"/>
                  </a:cubicBezTo>
                  <a:cubicBezTo>
                    <a:pt x="125" y="50"/>
                    <a:pt x="125" y="50"/>
                    <a:pt x="126" y="48"/>
                  </a:cubicBezTo>
                  <a:cubicBezTo>
                    <a:pt x="126" y="49"/>
                    <a:pt x="126" y="49"/>
                    <a:pt x="127" y="52"/>
                  </a:cubicBezTo>
                  <a:cubicBezTo>
                    <a:pt x="127" y="52"/>
                    <a:pt x="127" y="52"/>
                    <a:pt x="127" y="52"/>
                  </a:cubicBezTo>
                  <a:cubicBezTo>
                    <a:pt x="128" y="53"/>
                    <a:pt x="128" y="55"/>
                    <a:pt x="129" y="56"/>
                  </a:cubicBezTo>
                  <a:cubicBezTo>
                    <a:pt x="129" y="56"/>
                    <a:pt x="130" y="55"/>
                    <a:pt x="127" y="49"/>
                  </a:cubicBezTo>
                  <a:cubicBezTo>
                    <a:pt x="127" y="49"/>
                    <a:pt x="127" y="49"/>
                    <a:pt x="126" y="42"/>
                  </a:cubicBezTo>
                  <a:cubicBezTo>
                    <a:pt x="126" y="42"/>
                    <a:pt x="127" y="42"/>
                    <a:pt x="127" y="42"/>
                  </a:cubicBezTo>
                  <a:cubicBezTo>
                    <a:pt x="126" y="37"/>
                    <a:pt x="124" y="31"/>
                    <a:pt x="122" y="27"/>
                  </a:cubicBezTo>
                  <a:cubicBezTo>
                    <a:pt x="121" y="27"/>
                    <a:pt x="121" y="26"/>
                    <a:pt x="121" y="26"/>
                  </a:cubicBezTo>
                  <a:cubicBezTo>
                    <a:pt x="121" y="26"/>
                    <a:pt x="121" y="26"/>
                    <a:pt x="121" y="26"/>
                  </a:cubicBezTo>
                  <a:cubicBezTo>
                    <a:pt x="120" y="26"/>
                    <a:pt x="120" y="26"/>
                    <a:pt x="120" y="26"/>
                  </a:cubicBezTo>
                  <a:cubicBezTo>
                    <a:pt x="120" y="26"/>
                    <a:pt x="120" y="26"/>
                    <a:pt x="120" y="26"/>
                  </a:cubicBezTo>
                  <a:cubicBezTo>
                    <a:pt x="116" y="22"/>
                    <a:pt x="116" y="16"/>
                    <a:pt x="113" y="11"/>
                  </a:cubicBezTo>
                  <a:cubicBezTo>
                    <a:pt x="113" y="11"/>
                    <a:pt x="114" y="12"/>
                    <a:pt x="114" y="12"/>
                  </a:cubicBezTo>
                  <a:cubicBezTo>
                    <a:pt x="114" y="12"/>
                    <a:pt x="114" y="11"/>
                    <a:pt x="112" y="10"/>
                  </a:cubicBezTo>
                  <a:cubicBezTo>
                    <a:pt x="115" y="13"/>
                    <a:pt x="121" y="21"/>
                    <a:pt x="124" y="27"/>
                  </a:cubicBezTo>
                  <a:cubicBezTo>
                    <a:pt x="122" y="23"/>
                    <a:pt x="120" y="21"/>
                    <a:pt x="118" y="17"/>
                  </a:cubicBezTo>
                  <a:cubicBezTo>
                    <a:pt x="118" y="17"/>
                    <a:pt x="118" y="17"/>
                    <a:pt x="118" y="17"/>
                  </a:cubicBezTo>
                  <a:cubicBezTo>
                    <a:pt x="115" y="13"/>
                    <a:pt x="112" y="10"/>
                    <a:pt x="112" y="10"/>
                  </a:cubicBezTo>
                  <a:moveTo>
                    <a:pt x="89" y="5"/>
                  </a:moveTo>
                  <a:cubicBezTo>
                    <a:pt x="89" y="5"/>
                    <a:pt x="89" y="5"/>
                    <a:pt x="89" y="5"/>
                  </a:cubicBezTo>
                  <a:cubicBezTo>
                    <a:pt x="89" y="5"/>
                    <a:pt x="89" y="5"/>
                    <a:pt x="90" y="5"/>
                  </a:cubicBezTo>
                  <a:cubicBezTo>
                    <a:pt x="89" y="5"/>
                    <a:pt x="89" y="5"/>
                    <a:pt x="89"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76" name="Freeform 39"/>
            <p:cNvSpPr/>
            <p:nvPr/>
          </p:nvSpPr>
          <p:spPr bwMode="auto">
            <a:xfrm>
              <a:off x="6995463" y="2978853"/>
              <a:ext cx="68263" cy="53975"/>
            </a:xfrm>
            <a:custGeom>
              <a:avLst/>
              <a:gdLst>
                <a:gd name="T0" fmla="*/ 10 w 10"/>
                <a:gd name="T1" fmla="*/ 1 h 8"/>
                <a:gd name="T2" fmla="*/ 9 w 10"/>
                <a:gd name="T3" fmla="*/ 2 h 8"/>
                <a:gd name="T4" fmla="*/ 9 w 10"/>
                <a:gd name="T5" fmla="*/ 3 h 8"/>
                <a:gd name="T6" fmla="*/ 4 w 10"/>
                <a:gd name="T7" fmla="*/ 3 h 8"/>
                <a:gd name="T8" fmla="*/ 4 w 10"/>
                <a:gd name="T9" fmla="*/ 6 h 8"/>
                <a:gd name="T10" fmla="*/ 4 w 10"/>
                <a:gd name="T11" fmla="*/ 8 h 8"/>
                <a:gd name="T12" fmla="*/ 3 w 10"/>
                <a:gd name="T13" fmla="*/ 8 h 8"/>
                <a:gd name="T14" fmla="*/ 3 w 10"/>
                <a:gd name="T15" fmla="*/ 8 h 8"/>
                <a:gd name="T16" fmla="*/ 1 w 10"/>
                <a:gd name="T17" fmla="*/ 7 h 8"/>
                <a:gd name="T18" fmla="*/ 0 w 10"/>
                <a:gd name="T19" fmla="*/ 7 h 8"/>
                <a:gd name="T20" fmla="*/ 0 w 10"/>
                <a:gd name="T21" fmla="*/ 5 h 8"/>
                <a:gd name="T22" fmla="*/ 0 w 10"/>
                <a:gd name="T23" fmla="*/ 5 h 8"/>
                <a:gd name="T24" fmla="*/ 2 w 10"/>
                <a:gd name="T25" fmla="*/ 3 h 8"/>
                <a:gd name="T26" fmla="*/ 3 w 10"/>
                <a:gd name="T27" fmla="*/ 2 h 8"/>
                <a:gd name="T28" fmla="*/ 3 w 10"/>
                <a:gd name="T29" fmla="*/ 1 h 8"/>
                <a:gd name="T30" fmla="*/ 4 w 10"/>
                <a:gd name="T31" fmla="*/ 1 h 8"/>
                <a:gd name="T32" fmla="*/ 6 w 10"/>
                <a:gd name="T33" fmla="*/ 1 h 8"/>
                <a:gd name="T34" fmla="*/ 7 w 10"/>
                <a:gd name="T35" fmla="*/ 1 h 8"/>
                <a:gd name="T36" fmla="*/ 8 w 10"/>
                <a:gd name="T37" fmla="*/ 0 h 8"/>
                <a:gd name="T38" fmla="*/ 9 w 10"/>
                <a:gd name="T39" fmla="*/ 0 h 8"/>
                <a:gd name="T40" fmla="*/ 10 w 10"/>
                <a:gd name="T41"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 h="8">
                  <a:moveTo>
                    <a:pt x="10" y="1"/>
                  </a:moveTo>
                  <a:cubicBezTo>
                    <a:pt x="10" y="1"/>
                    <a:pt x="10" y="2"/>
                    <a:pt x="9" y="2"/>
                  </a:cubicBezTo>
                  <a:cubicBezTo>
                    <a:pt x="9" y="3"/>
                    <a:pt x="9" y="3"/>
                    <a:pt x="9" y="3"/>
                  </a:cubicBezTo>
                  <a:cubicBezTo>
                    <a:pt x="9" y="3"/>
                    <a:pt x="6" y="2"/>
                    <a:pt x="4" y="3"/>
                  </a:cubicBezTo>
                  <a:cubicBezTo>
                    <a:pt x="4" y="4"/>
                    <a:pt x="2" y="5"/>
                    <a:pt x="4" y="6"/>
                  </a:cubicBezTo>
                  <a:cubicBezTo>
                    <a:pt x="4" y="6"/>
                    <a:pt x="5" y="8"/>
                    <a:pt x="4" y="8"/>
                  </a:cubicBezTo>
                  <a:cubicBezTo>
                    <a:pt x="4" y="8"/>
                    <a:pt x="3" y="8"/>
                    <a:pt x="3" y="8"/>
                  </a:cubicBezTo>
                  <a:cubicBezTo>
                    <a:pt x="3" y="8"/>
                    <a:pt x="3" y="8"/>
                    <a:pt x="3" y="8"/>
                  </a:cubicBezTo>
                  <a:cubicBezTo>
                    <a:pt x="2" y="8"/>
                    <a:pt x="2" y="7"/>
                    <a:pt x="1" y="7"/>
                  </a:cubicBezTo>
                  <a:cubicBezTo>
                    <a:pt x="1" y="7"/>
                    <a:pt x="0" y="7"/>
                    <a:pt x="0" y="7"/>
                  </a:cubicBezTo>
                  <a:cubicBezTo>
                    <a:pt x="0" y="6"/>
                    <a:pt x="0" y="5"/>
                    <a:pt x="0" y="5"/>
                  </a:cubicBezTo>
                  <a:cubicBezTo>
                    <a:pt x="0" y="5"/>
                    <a:pt x="0" y="5"/>
                    <a:pt x="0" y="5"/>
                  </a:cubicBezTo>
                  <a:cubicBezTo>
                    <a:pt x="1" y="4"/>
                    <a:pt x="1" y="4"/>
                    <a:pt x="2" y="3"/>
                  </a:cubicBezTo>
                  <a:cubicBezTo>
                    <a:pt x="2" y="3"/>
                    <a:pt x="2" y="3"/>
                    <a:pt x="3" y="2"/>
                  </a:cubicBezTo>
                  <a:cubicBezTo>
                    <a:pt x="3" y="2"/>
                    <a:pt x="3" y="2"/>
                    <a:pt x="3" y="1"/>
                  </a:cubicBezTo>
                  <a:cubicBezTo>
                    <a:pt x="3" y="1"/>
                    <a:pt x="4" y="1"/>
                    <a:pt x="4" y="1"/>
                  </a:cubicBezTo>
                  <a:cubicBezTo>
                    <a:pt x="5" y="1"/>
                    <a:pt x="5" y="1"/>
                    <a:pt x="6" y="1"/>
                  </a:cubicBezTo>
                  <a:cubicBezTo>
                    <a:pt x="7" y="1"/>
                    <a:pt x="7" y="1"/>
                    <a:pt x="7" y="1"/>
                  </a:cubicBezTo>
                  <a:cubicBezTo>
                    <a:pt x="8" y="1"/>
                    <a:pt x="8" y="1"/>
                    <a:pt x="8" y="0"/>
                  </a:cubicBezTo>
                  <a:cubicBezTo>
                    <a:pt x="8" y="0"/>
                    <a:pt x="8" y="0"/>
                    <a:pt x="9" y="0"/>
                  </a:cubicBezTo>
                  <a:cubicBezTo>
                    <a:pt x="9" y="0"/>
                    <a:pt x="10" y="0"/>
                    <a:pt x="10"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77" name="Freeform 40"/>
            <p:cNvSpPr/>
            <p:nvPr/>
          </p:nvSpPr>
          <p:spPr bwMode="auto">
            <a:xfrm>
              <a:off x="7370113" y="3093153"/>
              <a:ext cx="33338" cy="66675"/>
            </a:xfrm>
            <a:custGeom>
              <a:avLst/>
              <a:gdLst>
                <a:gd name="T0" fmla="*/ 3 w 5"/>
                <a:gd name="T1" fmla="*/ 6 h 10"/>
                <a:gd name="T2" fmla="*/ 5 w 5"/>
                <a:gd name="T3" fmla="*/ 10 h 10"/>
                <a:gd name="T4" fmla="*/ 4 w 5"/>
                <a:gd name="T5" fmla="*/ 9 h 10"/>
                <a:gd name="T6" fmla="*/ 1 w 5"/>
                <a:gd name="T7" fmla="*/ 2 h 10"/>
                <a:gd name="T8" fmla="*/ 0 w 5"/>
                <a:gd name="T9" fmla="*/ 0 h 10"/>
                <a:gd name="T10" fmla="*/ 1 w 5"/>
                <a:gd name="T11" fmla="*/ 1 h 10"/>
                <a:gd name="T12" fmla="*/ 1 w 5"/>
                <a:gd name="T13" fmla="*/ 3 h 10"/>
                <a:gd name="T14" fmla="*/ 3 w 5"/>
                <a:gd name="T15" fmla="*/ 6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10">
                  <a:moveTo>
                    <a:pt x="3" y="6"/>
                  </a:moveTo>
                  <a:cubicBezTo>
                    <a:pt x="5" y="10"/>
                    <a:pt x="5" y="10"/>
                    <a:pt x="5" y="10"/>
                  </a:cubicBezTo>
                  <a:cubicBezTo>
                    <a:pt x="5" y="10"/>
                    <a:pt x="5" y="10"/>
                    <a:pt x="4" y="9"/>
                  </a:cubicBezTo>
                  <a:cubicBezTo>
                    <a:pt x="2" y="5"/>
                    <a:pt x="2" y="4"/>
                    <a:pt x="1" y="2"/>
                  </a:cubicBezTo>
                  <a:cubicBezTo>
                    <a:pt x="0" y="1"/>
                    <a:pt x="0" y="1"/>
                    <a:pt x="0" y="0"/>
                  </a:cubicBezTo>
                  <a:cubicBezTo>
                    <a:pt x="0" y="0"/>
                    <a:pt x="1" y="1"/>
                    <a:pt x="1" y="1"/>
                  </a:cubicBezTo>
                  <a:cubicBezTo>
                    <a:pt x="1" y="2"/>
                    <a:pt x="1" y="2"/>
                    <a:pt x="1" y="3"/>
                  </a:cubicBezTo>
                  <a:cubicBezTo>
                    <a:pt x="2" y="4"/>
                    <a:pt x="3" y="6"/>
                    <a:pt x="3" y="6"/>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78" name="Freeform 41"/>
            <p:cNvSpPr/>
            <p:nvPr/>
          </p:nvSpPr>
          <p:spPr bwMode="auto">
            <a:xfrm>
              <a:off x="7409800" y="3172528"/>
              <a:ext cx="7938" cy="26988"/>
            </a:xfrm>
            <a:custGeom>
              <a:avLst/>
              <a:gdLst>
                <a:gd name="T0" fmla="*/ 1 w 1"/>
                <a:gd name="T1" fmla="*/ 1 h 4"/>
                <a:gd name="T2" fmla="*/ 1 w 1"/>
                <a:gd name="T3" fmla="*/ 4 h 4"/>
                <a:gd name="T4" fmla="*/ 1 w 1"/>
                <a:gd name="T5" fmla="*/ 4 h 4"/>
                <a:gd name="T6" fmla="*/ 1 w 1"/>
                <a:gd name="T7" fmla="*/ 3 h 4"/>
                <a:gd name="T8" fmla="*/ 0 w 1"/>
                <a:gd name="T9" fmla="*/ 2 h 4"/>
                <a:gd name="T10" fmla="*/ 0 w 1"/>
                <a:gd name="T11" fmla="*/ 0 h 4"/>
                <a:gd name="T12" fmla="*/ 0 w 1"/>
                <a:gd name="T13" fmla="*/ 0 h 4"/>
                <a:gd name="T14" fmla="*/ 0 w 1"/>
                <a:gd name="T15" fmla="*/ 0 h 4"/>
                <a:gd name="T16" fmla="*/ 0 w 1"/>
                <a:gd name="T17" fmla="*/ 0 h 4"/>
                <a:gd name="T18" fmla="*/ 0 w 1"/>
                <a:gd name="T19" fmla="*/ 0 h 4"/>
                <a:gd name="T20" fmla="*/ 1 w 1"/>
                <a:gd name="T21"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 h="4">
                  <a:moveTo>
                    <a:pt x="1" y="1"/>
                  </a:moveTo>
                  <a:cubicBezTo>
                    <a:pt x="1" y="2"/>
                    <a:pt x="1" y="4"/>
                    <a:pt x="1" y="4"/>
                  </a:cubicBezTo>
                  <a:cubicBezTo>
                    <a:pt x="1" y="4"/>
                    <a:pt x="1" y="4"/>
                    <a:pt x="1" y="4"/>
                  </a:cubicBezTo>
                  <a:cubicBezTo>
                    <a:pt x="1" y="4"/>
                    <a:pt x="1" y="3"/>
                    <a:pt x="1" y="3"/>
                  </a:cubicBezTo>
                  <a:cubicBezTo>
                    <a:pt x="1" y="3"/>
                    <a:pt x="1" y="2"/>
                    <a:pt x="0" y="2"/>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1" y="0"/>
                    <a:pt x="1" y="1"/>
                    <a:pt x="1"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79" name="Freeform 42"/>
            <p:cNvSpPr/>
            <p:nvPr/>
          </p:nvSpPr>
          <p:spPr bwMode="auto">
            <a:xfrm>
              <a:off x="7417738" y="3199516"/>
              <a:ext cx="19050" cy="119063"/>
            </a:xfrm>
            <a:custGeom>
              <a:avLst/>
              <a:gdLst>
                <a:gd name="T0" fmla="*/ 2 w 3"/>
                <a:gd name="T1" fmla="*/ 4 h 18"/>
                <a:gd name="T2" fmla="*/ 3 w 3"/>
                <a:gd name="T3" fmla="*/ 9 h 18"/>
                <a:gd name="T4" fmla="*/ 3 w 3"/>
                <a:gd name="T5" fmla="*/ 14 h 18"/>
                <a:gd name="T6" fmla="*/ 3 w 3"/>
                <a:gd name="T7" fmla="*/ 13 h 18"/>
                <a:gd name="T8" fmla="*/ 3 w 3"/>
                <a:gd name="T9" fmla="*/ 15 h 18"/>
                <a:gd name="T10" fmla="*/ 3 w 3"/>
                <a:gd name="T11" fmla="*/ 15 h 18"/>
                <a:gd name="T12" fmla="*/ 2 w 3"/>
                <a:gd name="T13" fmla="*/ 15 h 18"/>
                <a:gd name="T14" fmla="*/ 3 w 3"/>
                <a:gd name="T15" fmla="*/ 18 h 18"/>
                <a:gd name="T16" fmla="*/ 2 w 3"/>
                <a:gd name="T17" fmla="*/ 15 h 18"/>
                <a:gd name="T18" fmla="*/ 2 w 3"/>
                <a:gd name="T19" fmla="*/ 14 h 18"/>
                <a:gd name="T20" fmla="*/ 2 w 3"/>
                <a:gd name="T21" fmla="*/ 12 h 18"/>
                <a:gd name="T22" fmla="*/ 2 w 3"/>
                <a:gd name="T23" fmla="*/ 11 h 18"/>
                <a:gd name="T24" fmla="*/ 2 w 3"/>
                <a:gd name="T25" fmla="*/ 11 h 18"/>
                <a:gd name="T26" fmla="*/ 2 w 3"/>
                <a:gd name="T27" fmla="*/ 11 h 18"/>
                <a:gd name="T28" fmla="*/ 2 w 3"/>
                <a:gd name="T29" fmla="*/ 10 h 18"/>
                <a:gd name="T30" fmla="*/ 2 w 3"/>
                <a:gd name="T31" fmla="*/ 6 h 18"/>
                <a:gd name="T32" fmla="*/ 1 w 3"/>
                <a:gd name="T33" fmla="*/ 3 h 18"/>
                <a:gd name="T34" fmla="*/ 0 w 3"/>
                <a:gd name="T35" fmla="*/ 0 h 18"/>
                <a:gd name="T36" fmla="*/ 2 w 3"/>
                <a:gd name="T37"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 h="18">
                  <a:moveTo>
                    <a:pt x="2" y="4"/>
                  </a:moveTo>
                  <a:cubicBezTo>
                    <a:pt x="2" y="6"/>
                    <a:pt x="3" y="7"/>
                    <a:pt x="3" y="9"/>
                  </a:cubicBezTo>
                  <a:cubicBezTo>
                    <a:pt x="3" y="9"/>
                    <a:pt x="3" y="14"/>
                    <a:pt x="3" y="14"/>
                  </a:cubicBezTo>
                  <a:cubicBezTo>
                    <a:pt x="3" y="14"/>
                    <a:pt x="3" y="13"/>
                    <a:pt x="3" y="13"/>
                  </a:cubicBezTo>
                  <a:cubicBezTo>
                    <a:pt x="3" y="15"/>
                    <a:pt x="3" y="15"/>
                    <a:pt x="3" y="15"/>
                  </a:cubicBezTo>
                  <a:cubicBezTo>
                    <a:pt x="3" y="15"/>
                    <a:pt x="3" y="15"/>
                    <a:pt x="3" y="15"/>
                  </a:cubicBezTo>
                  <a:cubicBezTo>
                    <a:pt x="3" y="15"/>
                    <a:pt x="3" y="15"/>
                    <a:pt x="2" y="15"/>
                  </a:cubicBezTo>
                  <a:cubicBezTo>
                    <a:pt x="2" y="16"/>
                    <a:pt x="3" y="17"/>
                    <a:pt x="3" y="18"/>
                  </a:cubicBezTo>
                  <a:cubicBezTo>
                    <a:pt x="2" y="18"/>
                    <a:pt x="2" y="15"/>
                    <a:pt x="2" y="15"/>
                  </a:cubicBezTo>
                  <a:cubicBezTo>
                    <a:pt x="1" y="14"/>
                    <a:pt x="2" y="14"/>
                    <a:pt x="2" y="14"/>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0"/>
                  </a:cubicBezTo>
                  <a:cubicBezTo>
                    <a:pt x="2" y="7"/>
                    <a:pt x="2" y="7"/>
                    <a:pt x="2" y="6"/>
                  </a:cubicBezTo>
                  <a:cubicBezTo>
                    <a:pt x="1" y="5"/>
                    <a:pt x="1" y="4"/>
                    <a:pt x="1" y="3"/>
                  </a:cubicBezTo>
                  <a:cubicBezTo>
                    <a:pt x="0" y="1"/>
                    <a:pt x="0" y="1"/>
                    <a:pt x="0" y="0"/>
                  </a:cubicBezTo>
                  <a:cubicBezTo>
                    <a:pt x="1" y="1"/>
                    <a:pt x="2" y="4"/>
                    <a:pt x="2" y="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80" name="Freeform 43"/>
            <p:cNvSpPr/>
            <p:nvPr/>
          </p:nvSpPr>
          <p:spPr bwMode="auto">
            <a:xfrm>
              <a:off x="7417738" y="3399541"/>
              <a:ext cx="6350" cy="33338"/>
            </a:xfrm>
            <a:custGeom>
              <a:avLst/>
              <a:gdLst>
                <a:gd name="T0" fmla="*/ 1 w 1"/>
                <a:gd name="T1" fmla="*/ 1 h 5"/>
                <a:gd name="T2" fmla="*/ 0 w 1"/>
                <a:gd name="T3" fmla="*/ 5 h 5"/>
                <a:gd name="T4" fmla="*/ 1 w 1"/>
                <a:gd name="T5" fmla="*/ 0 h 5"/>
                <a:gd name="T6" fmla="*/ 1 w 1"/>
                <a:gd name="T7" fmla="*/ 1 h 5"/>
              </a:gdLst>
              <a:ahLst/>
              <a:cxnLst>
                <a:cxn ang="0">
                  <a:pos x="T0" y="T1"/>
                </a:cxn>
                <a:cxn ang="0">
                  <a:pos x="T2" y="T3"/>
                </a:cxn>
                <a:cxn ang="0">
                  <a:pos x="T4" y="T5"/>
                </a:cxn>
                <a:cxn ang="0">
                  <a:pos x="T6" y="T7"/>
                </a:cxn>
              </a:cxnLst>
              <a:rect l="0" t="0" r="r" b="b"/>
              <a:pathLst>
                <a:path w="1" h="5">
                  <a:moveTo>
                    <a:pt x="1" y="1"/>
                  </a:moveTo>
                  <a:cubicBezTo>
                    <a:pt x="1" y="3"/>
                    <a:pt x="1" y="5"/>
                    <a:pt x="0" y="5"/>
                  </a:cubicBezTo>
                  <a:cubicBezTo>
                    <a:pt x="0" y="5"/>
                    <a:pt x="0" y="1"/>
                    <a:pt x="1" y="0"/>
                  </a:cubicBezTo>
                  <a:cubicBezTo>
                    <a:pt x="1" y="0"/>
                    <a:pt x="1" y="0"/>
                    <a:pt x="1"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81" name="Freeform 44"/>
            <p:cNvSpPr/>
            <p:nvPr/>
          </p:nvSpPr>
          <p:spPr bwMode="auto">
            <a:xfrm>
              <a:off x="7182788" y="3724978"/>
              <a:ext cx="187325" cy="193675"/>
            </a:xfrm>
            <a:custGeom>
              <a:avLst/>
              <a:gdLst>
                <a:gd name="T0" fmla="*/ 22 w 28"/>
                <a:gd name="T1" fmla="*/ 8 h 29"/>
                <a:gd name="T2" fmla="*/ 12 w 28"/>
                <a:gd name="T3" fmla="*/ 20 h 29"/>
                <a:gd name="T4" fmla="*/ 7 w 28"/>
                <a:gd name="T5" fmla="*/ 24 h 29"/>
                <a:gd name="T6" fmla="*/ 5 w 28"/>
                <a:gd name="T7" fmla="*/ 25 h 29"/>
                <a:gd name="T8" fmla="*/ 3 w 28"/>
                <a:gd name="T9" fmla="*/ 27 h 29"/>
                <a:gd name="T10" fmla="*/ 0 w 28"/>
                <a:gd name="T11" fmla="*/ 29 h 29"/>
                <a:gd name="T12" fmla="*/ 1 w 28"/>
                <a:gd name="T13" fmla="*/ 29 h 29"/>
                <a:gd name="T14" fmla="*/ 6 w 28"/>
                <a:gd name="T15" fmla="*/ 24 h 29"/>
                <a:gd name="T16" fmla="*/ 12 w 28"/>
                <a:gd name="T17" fmla="*/ 18 h 29"/>
                <a:gd name="T18" fmla="*/ 18 w 28"/>
                <a:gd name="T19" fmla="*/ 12 h 29"/>
                <a:gd name="T20" fmla="*/ 24 w 28"/>
                <a:gd name="T21" fmla="*/ 4 h 29"/>
                <a:gd name="T22" fmla="*/ 24 w 28"/>
                <a:gd name="T23" fmla="*/ 5 h 29"/>
                <a:gd name="T24" fmla="*/ 27 w 28"/>
                <a:gd name="T25" fmla="*/ 1 h 29"/>
                <a:gd name="T26" fmla="*/ 26 w 28"/>
                <a:gd name="T27" fmla="*/ 2 h 29"/>
                <a:gd name="T28" fmla="*/ 28 w 28"/>
                <a:gd name="T29" fmla="*/ 0 h 29"/>
                <a:gd name="T30" fmla="*/ 27 w 28"/>
                <a:gd name="T31" fmla="*/ 1 h 29"/>
                <a:gd name="T32" fmla="*/ 28 w 28"/>
                <a:gd name="T33" fmla="*/ 0 h 29"/>
                <a:gd name="T34" fmla="*/ 22 w 28"/>
                <a:gd name="T35" fmla="*/ 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29">
                  <a:moveTo>
                    <a:pt x="22" y="8"/>
                  </a:moveTo>
                  <a:cubicBezTo>
                    <a:pt x="16" y="16"/>
                    <a:pt x="16" y="16"/>
                    <a:pt x="12" y="20"/>
                  </a:cubicBezTo>
                  <a:cubicBezTo>
                    <a:pt x="7" y="24"/>
                    <a:pt x="7" y="24"/>
                    <a:pt x="7" y="24"/>
                  </a:cubicBezTo>
                  <a:cubicBezTo>
                    <a:pt x="6" y="24"/>
                    <a:pt x="6" y="25"/>
                    <a:pt x="5" y="25"/>
                  </a:cubicBezTo>
                  <a:cubicBezTo>
                    <a:pt x="3" y="27"/>
                    <a:pt x="3" y="27"/>
                    <a:pt x="3" y="27"/>
                  </a:cubicBezTo>
                  <a:cubicBezTo>
                    <a:pt x="2" y="27"/>
                    <a:pt x="2" y="28"/>
                    <a:pt x="0" y="29"/>
                  </a:cubicBezTo>
                  <a:cubicBezTo>
                    <a:pt x="1" y="29"/>
                    <a:pt x="1" y="29"/>
                    <a:pt x="1" y="29"/>
                  </a:cubicBezTo>
                  <a:cubicBezTo>
                    <a:pt x="2" y="27"/>
                    <a:pt x="5" y="26"/>
                    <a:pt x="6" y="24"/>
                  </a:cubicBezTo>
                  <a:cubicBezTo>
                    <a:pt x="8" y="22"/>
                    <a:pt x="10" y="19"/>
                    <a:pt x="12" y="18"/>
                  </a:cubicBezTo>
                  <a:cubicBezTo>
                    <a:pt x="14" y="16"/>
                    <a:pt x="16" y="14"/>
                    <a:pt x="18" y="12"/>
                  </a:cubicBezTo>
                  <a:cubicBezTo>
                    <a:pt x="20" y="10"/>
                    <a:pt x="22" y="7"/>
                    <a:pt x="24" y="4"/>
                  </a:cubicBezTo>
                  <a:cubicBezTo>
                    <a:pt x="24" y="4"/>
                    <a:pt x="24" y="4"/>
                    <a:pt x="24" y="5"/>
                  </a:cubicBezTo>
                  <a:cubicBezTo>
                    <a:pt x="24" y="5"/>
                    <a:pt x="25" y="3"/>
                    <a:pt x="27" y="1"/>
                  </a:cubicBezTo>
                  <a:cubicBezTo>
                    <a:pt x="27" y="1"/>
                    <a:pt x="27" y="1"/>
                    <a:pt x="26" y="2"/>
                  </a:cubicBezTo>
                  <a:cubicBezTo>
                    <a:pt x="27" y="1"/>
                    <a:pt x="27" y="1"/>
                    <a:pt x="28" y="0"/>
                  </a:cubicBezTo>
                  <a:cubicBezTo>
                    <a:pt x="27" y="0"/>
                    <a:pt x="27" y="0"/>
                    <a:pt x="27" y="1"/>
                  </a:cubicBezTo>
                  <a:cubicBezTo>
                    <a:pt x="27" y="0"/>
                    <a:pt x="27" y="0"/>
                    <a:pt x="28" y="0"/>
                  </a:cubicBezTo>
                  <a:cubicBezTo>
                    <a:pt x="26" y="2"/>
                    <a:pt x="24" y="6"/>
                    <a:pt x="22" y="8"/>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82" name="Freeform 45"/>
            <p:cNvSpPr/>
            <p:nvPr/>
          </p:nvSpPr>
          <p:spPr bwMode="auto">
            <a:xfrm>
              <a:off x="7297088" y="3632903"/>
              <a:ext cx="33338" cy="92075"/>
            </a:xfrm>
            <a:custGeom>
              <a:avLst/>
              <a:gdLst>
                <a:gd name="T0" fmla="*/ 5 w 5"/>
                <a:gd name="T1" fmla="*/ 10 h 14"/>
                <a:gd name="T2" fmla="*/ 2 w 5"/>
                <a:gd name="T3" fmla="*/ 14 h 14"/>
                <a:gd name="T4" fmla="*/ 2 w 5"/>
                <a:gd name="T5" fmla="*/ 14 h 14"/>
                <a:gd name="T6" fmla="*/ 2 w 5"/>
                <a:gd name="T7" fmla="*/ 13 h 14"/>
                <a:gd name="T8" fmla="*/ 1 w 5"/>
                <a:gd name="T9" fmla="*/ 13 h 14"/>
                <a:gd name="T10" fmla="*/ 1 w 5"/>
                <a:gd name="T11" fmla="*/ 13 h 14"/>
                <a:gd name="T12" fmla="*/ 2 w 5"/>
                <a:gd name="T13" fmla="*/ 8 h 14"/>
                <a:gd name="T14" fmla="*/ 2 w 5"/>
                <a:gd name="T15" fmla="*/ 4 h 14"/>
                <a:gd name="T16" fmla="*/ 0 w 5"/>
                <a:gd name="T17" fmla="*/ 2 h 14"/>
                <a:gd name="T18" fmla="*/ 1 w 5"/>
                <a:gd name="T19" fmla="*/ 0 h 14"/>
                <a:gd name="T20" fmla="*/ 3 w 5"/>
                <a:gd name="T21" fmla="*/ 3 h 14"/>
                <a:gd name="T22" fmla="*/ 3 w 5"/>
                <a:gd name="T23" fmla="*/ 3 h 14"/>
                <a:gd name="T24" fmla="*/ 4 w 5"/>
                <a:gd name="T25" fmla="*/ 7 h 14"/>
                <a:gd name="T26" fmla="*/ 5 w 5"/>
                <a:gd name="T27" fmla="*/ 8 h 14"/>
                <a:gd name="T28" fmla="*/ 5 w 5"/>
                <a:gd name="T29" fmla="*/ 9 h 14"/>
                <a:gd name="T30" fmla="*/ 5 w 5"/>
                <a:gd name="T31" fmla="*/ 9 h 14"/>
                <a:gd name="T32" fmla="*/ 5 w 5"/>
                <a:gd name="T33"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14">
                  <a:moveTo>
                    <a:pt x="5" y="10"/>
                  </a:moveTo>
                  <a:cubicBezTo>
                    <a:pt x="4" y="11"/>
                    <a:pt x="3" y="14"/>
                    <a:pt x="2" y="14"/>
                  </a:cubicBezTo>
                  <a:cubicBezTo>
                    <a:pt x="2" y="14"/>
                    <a:pt x="2" y="14"/>
                    <a:pt x="2" y="14"/>
                  </a:cubicBezTo>
                  <a:cubicBezTo>
                    <a:pt x="2" y="14"/>
                    <a:pt x="2" y="14"/>
                    <a:pt x="2" y="13"/>
                  </a:cubicBezTo>
                  <a:cubicBezTo>
                    <a:pt x="2" y="13"/>
                    <a:pt x="2" y="13"/>
                    <a:pt x="1" y="13"/>
                  </a:cubicBezTo>
                  <a:cubicBezTo>
                    <a:pt x="1" y="13"/>
                    <a:pt x="1" y="13"/>
                    <a:pt x="1" y="13"/>
                  </a:cubicBezTo>
                  <a:cubicBezTo>
                    <a:pt x="1" y="12"/>
                    <a:pt x="2" y="8"/>
                    <a:pt x="2" y="8"/>
                  </a:cubicBezTo>
                  <a:cubicBezTo>
                    <a:pt x="2" y="7"/>
                    <a:pt x="2" y="6"/>
                    <a:pt x="2" y="4"/>
                  </a:cubicBezTo>
                  <a:cubicBezTo>
                    <a:pt x="1" y="3"/>
                    <a:pt x="1" y="3"/>
                    <a:pt x="0" y="2"/>
                  </a:cubicBezTo>
                  <a:cubicBezTo>
                    <a:pt x="0" y="1"/>
                    <a:pt x="0" y="1"/>
                    <a:pt x="1" y="0"/>
                  </a:cubicBezTo>
                  <a:cubicBezTo>
                    <a:pt x="2" y="0"/>
                    <a:pt x="2" y="1"/>
                    <a:pt x="3" y="3"/>
                  </a:cubicBezTo>
                  <a:cubicBezTo>
                    <a:pt x="3" y="3"/>
                    <a:pt x="3" y="3"/>
                    <a:pt x="3" y="3"/>
                  </a:cubicBezTo>
                  <a:cubicBezTo>
                    <a:pt x="4" y="7"/>
                    <a:pt x="4" y="7"/>
                    <a:pt x="4" y="7"/>
                  </a:cubicBezTo>
                  <a:cubicBezTo>
                    <a:pt x="5" y="7"/>
                    <a:pt x="5" y="8"/>
                    <a:pt x="5" y="8"/>
                  </a:cubicBezTo>
                  <a:cubicBezTo>
                    <a:pt x="5" y="8"/>
                    <a:pt x="5" y="9"/>
                    <a:pt x="5" y="9"/>
                  </a:cubicBezTo>
                  <a:cubicBezTo>
                    <a:pt x="5" y="9"/>
                    <a:pt x="5" y="9"/>
                    <a:pt x="5" y="9"/>
                  </a:cubicBezTo>
                  <a:cubicBezTo>
                    <a:pt x="5" y="9"/>
                    <a:pt x="5" y="9"/>
                    <a:pt x="5" y="1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83" name="Freeform 46"/>
            <p:cNvSpPr/>
            <p:nvPr/>
          </p:nvSpPr>
          <p:spPr bwMode="auto">
            <a:xfrm>
              <a:off x="7324075" y="3585278"/>
              <a:ext cx="12700" cy="87313"/>
            </a:xfrm>
            <a:custGeom>
              <a:avLst/>
              <a:gdLst>
                <a:gd name="T0" fmla="*/ 2 w 2"/>
                <a:gd name="T1" fmla="*/ 12 h 13"/>
                <a:gd name="T2" fmla="*/ 0 w 2"/>
                <a:gd name="T3" fmla="*/ 11 h 13"/>
                <a:gd name="T4" fmla="*/ 0 w 2"/>
                <a:gd name="T5" fmla="*/ 5 h 13"/>
                <a:gd name="T6" fmla="*/ 0 w 2"/>
                <a:gd name="T7" fmla="*/ 3 h 13"/>
                <a:gd name="T8" fmla="*/ 0 w 2"/>
                <a:gd name="T9" fmla="*/ 3 h 13"/>
                <a:gd name="T10" fmla="*/ 0 w 2"/>
                <a:gd name="T11" fmla="*/ 0 h 13"/>
                <a:gd name="T12" fmla="*/ 2 w 2"/>
                <a:gd name="T13" fmla="*/ 5 h 13"/>
                <a:gd name="T14" fmla="*/ 2 w 2"/>
                <a:gd name="T15" fmla="*/ 7 h 13"/>
                <a:gd name="T16" fmla="*/ 2 w 2"/>
                <a:gd name="T17" fmla="*/ 9 h 13"/>
                <a:gd name="T18" fmla="*/ 2 w 2"/>
                <a:gd name="T19" fmla="*/ 11 h 13"/>
                <a:gd name="T20" fmla="*/ 2 w 2"/>
                <a:gd name="T21"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13">
                  <a:moveTo>
                    <a:pt x="2" y="12"/>
                  </a:moveTo>
                  <a:cubicBezTo>
                    <a:pt x="1" y="13"/>
                    <a:pt x="1" y="13"/>
                    <a:pt x="0" y="11"/>
                  </a:cubicBezTo>
                  <a:cubicBezTo>
                    <a:pt x="0" y="10"/>
                    <a:pt x="0" y="7"/>
                    <a:pt x="0" y="5"/>
                  </a:cubicBezTo>
                  <a:cubicBezTo>
                    <a:pt x="0" y="4"/>
                    <a:pt x="0" y="4"/>
                    <a:pt x="0" y="3"/>
                  </a:cubicBezTo>
                  <a:cubicBezTo>
                    <a:pt x="0" y="3"/>
                    <a:pt x="0" y="3"/>
                    <a:pt x="0" y="3"/>
                  </a:cubicBezTo>
                  <a:cubicBezTo>
                    <a:pt x="0" y="3"/>
                    <a:pt x="0" y="1"/>
                    <a:pt x="0" y="0"/>
                  </a:cubicBezTo>
                  <a:cubicBezTo>
                    <a:pt x="2" y="3"/>
                    <a:pt x="2" y="5"/>
                    <a:pt x="2" y="5"/>
                  </a:cubicBezTo>
                  <a:cubicBezTo>
                    <a:pt x="2" y="6"/>
                    <a:pt x="2" y="7"/>
                    <a:pt x="2" y="7"/>
                  </a:cubicBezTo>
                  <a:cubicBezTo>
                    <a:pt x="2" y="8"/>
                    <a:pt x="2" y="9"/>
                    <a:pt x="2" y="9"/>
                  </a:cubicBezTo>
                  <a:cubicBezTo>
                    <a:pt x="2" y="10"/>
                    <a:pt x="2" y="10"/>
                    <a:pt x="2" y="11"/>
                  </a:cubicBezTo>
                  <a:cubicBezTo>
                    <a:pt x="2" y="11"/>
                    <a:pt x="2" y="11"/>
                    <a:pt x="2" y="12"/>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84" name="Freeform 47"/>
            <p:cNvSpPr/>
            <p:nvPr/>
          </p:nvSpPr>
          <p:spPr bwMode="auto">
            <a:xfrm>
              <a:off x="7309788" y="3724978"/>
              <a:ext cx="14288" cy="14288"/>
            </a:xfrm>
            <a:custGeom>
              <a:avLst/>
              <a:gdLst>
                <a:gd name="T0" fmla="*/ 2 w 2"/>
                <a:gd name="T1" fmla="*/ 1 h 2"/>
                <a:gd name="T2" fmla="*/ 2 w 2"/>
                <a:gd name="T3" fmla="*/ 1 h 2"/>
                <a:gd name="T4" fmla="*/ 2 w 2"/>
                <a:gd name="T5" fmla="*/ 1 h 2"/>
                <a:gd name="T6" fmla="*/ 1 w 2"/>
                <a:gd name="T7" fmla="*/ 2 h 2"/>
                <a:gd name="T8" fmla="*/ 0 w 2"/>
                <a:gd name="T9" fmla="*/ 2 h 2"/>
                <a:gd name="T10" fmla="*/ 1 w 2"/>
                <a:gd name="T11" fmla="*/ 0 h 2"/>
                <a:gd name="T12" fmla="*/ 1 w 2"/>
                <a:gd name="T13" fmla="*/ 0 h 2"/>
                <a:gd name="T14" fmla="*/ 1 w 2"/>
                <a:gd name="T15" fmla="*/ 0 h 2"/>
                <a:gd name="T16" fmla="*/ 2 w 2"/>
                <a:gd name="T17" fmla="*/ 0 h 2"/>
                <a:gd name="T18" fmla="*/ 2 w 2"/>
                <a:gd name="T19" fmla="*/ 0 h 2"/>
                <a:gd name="T20" fmla="*/ 2 w 2"/>
                <a:gd name="T2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2">
                  <a:moveTo>
                    <a:pt x="2" y="1"/>
                  </a:moveTo>
                  <a:cubicBezTo>
                    <a:pt x="2" y="1"/>
                    <a:pt x="2" y="1"/>
                    <a:pt x="2" y="1"/>
                  </a:cubicBezTo>
                  <a:cubicBezTo>
                    <a:pt x="2" y="1"/>
                    <a:pt x="2" y="1"/>
                    <a:pt x="2" y="1"/>
                  </a:cubicBezTo>
                  <a:cubicBezTo>
                    <a:pt x="2" y="1"/>
                    <a:pt x="1" y="2"/>
                    <a:pt x="1" y="2"/>
                  </a:cubicBezTo>
                  <a:cubicBezTo>
                    <a:pt x="1" y="2"/>
                    <a:pt x="0" y="2"/>
                    <a:pt x="0" y="2"/>
                  </a:cubicBezTo>
                  <a:cubicBezTo>
                    <a:pt x="0" y="1"/>
                    <a:pt x="1" y="0"/>
                    <a:pt x="1" y="0"/>
                  </a:cubicBezTo>
                  <a:cubicBezTo>
                    <a:pt x="1" y="0"/>
                    <a:pt x="1" y="0"/>
                    <a:pt x="1" y="0"/>
                  </a:cubicBezTo>
                  <a:cubicBezTo>
                    <a:pt x="1" y="0"/>
                    <a:pt x="1" y="0"/>
                    <a:pt x="1" y="0"/>
                  </a:cubicBezTo>
                  <a:cubicBezTo>
                    <a:pt x="2" y="1"/>
                    <a:pt x="2" y="0"/>
                    <a:pt x="2" y="0"/>
                  </a:cubicBezTo>
                  <a:cubicBezTo>
                    <a:pt x="2" y="0"/>
                    <a:pt x="2" y="0"/>
                    <a:pt x="2" y="0"/>
                  </a:cubicBezTo>
                  <a:cubicBezTo>
                    <a:pt x="2" y="1"/>
                    <a:pt x="2" y="1"/>
                    <a:pt x="2"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85" name="Freeform 48"/>
            <p:cNvSpPr/>
            <p:nvPr/>
          </p:nvSpPr>
          <p:spPr bwMode="auto">
            <a:xfrm>
              <a:off x="7324075" y="3724978"/>
              <a:ext cx="19050" cy="14288"/>
            </a:xfrm>
            <a:custGeom>
              <a:avLst/>
              <a:gdLst>
                <a:gd name="T0" fmla="*/ 2 w 3"/>
                <a:gd name="T1" fmla="*/ 1 h 2"/>
                <a:gd name="T2" fmla="*/ 2 w 3"/>
                <a:gd name="T3" fmla="*/ 2 h 2"/>
                <a:gd name="T4" fmla="*/ 1 w 3"/>
                <a:gd name="T5" fmla="*/ 2 h 2"/>
                <a:gd name="T6" fmla="*/ 1 w 3"/>
                <a:gd name="T7" fmla="*/ 2 h 2"/>
                <a:gd name="T8" fmla="*/ 0 w 3"/>
                <a:gd name="T9" fmla="*/ 2 h 2"/>
                <a:gd name="T10" fmla="*/ 0 w 3"/>
                <a:gd name="T11" fmla="*/ 1 h 2"/>
                <a:gd name="T12" fmla="*/ 1 w 3"/>
                <a:gd name="T13" fmla="*/ 0 h 2"/>
                <a:gd name="T14" fmla="*/ 2 w 3"/>
                <a:gd name="T15" fmla="*/ 0 h 2"/>
                <a:gd name="T16" fmla="*/ 2 w 3"/>
                <a:gd name="T17" fmla="*/ 0 h 2"/>
                <a:gd name="T18" fmla="*/ 2 w 3"/>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
                  <a:moveTo>
                    <a:pt x="2" y="1"/>
                  </a:moveTo>
                  <a:cubicBezTo>
                    <a:pt x="2" y="1"/>
                    <a:pt x="2" y="2"/>
                    <a:pt x="2" y="2"/>
                  </a:cubicBezTo>
                  <a:cubicBezTo>
                    <a:pt x="2" y="2"/>
                    <a:pt x="1" y="2"/>
                    <a:pt x="1" y="2"/>
                  </a:cubicBezTo>
                  <a:cubicBezTo>
                    <a:pt x="1" y="2"/>
                    <a:pt x="1" y="2"/>
                    <a:pt x="1" y="2"/>
                  </a:cubicBezTo>
                  <a:cubicBezTo>
                    <a:pt x="0" y="2"/>
                    <a:pt x="0" y="2"/>
                    <a:pt x="0" y="2"/>
                  </a:cubicBezTo>
                  <a:cubicBezTo>
                    <a:pt x="0" y="2"/>
                    <a:pt x="0" y="1"/>
                    <a:pt x="0" y="1"/>
                  </a:cubicBezTo>
                  <a:cubicBezTo>
                    <a:pt x="0" y="1"/>
                    <a:pt x="0" y="1"/>
                    <a:pt x="1" y="0"/>
                  </a:cubicBezTo>
                  <a:cubicBezTo>
                    <a:pt x="2" y="0"/>
                    <a:pt x="2" y="0"/>
                    <a:pt x="2" y="0"/>
                  </a:cubicBezTo>
                  <a:cubicBezTo>
                    <a:pt x="2" y="0"/>
                    <a:pt x="2" y="0"/>
                    <a:pt x="2" y="0"/>
                  </a:cubicBezTo>
                  <a:cubicBezTo>
                    <a:pt x="3" y="0"/>
                    <a:pt x="2" y="1"/>
                    <a:pt x="2"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86" name="Freeform 49"/>
            <p:cNvSpPr/>
            <p:nvPr/>
          </p:nvSpPr>
          <p:spPr bwMode="auto">
            <a:xfrm>
              <a:off x="7343125" y="3732916"/>
              <a:ext cx="6350" cy="6350"/>
            </a:xfrm>
            <a:custGeom>
              <a:avLst/>
              <a:gdLst>
                <a:gd name="T0" fmla="*/ 1 w 1"/>
                <a:gd name="T1" fmla="*/ 0 h 1"/>
                <a:gd name="T2" fmla="*/ 0 w 1"/>
                <a:gd name="T3" fmla="*/ 1 h 1"/>
                <a:gd name="T4" fmla="*/ 1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1"/>
                    <a:pt x="0" y="1"/>
                    <a:pt x="0" y="1"/>
                  </a:cubicBezTo>
                  <a:cubicBezTo>
                    <a:pt x="0" y="1"/>
                    <a:pt x="1" y="0"/>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87" name="Freeform 50"/>
            <p:cNvSpPr/>
            <p:nvPr/>
          </p:nvSpPr>
          <p:spPr bwMode="auto">
            <a:xfrm>
              <a:off x="7357413" y="3712278"/>
              <a:ext cx="12700" cy="20638"/>
            </a:xfrm>
            <a:custGeom>
              <a:avLst/>
              <a:gdLst>
                <a:gd name="T0" fmla="*/ 2 w 2"/>
                <a:gd name="T1" fmla="*/ 1 h 3"/>
                <a:gd name="T2" fmla="*/ 0 w 2"/>
                <a:gd name="T3" fmla="*/ 3 h 3"/>
                <a:gd name="T4" fmla="*/ 2 w 2"/>
                <a:gd name="T5" fmla="*/ 0 h 3"/>
                <a:gd name="T6" fmla="*/ 2 w 2"/>
                <a:gd name="T7" fmla="*/ 0 h 3"/>
                <a:gd name="T8" fmla="*/ 2 w 2"/>
                <a:gd name="T9" fmla="*/ 0 h 3"/>
                <a:gd name="T10" fmla="*/ 2 w 2"/>
                <a:gd name="T11" fmla="*/ 1 h 3"/>
              </a:gdLst>
              <a:ahLst/>
              <a:cxnLst>
                <a:cxn ang="0">
                  <a:pos x="T0" y="T1"/>
                </a:cxn>
                <a:cxn ang="0">
                  <a:pos x="T2" y="T3"/>
                </a:cxn>
                <a:cxn ang="0">
                  <a:pos x="T4" y="T5"/>
                </a:cxn>
                <a:cxn ang="0">
                  <a:pos x="T6" y="T7"/>
                </a:cxn>
                <a:cxn ang="0">
                  <a:pos x="T8" y="T9"/>
                </a:cxn>
                <a:cxn ang="0">
                  <a:pos x="T10" y="T11"/>
                </a:cxn>
              </a:cxnLst>
              <a:rect l="0" t="0" r="r" b="b"/>
              <a:pathLst>
                <a:path w="2" h="3">
                  <a:moveTo>
                    <a:pt x="2" y="1"/>
                  </a:moveTo>
                  <a:cubicBezTo>
                    <a:pt x="1" y="1"/>
                    <a:pt x="0" y="3"/>
                    <a:pt x="0" y="3"/>
                  </a:cubicBezTo>
                  <a:cubicBezTo>
                    <a:pt x="0" y="3"/>
                    <a:pt x="2" y="0"/>
                    <a:pt x="2" y="0"/>
                  </a:cubicBezTo>
                  <a:cubicBezTo>
                    <a:pt x="2" y="0"/>
                    <a:pt x="2" y="0"/>
                    <a:pt x="2" y="0"/>
                  </a:cubicBezTo>
                  <a:cubicBezTo>
                    <a:pt x="2" y="0"/>
                    <a:pt x="2" y="0"/>
                    <a:pt x="2" y="0"/>
                  </a:cubicBezTo>
                  <a:cubicBezTo>
                    <a:pt x="2" y="0"/>
                    <a:pt x="2" y="0"/>
                    <a:pt x="2"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88" name="Freeform 51"/>
            <p:cNvSpPr/>
            <p:nvPr/>
          </p:nvSpPr>
          <p:spPr bwMode="auto">
            <a:xfrm>
              <a:off x="7370113" y="3651953"/>
              <a:ext cx="20638" cy="39688"/>
            </a:xfrm>
            <a:custGeom>
              <a:avLst/>
              <a:gdLst>
                <a:gd name="T0" fmla="*/ 3 w 3"/>
                <a:gd name="T1" fmla="*/ 1 h 6"/>
                <a:gd name="T2" fmla="*/ 2 w 3"/>
                <a:gd name="T3" fmla="*/ 2 h 6"/>
                <a:gd name="T4" fmla="*/ 2 w 3"/>
                <a:gd name="T5" fmla="*/ 3 h 6"/>
                <a:gd name="T6" fmla="*/ 1 w 3"/>
                <a:gd name="T7" fmla="*/ 6 h 6"/>
                <a:gd name="T8" fmla="*/ 1 w 3"/>
                <a:gd name="T9" fmla="*/ 6 h 6"/>
                <a:gd name="T10" fmla="*/ 1 w 3"/>
                <a:gd name="T11" fmla="*/ 4 h 6"/>
                <a:gd name="T12" fmla="*/ 1 w 3"/>
                <a:gd name="T13" fmla="*/ 3 h 6"/>
                <a:gd name="T14" fmla="*/ 1 w 3"/>
                <a:gd name="T15" fmla="*/ 4 h 6"/>
                <a:gd name="T16" fmla="*/ 0 w 3"/>
                <a:gd name="T17" fmla="*/ 5 h 6"/>
                <a:gd name="T18" fmla="*/ 0 w 3"/>
                <a:gd name="T19" fmla="*/ 5 h 6"/>
                <a:gd name="T20" fmla="*/ 2 w 3"/>
                <a:gd name="T21" fmla="*/ 1 h 6"/>
                <a:gd name="T22" fmla="*/ 2 w 3"/>
                <a:gd name="T23" fmla="*/ 1 h 6"/>
                <a:gd name="T24" fmla="*/ 2 w 3"/>
                <a:gd name="T25" fmla="*/ 1 h 6"/>
                <a:gd name="T26" fmla="*/ 3 w 3"/>
                <a:gd name="T27"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 h="6">
                  <a:moveTo>
                    <a:pt x="3" y="1"/>
                  </a:moveTo>
                  <a:cubicBezTo>
                    <a:pt x="3" y="1"/>
                    <a:pt x="3" y="2"/>
                    <a:pt x="2" y="2"/>
                  </a:cubicBezTo>
                  <a:cubicBezTo>
                    <a:pt x="2" y="2"/>
                    <a:pt x="2" y="2"/>
                    <a:pt x="2" y="3"/>
                  </a:cubicBezTo>
                  <a:cubicBezTo>
                    <a:pt x="2" y="3"/>
                    <a:pt x="2" y="4"/>
                    <a:pt x="1" y="6"/>
                  </a:cubicBezTo>
                  <a:cubicBezTo>
                    <a:pt x="1" y="6"/>
                    <a:pt x="1" y="6"/>
                    <a:pt x="1" y="6"/>
                  </a:cubicBezTo>
                  <a:cubicBezTo>
                    <a:pt x="1" y="6"/>
                    <a:pt x="1" y="5"/>
                    <a:pt x="1" y="4"/>
                  </a:cubicBezTo>
                  <a:cubicBezTo>
                    <a:pt x="1" y="4"/>
                    <a:pt x="1" y="3"/>
                    <a:pt x="1" y="3"/>
                  </a:cubicBezTo>
                  <a:cubicBezTo>
                    <a:pt x="1" y="3"/>
                    <a:pt x="1" y="3"/>
                    <a:pt x="1" y="4"/>
                  </a:cubicBezTo>
                  <a:cubicBezTo>
                    <a:pt x="0" y="5"/>
                    <a:pt x="0" y="5"/>
                    <a:pt x="0" y="5"/>
                  </a:cubicBezTo>
                  <a:cubicBezTo>
                    <a:pt x="0" y="5"/>
                    <a:pt x="0" y="5"/>
                    <a:pt x="0" y="5"/>
                  </a:cubicBezTo>
                  <a:cubicBezTo>
                    <a:pt x="2" y="1"/>
                    <a:pt x="2" y="1"/>
                    <a:pt x="2" y="1"/>
                  </a:cubicBezTo>
                  <a:cubicBezTo>
                    <a:pt x="2" y="1"/>
                    <a:pt x="2" y="1"/>
                    <a:pt x="2" y="1"/>
                  </a:cubicBezTo>
                  <a:cubicBezTo>
                    <a:pt x="2" y="1"/>
                    <a:pt x="2" y="1"/>
                    <a:pt x="2" y="1"/>
                  </a:cubicBezTo>
                  <a:cubicBezTo>
                    <a:pt x="3" y="0"/>
                    <a:pt x="3" y="0"/>
                    <a:pt x="3"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89" name="Freeform 52"/>
            <p:cNvSpPr/>
            <p:nvPr/>
          </p:nvSpPr>
          <p:spPr bwMode="auto">
            <a:xfrm>
              <a:off x="7390750" y="3624966"/>
              <a:ext cx="12700" cy="26988"/>
            </a:xfrm>
            <a:custGeom>
              <a:avLst/>
              <a:gdLst>
                <a:gd name="T0" fmla="*/ 2 w 2"/>
                <a:gd name="T1" fmla="*/ 1 h 4"/>
                <a:gd name="T2" fmla="*/ 1 w 2"/>
                <a:gd name="T3" fmla="*/ 2 h 4"/>
                <a:gd name="T4" fmla="*/ 0 w 2"/>
                <a:gd name="T5" fmla="*/ 3 h 4"/>
                <a:gd name="T6" fmla="*/ 0 w 2"/>
                <a:gd name="T7" fmla="*/ 4 h 4"/>
                <a:gd name="T8" fmla="*/ 0 w 2"/>
                <a:gd name="T9" fmla="*/ 3 h 4"/>
                <a:gd name="T10" fmla="*/ 0 w 2"/>
                <a:gd name="T11" fmla="*/ 2 h 4"/>
                <a:gd name="T12" fmla="*/ 1 w 2"/>
                <a:gd name="T13" fmla="*/ 2 h 4"/>
                <a:gd name="T14" fmla="*/ 2 w 2"/>
                <a:gd name="T15" fmla="*/ 0 h 4"/>
                <a:gd name="T16" fmla="*/ 2 w 2"/>
                <a:gd name="T17"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2" y="1"/>
                  </a:moveTo>
                  <a:cubicBezTo>
                    <a:pt x="2" y="1"/>
                    <a:pt x="1" y="2"/>
                    <a:pt x="1" y="2"/>
                  </a:cubicBezTo>
                  <a:cubicBezTo>
                    <a:pt x="1" y="2"/>
                    <a:pt x="1" y="3"/>
                    <a:pt x="0" y="3"/>
                  </a:cubicBezTo>
                  <a:cubicBezTo>
                    <a:pt x="0" y="3"/>
                    <a:pt x="0" y="3"/>
                    <a:pt x="0" y="4"/>
                  </a:cubicBezTo>
                  <a:cubicBezTo>
                    <a:pt x="0" y="3"/>
                    <a:pt x="0" y="3"/>
                    <a:pt x="0" y="3"/>
                  </a:cubicBezTo>
                  <a:cubicBezTo>
                    <a:pt x="0" y="3"/>
                    <a:pt x="0" y="3"/>
                    <a:pt x="0" y="2"/>
                  </a:cubicBezTo>
                  <a:cubicBezTo>
                    <a:pt x="0" y="2"/>
                    <a:pt x="1" y="2"/>
                    <a:pt x="1" y="2"/>
                  </a:cubicBezTo>
                  <a:cubicBezTo>
                    <a:pt x="1" y="1"/>
                    <a:pt x="1" y="1"/>
                    <a:pt x="2" y="0"/>
                  </a:cubicBezTo>
                  <a:cubicBezTo>
                    <a:pt x="2" y="0"/>
                    <a:pt x="2" y="0"/>
                    <a:pt x="2"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90" name="Freeform 53"/>
            <p:cNvSpPr/>
            <p:nvPr/>
          </p:nvSpPr>
          <p:spPr bwMode="auto">
            <a:xfrm>
              <a:off x="7403450" y="3612266"/>
              <a:ext cx="14288" cy="33338"/>
            </a:xfrm>
            <a:custGeom>
              <a:avLst/>
              <a:gdLst>
                <a:gd name="T0" fmla="*/ 1 w 2"/>
                <a:gd name="T1" fmla="*/ 1 h 5"/>
                <a:gd name="T2" fmla="*/ 0 w 2"/>
                <a:gd name="T3" fmla="*/ 5 h 5"/>
                <a:gd name="T4" fmla="*/ 0 w 2"/>
                <a:gd name="T5" fmla="*/ 5 h 5"/>
                <a:gd name="T6" fmla="*/ 2 w 2"/>
                <a:gd name="T7" fmla="*/ 0 h 5"/>
                <a:gd name="T8" fmla="*/ 2 w 2"/>
                <a:gd name="T9" fmla="*/ 0 h 5"/>
                <a:gd name="T10" fmla="*/ 1 w 2"/>
                <a:gd name="T11" fmla="*/ 1 h 5"/>
              </a:gdLst>
              <a:ahLst/>
              <a:cxnLst>
                <a:cxn ang="0">
                  <a:pos x="T0" y="T1"/>
                </a:cxn>
                <a:cxn ang="0">
                  <a:pos x="T2" y="T3"/>
                </a:cxn>
                <a:cxn ang="0">
                  <a:pos x="T4" y="T5"/>
                </a:cxn>
                <a:cxn ang="0">
                  <a:pos x="T6" y="T7"/>
                </a:cxn>
                <a:cxn ang="0">
                  <a:pos x="T8" y="T9"/>
                </a:cxn>
                <a:cxn ang="0">
                  <a:pos x="T10" y="T11"/>
                </a:cxn>
              </a:cxnLst>
              <a:rect l="0" t="0" r="r" b="b"/>
              <a:pathLst>
                <a:path w="2" h="5">
                  <a:moveTo>
                    <a:pt x="1" y="1"/>
                  </a:moveTo>
                  <a:cubicBezTo>
                    <a:pt x="1" y="2"/>
                    <a:pt x="0" y="4"/>
                    <a:pt x="0" y="5"/>
                  </a:cubicBezTo>
                  <a:cubicBezTo>
                    <a:pt x="0" y="5"/>
                    <a:pt x="0" y="5"/>
                    <a:pt x="0" y="5"/>
                  </a:cubicBezTo>
                  <a:cubicBezTo>
                    <a:pt x="0" y="4"/>
                    <a:pt x="1" y="0"/>
                    <a:pt x="2" y="0"/>
                  </a:cubicBezTo>
                  <a:cubicBezTo>
                    <a:pt x="2" y="0"/>
                    <a:pt x="2" y="0"/>
                    <a:pt x="2" y="0"/>
                  </a:cubicBezTo>
                  <a:cubicBezTo>
                    <a:pt x="2" y="0"/>
                    <a:pt x="2" y="0"/>
                    <a:pt x="1"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91" name="Freeform 54"/>
            <p:cNvSpPr/>
            <p:nvPr/>
          </p:nvSpPr>
          <p:spPr bwMode="auto">
            <a:xfrm>
              <a:off x="7343125" y="3591628"/>
              <a:ext cx="53975" cy="107950"/>
            </a:xfrm>
            <a:custGeom>
              <a:avLst/>
              <a:gdLst>
                <a:gd name="T0" fmla="*/ 8 w 8"/>
                <a:gd name="T1" fmla="*/ 2 h 16"/>
                <a:gd name="T2" fmla="*/ 7 w 8"/>
                <a:gd name="T3" fmla="*/ 4 h 16"/>
                <a:gd name="T4" fmla="*/ 6 w 8"/>
                <a:gd name="T5" fmla="*/ 8 h 16"/>
                <a:gd name="T6" fmla="*/ 6 w 8"/>
                <a:gd name="T7" fmla="*/ 8 h 16"/>
                <a:gd name="T8" fmla="*/ 4 w 8"/>
                <a:gd name="T9" fmla="*/ 11 h 16"/>
                <a:gd name="T10" fmla="*/ 3 w 8"/>
                <a:gd name="T11" fmla="*/ 14 h 16"/>
                <a:gd name="T12" fmla="*/ 3 w 8"/>
                <a:gd name="T13" fmla="*/ 14 h 16"/>
                <a:gd name="T14" fmla="*/ 2 w 8"/>
                <a:gd name="T15" fmla="*/ 15 h 16"/>
                <a:gd name="T16" fmla="*/ 1 w 8"/>
                <a:gd name="T17" fmla="*/ 15 h 16"/>
                <a:gd name="T18" fmla="*/ 2 w 8"/>
                <a:gd name="T19" fmla="*/ 8 h 16"/>
                <a:gd name="T20" fmla="*/ 2 w 8"/>
                <a:gd name="T21" fmla="*/ 9 h 16"/>
                <a:gd name="T22" fmla="*/ 3 w 8"/>
                <a:gd name="T23" fmla="*/ 8 h 16"/>
                <a:gd name="T24" fmla="*/ 4 w 8"/>
                <a:gd name="T25" fmla="*/ 6 h 16"/>
                <a:gd name="T26" fmla="*/ 5 w 8"/>
                <a:gd name="T27" fmla="*/ 4 h 16"/>
                <a:gd name="T28" fmla="*/ 6 w 8"/>
                <a:gd name="T29" fmla="*/ 3 h 16"/>
                <a:gd name="T30" fmla="*/ 7 w 8"/>
                <a:gd name="T31" fmla="*/ 2 h 16"/>
                <a:gd name="T32" fmla="*/ 7 w 8"/>
                <a:gd name="T33" fmla="*/ 0 h 16"/>
                <a:gd name="T34" fmla="*/ 8 w 8"/>
                <a:gd name="T35" fmla="*/ 0 h 16"/>
                <a:gd name="T36" fmla="*/ 8 w 8"/>
                <a:gd name="T37" fmla="*/ 0 h 16"/>
                <a:gd name="T38" fmla="*/ 8 w 8"/>
                <a:gd name="T39" fmla="*/ 0 h 16"/>
                <a:gd name="T40" fmla="*/ 8 w 8"/>
                <a:gd name="T41" fmla="*/ 2 h 16"/>
                <a:gd name="T42" fmla="*/ 8 w 8"/>
                <a:gd name="T43" fmla="*/ 2 h 16"/>
                <a:gd name="T44" fmla="*/ 8 w 8"/>
                <a:gd name="T45" fmla="*/ 2 h 16"/>
                <a:gd name="T46" fmla="*/ 8 w 8"/>
                <a:gd name="T47" fmla="*/ 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6">
                  <a:moveTo>
                    <a:pt x="8" y="2"/>
                  </a:moveTo>
                  <a:cubicBezTo>
                    <a:pt x="8" y="3"/>
                    <a:pt x="7" y="3"/>
                    <a:pt x="7" y="4"/>
                  </a:cubicBezTo>
                  <a:cubicBezTo>
                    <a:pt x="7" y="5"/>
                    <a:pt x="7" y="7"/>
                    <a:pt x="6" y="8"/>
                  </a:cubicBezTo>
                  <a:cubicBezTo>
                    <a:pt x="6" y="8"/>
                    <a:pt x="6" y="8"/>
                    <a:pt x="6" y="8"/>
                  </a:cubicBezTo>
                  <a:cubicBezTo>
                    <a:pt x="6" y="9"/>
                    <a:pt x="5" y="10"/>
                    <a:pt x="4" y="11"/>
                  </a:cubicBezTo>
                  <a:cubicBezTo>
                    <a:pt x="4" y="12"/>
                    <a:pt x="4" y="13"/>
                    <a:pt x="3" y="14"/>
                  </a:cubicBezTo>
                  <a:cubicBezTo>
                    <a:pt x="3" y="14"/>
                    <a:pt x="3" y="14"/>
                    <a:pt x="3" y="14"/>
                  </a:cubicBezTo>
                  <a:cubicBezTo>
                    <a:pt x="3" y="15"/>
                    <a:pt x="2" y="15"/>
                    <a:pt x="2" y="15"/>
                  </a:cubicBezTo>
                  <a:cubicBezTo>
                    <a:pt x="1" y="16"/>
                    <a:pt x="1" y="15"/>
                    <a:pt x="1" y="15"/>
                  </a:cubicBezTo>
                  <a:cubicBezTo>
                    <a:pt x="0" y="14"/>
                    <a:pt x="1" y="9"/>
                    <a:pt x="2" y="8"/>
                  </a:cubicBezTo>
                  <a:cubicBezTo>
                    <a:pt x="2" y="9"/>
                    <a:pt x="2" y="9"/>
                    <a:pt x="2" y="9"/>
                  </a:cubicBezTo>
                  <a:cubicBezTo>
                    <a:pt x="3" y="9"/>
                    <a:pt x="3" y="9"/>
                    <a:pt x="3" y="8"/>
                  </a:cubicBezTo>
                  <a:cubicBezTo>
                    <a:pt x="3" y="7"/>
                    <a:pt x="3" y="7"/>
                    <a:pt x="4" y="6"/>
                  </a:cubicBezTo>
                  <a:cubicBezTo>
                    <a:pt x="4" y="6"/>
                    <a:pt x="4" y="6"/>
                    <a:pt x="5" y="4"/>
                  </a:cubicBezTo>
                  <a:cubicBezTo>
                    <a:pt x="6" y="3"/>
                    <a:pt x="6" y="3"/>
                    <a:pt x="6" y="3"/>
                  </a:cubicBezTo>
                  <a:cubicBezTo>
                    <a:pt x="7" y="3"/>
                    <a:pt x="7" y="3"/>
                    <a:pt x="7" y="2"/>
                  </a:cubicBezTo>
                  <a:cubicBezTo>
                    <a:pt x="7" y="1"/>
                    <a:pt x="7" y="1"/>
                    <a:pt x="7" y="0"/>
                  </a:cubicBezTo>
                  <a:cubicBezTo>
                    <a:pt x="7" y="0"/>
                    <a:pt x="8" y="0"/>
                    <a:pt x="8" y="0"/>
                  </a:cubicBezTo>
                  <a:cubicBezTo>
                    <a:pt x="8" y="0"/>
                    <a:pt x="8" y="0"/>
                    <a:pt x="8" y="0"/>
                  </a:cubicBezTo>
                  <a:cubicBezTo>
                    <a:pt x="8" y="0"/>
                    <a:pt x="8" y="0"/>
                    <a:pt x="8" y="0"/>
                  </a:cubicBezTo>
                  <a:cubicBezTo>
                    <a:pt x="8" y="0"/>
                    <a:pt x="7" y="1"/>
                    <a:pt x="8" y="2"/>
                  </a:cubicBezTo>
                  <a:cubicBezTo>
                    <a:pt x="8" y="2"/>
                    <a:pt x="8" y="2"/>
                    <a:pt x="8" y="2"/>
                  </a:cubicBezTo>
                  <a:cubicBezTo>
                    <a:pt x="8" y="2"/>
                    <a:pt x="8" y="2"/>
                    <a:pt x="8" y="2"/>
                  </a:cubicBezTo>
                  <a:cubicBezTo>
                    <a:pt x="8" y="2"/>
                    <a:pt x="8" y="2"/>
                    <a:pt x="8" y="2"/>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92" name="Freeform 55"/>
            <p:cNvSpPr/>
            <p:nvPr/>
          </p:nvSpPr>
          <p:spPr bwMode="auto">
            <a:xfrm>
              <a:off x="7409800" y="3466216"/>
              <a:ext cx="20638" cy="79375"/>
            </a:xfrm>
            <a:custGeom>
              <a:avLst/>
              <a:gdLst>
                <a:gd name="T0" fmla="*/ 3 w 3"/>
                <a:gd name="T1" fmla="*/ 6 h 12"/>
                <a:gd name="T2" fmla="*/ 2 w 3"/>
                <a:gd name="T3" fmla="*/ 7 h 12"/>
                <a:gd name="T4" fmla="*/ 2 w 3"/>
                <a:gd name="T5" fmla="*/ 7 h 12"/>
                <a:gd name="T6" fmla="*/ 1 w 3"/>
                <a:gd name="T7" fmla="*/ 9 h 12"/>
                <a:gd name="T8" fmla="*/ 0 w 3"/>
                <a:gd name="T9" fmla="*/ 12 h 12"/>
                <a:gd name="T10" fmla="*/ 1 w 3"/>
                <a:gd name="T11" fmla="*/ 9 h 12"/>
                <a:gd name="T12" fmla="*/ 1 w 3"/>
                <a:gd name="T13" fmla="*/ 8 h 12"/>
                <a:gd name="T14" fmla="*/ 1 w 3"/>
                <a:gd name="T15" fmla="*/ 7 h 12"/>
                <a:gd name="T16" fmla="*/ 1 w 3"/>
                <a:gd name="T17" fmla="*/ 4 h 12"/>
                <a:gd name="T18" fmla="*/ 1 w 3"/>
                <a:gd name="T19" fmla="*/ 4 h 12"/>
                <a:gd name="T20" fmla="*/ 2 w 3"/>
                <a:gd name="T21" fmla="*/ 2 h 12"/>
                <a:gd name="T22" fmla="*/ 2 w 3"/>
                <a:gd name="T23" fmla="*/ 0 h 12"/>
                <a:gd name="T24" fmla="*/ 2 w 3"/>
                <a:gd name="T25" fmla="*/ 3 h 12"/>
                <a:gd name="T26" fmla="*/ 2 w 3"/>
                <a:gd name="T27" fmla="*/ 6 h 12"/>
                <a:gd name="T28" fmla="*/ 2 w 3"/>
                <a:gd name="T29" fmla="*/ 6 h 12"/>
                <a:gd name="T30" fmla="*/ 3 w 3"/>
                <a:gd name="T31"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 h="12">
                  <a:moveTo>
                    <a:pt x="3" y="6"/>
                  </a:moveTo>
                  <a:cubicBezTo>
                    <a:pt x="2" y="6"/>
                    <a:pt x="2" y="6"/>
                    <a:pt x="2" y="7"/>
                  </a:cubicBezTo>
                  <a:cubicBezTo>
                    <a:pt x="2" y="7"/>
                    <a:pt x="2" y="7"/>
                    <a:pt x="2" y="7"/>
                  </a:cubicBezTo>
                  <a:cubicBezTo>
                    <a:pt x="2" y="8"/>
                    <a:pt x="2" y="8"/>
                    <a:pt x="1" y="9"/>
                  </a:cubicBezTo>
                  <a:cubicBezTo>
                    <a:pt x="1" y="9"/>
                    <a:pt x="1" y="11"/>
                    <a:pt x="0" y="12"/>
                  </a:cubicBezTo>
                  <a:cubicBezTo>
                    <a:pt x="0" y="12"/>
                    <a:pt x="0" y="12"/>
                    <a:pt x="1" y="9"/>
                  </a:cubicBezTo>
                  <a:cubicBezTo>
                    <a:pt x="1" y="9"/>
                    <a:pt x="1" y="9"/>
                    <a:pt x="1" y="8"/>
                  </a:cubicBezTo>
                  <a:cubicBezTo>
                    <a:pt x="1" y="8"/>
                    <a:pt x="1" y="8"/>
                    <a:pt x="1" y="7"/>
                  </a:cubicBezTo>
                  <a:cubicBezTo>
                    <a:pt x="1" y="6"/>
                    <a:pt x="1" y="5"/>
                    <a:pt x="1" y="4"/>
                  </a:cubicBezTo>
                  <a:cubicBezTo>
                    <a:pt x="1" y="4"/>
                    <a:pt x="1" y="4"/>
                    <a:pt x="1" y="4"/>
                  </a:cubicBezTo>
                  <a:cubicBezTo>
                    <a:pt x="1" y="3"/>
                    <a:pt x="2" y="3"/>
                    <a:pt x="2" y="2"/>
                  </a:cubicBezTo>
                  <a:cubicBezTo>
                    <a:pt x="2" y="1"/>
                    <a:pt x="2" y="0"/>
                    <a:pt x="2" y="0"/>
                  </a:cubicBezTo>
                  <a:cubicBezTo>
                    <a:pt x="2" y="0"/>
                    <a:pt x="3" y="1"/>
                    <a:pt x="2" y="3"/>
                  </a:cubicBezTo>
                  <a:cubicBezTo>
                    <a:pt x="2" y="4"/>
                    <a:pt x="2" y="6"/>
                    <a:pt x="2" y="6"/>
                  </a:cubicBezTo>
                  <a:cubicBezTo>
                    <a:pt x="2" y="6"/>
                    <a:pt x="2" y="6"/>
                    <a:pt x="2" y="6"/>
                  </a:cubicBezTo>
                  <a:cubicBezTo>
                    <a:pt x="2" y="5"/>
                    <a:pt x="2" y="6"/>
                    <a:pt x="3" y="6"/>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93" name="Freeform 56"/>
            <p:cNvSpPr/>
            <p:nvPr/>
          </p:nvSpPr>
          <p:spPr bwMode="auto">
            <a:xfrm>
              <a:off x="7417738" y="3532891"/>
              <a:ext cx="6350" cy="19050"/>
            </a:xfrm>
            <a:custGeom>
              <a:avLst/>
              <a:gdLst>
                <a:gd name="T0" fmla="*/ 1 w 1"/>
                <a:gd name="T1" fmla="*/ 2 h 3"/>
                <a:gd name="T2" fmla="*/ 0 w 1"/>
                <a:gd name="T3" fmla="*/ 3 h 3"/>
                <a:gd name="T4" fmla="*/ 0 w 1"/>
                <a:gd name="T5" fmla="*/ 0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3"/>
                    <a:pt x="0" y="3"/>
                  </a:cubicBezTo>
                  <a:cubicBezTo>
                    <a:pt x="0" y="3"/>
                    <a:pt x="0" y="1"/>
                    <a:pt x="0" y="0"/>
                  </a:cubicBezTo>
                  <a:cubicBezTo>
                    <a:pt x="1" y="0"/>
                    <a:pt x="1" y="2"/>
                    <a:pt x="1" y="2"/>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94" name="Freeform 57"/>
            <p:cNvSpPr/>
            <p:nvPr/>
          </p:nvSpPr>
          <p:spPr bwMode="auto">
            <a:xfrm>
              <a:off x="7424088" y="3518603"/>
              <a:ext cx="6350" cy="20638"/>
            </a:xfrm>
            <a:custGeom>
              <a:avLst/>
              <a:gdLst>
                <a:gd name="T0" fmla="*/ 1 w 1"/>
                <a:gd name="T1" fmla="*/ 1 h 3"/>
                <a:gd name="T2" fmla="*/ 0 w 1"/>
                <a:gd name="T3" fmla="*/ 3 h 3"/>
                <a:gd name="T4" fmla="*/ 1 w 1"/>
                <a:gd name="T5" fmla="*/ 0 h 3"/>
                <a:gd name="T6" fmla="*/ 1 w 1"/>
                <a:gd name="T7" fmla="*/ 0 h 3"/>
                <a:gd name="T8" fmla="*/ 1 w 1"/>
                <a:gd name="T9" fmla="*/ 0 h 3"/>
                <a:gd name="T10" fmla="*/ 1 w 1"/>
                <a:gd name="T11" fmla="*/ 0 h 3"/>
                <a:gd name="T12" fmla="*/ 1 w 1"/>
                <a:gd name="T13" fmla="*/ 0 h 3"/>
                <a:gd name="T14" fmla="*/ 1 w 1"/>
                <a:gd name="T15" fmla="*/ 0 h 3"/>
                <a:gd name="T16" fmla="*/ 1 w 1"/>
                <a:gd name="T17" fmla="*/ 0 h 3"/>
                <a:gd name="T18" fmla="*/ 1 w 1"/>
                <a:gd name="T19" fmla="*/ 0 h 3"/>
                <a:gd name="T20" fmla="*/ 1 w 1"/>
                <a:gd name="T21" fmla="*/ 0 h 3"/>
                <a:gd name="T22" fmla="*/ 1 w 1"/>
                <a:gd name="T23"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 h="3">
                  <a:moveTo>
                    <a:pt x="1" y="1"/>
                  </a:moveTo>
                  <a:cubicBezTo>
                    <a:pt x="1" y="2"/>
                    <a:pt x="0" y="3"/>
                    <a:pt x="0" y="3"/>
                  </a:cubicBezTo>
                  <a:cubicBezTo>
                    <a:pt x="0" y="2"/>
                    <a:pt x="0"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1"/>
                    <a:pt x="1" y="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95" name="Freeform 58"/>
            <p:cNvSpPr/>
            <p:nvPr/>
          </p:nvSpPr>
          <p:spPr bwMode="auto">
            <a:xfrm>
              <a:off x="7409800" y="3551941"/>
              <a:ext cx="14288" cy="33338"/>
            </a:xfrm>
            <a:custGeom>
              <a:avLst/>
              <a:gdLst>
                <a:gd name="T0" fmla="*/ 2 w 2"/>
                <a:gd name="T1" fmla="*/ 2 h 5"/>
                <a:gd name="T2" fmla="*/ 1 w 2"/>
                <a:gd name="T3" fmla="*/ 5 h 5"/>
                <a:gd name="T4" fmla="*/ 1 w 2"/>
                <a:gd name="T5" fmla="*/ 5 h 5"/>
                <a:gd name="T6" fmla="*/ 1 w 2"/>
                <a:gd name="T7" fmla="*/ 4 h 5"/>
                <a:gd name="T8" fmla="*/ 1 w 2"/>
                <a:gd name="T9" fmla="*/ 4 h 5"/>
                <a:gd name="T10" fmla="*/ 0 w 2"/>
                <a:gd name="T11" fmla="*/ 4 h 5"/>
                <a:gd name="T12" fmla="*/ 1 w 2"/>
                <a:gd name="T13" fmla="*/ 1 h 5"/>
                <a:gd name="T14" fmla="*/ 1 w 2"/>
                <a:gd name="T15" fmla="*/ 2 h 5"/>
                <a:gd name="T16" fmla="*/ 2 w 2"/>
                <a:gd name="T17" fmla="*/ 0 h 5"/>
                <a:gd name="T18" fmla="*/ 2 w 2"/>
                <a:gd name="T1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5">
                  <a:moveTo>
                    <a:pt x="2" y="2"/>
                  </a:moveTo>
                  <a:cubicBezTo>
                    <a:pt x="2" y="3"/>
                    <a:pt x="1" y="5"/>
                    <a:pt x="1" y="5"/>
                  </a:cubicBezTo>
                  <a:cubicBezTo>
                    <a:pt x="1" y="5"/>
                    <a:pt x="1" y="5"/>
                    <a:pt x="1" y="5"/>
                  </a:cubicBezTo>
                  <a:cubicBezTo>
                    <a:pt x="1" y="5"/>
                    <a:pt x="1" y="5"/>
                    <a:pt x="1" y="4"/>
                  </a:cubicBezTo>
                  <a:cubicBezTo>
                    <a:pt x="1" y="4"/>
                    <a:pt x="1" y="4"/>
                    <a:pt x="1" y="4"/>
                  </a:cubicBezTo>
                  <a:cubicBezTo>
                    <a:pt x="0" y="4"/>
                    <a:pt x="0" y="4"/>
                    <a:pt x="0" y="4"/>
                  </a:cubicBezTo>
                  <a:cubicBezTo>
                    <a:pt x="0" y="3"/>
                    <a:pt x="1" y="1"/>
                    <a:pt x="1" y="1"/>
                  </a:cubicBezTo>
                  <a:cubicBezTo>
                    <a:pt x="1" y="1"/>
                    <a:pt x="1" y="2"/>
                    <a:pt x="1" y="2"/>
                  </a:cubicBezTo>
                  <a:cubicBezTo>
                    <a:pt x="1" y="2"/>
                    <a:pt x="1" y="2"/>
                    <a:pt x="2" y="0"/>
                  </a:cubicBezTo>
                  <a:cubicBezTo>
                    <a:pt x="2" y="1"/>
                    <a:pt x="2" y="2"/>
                    <a:pt x="2" y="2"/>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sp>
          <p:nvSpPr>
            <p:cNvPr id="96" name="Freeform 59"/>
            <p:cNvSpPr/>
            <p:nvPr/>
          </p:nvSpPr>
          <p:spPr bwMode="auto">
            <a:xfrm>
              <a:off x="7397100" y="3624966"/>
              <a:ext cx="20638" cy="41275"/>
            </a:xfrm>
            <a:custGeom>
              <a:avLst/>
              <a:gdLst>
                <a:gd name="T0" fmla="*/ 1 w 3"/>
                <a:gd name="T1" fmla="*/ 6 h 6"/>
                <a:gd name="T2" fmla="*/ 1 w 3"/>
                <a:gd name="T3" fmla="*/ 5 h 6"/>
                <a:gd name="T4" fmla="*/ 1 w 3"/>
                <a:gd name="T5" fmla="*/ 5 h 6"/>
                <a:gd name="T6" fmla="*/ 1 w 3"/>
                <a:gd name="T7" fmla="*/ 5 h 6"/>
                <a:gd name="T8" fmla="*/ 0 w 3"/>
                <a:gd name="T9" fmla="*/ 6 h 6"/>
                <a:gd name="T10" fmla="*/ 1 w 3"/>
                <a:gd name="T11" fmla="*/ 4 h 6"/>
                <a:gd name="T12" fmla="*/ 2 w 3"/>
                <a:gd name="T13" fmla="*/ 2 h 6"/>
                <a:gd name="T14" fmla="*/ 1 w 3"/>
                <a:gd name="T15" fmla="*/ 2 h 6"/>
                <a:gd name="T16" fmla="*/ 2 w 3"/>
                <a:gd name="T17" fmla="*/ 0 h 6"/>
                <a:gd name="T18" fmla="*/ 2 w 3"/>
                <a:gd name="T19" fmla="*/ 0 h 6"/>
                <a:gd name="T20" fmla="*/ 2 w 3"/>
                <a:gd name="T21" fmla="*/ 1 h 6"/>
                <a:gd name="T22" fmla="*/ 2 w 3"/>
                <a:gd name="T23" fmla="*/ 1 h 6"/>
                <a:gd name="T24" fmla="*/ 2 w 3"/>
                <a:gd name="T25" fmla="*/ 1 h 6"/>
                <a:gd name="T26" fmla="*/ 3 w 3"/>
                <a:gd name="T27" fmla="*/ 0 h 6"/>
                <a:gd name="T28" fmla="*/ 1 w 3"/>
                <a:gd name="T2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6">
                  <a:moveTo>
                    <a:pt x="1" y="6"/>
                  </a:moveTo>
                  <a:cubicBezTo>
                    <a:pt x="1" y="6"/>
                    <a:pt x="1" y="5"/>
                    <a:pt x="1" y="5"/>
                  </a:cubicBezTo>
                  <a:cubicBezTo>
                    <a:pt x="1" y="5"/>
                    <a:pt x="1" y="5"/>
                    <a:pt x="1" y="5"/>
                  </a:cubicBezTo>
                  <a:cubicBezTo>
                    <a:pt x="1" y="5"/>
                    <a:pt x="1" y="5"/>
                    <a:pt x="1" y="5"/>
                  </a:cubicBezTo>
                  <a:cubicBezTo>
                    <a:pt x="1" y="5"/>
                    <a:pt x="1" y="5"/>
                    <a:pt x="0" y="6"/>
                  </a:cubicBezTo>
                  <a:cubicBezTo>
                    <a:pt x="0" y="5"/>
                    <a:pt x="0" y="5"/>
                    <a:pt x="1" y="4"/>
                  </a:cubicBezTo>
                  <a:cubicBezTo>
                    <a:pt x="2" y="3"/>
                    <a:pt x="2" y="2"/>
                    <a:pt x="2" y="2"/>
                  </a:cubicBezTo>
                  <a:cubicBezTo>
                    <a:pt x="2" y="2"/>
                    <a:pt x="2" y="2"/>
                    <a:pt x="1" y="2"/>
                  </a:cubicBezTo>
                  <a:cubicBezTo>
                    <a:pt x="1" y="2"/>
                    <a:pt x="2" y="0"/>
                    <a:pt x="2" y="0"/>
                  </a:cubicBezTo>
                  <a:cubicBezTo>
                    <a:pt x="2" y="0"/>
                    <a:pt x="2" y="0"/>
                    <a:pt x="2" y="0"/>
                  </a:cubicBezTo>
                  <a:cubicBezTo>
                    <a:pt x="2" y="0"/>
                    <a:pt x="2" y="1"/>
                    <a:pt x="2" y="1"/>
                  </a:cubicBezTo>
                  <a:cubicBezTo>
                    <a:pt x="2" y="1"/>
                    <a:pt x="2" y="1"/>
                    <a:pt x="2" y="1"/>
                  </a:cubicBezTo>
                  <a:cubicBezTo>
                    <a:pt x="2" y="1"/>
                    <a:pt x="2" y="1"/>
                    <a:pt x="2" y="1"/>
                  </a:cubicBezTo>
                  <a:cubicBezTo>
                    <a:pt x="3" y="1"/>
                    <a:pt x="3" y="0"/>
                    <a:pt x="3" y="0"/>
                  </a:cubicBezTo>
                  <a:cubicBezTo>
                    <a:pt x="1" y="6"/>
                    <a:pt x="1" y="6"/>
                    <a:pt x="1" y="6"/>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smtClean="0">
                <a:ln>
                  <a:noFill/>
                </a:ln>
                <a:solidFill>
                  <a:srgbClr val="222222"/>
                </a:solidFill>
                <a:effectLst/>
                <a:uLnTx/>
                <a:uFillTx/>
                <a:latin typeface="微软雅黑" panose="020B0503020204020204" charset="-122"/>
                <a:ea typeface="微软雅黑" panose="020B0503020204020204" charset="-122"/>
                <a:cs typeface="+mn-ea"/>
                <a:sym typeface="+mn-lt"/>
              </a:endParaRPr>
            </a:p>
          </p:txBody>
        </p:sp>
      </p:grpSp>
      <p:sp>
        <p:nvSpPr>
          <p:cNvPr id="97" name="任意多边形 96"/>
          <p:cNvSpPr/>
          <p:nvPr/>
        </p:nvSpPr>
        <p:spPr>
          <a:xfrm>
            <a:off x="4965700" y="1843342"/>
            <a:ext cx="7226300" cy="2562069"/>
          </a:xfrm>
          <a:custGeom>
            <a:avLst/>
            <a:gdLst>
              <a:gd name="connsiteX0" fmla="*/ 2794647 w 8176569"/>
              <a:gd name="connsiteY0" fmla="*/ 0 h 2898985"/>
              <a:gd name="connsiteX1" fmla="*/ 4577899 w 8176569"/>
              <a:gd name="connsiteY1" fmla="*/ 640267 h 2898985"/>
              <a:gd name="connsiteX2" fmla="*/ 5527192 w 8176569"/>
              <a:gd name="connsiteY2" fmla="*/ 2169792 h 2898985"/>
              <a:gd name="connsiteX3" fmla="*/ 7363675 w 8176569"/>
              <a:gd name="connsiteY3" fmla="*/ 2169792 h 2898985"/>
              <a:gd name="connsiteX4" fmla="*/ 7363675 w 8176569"/>
              <a:gd name="connsiteY4" fmla="*/ 2169942 h 2898985"/>
              <a:gd name="connsiteX5" fmla="*/ 8176569 w 8176569"/>
              <a:gd name="connsiteY5" fmla="*/ 2169942 h 2898985"/>
              <a:gd name="connsiteX6" fmla="*/ 8176569 w 8176569"/>
              <a:gd name="connsiteY6" fmla="*/ 2338509 h 2898985"/>
              <a:gd name="connsiteX7" fmla="*/ 7363675 w 8176569"/>
              <a:gd name="connsiteY7" fmla="*/ 2338509 h 2898985"/>
              <a:gd name="connsiteX8" fmla="*/ 7363675 w 8176569"/>
              <a:gd name="connsiteY8" fmla="*/ 2338752 h 2898985"/>
              <a:gd name="connsiteX9" fmla="*/ 5456217 w 8176569"/>
              <a:gd name="connsiteY9" fmla="*/ 2338752 h 2898985"/>
              <a:gd name="connsiteX10" fmla="*/ 5376370 w 8176569"/>
              <a:gd name="connsiteY10" fmla="*/ 2276504 h 2898985"/>
              <a:gd name="connsiteX11" fmla="*/ 2794647 w 8176569"/>
              <a:gd name="connsiteY11" fmla="*/ 177852 h 2898985"/>
              <a:gd name="connsiteX12" fmla="*/ 168566 w 8176569"/>
              <a:gd name="connsiteY12" fmla="*/ 2810059 h 2898985"/>
              <a:gd name="connsiteX13" fmla="*/ 79847 w 8176569"/>
              <a:gd name="connsiteY13" fmla="*/ 2898985 h 2898985"/>
              <a:gd name="connsiteX14" fmla="*/ 0 w 8176569"/>
              <a:gd name="connsiteY14" fmla="*/ 2810059 h 2898985"/>
              <a:gd name="connsiteX15" fmla="*/ 2794647 w 8176569"/>
              <a:gd name="connsiteY15" fmla="*/ 0 h 2898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176569" h="2898985">
                <a:moveTo>
                  <a:pt x="2794647" y="0"/>
                </a:moveTo>
                <a:cubicBezTo>
                  <a:pt x="3442296" y="0"/>
                  <a:pt x="4081073" y="231207"/>
                  <a:pt x="4577899" y="640267"/>
                </a:cubicBezTo>
                <a:cubicBezTo>
                  <a:pt x="5048110" y="1031541"/>
                  <a:pt x="5385242" y="1573989"/>
                  <a:pt x="5527192" y="2169792"/>
                </a:cubicBezTo>
                <a:lnTo>
                  <a:pt x="7363675" y="2169792"/>
                </a:lnTo>
                <a:lnTo>
                  <a:pt x="7363675" y="2169942"/>
                </a:lnTo>
                <a:lnTo>
                  <a:pt x="8176569" y="2169942"/>
                </a:lnTo>
                <a:lnTo>
                  <a:pt x="8176569" y="2338509"/>
                </a:lnTo>
                <a:lnTo>
                  <a:pt x="7363675" y="2338509"/>
                </a:lnTo>
                <a:lnTo>
                  <a:pt x="7363675" y="2338752"/>
                </a:lnTo>
                <a:cubicBezTo>
                  <a:pt x="7363675" y="2338752"/>
                  <a:pt x="7363675" y="2338752"/>
                  <a:pt x="5456217" y="2338752"/>
                </a:cubicBezTo>
                <a:cubicBezTo>
                  <a:pt x="5411857" y="2338752"/>
                  <a:pt x="5376370" y="2312074"/>
                  <a:pt x="5376370" y="2276504"/>
                </a:cubicBezTo>
                <a:cubicBezTo>
                  <a:pt x="5119085" y="1058218"/>
                  <a:pt x="4036713" y="177852"/>
                  <a:pt x="2794647" y="177852"/>
                </a:cubicBezTo>
                <a:cubicBezTo>
                  <a:pt x="1348528" y="177852"/>
                  <a:pt x="168566" y="1360567"/>
                  <a:pt x="168566" y="2810059"/>
                </a:cubicBezTo>
                <a:cubicBezTo>
                  <a:pt x="168566" y="2863415"/>
                  <a:pt x="133078" y="2898985"/>
                  <a:pt x="79847" y="2898985"/>
                </a:cubicBezTo>
                <a:cubicBezTo>
                  <a:pt x="35487" y="2898985"/>
                  <a:pt x="0" y="2863415"/>
                  <a:pt x="0" y="2810059"/>
                </a:cubicBezTo>
                <a:cubicBezTo>
                  <a:pt x="0" y="1262748"/>
                  <a:pt x="1250937" y="0"/>
                  <a:pt x="2794647" y="0"/>
                </a:cubicBez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sym typeface="+mn-lt"/>
            </a:endParaRPr>
          </a:p>
        </p:txBody>
      </p:sp>
      <p:sp>
        <p:nvSpPr>
          <p:cNvPr id="98" name="任意多边形 97"/>
          <p:cNvSpPr/>
          <p:nvPr/>
        </p:nvSpPr>
        <p:spPr>
          <a:xfrm>
            <a:off x="5615553" y="2547993"/>
            <a:ext cx="6576447" cy="2065343"/>
          </a:xfrm>
          <a:custGeom>
            <a:avLst/>
            <a:gdLst>
              <a:gd name="connsiteX0" fmla="*/ 2058608 w 7441259"/>
              <a:gd name="connsiteY0" fmla="*/ 0 h 2336938"/>
              <a:gd name="connsiteX1" fmla="*/ 4126091 w 7441259"/>
              <a:gd name="connsiteY1" fmla="*/ 2061480 h 2336938"/>
              <a:gd name="connsiteX2" fmla="*/ 4117217 w 7441259"/>
              <a:gd name="connsiteY2" fmla="*/ 2159223 h 2336938"/>
              <a:gd name="connsiteX3" fmla="*/ 6628365 w 7441259"/>
              <a:gd name="connsiteY3" fmla="*/ 2159223 h 2336938"/>
              <a:gd name="connsiteX4" fmla="*/ 6628365 w 7441259"/>
              <a:gd name="connsiteY4" fmla="*/ 2157738 h 2336938"/>
              <a:gd name="connsiteX5" fmla="*/ 7441259 w 7441259"/>
              <a:gd name="connsiteY5" fmla="*/ 2157738 h 2336938"/>
              <a:gd name="connsiteX6" fmla="*/ 7441259 w 7441259"/>
              <a:gd name="connsiteY6" fmla="*/ 2336938 h 2336938"/>
              <a:gd name="connsiteX7" fmla="*/ 6628365 w 7441259"/>
              <a:gd name="connsiteY7" fmla="*/ 2336938 h 2336938"/>
              <a:gd name="connsiteX8" fmla="*/ 6628365 w 7441259"/>
              <a:gd name="connsiteY8" fmla="*/ 2336937 h 2336938"/>
              <a:gd name="connsiteX9" fmla="*/ 4028484 w 7441259"/>
              <a:gd name="connsiteY9" fmla="*/ 2336937 h 2336938"/>
              <a:gd name="connsiteX10" fmla="*/ 3966371 w 7441259"/>
              <a:gd name="connsiteY10" fmla="*/ 2310280 h 2336938"/>
              <a:gd name="connsiteX11" fmla="*/ 3939751 w 7441259"/>
              <a:gd name="connsiteY11" fmla="*/ 2248080 h 2336938"/>
              <a:gd name="connsiteX12" fmla="*/ 3948625 w 7441259"/>
              <a:gd name="connsiteY12" fmla="*/ 2061480 h 2336938"/>
              <a:gd name="connsiteX13" fmla="*/ 2058608 w 7441259"/>
              <a:gd name="connsiteY13" fmla="*/ 168828 h 2336938"/>
              <a:gd name="connsiteX14" fmla="*/ 177466 w 7441259"/>
              <a:gd name="connsiteY14" fmla="*/ 2061480 h 2336938"/>
              <a:gd name="connsiteX15" fmla="*/ 88733 w 7441259"/>
              <a:gd name="connsiteY15" fmla="*/ 2150337 h 2336938"/>
              <a:gd name="connsiteX16" fmla="*/ 0 w 7441259"/>
              <a:gd name="connsiteY16" fmla="*/ 2061480 h 2336938"/>
              <a:gd name="connsiteX17" fmla="*/ 2058608 w 7441259"/>
              <a:gd name="connsiteY17" fmla="*/ 0 h 2336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441259" h="2336938">
                <a:moveTo>
                  <a:pt x="2058608" y="0"/>
                </a:moveTo>
                <a:cubicBezTo>
                  <a:pt x="3203266" y="0"/>
                  <a:pt x="4126091" y="924112"/>
                  <a:pt x="4126091" y="2061480"/>
                </a:cubicBezTo>
                <a:cubicBezTo>
                  <a:pt x="4126091" y="2088137"/>
                  <a:pt x="4126091" y="2132566"/>
                  <a:pt x="4117217" y="2159223"/>
                </a:cubicBezTo>
                <a:lnTo>
                  <a:pt x="6628365" y="2159223"/>
                </a:lnTo>
                <a:lnTo>
                  <a:pt x="6628365" y="2157738"/>
                </a:lnTo>
                <a:lnTo>
                  <a:pt x="7441259" y="2157738"/>
                </a:lnTo>
                <a:lnTo>
                  <a:pt x="7441259" y="2336938"/>
                </a:lnTo>
                <a:lnTo>
                  <a:pt x="6628365" y="2336938"/>
                </a:lnTo>
                <a:lnTo>
                  <a:pt x="6628365" y="2336937"/>
                </a:lnTo>
                <a:cubicBezTo>
                  <a:pt x="6628365" y="2336937"/>
                  <a:pt x="6628365" y="2336937"/>
                  <a:pt x="4028484" y="2336937"/>
                </a:cubicBezTo>
                <a:cubicBezTo>
                  <a:pt x="4001864" y="2336937"/>
                  <a:pt x="3984118" y="2328051"/>
                  <a:pt x="3966371" y="2310280"/>
                </a:cubicBezTo>
                <a:cubicBezTo>
                  <a:pt x="3948625" y="2292509"/>
                  <a:pt x="3939751" y="2265852"/>
                  <a:pt x="3939751" y="2248080"/>
                </a:cubicBezTo>
                <a:cubicBezTo>
                  <a:pt x="3939751" y="2239195"/>
                  <a:pt x="3948625" y="2123680"/>
                  <a:pt x="3948625" y="2061480"/>
                </a:cubicBezTo>
                <a:cubicBezTo>
                  <a:pt x="3948625" y="1021854"/>
                  <a:pt x="3105660" y="168828"/>
                  <a:pt x="2058608" y="168828"/>
                </a:cubicBezTo>
                <a:cubicBezTo>
                  <a:pt x="1020431" y="168828"/>
                  <a:pt x="177466" y="1021854"/>
                  <a:pt x="177466" y="2061480"/>
                </a:cubicBezTo>
                <a:cubicBezTo>
                  <a:pt x="177466" y="2114795"/>
                  <a:pt x="133099" y="2150337"/>
                  <a:pt x="88733" y="2150337"/>
                </a:cubicBezTo>
                <a:cubicBezTo>
                  <a:pt x="35493" y="2150337"/>
                  <a:pt x="0" y="2114795"/>
                  <a:pt x="0" y="2061480"/>
                </a:cubicBezTo>
                <a:cubicBezTo>
                  <a:pt x="0" y="924112"/>
                  <a:pt x="922824" y="0"/>
                  <a:pt x="2058608" y="0"/>
                </a:cubicBezTo>
                <a:close/>
              </a:path>
            </a:pathLst>
          </a:cu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sym typeface="+mn-lt"/>
            </a:endParaRPr>
          </a:p>
        </p:txBody>
      </p:sp>
      <p:sp>
        <p:nvSpPr>
          <p:cNvPr id="99" name="任意多边形 98"/>
          <p:cNvSpPr/>
          <p:nvPr/>
        </p:nvSpPr>
        <p:spPr>
          <a:xfrm>
            <a:off x="6274746" y="3306007"/>
            <a:ext cx="5917254" cy="2067209"/>
          </a:xfrm>
          <a:custGeom>
            <a:avLst/>
            <a:gdLst>
              <a:gd name="connsiteX0" fmla="*/ 1313134 w 6695382"/>
              <a:gd name="connsiteY0" fmla="*/ 0 h 2339050"/>
              <a:gd name="connsiteX1" fmla="*/ 2635142 w 6695382"/>
              <a:gd name="connsiteY1" fmla="*/ 1325165 h 2339050"/>
              <a:gd name="connsiteX2" fmla="*/ 2333476 w 6695382"/>
              <a:gd name="connsiteY2" fmla="*/ 2170069 h 2339050"/>
              <a:gd name="connsiteX3" fmla="*/ 5882488 w 6695382"/>
              <a:gd name="connsiteY3" fmla="*/ 2170069 h 2339050"/>
              <a:gd name="connsiteX4" fmla="*/ 5882488 w 6695382"/>
              <a:gd name="connsiteY4" fmla="*/ 2170177 h 2339050"/>
              <a:gd name="connsiteX5" fmla="*/ 6695382 w 6695382"/>
              <a:gd name="connsiteY5" fmla="*/ 2170177 h 2339050"/>
              <a:gd name="connsiteX6" fmla="*/ 6695382 w 6695382"/>
              <a:gd name="connsiteY6" fmla="*/ 2339050 h 2339050"/>
              <a:gd name="connsiteX7" fmla="*/ 5882488 w 6695382"/>
              <a:gd name="connsiteY7" fmla="*/ 2339050 h 2339050"/>
              <a:gd name="connsiteX8" fmla="*/ 2129407 w 6695382"/>
              <a:gd name="connsiteY8" fmla="*/ 2339050 h 2339050"/>
              <a:gd name="connsiteX9" fmla="*/ 2049555 w 6695382"/>
              <a:gd name="connsiteY9" fmla="*/ 2285688 h 2339050"/>
              <a:gd name="connsiteX10" fmla="*/ 2076172 w 6695382"/>
              <a:gd name="connsiteY10" fmla="*/ 2187857 h 2339050"/>
              <a:gd name="connsiteX11" fmla="*/ 2466563 w 6695382"/>
              <a:gd name="connsiteY11" fmla="*/ 1325165 h 2339050"/>
              <a:gd name="connsiteX12" fmla="*/ 1313134 w 6695382"/>
              <a:gd name="connsiteY12" fmla="*/ 177874 h 2339050"/>
              <a:gd name="connsiteX13" fmla="*/ 168578 w 6695382"/>
              <a:gd name="connsiteY13" fmla="*/ 1325165 h 2339050"/>
              <a:gd name="connsiteX14" fmla="*/ 79853 w 6695382"/>
              <a:gd name="connsiteY14" fmla="*/ 1414102 h 2339050"/>
              <a:gd name="connsiteX15" fmla="*/ 0 w 6695382"/>
              <a:gd name="connsiteY15" fmla="*/ 1325165 h 2339050"/>
              <a:gd name="connsiteX16" fmla="*/ 1313134 w 6695382"/>
              <a:gd name="connsiteY16" fmla="*/ 0 h 233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695382" h="2339050">
                <a:moveTo>
                  <a:pt x="1313134" y="0"/>
                </a:moveTo>
                <a:cubicBezTo>
                  <a:pt x="2040682" y="0"/>
                  <a:pt x="2635142" y="595880"/>
                  <a:pt x="2635142" y="1325165"/>
                </a:cubicBezTo>
                <a:cubicBezTo>
                  <a:pt x="2635142" y="1636445"/>
                  <a:pt x="2528671" y="1929938"/>
                  <a:pt x="2333476" y="2170069"/>
                </a:cubicBezTo>
                <a:lnTo>
                  <a:pt x="5882488" y="2170069"/>
                </a:lnTo>
                <a:lnTo>
                  <a:pt x="5882488" y="2170177"/>
                </a:lnTo>
                <a:lnTo>
                  <a:pt x="6695382" y="2170177"/>
                </a:lnTo>
                <a:lnTo>
                  <a:pt x="6695382" y="2339050"/>
                </a:lnTo>
                <a:lnTo>
                  <a:pt x="5882488" y="2339050"/>
                </a:lnTo>
                <a:cubicBezTo>
                  <a:pt x="5882488" y="2339050"/>
                  <a:pt x="5882488" y="2339050"/>
                  <a:pt x="2129407" y="2339050"/>
                </a:cubicBezTo>
                <a:cubicBezTo>
                  <a:pt x="2093917" y="2339050"/>
                  <a:pt x="2067300" y="2321263"/>
                  <a:pt x="2049555" y="2285688"/>
                </a:cubicBezTo>
                <a:cubicBezTo>
                  <a:pt x="2040682" y="2250113"/>
                  <a:pt x="2049555" y="2214538"/>
                  <a:pt x="2076172" y="2187857"/>
                </a:cubicBezTo>
                <a:cubicBezTo>
                  <a:pt x="2324603" y="1974407"/>
                  <a:pt x="2466563" y="1654233"/>
                  <a:pt x="2466563" y="1325165"/>
                </a:cubicBezTo>
                <a:cubicBezTo>
                  <a:pt x="2466563" y="693710"/>
                  <a:pt x="1951957" y="177874"/>
                  <a:pt x="1313134" y="177874"/>
                </a:cubicBezTo>
                <a:cubicBezTo>
                  <a:pt x="683185" y="177874"/>
                  <a:pt x="168578" y="693711"/>
                  <a:pt x="168578" y="1325165"/>
                </a:cubicBezTo>
                <a:cubicBezTo>
                  <a:pt x="168578" y="1378528"/>
                  <a:pt x="133088" y="1414102"/>
                  <a:pt x="79853" y="1414102"/>
                </a:cubicBezTo>
                <a:cubicBezTo>
                  <a:pt x="35490" y="1414102"/>
                  <a:pt x="0" y="1378528"/>
                  <a:pt x="0" y="1325165"/>
                </a:cubicBezTo>
                <a:cubicBezTo>
                  <a:pt x="0" y="595880"/>
                  <a:pt x="585587" y="0"/>
                  <a:pt x="1313134" y="0"/>
                </a:cubicBez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sym typeface="+mn-lt"/>
            </a:endParaRPr>
          </a:p>
        </p:txBody>
      </p:sp>
      <p:sp>
        <p:nvSpPr>
          <p:cNvPr id="100" name="TextBox 53"/>
          <p:cNvSpPr txBox="1"/>
          <p:nvPr/>
        </p:nvSpPr>
        <p:spPr>
          <a:xfrm>
            <a:off x="1227953" y="2207212"/>
            <a:ext cx="2775346" cy="497840"/>
          </a:xfrm>
          <a:prstGeom prst="rect">
            <a:avLst/>
          </a:prstGeom>
          <a:noFill/>
        </p:spPr>
        <p:txBody>
          <a:bodyPr wrap="square" rtlCol="0">
            <a:spAutoFit/>
          </a:bodyPr>
          <a:lstStyle/>
          <a:p>
            <a:pPr algn="just">
              <a:lnSpc>
                <a:spcPts val="1600"/>
              </a:lnSpc>
              <a:spcAft>
                <a:spcPts val="800"/>
              </a:spcAft>
            </a:pPr>
            <a:r>
              <a:rPr lang="zh-CN" altLang="en-US" sz="1000" dirty="0" smtClean="0">
                <a:solidFill>
                  <a:schemeClr val="tx1"/>
                </a:solidFill>
                <a:latin typeface="黑体" panose="02010600030101010101" charset="-122"/>
                <a:ea typeface="黑体" panose="02010600030101010101" charset="-122"/>
              </a:rPr>
              <a:t>您的内容打在这里，或者通过复制您的文本后，在此框中选择粘贴，并选择只保留文字。</a:t>
            </a:r>
          </a:p>
        </p:txBody>
      </p:sp>
      <p:sp>
        <p:nvSpPr>
          <p:cNvPr id="101" name="文本框 100"/>
          <p:cNvSpPr txBox="1"/>
          <p:nvPr/>
        </p:nvSpPr>
        <p:spPr>
          <a:xfrm>
            <a:off x="1227953" y="1872155"/>
            <a:ext cx="1571264" cy="307777"/>
          </a:xfrm>
          <a:prstGeom prst="rect">
            <a:avLst/>
          </a:prstGeom>
          <a:noFill/>
        </p:spPr>
        <p:txBody>
          <a:bodyPr wrap="none" rtlCol="0">
            <a:spAutoFit/>
          </a:bodyPr>
          <a:lstStyle>
            <a:defPPr>
              <a:defRPr lang="zh-CN"/>
            </a:defPPr>
            <a:lvl1pPr>
              <a:defRPr sz="2800" spc="2000">
                <a:gradFill flip="none" rotWithShape="1">
                  <a:gsLst>
                    <a:gs pos="100000">
                      <a:srgbClr val="D49D57"/>
                    </a:gs>
                    <a:gs pos="30000">
                      <a:srgbClr val="F9EDD8"/>
                    </a:gs>
                    <a:gs pos="0">
                      <a:srgbClr val="F4DEBD"/>
                    </a:gs>
                  </a:gsLst>
                  <a:lin ang="5400000" scaled="1"/>
                  <a:tileRect/>
                </a:gradFill>
                <a:latin typeface="微软雅黑" panose="020B0503020204020204" charset="-122"/>
                <a:ea typeface="微软雅黑" panose="020B0503020204020204" charset="-122"/>
              </a:defRPr>
            </a:lvl1pPr>
          </a:lstStyle>
          <a:p>
            <a:r>
              <a:rPr lang="en-US" altLang="zh-CN" sz="1400" spc="0" dirty="0" smtClean="0">
                <a:solidFill>
                  <a:schemeClr val="tx1"/>
                </a:solidFill>
                <a:latin typeface="黑体" panose="02010600030101010101" charset="-122"/>
                <a:ea typeface="黑体" panose="02010600030101010101" charset="-122"/>
              </a:rPr>
              <a:t>A / </a:t>
            </a:r>
            <a:r>
              <a:rPr lang="zh-CN" altLang="en-US" sz="1400" spc="0" dirty="0" smtClean="0">
                <a:solidFill>
                  <a:schemeClr val="tx1"/>
                </a:solidFill>
                <a:latin typeface="黑体" panose="02010600030101010101" charset="-122"/>
                <a:ea typeface="黑体" panose="02010600030101010101" charset="-122"/>
              </a:rPr>
              <a:t>填写段落标题</a:t>
            </a:r>
          </a:p>
        </p:txBody>
      </p:sp>
      <p:sp>
        <p:nvSpPr>
          <p:cNvPr id="102" name="TextBox 53"/>
          <p:cNvSpPr txBox="1"/>
          <p:nvPr/>
        </p:nvSpPr>
        <p:spPr>
          <a:xfrm>
            <a:off x="1227953" y="3538863"/>
            <a:ext cx="2775346" cy="481927"/>
          </a:xfrm>
          <a:prstGeom prst="rect">
            <a:avLst/>
          </a:prstGeom>
          <a:noFill/>
        </p:spPr>
        <p:txBody>
          <a:bodyPr wrap="square" rtlCol="0">
            <a:spAutoFit/>
          </a:bodyPr>
          <a:lstStyle/>
          <a:p>
            <a:pPr algn="just">
              <a:lnSpc>
                <a:spcPts val="1600"/>
              </a:lnSpc>
              <a:spcAft>
                <a:spcPts val="800"/>
              </a:spcAft>
            </a:pPr>
            <a:r>
              <a:rPr lang="zh-CN" altLang="en-US" sz="1000" dirty="0">
                <a:solidFill>
                  <a:schemeClr val="tx1"/>
                </a:solidFill>
                <a:latin typeface="黑体" panose="02010600030101010101" charset="-122"/>
                <a:ea typeface="黑体" panose="02010600030101010101" charset="-122"/>
              </a:rPr>
              <a:t>您的内容打在这里，或者通过复制您的文本后，在此框中选择粘贴，并选择只保留文字</a:t>
            </a:r>
            <a:r>
              <a:rPr lang="zh-CN" altLang="en-US" sz="1000" dirty="0" smtClean="0">
                <a:solidFill>
                  <a:schemeClr val="tx1"/>
                </a:solidFill>
                <a:latin typeface="黑体" panose="02010600030101010101" charset="-122"/>
                <a:ea typeface="黑体" panose="02010600030101010101" charset="-122"/>
              </a:rPr>
              <a:t>。</a:t>
            </a:r>
          </a:p>
        </p:txBody>
      </p:sp>
      <p:sp>
        <p:nvSpPr>
          <p:cNvPr id="103" name="文本框 102"/>
          <p:cNvSpPr txBox="1"/>
          <p:nvPr/>
        </p:nvSpPr>
        <p:spPr>
          <a:xfrm>
            <a:off x="1227953" y="3203806"/>
            <a:ext cx="1556836" cy="307777"/>
          </a:xfrm>
          <a:prstGeom prst="rect">
            <a:avLst/>
          </a:prstGeom>
          <a:noFill/>
        </p:spPr>
        <p:txBody>
          <a:bodyPr wrap="none" rtlCol="0">
            <a:spAutoFit/>
          </a:bodyPr>
          <a:lstStyle>
            <a:defPPr>
              <a:defRPr lang="zh-CN"/>
            </a:defPPr>
            <a:lvl1pPr>
              <a:defRPr sz="2800" spc="2000">
                <a:gradFill flip="none" rotWithShape="1">
                  <a:gsLst>
                    <a:gs pos="100000">
                      <a:srgbClr val="D49D57"/>
                    </a:gs>
                    <a:gs pos="30000">
                      <a:srgbClr val="F9EDD8"/>
                    </a:gs>
                    <a:gs pos="0">
                      <a:srgbClr val="F4DEBD"/>
                    </a:gs>
                  </a:gsLst>
                  <a:lin ang="5400000" scaled="1"/>
                  <a:tileRect/>
                </a:gradFill>
                <a:latin typeface="微软雅黑" panose="020B0503020204020204" charset="-122"/>
                <a:ea typeface="微软雅黑" panose="020B0503020204020204" charset="-122"/>
              </a:defRPr>
            </a:lvl1pPr>
          </a:lstStyle>
          <a:p>
            <a:r>
              <a:rPr lang="en-US" altLang="zh-CN" sz="1400" spc="0" dirty="0" smtClean="0">
                <a:solidFill>
                  <a:schemeClr val="tx1"/>
                </a:solidFill>
                <a:latin typeface="黑体" panose="02010600030101010101" charset="-122"/>
                <a:ea typeface="黑体" panose="02010600030101010101" charset="-122"/>
              </a:rPr>
              <a:t>B / </a:t>
            </a:r>
            <a:r>
              <a:rPr lang="zh-CN" altLang="en-US" sz="1400" spc="0" dirty="0" smtClean="0">
                <a:solidFill>
                  <a:schemeClr val="tx1"/>
                </a:solidFill>
                <a:latin typeface="黑体" panose="02010600030101010101" charset="-122"/>
                <a:ea typeface="黑体" panose="02010600030101010101" charset="-122"/>
              </a:rPr>
              <a:t>填写段落标题</a:t>
            </a:r>
          </a:p>
        </p:txBody>
      </p:sp>
      <p:sp>
        <p:nvSpPr>
          <p:cNvPr id="104" name="TextBox 53"/>
          <p:cNvSpPr txBox="1"/>
          <p:nvPr/>
        </p:nvSpPr>
        <p:spPr>
          <a:xfrm>
            <a:off x="1227953" y="4870514"/>
            <a:ext cx="2775346" cy="481927"/>
          </a:xfrm>
          <a:prstGeom prst="rect">
            <a:avLst/>
          </a:prstGeom>
          <a:noFill/>
        </p:spPr>
        <p:txBody>
          <a:bodyPr wrap="square" rtlCol="0">
            <a:spAutoFit/>
          </a:bodyPr>
          <a:lstStyle/>
          <a:p>
            <a:pPr algn="just">
              <a:lnSpc>
                <a:spcPts val="1600"/>
              </a:lnSpc>
              <a:spcAft>
                <a:spcPts val="800"/>
              </a:spcAft>
            </a:pPr>
            <a:r>
              <a:rPr lang="zh-CN" altLang="en-US" sz="1000" dirty="0">
                <a:solidFill>
                  <a:schemeClr val="tx1"/>
                </a:solidFill>
                <a:latin typeface="黑体" panose="02010600030101010101" charset="-122"/>
                <a:ea typeface="黑体" panose="02010600030101010101" charset="-122"/>
              </a:rPr>
              <a:t>您的内容打在这里，或者通过复制您的文本后，在此框中选择粘贴，并选择只保留文字</a:t>
            </a:r>
            <a:r>
              <a:rPr lang="zh-CN" altLang="en-US" sz="1000" dirty="0" smtClean="0">
                <a:solidFill>
                  <a:schemeClr val="tx1"/>
                </a:solidFill>
                <a:latin typeface="黑体" panose="02010600030101010101" charset="-122"/>
                <a:ea typeface="黑体" panose="02010600030101010101" charset="-122"/>
              </a:rPr>
              <a:t>。</a:t>
            </a:r>
          </a:p>
        </p:txBody>
      </p:sp>
      <p:sp>
        <p:nvSpPr>
          <p:cNvPr id="105" name="文本框 104"/>
          <p:cNvSpPr txBox="1"/>
          <p:nvPr/>
        </p:nvSpPr>
        <p:spPr>
          <a:xfrm>
            <a:off x="1227953" y="4535457"/>
            <a:ext cx="1564852" cy="307777"/>
          </a:xfrm>
          <a:prstGeom prst="rect">
            <a:avLst/>
          </a:prstGeom>
          <a:noFill/>
        </p:spPr>
        <p:txBody>
          <a:bodyPr wrap="none" rtlCol="0">
            <a:spAutoFit/>
          </a:bodyPr>
          <a:lstStyle>
            <a:defPPr>
              <a:defRPr lang="zh-CN"/>
            </a:defPPr>
            <a:lvl1pPr>
              <a:defRPr sz="2800" spc="2000">
                <a:gradFill flip="none" rotWithShape="1">
                  <a:gsLst>
                    <a:gs pos="100000">
                      <a:srgbClr val="D49D57"/>
                    </a:gs>
                    <a:gs pos="30000">
                      <a:srgbClr val="F9EDD8"/>
                    </a:gs>
                    <a:gs pos="0">
                      <a:srgbClr val="F4DEBD"/>
                    </a:gs>
                  </a:gsLst>
                  <a:lin ang="5400000" scaled="1"/>
                  <a:tileRect/>
                </a:gradFill>
                <a:latin typeface="微软雅黑" panose="020B0503020204020204" charset="-122"/>
                <a:ea typeface="微软雅黑" panose="020B0503020204020204" charset="-122"/>
              </a:defRPr>
            </a:lvl1pPr>
          </a:lstStyle>
          <a:p>
            <a:r>
              <a:rPr lang="en-US" altLang="zh-CN" sz="1400" spc="0" dirty="0" smtClean="0">
                <a:solidFill>
                  <a:schemeClr val="tx1"/>
                </a:solidFill>
                <a:latin typeface="黑体" panose="02010600030101010101" charset="-122"/>
                <a:ea typeface="黑体" panose="02010600030101010101" charset="-122"/>
              </a:rPr>
              <a:t>C / </a:t>
            </a:r>
            <a:r>
              <a:rPr lang="zh-CN" altLang="en-US" sz="1400" spc="0" dirty="0" smtClean="0">
                <a:solidFill>
                  <a:schemeClr val="tx1"/>
                </a:solidFill>
                <a:latin typeface="黑体" panose="02010600030101010101" charset="-122"/>
                <a:ea typeface="黑体" panose="02010600030101010101" charset="-122"/>
              </a:rPr>
              <a:t>填写段落标题</a:t>
            </a:r>
          </a:p>
        </p:txBody>
      </p:sp>
      <p:sp>
        <p:nvSpPr>
          <p:cNvPr id="106" name="椭圆 105"/>
          <p:cNvSpPr/>
          <p:nvPr/>
        </p:nvSpPr>
        <p:spPr>
          <a:xfrm>
            <a:off x="4855203" y="4492605"/>
            <a:ext cx="365120" cy="365120"/>
          </a:xfrm>
          <a:prstGeom prst="ellips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latin typeface="黑体" panose="02010600030101010101" charset="-122"/>
                <a:ea typeface="黑体" panose="02010600030101010101" charset="-122"/>
              </a:rPr>
              <a:t>A</a:t>
            </a:r>
          </a:p>
        </p:txBody>
      </p:sp>
      <p:sp>
        <p:nvSpPr>
          <p:cNvPr id="107" name="椭圆 106"/>
          <p:cNvSpPr/>
          <p:nvPr/>
        </p:nvSpPr>
        <p:spPr>
          <a:xfrm>
            <a:off x="5505609" y="4567900"/>
            <a:ext cx="365120" cy="365120"/>
          </a:xfrm>
          <a:prstGeom prst="ellips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latin typeface="黑体" panose="02010600030101010101" charset="-122"/>
                <a:ea typeface="黑体" panose="02010600030101010101" charset="-122"/>
              </a:rPr>
              <a:t>B</a:t>
            </a:r>
          </a:p>
        </p:txBody>
      </p:sp>
      <p:sp>
        <p:nvSpPr>
          <p:cNvPr id="108" name="椭圆 107"/>
          <p:cNvSpPr/>
          <p:nvPr/>
        </p:nvSpPr>
        <p:spPr>
          <a:xfrm>
            <a:off x="6166475" y="4643194"/>
            <a:ext cx="365120" cy="365120"/>
          </a:xfrm>
          <a:prstGeom prst="ellips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latin typeface="黑体" panose="02010600030101010101" charset="-122"/>
                <a:ea typeface="黑体" panose="02010600030101010101" charset="-122"/>
              </a:rPr>
              <a:t>C</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97"/>
                                        </p:tgtEl>
                                        <p:attrNameLst>
                                          <p:attrName>style.visibility</p:attrName>
                                        </p:attrNameLst>
                                      </p:cBhvr>
                                      <p:to>
                                        <p:strVal val="visible"/>
                                      </p:to>
                                    </p:set>
                                    <p:animEffect transition="in" filter="fade">
                                      <p:cBhvr>
                                        <p:cTn id="25" dur="500"/>
                                        <p:tgtEl>
                                          <p:spTgt spid="9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8"/>
                                        </p:tgtEl>
                                        <p:attrNameLst>
                                          <p:attrName>style.visibility</p:attrName>
                                        </p:attrNameLst>
                                      </p:cBhvr>
                                      <p:to>
                                        <p:strVal val="visible"/>
                                      </p:to>
                                    </p:set>
                                    <p:animEffect transition="in" filter="fade">
                                      <p:cBhvr>
                                        <p:cTn id="28" dur="500"/>
                                        <p:tgtEl>
                                          <p:spTgt spid="9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9"/>
                                        </p:tgtEl>
                                        <p:attrNameLst>
                                          <p:attrName>style.visibility</p:attrName>
                                        </p:attrNameLst>
                                      </p:cBhvr>
                                      <p:to>
                                        <p:strVal val="visible"/>
                                      </p:to>
                                    </p:set>
                                    <p:animEffect transition="in" filter="fade">
                                      <p:cBhvr>
                                        <p:cTn id="31" dur="500"/>
                                        <p:tgtEl>
                                          <p:spTgt spid="9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6"/>
                                        </p:tgtEl>
                                        <p:attrNameLst>
                                          <p:attrName>style.visibility</p:attrName>
                                        </p:attrNameLst>
                                      </p:cBhvr>
                                      <p:to>
                                        <p:strVal val="visible"/>
                                      </p:to>
                                    </p:set>
                                    <p:animEffect transition="in" filter="fade">
                                      <p:cBhvr>
                                        <p:cTn id="34" dur="500"/>
                                        <p:tgtEl>
                                          <p:spTgt spid="10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7"/>
                                        </p:tgtEl>
                                        <p:attrNameLst>
                                          <p:attrName>style.visibility</p:attrName>
                                        </p:attrNameLst>
                                      </p:cBhvr>
                                      <p:to>
                                        <p:strVal val="visible"/>
                                      </p:to>
                                    </p:set>
                                    <p:animEffect transition="in" filter="fade">
                                      <p:cBhvr>
                                        <p:cTn id="37" dur="500"/>
                                        <p:tgtEl>
                                          <p:spTgt spid="10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08"/>
                                        </p:tgtEl>
                                        <p:attrNameLst>
                                          <p:attrName>style.visibility</p:attrName>
                                        </p:attrNameLst>
                                      </p:cBhvr>
                                      <p:to>
                                        <p:strVal val="visible"/>
                                      </p:to>
                                    </p:set>
                                    <p:animEffect transition="in" filter="fade">
                                      <p:cBhvr>
                                        <p:cTn id="40" dur="500"/>
                                        <p:tgtEl>
                                          <p:spTgt spid="108"/>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wipe(left)">
                                      <p:cBhvr>
                                        <p:cTn id="45" dur="500"/>
                                        <p:tgtEl>
                                          <p:spTgt spid="100"/>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01"/>
                                        </p:tgtEl>
                                        <p:attrNameLst>
                                          <p:attrName>style.visibility</p:attrName>
                                        </p:attrNameLst>
                                      </p:cBhvr>
                                      <p:to>
                                        <p:strVal val="visible"/>
                                      </p:to>
                                    </p:set>
                                    <p:animEffect transition="in" filter="wipe(left)">
                                      <p:cBhvr>
                                        <p:cTn id="48" dur="500"/>
                                        <p:tgtEl>
                                          <p:spTgt spid="101"/>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02"/>
                                        </p:tgtEl>
                                        <p:attrNameLst>
                                          <p:attrName>style.visibility</p:attrName>
                                        </p:attrNameLst>
                                      </p:cBhvr>
                                      <p:to>
                                        <p:strVal val="visible"/>
                                      </p:to>
                                    </p:set>
                                    <p:animEffect transition="in" filter="wipe(left)">
                                      <p:cBhvr>
                                        <p:cTn id="51" dur="500"/>
                                        <p:tgtEl>
                                          <p:spTgt spid="102"/>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03"/>
                                        </p:tgtEl>
                                        <p:attrNameLst>
                                          <p:attrName>style.visibility</p:attrName>
                                        </p:attrNameLst>
                                      </p:cBhvr>
                                      <p:to>
                                        <p:strVal val="visible"/>
                                      </p:to>
                                    </p:set>
                                    <p:animEffect transition="in" filter="wipe(left)">
                                      <p:cBhvr>
                                        <p:cTn id="54" dur="500"/>
                                        <p:tgtEl>
                                          <p:spTgt spid="103"/>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104"/>
                                        </p:tgtEl>
                                        <p:attrNameLst>
                                          <p:attrName>style.visibility</p:attrName>
                                        </p:attrNameLst>
                                      </p:cBhvr>
                                      <p:to>
                                        <p:strVal val="visible"/>
                                      </p:to>
                                    </p:set>
                                    <p:animEffect transition="in" filter="wipe(left)">
                                      <p:cBhvr>
                                        <p:cTn id="57" dur="500"/>
                                        <p:tgtEl>
                                          <p:spTgt spid="10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05"/>
                                        </p:tgtEl>
                                        <p:attrNameLst>
                                          <p:attrName>style.visibility</p:attrName>
                                        </p:attrNameLst>
                                      </p:cBhvr>
                                      <p:to>
                                        <p:strVal val="visible"/>
                                      </p:to>
                                    </p:set>
                                    <p:animEffect transition="in" filter="wipe(left)">
                                      <p:cBhvr>
                                        <p:cTn id="60"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97" grpId="0" animBg="1"/>
      <p:bldP spid="98" grpId="0" animBg="1"/>
      <p:bldP spid="99" grpId="0" animBg="1"/>
      <p:bldP spid="100" grpId="0"/>
      <p:bldP spid="101" grpId="0"/>
      <p:bldP spid="102" grpId="0"/>
      <p:bldP spid="103" grpId="0"/>
      <p:bldP spid="104" grpId="0"/>
      <p:bldP spid="105" grpId="0"/>
      <p:bldP spid="106" grpId="0" animBg="1"/>
      <p:bldP spid="107" grpId="0" animBg="1"/>
      <p:bldP spid="10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sp>
        <p:nvSpPr>
          <p:cNvPr id="2" name="矩形 150"/>
          <p:cNvSpPr/>
          <p:nvPr/>
        </p:nvSpPr>
        <p:spPr bwMode="auto">
          <a:xfrm rot="21015878">
            <a:off x="9421826" y="1611383"/>
            <a:ext cx="601116" cy="273827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solidFill>
            <a:srgbClr val="056007">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4" name="矩形 292"/>
          <p:cNvSpPr/>
          <p:nvPr/>
        </p:nvSpPr>
        <p:spPr bwMode="auto">
          <a:xfrm rot="3830661">
            <a:off x="8343334" y="1079388"/>
            <a:ext cx="635736" cy="2806345"/>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solidFill>
            <a:srgbClr val="056007">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5" name="矩形 150"/>
          <p:cNvSpPr/>
          <p:nvPr/>
        </p:nvSpPr>
        <p:spPr bwMode="auto">
          <a:xfrm rot="21015878">
            <a:off x="7593674" y="1616111"/>
            <a:ext cx="601116" cy="273827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solidFill>
            <a:srgbClr val="5CA30E">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6" name="矩形 292"/>
          <p:cNvSpPr/>
          <p:nvPr/>
        </p:nvSpPr>
        <p:spPr bwMode="auto">
          <a:xfrm rot="3830661">
            <a:off x="6515794" y="1084267"/>
            <a:ext cx="635737" cy="2806345"/>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solidFill>
            <a:srgbClr val="5CA30E">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7" name="矩形 150"/>
          <p:cNvSpPr/>
          <p:nvPr/>
        </p:nvSpPr>
        <p:spPr bwMode="auto">
          <a:xfrm rot="21015878">
            <a:off x="5763400" y="1626720"/>
            <a:ext cx="601116" cy="273827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solidFill>
            <a:srgbClr val="056007">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8" name="矩形 292"/>
          <p:cNvSpPr/>
          <p:nvPr/>
        </p:nvSpPr>
        <p:spPr bwMode="auto">
          <a:xfrm rot="3830661">
            <a:off x="4685003" y="1094023"/>
            <a:ext cx="635737" cy="2806345"/>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solidFill>
            <a:srgbClr val="056007">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9" name="矩形 150"/>
          <p:cNvSpPr/>
          <p:nvPr/>
        </p:nvSpPr>
        <p:spPr bwMode="auto">
          <a:xfrm rot="21015878">
            <a:off x="4069928" y="1635795"/>
            <a:ext cx="601108" cy="2737500"/>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solidFill>
            <a:srgbClr val="5CA30E">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10" name="矩形 292"/>
          <p:cNvSpPr/>
          <p:nvPr/>
        </p:nvSpPr>
        <p:spPr bwMode="auto">
          <a:xfrm rot="3830661">
            <a:off x="2987856" y="1102035"/>
            <a:ext cx="635737" cy="2804721"/>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solidFill>
            <a:srgbClr val="5CA30E">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11" name="矩形 151"/>
          <p:cNvSpPr/>
          <p:nvPr/>
        </p:nvSpPr>
        <p:spPr bwMode="auto">
          <a:xfrm rot="6911544">
            <a:off x="4729722" y="1874579"/>
            <a:ext cx="847771" cy="3295796"/>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rgbClr val="056007">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grpSp>
        <p:nvGrpSpPr>
          <p:cNvPr id="12" name="组合 11"/>
          <p:cNvGrpSpPr/>
          <p:nvPr/>
        </p:nvGrpSpPr>
        <p:grpSpPr>
          <a:xfrm>
            <a:off x="1812370" y="3107181"/>
            <a:ext cx="3295749" cy="847531"/>
            <a:chOff x="1574851" y="2330386"/>
            <a:chExt cx="2471812" cy="635648"/>
          </a:xfrm>
          <a:solidFill>
            <a:srgbClr val="5CA30E">
              <a:alpha val="67000"/>
            </a:srgbClr>
          </a:solidFill>
        </p:grpSpPr>
        <p:sp>
          <p:nvSpPr>
            <p:cNvPr id="13" name="矩形 151"/>
            <p:cNvSpPr/>
            <p:nvPr/>
          </p:nvSpPr>
          <p:spPr bwMode="auto">
            <a:xfrm rot="6911544">
              <a:off x="2492933" y="1412304"/>
              <a:ext cx="635648" cy="2471812"/>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14" name="矩形 104"/>
            <p:cNvSpPr>
              <a:spLocks noChangeArrowheads="1"/>
            </p:cNvSpPr>
            <p:nvPr/>
          </p:nvSpPr>
          <p:spPr bwMode="auto">
            <a:xfrm rot="1126831">
              <a:off x="2232248" y="2615298"/>
              <a:ext cx="849630" cy="2971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865" b="1" dirty="0">
                  <a:solidFill>
                    <a:schemeClr val="bg1"/>
                  </a:solidFill>
                  <a:latin typeface="微软雅黑" panose="020B0503020204020204" charset="-122"/>
                  <a:ea typeface="微软雅黑" panose="020B0503020204020204" charset="-122"/>
                </a:rPr>
                <a:t>项目键入</a:t>
              </a:r>
            </a:p>
          </p:txBody>
        </p:sp>
        <p:sp>
          <p:nvSpPr>
            <p:cNvPr id="15" name="文本框 295"/>
            <p:cNvSpPr txBox="1">
              <a:spLocks noChangeArrowheads="1"/>
            </p:cNvSpPr>
            <p:nvPr/>
          </p:nvSpPr>
          <p:spPr bwMode="auto">
            <a:xfrm rot="885813">
              <a:off x="1786143" y="2339559"/>
              <a:ext cx="460950" cy="3148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Calibri" panose="020F0502020204030204" charset="0"/>
                  <a:ea typeface="宋体" panose="02010600030101010101" pitchFamily="2" charset="-122"/>
                </a:defRPr>
              </a:lvl1pPr>
              <a:lvl2pPr marL="742950" indent="-285750">
                <a:defRPr sz="2400">
                  <a:solidFill>
                    <a:schemeClr val="tx1"/>
                  </a:solidFill>
                  <a:latin typeface="Calibri" panose="020F0502020204030204" charset="0"/>
                  <a:ea typeface="宋体" panose="02010600030101010101" pitchFamily="2" charset="-122"/>
                </a:defRPr>
              </a:lvl2pPr>
              <a:lvl3pPr>
                <a:defRPr sz="2000">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135" b="1">
                  <a:solidFill>
                    <a:schemeClr val="bg1"/>
                  </a:solidFill>
                  <a:latin typeface="Impact" panose="020B0806030902050204" pitchFamily="34" charset="0"/>
                </a:rPr>
                <a:t>01</a:t>
              </a:r>
              <a:endParaRPr lang="zh-CN" altLang="en-US" sz="2135" b="1">
                <a:solidFill>
                  <a:schemeClr val="bg1"/>
                </a:solidFill>
                <a:latin typeface="Impact" panose="020B0806030902050204" pitchFamily="34" charset="0"/>
              </a:endParaRPr>
            </a:p>
          </p:txBody>
        </p:sp>
      </p:grpSp>
      <p:sp>
        <p:nvSpPr>
          <p:cNvPr id="16" name="文本框 205"/>
          <p:cNvSpPr txBox="1">
            <a:spLocks noChangeArrowheads="1"/>
          </p:cNvSpPr>
          <p:nvPr/>
        </p:nvSpPr>
        <p:spPr bwMode="auto">
          <a:xfrm rot="885813">
            <a:off x="3911876" y="3047057"/>
            <a:ext cx="614600" cy="4197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Calibri" panose="020F0502020204030204" charset="0"/>
                <a:ea typeface="宋体" panose="02010600030101010101" pitchFamily="2" charset="-122"/>
              </a:defRPr>
            </a:lvl1pPr>
            <a:lvl2pPr marL="742950" indent="-285750">
              <a:defRPr sz="2400">
                <a:solidFill>
                  <a:schemeClr val="tx1"/>
                </a:solidFill>
                <a:latin typeface="Calibri" panose="020F0502020204030204" charset="0"/>
                <a:ea typeface="宋体" panose="02010600030101010101" pitchFamily="2" charset="-122"/>
              </a:defRPr>
            </a:lvl2pPr>
            <a:lvl3pPr>
              <a:defRPr sz="2000">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135" b="1">
                <a:solidFill>
                  <a:schemeClr val="bg1"/>
                </a:solidFill>
                <a:latin typeface="Impact" panose="020B0806030902050204" pitchFamily="34" charset="0"/>
              </a:rPr>
              <a:t>02</a:t>
            </a:r>
            <a:endParaRPr lang="zh-CN" altLang="en-US" sz="2135" b="1">
              <a:solidFill>
                <a:schemeClr val="bg1"/>
              </a:solidFill>
              <a:latin typeface="Impact" panose="020B0806030902050204" pitchFamily="34" charset="0"/>
            </a:endParaRPr>
          </a:p>
        </p:txBody>
      </p:sp>
      <p:sp>
        <p:nvSpPr>
          <p:cNvPr id="17" name="矩形 104"/>
          <p:cNvSpPr>
            <a:spLocks noChangeArrowheads="1"/>
          </p:cNvSpPr>
          <p:nvPr/>
        </p:nvSpPr>
        <p:spPr bwMode="auto">
          <a:xfrm rot="1126831">
            <a:off x="4576596" y="3399264"/>
            <a:ext cx="1132840" cy="3962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865" b="1">
                <a:solidFill>
                  <a:schemeClr val="bg1"/>
                </a:solidFill>
                <a:latin typeface="微软雅黑" panose="020B0503020204020204" charset="-122"/>
                <a:ea typeface="微软雅黑" panose="020B0503020204020204" charset="-122"/>
              </a:rPr>
              <a:t>项目键入</a:t>
            </a:r>
          </a:p>
        </p:txBody>
      </p:sp>
      <p:grpSp>
        <p:nvGrpSpPr>
          <p:cNvPr id="18" name="组合 17"/>
          <p:cNvGrpSpPr/>
          <p:nvPr/>
        </p:nvGrpSpPr>
        <p:grpSpPr>
          <a:xfrm>
            <a:off x="5335983" y="3029987"/>
            <a:ext cx="3295796" cy="905767"/>
            <a:chOff x="4217561" y="2272490"/>
            <a:chExt cx="2471847" cy="679325"/>
          </a:xfrm>
          <a:solidFill>
            <a:srgbClr val="5CA30E">
              <a:alpha val="67000"/>
            </a:srgbClr>
          </a:solidFill>
        </p:grpSpPr>
        <p:sp>
          <p:nvSpPr>
            <p:cNvPr id="19" name="矩形 151"/>
            <p:cNvSpPr/>
            <p:nvPr/>
          </p:nvSpPr>
          <p:spPr bwMode="auto">
            <a:xfrm rot="6911544">
              <a:off x="5135570" y="1397977"/>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20" name="文本框 206"/>
            <p:cNvSpPr txBox="1">
              <a:spLocks noChangeArrowheads="1"/>
            </p:cNvSpPr>
            <p:nvPr/>
          </p:nvSpPr>
          <p:spPr bwMode="auto">
            <a:xfrm rot="885813">
              <a:off x="4467699" y="2272490"/>
              <a:ext cx="460950" cy="31480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Calibri" panose="020F0502020204030204" charset="0"/>
                  <a:ea typeface="宋体" panose="02010600030101010101" pitchFamily="2" charset="-122"/>
                </a:defRPr>
              </a:lvl1pPr>
              <a:lvl2pPr marL="742950" indent="-285750">
                <a:defRPr sz="2400">
                  <a:solidFill>
                    <a:schemeClr val="tx1"/>
                  </a:solidFill>
                  <a:latin typeface="Calibri" panose="020F0502020204030204" charset="0"/>
                  <a:ea typeface="宋体" panose="02010600030101010101" pitchFamily="2" charset="-122"/>
                </a:defRPr>
              </a:lvl2pPr>
              <a:lvl3pPr>
                <a:defRPr sz="2000">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135" b="1">
                  <a:solidFill>
                    <a:schemeClr val="bg1"/>
                  </a:solidFill>
                  <a:latin typeface="Impact" panose="020B0806030902050204" pitchFamily="34" charset="0"/>
                </a:rPr>
                <a:t>03</a:t>
              </a:r>
              <a:endParaRPr lang="zh-CN" altLang="en-US" sz="2135" b="1">
                <a:solidFill>
                  <a:schemeClr val="bg1"/>
                </a:solidFill>
                <a:latin typeface="Impact" panose="020B0806030902050204" pitchFamily="34" charset="0"/>
              </a:endParaRPr>
            </a:p>
          </p:txBody>
        </p:sp>
        <p:sp>
          <p:nvSpPr>
            <p:cNvPr id="21" name="矩形 104"/>
            <p:cNvSpPr>
              <a:spLocks noChangeArrowheads="1"/>
            </p:cNvSpPr>
            <p:nvPr/>
          </p:nvSpPr>
          <p:spPr bwMode="auto">
            <a:xfrm rot="1126831">
              <a:off x="5041845" y="2560424"/>
              <a:ext cx="849630" cy="2971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865" b="1">
                  <a:solidFill>
                    <a:schemeClr val="bg1"/>
                  </a:solidFill>
                  <a:latin typeface="微软雅黑" panose="020B0503020204020204" charset="-122"/>
                  <a:ea typeface="微软雅黑" panose="020B0503020204020204" charset="-122"/>
                </a:rPr>
                <a:t>项目键入</a:t>
              </a:r>
            </a:p>
          </p:txBody>
        </p:sp>
      </p:grpSp>
      <p:grpSp>
        <p:nvGrpSpPr>
          <p:cNvPr id="22" name="组合 21"/>
          <p:cNvGrpSpPr/>
          <p:nvPr/>
        </p:nvGrpSpPr>
        <p:grpSpPr>
          <a:xfrm>
            <a:off x="7164135" y="3029987"/>
            <a:ext cx="3295796" cy="901037"/>
            <a:chOff x="5588675" y="2272490"/>
            <a:chExt cx="2471847" cy="675778"/>
          </a:xfrm>
          <a:solidFill>
            <a:srgbClr val="056007">
              <a:alpha val="67000"/>
            </a:srgbClr>
          </a:solidFill>
        </p:grpSpPr>
        <p:sp>
          <p:nvSpPr>
            <p:cNvPr id="23" name="矩形 151"/>
            <p:cNvSpPr/>
            <p:nvPr/>
          </p:nvSpPr>
          <p:spPr bwMode="auto">
            <a:xfrm rot="6911544">
              <a:off x="6506684" y="1394430"/>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65"/>
            </a:p>
          </p:txBody>
        </p:sp>
        <p:sp>
          <p:nvSpPr>
            <p:cNvPr id="24" name="文本框 207"/>
            <p:cNvSpPr txBox="1">
              <a:spLocks noChangeArrowheads="1"/>
            </p:cNvSpPr>
            <p:nvPr/>
          </p:nvSpPr>
          <p:spPr bwMode="auto">
            <a:xfrm rot="885813">
              <a:off x="5898106" y="2272490"/>
              <a:ext cx="460950" cy="3148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Calibri" panose="020F0502020204030204" charset="0"/>
                  <a:ea typeface="宋体" panose="02010600030101010101" pitchFamily="2" charset="-122"/>
                </a:defRPr>
              </a:lvl1pPr>
              <a:lvl2pPr marL="742950" indent="-285750">
                <a:defRPr sz="2400">
                  <a:solidFill>
                    <a:schemeClr val="tx1"/>
                  </a:solidFill>
                  <a:latin typeface="Calibri" panose="020F0502020204030204" charset="0"/>
                  <a:ea typeface="宋体" panose="02010600030101010101" pitchFamily="2" charset="-122"/>
                </a:defRPr>
              </a:lvl2pPr>
              <a:lvl3pPr>
                <a:defRPr sz="2000">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135" b="1" dirty="0">
                  <a:solidFill>
                    <a:schemeClr val="bg1"/>
                  </a:solidFill>
                  <a:latin typeface="Impact" panose="020B0806030902050204" pitchFamily="34" charset="0"/>
                </a:rPr>
                <a:t>04</a:t>
              </a:r>
              <a:endParaRPr lang="zh-CN" altLang="en-US" sz="2135" b="1" dirty="0">
                <a:solidFill>
                  <a:schemeClr val="bg1"/>
                </a:solidFill>
                <a:latin typeface="Impact" panose="020B0806030902050204" pitchFamily="34" charset="0"/>
              </a:endParaRPr>
            </a:p>
          </p:txBody>
        </p:sp>
        <p:sp>
          <p:nvSpPr>
            <p:cNvPr id="25" name="矩形 104"/>
            <p:cNvSpPr>
              <a:spLocks noChangeArrowheads="1"/>
            </p:cNvSpPr>
            <p:nvPr/>
          </p:nvSpPr>
          <p:spPr bwMode="auto">
            <a:xfrm rot="1126831">
              <a:off x="6472252" y="2571398"/>
              <a:ext cx="849630" cy="2971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865" b="1">
                  <a:solidFill>
                    <a:schemeClr val="bg1"/>
                  </a:solidFill>
                  <a:latin typeface="微软雅黑" panose="020B0503020204020204" charset="-122"/>
                  <a:ea typeface="微软雅黑" panose="020B0503020204020204" charset="-122"/>
                </a:rPr>
                <a:t>项目键入</a:t>
              </a:r>
            </a:p>
          </p:txBody>
        </p:sp>
      </p:grpSp>
      <p:sp>
        <p:nvSpPr>
          <p:cNvPr id="26" name="文本框 8"/>
          <p:cNvSpPr txBox="1"/>
          <p:nvPr/>
        </p:nvSpPr>
        <p:spPr>
          <a:xfrm>
            <a:off x="1104046" y="4815765"/>
            <a:ext cx="2885289" cy="80835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smtClean="0">
                <a:solidFill>
                  <a:schemeClr val="tx1"/>
                </a:solidFill>
                <a:latin typeface="微软雅黑" panose="020B0503020204020204" charset="-122"/>
                <a:ea typeface="微软雅黑" panose="020B0503020204020204" charset="-122"/>
              </a:rPr>
              <a:t>01</a:t>
            </a:r>
            <a:r>
              <a:rPr lang="zh-CN" altLang="en-US" sz="1200" dirty="0" smtClean="0">
                <a:solidFill>
                  <a:schemeClr val="tx1"/>
                </a:solidFill>
                <a:latin typeface="微软雅黑" panose="020B0503020204020204" charset="-122"/>
                <a:ea typeface="微软雅黑" panose="020B0503020204020204" charset="-122"/>
              </a:rPr>
              <a:t>请在此输入你的标题</a:t>
            </a:r>
          </a:p>
          <a:p>
            <a:r>
              <a:rPr lang="zh-CN" altLang="en-US" sz="1065" dirty="0" smtClean="0">
                <a:solidFill>
                  <a:schemeClr val="tx1"/>
                </a:solidFill>
                <a:latin typeface="微软雅黑" panose="020B0503020204020204" charset="-122"/>
                <a:ea typeface="微软雅黑" panose="020B0503020204020204" charset="-122"/>
              </a:rPr>
              <a:t>请在此粘贴或者输入你的文字内容</a:t>
            </a:r>
          </a:p>
          <a:p>
            <a:r>
              <a:rPr lang="zh-CN" altLang="en-US" sz="1065" dirty="0" smtClean="0">
                <a:solidFill>
                  <a:schemeClr val="tx1"/>
                </a:solidFill>
                <a:latin typeface="微软雅黑" panose="020B0503020204020204" charset="-122"/>
                <a:ea typeface="微软雅黑" panose="020B0503020204020204" charset="-122"/>
              </a:rPr>
              <a:t>请在此粘贴或者输入你的文字内容</a:t>
            </a:r>
          </a:p>
        </p:txBody>
      </p:sp>
      <p:sp>
        <p:nvSpPr>
          <p:cNvPr id="27" name="文本框 8"/>
          <p:cNvSpPr txBox="1"/>
          <p:nvPr/>
        </p:nvSpPr>
        <p:spPr>
          <a:xfrm>
            <a:off x="3600323" y="4815765"/>
            <a:ext cx="2885289" cy="80835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smtClean="0">
                <a:solidFill>
                  <a:schemeClr val="tx1"/>
                </a:solidFill>
                <a:latin typeface="微软雅黑" panose="020B0503020204020204" charset="-122"/>
                <a:ea typeface="微软雅黑" panose="020B0503020204020204" charset="-122"/>
              </a:rPr>
              <a:t>02</a:t>
            </a:r>
            <a:r>
              <a:rPr lang="zh-CN" altLang="en-US" sz="1200" dirty="0" smtClean="0">
                <a:solidFill>
                  <a:schemeClr val="tx1"/>
                </a:solidFill>
                <a:latin typeface="微软雅黑" panose="020B0503020204020204" charset="-122"/>
                <a:ea typeface="微软雅黑" panose="020B0503020204020204" charset="-122"/>
              </a:rPr>
              <a:t>请在此输入你的标题</a:t>
            </a:r>
          </a:p>
          <a:p>
            <a:r>
              <a:rPr lang="zh-CN" altLang="en-US" sz="1065" dirty="0" smtClean="0">
                <a:solidFill>
                  <a:schemeClr val="tx1"/>
                </a:solidFill>
                <a:latin typeface="微软雅黑" panose="020B0503020204020204" charset="-122"/>
                <a:ea typeface="微软雅黑" panose="020B0503020204020204" charset="-122"/>
              </a:rPr>
              <a:t>请在此粘贴或者输入你的文字内容</a:t>
            </a:r>
          </a:p>
          <a:p>
            <a:r>
              <a:rPr lang="zh-CN" altLang="en-US" sz="1065" dirty="0" smtClean="0">
                <a:solidFill>
                  <a:schemeClr val="tx1"/>
                </a:solidFill>
                <a:latin typeface="微软雅黑" panose="020B0503020204020204" charset="-122"/>
                <a:ea typeface="微软雅黑" panose="020B0503020204020204" charset="-122"/>
              </a:rPr>
              <a:t>请在此粘贴或者输入你的文字内容</a:t>
            </a:r>
          </a:p>
        </p:txBody>
      </p:sp>
      <p:sp>
        <p:nvSpPr>
          <p:cNvPr id="28" name="文本框 8"/>
          <p:cNvSpPr txBox="1"/>
          <p:nvPr/>
        </p:nvSpPr>
        <p:spPr>
          <a:xfrm>
            <a:off x="6000590" y="4815765"/>
            <a:ext cx="2885289" cy="80835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smtClean="0">
                <a:solidFill>
                  <a:schemeClr val="tx1"/>
                </a:solidFill>
                <a:latin typeface="微软雅黑" panose="020B0503020204020204" charset="-122"/>
                <a:ea typeface="微软雅黑" panose="020B0503020204020204" charset="-122"/>
              </a:rPr>
              <a:t>03</a:t>
            </a:r>
            <a:r>
              <a:rPr lang="zh-CN" altLang="en-US" sz="1200" dirty="0" smtClean="0">
                <a:solidFill>
                  <a:schemeClr val="tx1"/>
                </a:solidFill>
                <a:latin typeface="微软雅黑" panose="020B0503020204020204" charset="-122"/>
                <a:ea typeface="微软雅黑" panose="020B0503020204020204" charset="-122"/>
              </a:rPr>
              <a:t>请在此输入你的标题</a:t>
            </a:r>
          </a:p>
          <a:p>
            <a:r>
              <a:rPr lang="zh-CN" altLang="en-US" sz="1065" dirty="0" smtClean="0">
                <a:solidFill>
                  <a:schemeClr val="tx1"/>
                </a:solidFill>
                <a:latin typeface="微软雅黑" panose="020B0503020204020204" charset="-122"/>
                <a:ea typeface="微软雅黑" panose="020B0503020204020204" charset="-122"/>
              </a:rPr>
              <a:t>请在此粘贴或者输入你的文字内容</a:t>
            </a:r>
          </a:p>
          <a:p>
            <a:r>
              <a:rPr lang="zh-CN" altLang="en-US" sz="1065" dirty="0" smtClean="0">
                <a:solidFill>
                  <a:schemeClr val="tx1"/>
                </a:solidFill>
                <a:latin typeface="微软雅黑" panose="020B0503020204020204" charset="-122"/>
                <a:ea typeface="微软雅黑" panose="020B0503020204020204" charset="-122"/>
              </a:rPr>
              <a:t>请在此粘贴或者输入你的文字内容</a:t>
            </a:r>
          </a:p>
        </p:txBody>
      </p:sp>
      <p:sp>
        <p:nvSpPr>
          <p:cNvPr id="29" name="文本框 8"/>
          <p:cNvSpPr txBox="1"/>
          <p:nvPr/>
        </p:nvSpPr>
        <p:spPr>
          <a:xfrm>
            <a:off x="8438990" y="4803065"/>
            <a:ext cx="2885289" cy="80835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smtClean="0">
                <a:solidFill>
                  <a:schemeClr val="tx1"/>
                </a:solidFill>
                <a:latin typeface="微软雅黑" panose="020B0503020204020204" charset="-122"/>
                <a:ea typeface="微软雅黑" panose="020B0503020204020204" charset="-122"/>
              </a:rPr>
              <a:t>04</a:t>
            </a:r>
            <a:r>
              <a:rPr lang="zh-CN" altLang="en-US" sz="1200" dirty="0" smtClean="0">
                <a:solidFill>
                  <a:schemeClr val="tx1"/>
                </a:solidFill>
                <a:latin typeface="微软雅黑" panose="020B0503020204020204" charset="-122"/>
                <a:ea typeface="微软雅黑" panose="020B0503020204020204" charset="-122"/>
              </a:rPr>
              <a:t>请在此输入你的标题</a:t>
            </a:r>
          </a:p>
          <a:p>
            <a:r>
              <a:rPr lang="zh-CN" altLang="en-US" sz="1065" dirty="0" smtClean="0">
                <a:solidFill>
                  <a:schemeClr val="tx1"/>
                </a:solidFill>
                <a:latin typeface="微软雅黑" panose="020B0503020204020204" charset="-122"/>
                <a:ea typeface="微软雅黑" panose="020B0503020204020204" charset="-122"/>
              </a:rPr>
              <a:t>请在此粘贴或者输入你的文字内容</a:t>
            </a:r>
          </a:p>
          <a:p>
            <a:r>
              <a:rPr lang="zh-CN" altLang="en-US" sz="1065" dirty="0" smtClean="0">
                <a:solidFill>
                  <a:schemeClr val="tx1"/>
                </a:solidFill>
                <a:latin typeface="微软雅黑" panose="020B0503020204020204" charset="-122"/>
                <a:ea typeface="微软雅黑" panose="020B0503020204020204" charset="-122"/>
              </a:rPr>
              <a:t>请在此粘贴或者输入你的文字内容</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22" presetClass="entr" presetSubtype="8"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250"/>
                                        <p:tgtEl>
                                          <p:spTgt spid="12"/>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250"/>
                                        <p:tgtEl>
                                          <p:spTgt spid="10"/>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250"/>
                                        <p:tgtEl>
                                          <p:spTgt spid="9"/>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250"/>
                                        <p:tgtEl>
                                          <p:spTgt spid="11"/>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250"/>
                                        <p:tgtEl>
                                          <p:spTgt spid="8"/>
                                        </p:tgtEl>
                                      </p:cBhvr>
                                    </p:animEffect>
                                  </p:childTnLst>
                                </p:cTn>
                              </p:par>
                            </p:childTnLst>
                          </p:cTn>
                        </p:par>
                        <p:par>
                          <p:cTn id="37" fill="hold">
                            <p:stCondLst>
                              <p:cond delay="2500"/>
                            </p:stCondLst>
                            <p:childTnLst>
                              <p:par>
                                <p:cTn id="38" presetID="22" presetClass="entr" presetSubtype="1"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up)">
                                      <p:cBhvr>
                                        <p:cTn id="40" dur="250"/>
                                        <p:tgtEl>
                                          <p:spTgt spid="7"/>
                                        </p:tgtEl>
                                      </p:cBhvr>
                                    </p:animEffect>
                                  </p:childTnLst>
                                </p:cTn>
                              </p:par>
                            </p:childTnLst>
                          </p:cTn>
                        </p:par>
                        <p:par>
                          <p:cTn id="41" fill="hold">
                            <p:stCondLst>
                              <p:cond delay="3000"/>
                            </p:stCondLst>
                            <p:childTnLst>
                              <p:par>
                                <p:cTn id="42" presetID="22" presetClass="entr" presetSubtype="8"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left)">
                                      <p:cBhvr>
                                        <p:cTn id="44" dur="250"/>
                                        <p:tgtEl>
                                          <p:spTgt spid="18"/>
                                        </p:tgtEl>
                                      </p:cBhvr>
                                    </p:animEffect>
                                  </p:childTnLst>
                                </p:cTn>
                              </p:par>
                            </p:childTnLst>
                          </p:cTn>
                        </p:par>
                        <p:par>
                          <p:cTn id="45" fill="hold">
                            <p:stCondLst>
                              <p:cond delay="3500"/>
                            </p:stCondLst>
                            <p:childTnLst>
                              <p:par>
                                <p:cTn id="46" presetID="22" presetClass="entr" presetSubtype="8"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left)">
                                      <p:cBhvr>
                                        <p:cTn id="48" dur="250"/>
                                        <p:tgtEl>
                                          <p:spTgt spid="6"/>
                                        </p:tgtEl>
                                      </p:cBhvr>
                                    </p:animEffect>
                                  </p:childTnLst>
                                </p:cTn>
                              </p:par>
                            </p:childTnLst>
                          </p:cTn>
                        </p:par>
                        <p:par>
                          <p:cTn id="49" fill="hold">
                            <p:stCondLst>
                              <p:cond delay="4000"/>
                            </p:stCondLst>
                            <p:childTnLst>
                              <p:par>
                                <p:cTn id="50" presetID="22" presetClass="entr" presetSubtype="1" fill="hold" grpId="0" nodeType="after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wipe(up)">
                                      <p:cBhvr>
                                        <p:cTn id="52" dur="250"/>
                                        <p:tgtEl>
                                          <p:spTgt spid="5"/>
                                        </p:tgtEl>
                                      </p:cBhvr>
                                    </p:animEffect>
                                  </p:childTnLst>
                                </p:cTn>
                              </p:par>
                            </p:childTnLst>
                          </p:cTn>
                        </p:par>
                        <p:par>
                          <p:cTn id="53" fill="hold">
                            <p:stCondLst>
                              <p:cond delay="4500"/>
                            </p:stCondLst>
                            <p:childTnLst>
                              <p:par>
                                <p:cTn id="54" presetID="22" presetClass="entr" presetSubtype="8" fill="hold"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left)">
                                      <p:cBhvr>
                                        <p:cTn id="56" dur="250"/>
                                        <p:tgtEl>
                                          <p:spTgt spid="22"/>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wipe(left)">
                                      <p:cBhvr>
                                        <p:cTn id="60" dur="250"/>
                                        <p:tgtEl>
                                          <p:spTgt spid="4"/>
                                        </p:tgtEl>
                                      </p:cBhvr>
                                    </p:animEffect>
                                  </p:childTnLst>
                                </p:cTn>
                              </p:par>
                            </p:childTnLst>
                          </p:cTn>
                        </p:par>
                        <p:par>
                          <p:cTn id="61" fill="hold">
                            <p:stCondLst>
                              <p:cond delay="5500"/>
                            </p:stCondLst>
                            <p:childTnLst>
                              <p:par>
                                <p:cTn id="62" presetID="22" presetClass="entr" presetSubtype="1" fill="hold" grpId="0" nodeType="after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wipe(up)">
                                      <p:cBhvr>
                                        <p:cTn id="64" dur="250"/>
                                        <p:tgtEl>
                                          <p:spTgt spid="2"/>
                                        </p:tgtEl>
                                      </p:cBhvr>
                                    </p:animEffect>
                                  </p:childTnLst>
                                </p:cTn>
                              </p:par>
                            </p:childTnLst>
                          </p:cTn>
                        </p:par>
                        <p:par>
                          <p:cTn id="65" fill="hold">
                            <p:stCondLst>
                              <p:cond delay="6000"/>
                            </p:stCondLst>
                            <p:childTnLst>
                              <p:par>
                                <p:cTn id="66" presetID="2" presetClass="entr" presetSubtype="4"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500" fill="hold"/>
                                        <p:tgtEl>
                                          <p:spTgt spid="26"/>
                                        </p:tgtEl>
                                        <p:attrNameLst>
                                          <p:attrName>ppt_x</p:attrName>
                                        </p:attrNameLst>
                                      </p:cBhvr>
                                      <p:tavLst>
                                        <p:tav tm="0">
                                          <p:val>
                                            <p:strVal val="#ppt_x"/>
                                          </p:val>
                                        </p:tav>
                                        <p:tav tm="100000">
                                          <p:val>
                                            <p:strVal val="#ppt_x"/>
                                          </p:val>
                                        </p:tav>
                                      </p:tavLst>
                                    </p:anim>
                                    <p:anim calcmode="lin" valueType="num">
                                      <p:cBhvr additive="base">
                                        <p:cTn id="69" dur="500" fill="hold"/>
                                        <p:tgtEl>
                                          <p:spTgt spid="26"/>
                                        </p:tgtEl>
                                        <p:attrNameLst>
                                          <p:attrName>ppt_y</p:attrName>
                                        </p:attrNameLst>
                                      </p:cBhvr>
                                      <p:tavLst>
                                        <p:tav tm="0">
                                          <p:val>
                                            <p:strVal val="1+#ppt_h/2"/>
                                          </p:val>
                                        </p:tav>
                                        <p:tav tm="100000">
                                          <p:val>
                                            <p:strVal val="#ppt_y"/>
                                          </p:val>
                                        </p:tav>
                                      </p:tavLst>
                                    </p:anim>
                                  </p:childTnLst>
                                </p:cTn>
                              </p:par>
                            </p:childTnLst>
                          </p:cTn>
                        </p:par>
                        <p:par>
                          <p:cTn id="70" fill="hold">
                            <p:stCondLst>
                              <p:cond delay="6500"/>
                            </p:stCondLst>
                            <p:childTnLst>
                              <p:par>
                                <p:cTn id="71" presetID="2" presetClass="entr" presetSubtype="4"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500" fill="hold"/>
                                        <p:tgtEl>
                                          <p:spTgt spid="27"/>
                                        </p:tgtEl>
                                        <p:attrNameLst>
                                          <p:attrName>ppt_x</p:attrName>
                                        </p:attrNameLst>
                                      </p:cBhvr>
                                      <p:tavLst>
                                        <p:tav tm="0">
                                          <p:val>
                                            <p:strVal val="#ppt_x"/>
                                          </p:val>
                                        </p:tav>
                                        <p:tav tm="100000">
                                          <p:val>
                                            <p:strVal val="#ppt_x"/>
                                          </p:val>
                                        </p:tav>
                                      </p:tavLst>
                                    </p:anim>
                                    <p:anim calcmode="lin" valueType="num">
                                      <p:cBhvr additive="base">
                                        <p:cTn id="74" dur="500" fill="hold"/>
                                        <p:tgtEl>
                                          <p:spTgt spid="27"/>
                                        </p:tgtEl>
                                        <p:attrNameLst>
                                          <p:attrName>ppt_y</p:attrName>
                                        </p:attrNameLst>
                                      </p:cBhvr>
                                      <p:tavLst>
                                        <p:tav tm="0">
                                          <p:val>
                                            <p:strVal val="1+#ppt_h/2"/>
                                          </p:val>
                                        </p:tav>
                                        <p:tav tm="100000">
                                          <p:val>
                                            <p:strVal val="#ppt_y"/>
                                          </p:val>
                                        </p:tav>
                                      </p:tavLst>
                                    </p:anim>
                                  </p:childTnLst>
                                </p:cTn>
                              </p:par>
                            </p:childTnLst>
                          </p:cTn>
                        </p:par>
                        <p:par>
                          <p:cTn id="75" fill="hold">
                            <p:stCondLst>
                              <p:cond delay="7000"/>
                            </p:stCondLst>
                            <p:childTnLst>
                              <p:par>
                                <p:cTn id="76" presetID="2" presetClass="entr" presetSubtype="4"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500" fill="hold"/>
                                        <p:tgtEl>
                                          <p:spTgt spid="28"/>
                                        </p:tgtEl>
                                        <p:attrNameLst>
                                          <p:attrName>ppt_x</p:attrName>
                                        </p:attrNameLst>
                                      </p:cBhvr>
                                      <p:tavLst>
                                        <p:tav tm="0">
                                          <p:val>
                                            <p:strVal val="#ppt_x"/>
                                          </p:val>
                                        </p:tav>
                                        <p:tav tm="100000">
                                          <p:val>
                                            <p:strVal val="#ppt_x"/>
                                          </p:val>
                                        </p:tav>
                                      </p:tavLst>
                                    </p:anim>
                                    <p:anim calcmode="lin" valueType="num">
                                      <p:cBhvr additive="base">
                                        <p:cTn id="79" dur="500" fill="hold"/>
                                        <p:tgtEl>
                                          <p:spTgt spid="28"/>
                                        </p:tgtEl>
                                        <p:attrNameLst>
                                          <p:attrName>ppt_y</p:attrName>
                                        </p:attrNameLst>
                                      </p:cBhvr>
                                      <p:tavLst>
                                        <p:tav tm="0">
                                          <p:val>
                                            <p:strVal val="1+#ppt_h/2"/>
                                          </p:val>
                                        </p:tav>
                                        <p:tav tm="100000">
                                          <p:val>
                                            <p:strVal val="#ppt_y"/>
                                          </p:val>
                                        </p:tav>
                                      </p:tavLst>
                                    </p:anim>
                                  </p:childTnLst>
                                </p:cTn>
                              </p:par>
                            </p:childTnLst>
                          </p:cTn>
                        </p:par>
                        <p:par>
                          <p:cTn id="80" fill="hold">
                            <p:stCondLst>
                              <p:cond delay="7500"/>
                            </p:stCondLst>
                            <p:childTnLst>
                              <p:par>
                                <p:cTn id="81" presetID="2" presetClass="entr" presetSubtype="4" fill="hold" grpId="0" nodeType="after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 fill="hold"/>
                                        <p:tgtEl>
                                          <p:spTgt spid="29"/>
                                        </p:tgtEl>
                                        <p:attrNameLst>
                                          <p:attrName>ppt_x</p:attrName>
                                        </p:attrNameLst>
                                      </p:cBhvr>
                                      <p:tavLst>
                                        <p:tav tm="0">
                                          <p:val>
                                            <p:strVal val="#ppt_x"/>
                                          </p:val>
                                        </p:tav>
                                        <p:tav tm="100000">
                                          <p:val>
                                            <p:strVal val="#ppt_x"/>
                                          </p:val>
                                        </p:tav>
                                      </p:tavLst>
                                    </p:anim>
                                    <p:anim calcmode="lin" valueType="num">
                                      <p:cBhvr additive="base">
                                        <p:cTn id="8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2" grpId="0" bldLvl="0" animBg="1"/>
      <p:bldP spid="4" grpId="0" bldLvl="0" animBg="1"/>
      <p:bldP spid="5" grpId="0" bldLvl="0" animBg="1"/>
      <p:bldP spid="6" grpId="0" bldLvl="0" animBg="1"/>
      <p:bldP spid="7" grpId="0" bldLvl="0" animBg="1"/>
      <p:bldP spid="8" grpId="0" bldLvl="0" animBg="1"/>
      <p:bldP spid="9" grpId="0" bldLvl="0" animBg="1"/>
      <p:bldP spid="10" grpId="0" bldLvl="0" animBg="1"/>
      <p:bldP spid="11" grpId="0" bldLvl="0" animBg="1"/>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2" name="组合 1"/>
          <p:cNvGrpSpPr/>
          <p:nvPr/>
        </p:nvGrpSpPr>
        <p:grpSpPr>
          <a:xfrm>
            <a:off x="2173607" y="1637731"/>
            <a:ext cx="6252719" cy="4131088"/>
            <a:chOff x="1629755" y="880788"/>
            <a:chExt cx="4689539" cy="3098316"/>
          </a:xfrm>
        </p:grpSpPr>
        <p:sp>
          <p:nvSpPr>
            <p:cNvPr id="4" name="椭圆 6"/>
            <p:cNvSpPr/>
            <p:nvPr/>
          </p:nvSpPr>
          <p:spPr>
            <a:xfrm rot="8580000">
              <a:off x="1629755" y="1950746"/>
              <a:ext cx="3269657" cy="2028358"/>
            </a:xfrm>
            <a:custGeom>
              <a:avLst/>
              <a:gdLst>
                <a:gd name="connsiteX0" fmla="*/ 3213 w 3536712"/>
                <a:gd name="connsiteY0" fmla="*/ 1069952 h 2028358"/>
                <a:gd name="connsiteX1" fmla="*/ 0 w 3536712"/>
                <a:gd name="connsiteY1" fmla="*/ 1013381 h 2028358"/>
                <a:gd name="connsiteX2" fmla="*/ 114 w 3536712"/>
                <a:gd name="connsiteY2" fmla="*/ 1008871 h 2028358"/>
                <a:gd name="connsiteX3" fmla="*/ 6107 w 3536712"/>
                <a:gd name="connsiteY3" fmla="*/ 1025148 h 2028358"/>
                <a:gd name="connsiteX4" fmla="*/ 7720 w 3536712"/>
                <a:gd name="connsiteY4" fmla="*/ 1029658 h 2028358"/>
                <a:gd name="connsiteX5" fmla="*/ 3213 w 3536712"/>
                <a:gd name="connsiteY5" fmla="*/ 1069952 h 2028358"/>
                <a:gd name="connsiteX6" fmla="*/ 2522534 w 3536712"/>
                <a:gd name="connsiteY6" fmla="*/ 2028358 h 2028358"/>
                <a:gd name="connsiteX7" fmla="*/ 2521853 w 3536712"/>
                <a:gd name="connsiteY7" fmla="*/ 2028341 h 2028358"/>
                <a:gd name="connsiteX8" fmla="*/ 2521197 w 3536712"/>
                <a:gd name="connsiteY8" fmla="*/ 2028357 h 2028358"/>
                <a:gd name="connsiteX9" fmla="*/ 2519875 w 3536712"/>
                <a:gd name="connsiteY9" fmla="*/ 2028291 h 2028358"/>
                <a:gd name="connsiteX10" fmla="*/ 2518024 w 3536712"/>
                <a:gd name="connsiteY10" fmla="*/ 2028243 h 2028358"/>
                <a:gd name="connsiteX11" fmla="*/ 2518024 w 3536712"/>
                <a:gd name="connsiteY11" fmla="*/ 2028197 h 2028358"/>
                <a:gd name="connsiteX12" fmla="*/ 1876760 w 3536712"/>
                <a:gd name="connsiteY12" fmla="*/ 1797321 h 2028358"/>
                <a:gd name="connsiteX13" fmla="*/ 1776850 w 3536712"/>
                <a:gd name="connsiteY13" fmla="*/ 1701324 h 2028358"/>
                <a:gd name="connsiteX14" fmla="*/ 2037198 w 3536712"/>
                <a:gd name="connsiteY14" fmla="*/ 1107950 h 2028358"/>
                <a:gd name="connsiteX15" fmla="*/ 2519859 w 3536712"/>
                <a:gd name="connsiteY15" fmla="*/ 1507709 h 2028358"/>
                <a:gd name="connsiteX16" fmla="*/ 2521860 w 3536712"/>
                <a:gd name="connsiteY16" fmla="*/ 1507811 h 2028358"/>
                <a:gd name="connsiteX17" fmla="*/ 2523887 w 3536712"/>
                <a:gd name="connsiteY17" fmla="*/ 1507708 h 2028358"/>
                <a:gd name="connsiteX18" fmla="*/ 3016199 w 3536712"/>
                <a:gd name="connsiteY18" fmla="*/ 1014179 h 2028358"/>
                <a:gd name="connsiteX19" fmla="*/ 2537879 w 3536712"/>
                <a:gd name="connsiteY19" fmla="*/ 522059 h 2028358"/>
                <a:gd name="connsiteX20" fmla="*/ 2520070 w 3536712"/>
                <a:gd name="connsiteY20" fmla="*/ 521621 h 2028358"/>
                <a:gd name="connsiteX21" fmla="*/ 2026744 w 3536712"/>
                <a:gd name="connsiteY21" fmla="*/ 1008871 h 2028358"/>
                <a:gd name="connsiteX22" fmla="*/ 2028357 w 3536712"/>
                <a:gd name="connsiteY22" fmla="*/ 1013381 h 2028358"/>
                <a:gd name="connsiteX23" fmla="*/ 1014179 w 3536712"/>
                <a:gd name="connsiteY23" fmla="*/ 2027559 h 2028358"/>
                <a:gd name="connsiteX24" fmla="*/ 369067 w 3536712"/>
                <a:gd name="connsiteY24" fmla="*/ 1795970 h 2028358"/>
                <a:gd name="connsiteX25" fmla="*/ 267055 w 3536712"/>
                <a:gd name="connsiteY25" fmla="*/ 1697404 h 2028358"/>
                <a:gd name="connsiteX26" fmla="*/ 519443 w 3536712"/>
                <a:gd name="connsiteY26" fmla="*/ 1152523 h 2028358"/>
                <a:gd name="connsiteX27" fmla="*/ 519443 w 3536712"/>
                <a:gd name="connsiteY27" fmla="*/ 1008871 h 2028358"/>
                <a:gd name="connsiteX28" fmla="*/ 520741 w 3536712"/>
                <a:gd name="connsiteY28" fmla="*/ 1008871 h 2028358"/>
                <a:gd name="connsiteX29" fmla="*/ 520513 w 3536712"/>
                <a:gd name="connsiteY29" fmla="*/ 1013381 h 2028358"/>
                <a:gd name="connsiteX30" fmla="*/ 1014178 w 3536712"/>
                <a:gd name="connsiteY30" fmla="*/ 1507047 h 2028358"/>
                <a:gd name="connsiteX31" fmla="*/ 1507844 w 3536712"/>
                <a:gd name="connsiteY31" fmla="*/ 1013381 h 2028358"/>
                <a:gd name="connsiteX32" fmla="*/ 1507832 w 3536712"/>
                <a:gd name="connsiteY32" fmla="*/ 1013146 h 2028358"/>
                <a:gd name="connsiteX33" fmla="*/ 1505946 w 3536712"/>
                <a:gd name="connsiteY33" fmla="*/ 1013146 h 2028358"/>
                <a:gd name="connsiteX34" fmla="*/ 2520070 w 3536712"/>
                <a:gd name="connsiteY34" fmla="*/ 1108 h 2028358"/>
                <a:gd name="connsiteX35" fmla="*/ 2522569 w 3536712"/>
                <a:gd name="connsiteY35" fmla="*/ 1171 h 2028358"/>
                <a:gd name="connsiteX36" fmla="*/ 2522534 w 3536712"/>
                <a:gd name="connsiteY36" fmla="*/ 0 h 2028358"/>
                <a:gd name="connsiteX37" fmla="*/ 3536712 w 3536712"/>
                <a:gd name="connsiteY37" fmla="*/ 1014179 h 2028358"/>
                <a:gd name="connsiteX38" fmla="*/ 2525707 w 3536712"/>
                <a:gd name="connsiteY38" fmla="*/ 2028197 h 2028358"/>
                <a:gd name="connsiteX39" fmla="*/ 2525707 w 3536712"/>
                <a:gd name="connsiteY39" fmla="*/ 2028243 h 2028358"/>
                <a:gd name="connsiteX40" fmla="*/ 2523904 w 3536712"/>
                <a:gd name="connsiteY40" fmla="*/ 2028288 h 2028358"/>
                <a:gd name="connsiteX41" fmla="*/ 2522534 w 3536712"/>
                <a:gd name="connsiteY41" fmla="*/ 2028358 h 2028358"/>
                <a:gd name="connsiteX0-1" fmla="*/ 3213 w 3536712"/>
                <a:gd name="connsiteY0-2" fmla="*/ 1069952 h 2028358"/>
                <a:gd name="connsiteX1-3" fmla="*/ 0 w 3536712"/>
                <a:gd name="connsiteY1-4" fmla="*/ 1013381 h 2028358"/>
                <a:gd name="connsiteX2-5" fmla="*/ 6107 w 3536712"/>
                <a:gd name="connsiteY2-6" fmla="*/ 1025148 h 2028358"/>
                <a:gd name="connsiteX3-7" fmla="*/ 7720 w 3536712"/>
                <a:gd name="connsiteY3-8" fmla="*/ 1029658 h 2028358"/>
                <a:gd name="connsiteX4-9" fmla="*/ 3213 w 3536712"/>
                <a:gd name="connsiteY4-10" fmla="*/ 1069952 h 2028358"/>
                <a:gd name="connsiteX5-11" fmla="*/ 2522534 w 3536712"/>
                <a:gd name="connsiteY5-12" fmla="*/ 2028358 h 2028358"/>
                <a:gd name="connsiteX6-13" fmla="*/ 2521853 w 3536712"/>
                <a:gd name="connsiteY6-14" fmla="*/ 2028341 h 2028358"/>
                <a:gd name="connsiteX7-15" fmla="*/ 2521197 w 3536712"/>
                <a:gd name="connsiteY7-16" fmla="*/ 2028357 h 2028358"/>
                <a:gd name="connsiteX8-17" fmla="*/ 2519875 w 3536712"/>
                <a:gd name="connsiteY8-18" fmla="*/ 2028291 h 2028358"/>
                <a:gd name="connsiteX9-19" fmla="*/ 2518024 w 3536712"/>
                <a:gd name="connsiteY9-20" fmla="*/ 2028243 h 2028358"/>
                <a:gd name="connsiteX10-21" fmla="*/ 2518024 w 3536712"/>
                <a:gd name="connsiteY10-22" fmla="*/ 2028197 h 2028358"/>
                <a:gd name="connsiteX11-23" fmla="*/ 1876760 w 3536712"/>
                <a:gd name="connsiteY11-24" fmla="*/ 1797321 h 2028358"/>
                <a:gd name="connsiteX12-25" fmla="*/ 1776850 w 3536712"/>
                <a:gd name="connsiteY12-26" fmla="*/ 1701324 h 2028358"/>
                <a:gd name="connsiteX13-27" fmla="*/ 2037198 w 3536712"/>
                <a:gd name="connsiteY13-28" fmla="*/ 1107950 h 2028358"/>
                <a:gd name="connsiteX14-29" fmla="*/ 2519859 w 3536712"/>
                <a:gd name="connsiteY14-30" fmla="*/ 1507709 h 2028358"/>
                <a:gd name="connsiteX15-31" fmla="*/ 2521860 w 3536712"/>
                <a:gd name="connsiteY15-32" fmla="*/ 1507811 h 2028358"/>
                <a:gd name="connsiteX16-33" fmla="*/ 2523887 w 3536712"/>
                <a:gd name="connsiteY16-34" fmla="*/ 1507708 h 2028358"/>
                <a:gd name="connsiteX17-35" fmla="*/ 3016199 w 3536712"/>
                <a:gd name="connsiteY17-36" fmla="*/ 1014179 h 2028358"/>
                <a:gd name="connsiteX18-37" fmla="*/ 2537879 w 3536712"/>
                <a:gd name="connsiteY18-38" fmla="*/ 522059 h 2028358"/>
                <a:gd name="connsiteX19-39" fmla="*/ 2520070 w 3536712"/>
                <a:gd name="connsiteY19-40" fmla="*/ 521621 h 2028358"/>
                <a:gd name="connsiteX20-41" fmla="*/ 2026744 w 3536712"/>
                <a:gd name="connsiteY20-42" fmla="*/ 1008871 h 2028358"/>
                <a:gd name="connsiteX21-43" fmla="*/ 2028357 w 3536712"/>
                <a:gd name="connsiteY21-44" fmla="*/ 1013381 h 2028358"/>
                <a:gd name="connsiteX22-45" fmla="*/ 1014179 w 3536712"/>
                <a:gd name="connsiteY22-46" fmla="*/ 2027559 h 2028358"/>
                <a:gd name="connsiteX23-47" fmla="*/ 369067 w 3536712"/>
                <a:gd name="connsiteY23-48" fmla="*/ 1795970 h 2028358"/>
                <a:gd name="connsiteX24-49" fmla="*/ 267055 w 3536712"/>
                <a:gd name="connsiteY24-50" fmla="*/ 1697404 h 2028358"/>
                <a:gd name="connsiteX25-51" fmla="*/ 519443 w 3536712"/>
                <a:gd name="connsiteY25-52" fmla="*/ 1152523 h 2028358"/>
                <a:gd name="connsiteX26-53" fmla="*/ 519443 w 3536712"/>
                <a:gd name="connsiteY26-54" fmla="*/ 1008871 h 2028358"/>
                <a:gd name="connsiteX27-55" fmla="*/ 520741 w 3536712"/>
                <a:gd name="connsiteY27-56" fmla="*/ 1008871 h 2028358"/>
                <a:gd name="connsiteX28-57" fmla="*/ 520513 w 3536712"/>
                <a:gd name="connsiteY28-58" fmla="*/ 1013381 h 2028358"/>
                <a:gd name="connsiteX29-59" fmla="*/ 1014178 w 3536712"/>
                <a:gd name="connsiteY29-60" fmla="*/ 1507047 h 2028358"/>
                <a:gd name="connsiteX30-61" fmla="*/ 1507844 w 3536712"/>
                <a:gd name="connsiteY30-62" fmla="*/ 1013381 h 2028358"/>
                <a:gd name="connsiteX31-63" fmla="*/ 1507832 w 3536712"/>
                <a:gd name="connsiteY31-64" fmla="*/ 1013146 h 2028358"/>
                <a:gd name="connsiteX32-65" fmla="*/ 1505946 w 3536712"/>
                <a:gd name="connsiteY32-66" fmla="*/ 1013146 h 2028358"/>
                <a:gd name="connsiteX33-67" fmla="*/ 2520070 w 3536712"/>
                <a:gd name="connsiteY33-68" fmla="*/ 1108 h 2028358"/>
                <a:gd name="connsiteX34-69" fmla="*/ 2522569 w 3536712"/>
                <a:gd name="connsiteY34-70" fmla="*/ 1171 h 2028358"/>
                <a:gd name="connsiteX35-71" fmla="*/ 2522534 w 3536712"/>
                <a:gd name="connsiteY35-72" fmla="*/ 0 h 2028358"/>
                <a:gd name="connsiteX36-73" fmla="*/ 3536712 w 3536712"/>
                <a:gd name="connsiteY36-74" fmla="*/ 1014179 h 2028358"/>
                <a:gd name="connsiteX37-75" fmla="*/ 2525707 w 3536712"/>
                <a:gd name="connsiteY37-76" fmla="*/ 2028197 h 2028358"/>
                <a:gd name="connsiteX38-77" fmla="*/ 2525707 w 3536712"/>
                <a:gd name="connsiteY38-78" fmla="*/ 2028243 h 2028358"/>
                <a:gd name="connsiteX39-79" fmla="*/ 2523904 w 3536712"/>
                <a:gd name="connsiteY39-80" fmla="*/ 2028288 h 2028358"/>
                <a:gd name="connsiteX40-81" fmla="*/ 2522534 w 3536712"/>
                <a:gd name="connsiteY40-82" fmla="*/ 2028358 h 2028358"/>
                <a:gd name="connsiteX0-83" fmla="*/ 21 w 3533520"/>
                <a:gd name="connsiteY0-84" fmla="*/ 1069952 h 2028358"/>
                <a:gd name="connsiteX1-85" fmla="*/ 2915 w 3533520"/>
                <a:gd name="connsiteY1-86" fmla="*/ 1025148 h 2028358"/>
                <a:gd name="connsiteX2-87" fmla="*/ 4528 w 3533520"/>
                <a:gd name="connsiteY2-88" fmla="*/ 1029658 h 2028358"/>
                <a:gd name="connsiteX3-89" fmla="*/ 21 w 3533520"/>
                <a:gd name="connsiteY3-90" fmla="*/ 1069952 h 2028358"/>
                <a:gd name="connsiteX4-91" fmla="*/ 2519342 w 3533520"/>
                <a:gd name="connsiteY4-92" fmla="*/ 2028358 h 2028358"/>
                <a:gd name="connsiteX5-93" fmla="*/ 2518661 w 3533520"/>
                <a:gd name="connsiteY5-94" fmla="*/ 2028341 h 2028358"/>
                <a:gd name="connsiteX6-95" fmla="*/ 2518005 w 3533520"/>
                <a:gd name="connsiteY6-96" fmla="*/ 2028357 h 2028358"/>
                <a:gd name="connsiteX7-97" fmla="*/ 2516683 w 3533520"/>
                <a:gd name="connsiteY7-98" fmla="*/ 2028291 h 2028358"/>
                <a:gd name="connsiteX8-99" fmla="*/ 2514832 w 3533520"/>
                <a:gd name="connsiteY8-100" fmla="*/ 2028243 h 2028358"/>
                <a:gd name="connsiteX9-101" fmla="*/ 2514832 w 3533520"/>
                <a:gd name="connsiteY9-102" fmla="*/ 2028197 h 2028358"/>
                <a:gd name="connsiteX10-103" fmla="*/ 1873568 w 3533520"/>
                <a:gd name="connsiteY10-104" fmla="*/ 1797321 h 2028358"/>
                <a:gd name="connsiteX11-105" fmla="*/ 1773658 w 3533520"/>
                <a:gd name="connsiteY11-106" fmla="*/ 1701324 h 2028358"/>
                <a:gd name="connsiteX12-107" fmla="*/ 2034006 w 3533520"/>
                <a:gd name="connsiteY12-108" fmla="*/ 1107950 h 2028358"/>
                <a:gd name="connsiteX13-109" fmla="*/ 2516667 w 3533520"/>
                <a:gd name="connsiteY13-110" fmla="*/ 1507709 h 2028358"/>
                <a:gd name="connsiteX14-111" fmla="*/ 2518668 w 3533520"/>
                <a:gd name="connsiteY14-112" fmla="*/ 1507811 h 2028358"/>
                <a:gd name="connsiteX15-113" fmla="*/ 2520695 w 3533520"/>
                <a:gd name="connsiteY15-114" fmla="*/ 1507708 h 2028358"/>
                <a:gd name="connsiteX16-115" fmla="*/ 3013007 w 3533520"/>
                <a:gd name="connsiteY16-116" fmla="*/ 1014179 h 2028358"/>
                <a:gd name="connsiteX17-117" fmla="*/ 2534687 w 3533520"/>
                <a:gd name="connsiteY17-118" fmla="*/ 522059 h 2028358"/>
                <a:gd name="connsiteX18-119" fmla="*/ 2516878 w 3533520"/>
                <a:gd name="connsiteY18-120" fmla="*/ 521621 h 2028358"/>
                <a:gd name="connsiteX19-121" fmla="*/ 2023552 w 3533520"/>
                <a:gd name="connsiteY19-122" fmla="*/ 1008871 h 2028358"/>
                <a:gd name="connsiteX20-123" fmla="*/ 2025165 w 3533520"/>
                <a:gd name="connsiteY20-124" fmla="*/ 1013381 h 2028358"/>
                <a:gd name="connsiteX21-125" fmla="*/ 1010987 w 3533520"/>
                <a:gd name="connsiteY21-126" fmla="*/ 2027559 h 2028358"/>
                <a:gd name="connsiteX22-127" fmla="*/ 365875 w 3533520"/>
                <a:gd name="connsiteY22-128" fmla="*/ 1795970 h 2028358"/>
                <a:gd name="connsiteX23-129" fmla="*/ 263863 w 3533520"/>
                <a:gd name="connsiteY23-130" fmla="*/ 1697404 h 2028358"/>
                <a:gd name="connsiteX24-131" fmla="*/ 516251 w 3533520"/>
                <a:gd name="connsiteY24-132" fmla="*/ 1152523 h 2028358"/>
                <a:gd name="connsiteX25-133" fmla="*/ 516251 w 3533520"/>
                <a:gd name="connsiteY25-134" fmla="*/ 1008871 h 2028358"/>
                <a:gd name="connsiteX26-135" fmla="*/ 517549 w 3533520"/>
                <a:gd name="connsiteY26-136" fmla="*/ 1008871 h 2028358"/>
                <a:gd name="connsiteX27-137" fmla="*/ 517321 w 3533520"/>
                <a:gd name="connsiteY27-138" fmla="*/ 1013381 h 2028358"/>
                <a:gd name="connsiteX28-139" fmla="*/ 1010986 w 3533520"/>
                <a:gd name="connsiteY28-140" fmla="*/ 1507047 h 2028358"/>
                <a:gd name="connsiteX29-141" fmla="*/ 1504652 w 3533520"/>
                <a:gd name="connsiteY29-142" fmla="*/ 1013381 h 2028358"/>
                <a:gd name="connsiteX30-143" fmla="*/ 1504640 w 3533520"/>
                <a:gd name="connsiteY30-144" fmla="*/ 1013146 h 2028358"/>
                <a:gd name="connsiteX31-145" fmla="*/ 1502754 w 3533520"/>
                <a:gd name="connsiteY31-146" fmla="*/ 1013146 h 2028358"/>
                <a:gd name="connsiteX32-147" fmla="*/ 2516878 w 3533520"/>
                <a:gd name="connsiteY32-148" fmla="*/ 1108 h 2028358"/>
                <a:gd name="connsiteX33-149" fmla="*/ 2519377 w 3533520"/>
                <a:gd name="connsiteY33-150" fmla="*/ 1171 h 2028358"/>
                <a:gd name="connsiteX34-151" fmla="*/ 2519342 w 3533520"/>
                <a:gd name="connsiteY34-152" fmla="*/ 0 h 2028358"/>
                <a:gd name="connsiteX35-153" fmla="*/ 3533520 w 3533520"/>
                <a:gd name="connsiteY35-154" fmla="*/ 1014179 h 2028358"/>
                <a:gd name="connsiteX36-155" fmla="*/ 2522515 w 3533520"/>
                <a:gd name="connsiteY36-156" fmla="*/ 2028197 h 2028358"/>
                <a:gd name="connsiteX37-157" fmla="*/ 2522515 w 3533520"/>
                <a:gd name="connsiteY37-158" fmla="*/ 2028243 h 2028358"/>
                <a:gd name="connsiteX38-159" fmla="*/ 2520712 w 3533520"/>
                <a:gd name="connsiteY38-160" fmla="*/ 2028288 h 2028358"/>
                <a:gd name="connsiteX39-161" fmla="*/ 2519342 w 3533520"/>
                <a:gd name="connsiteY39-162" fmla="*/ 2028358 h 2028358"/>
                <a:gd name="connsiteX0-163" fmla="*/ 21 w 3533520"/>
                <a:gd name="connsiteY0-164" fmla="*/ 1069952 h 2028358"/>
                <a:gd name="connsiteX1-165" fmla="*/ 2915 w 3533520"/>
                <a:gd name="connsiteY1-166" fmla="*/ 1025148 h 2028358"/>
                <a:gd name="connsiteX2-167" fmla="*/ 21 w 3533520"/>
                <a:gd name="connsiteY2-168" fmla="*/ 1069952 h 2028358"/>
                <a:gd name="connsiteX3-169" fmla="*/ 2519342 w 3533520"/>
                <a:gd name="connsiteY3-170" fmla="*/ 2028358 h 2028358"/>
                <a:gd name="connsiteX4-171" fmla="*/ 2518661 w 3533520"/>
                <a:gd name="connsiteY4-172" fmla="*/ 2028341 h 2028358"/>
                <a:gd name="connsiteX5-173" fmla="*/ 2518005 w 3533520"/>
                <a:gd name="connsiteY5-174" fmla="*/ 2028357 h 2028358"/>
                <a:gd name="connsiteX6-175" fmla="*/ 2516683 w 3533520"/>
                <a:gd name="connsiteY6-176" fmla="*/ 2028291 h 2028358"/>
                <a:gd name="connsiteX7-177" fmla="*/ 2514832 w 3533520"/>
                <a:gd name="connsiteY7-178" fmla="*/ 2028243 h 2028358"/>
                <a:gd name="connsiteX8-179" fmla="*/ 2514832 w 3533520"/>
                <a:gd name="connsiteY8-180" fmla="*/ 2028197 h 2028358"/>
                <a:gd name="connsiteX9-181" fmla="*/ 1873568 w 3533520"/>
                <a:gd name="connsiteY9-182" fmla="*/ 1797321 h 2028358"/>
                <a:gd name="connsiteX10-183" fmla="*/ 1773658 w 3533520"/>
                <a:gd name="connsiteY10-184" fmla="*/ 1701324 h 2028358"/>
                <a:gd name="connsiteX11-185" fmla="*/ 2034006 w 3533520"/>
                <a:gd name="connsiteY11-186" fmla="*/ 1107950 h 2028358"/>
                <a:gd name="connsiteX12-187" fmla="*/ 2516667 w 3533520"/>
                <a:gd name="connsiteY12-188" fmla="*/ 1507709 h 2028358"/>
                <a:gd name="connsiteX13-189" fmla="*/ 2518668 w 3533520"/>
                <a:gd name="connsiteY13-190" fmla="*/ 1507811 h 2028358"/>
                <a:gd name="connsiteX14-191" fmla="*/ 2520695 w 3533520"/>
                <a:gd name="connsiteY14-192" fmla="*/ 1507708 h 2028358"/>
                <a:gd name="connsiteX15-193" fmla="*/ 3013007 w 3533520"/>
                <a:gd name="connsiteY15-194" fmla="*/ 1014179 h 2028358"/>
                <a:gd name="connsiteX16-195" fmla="*/ 2534687 w 3533520"/>
                <a:gd name="connsiteY16-196" fmla="*/ 522059 h 2028358"/>
                <a:gd name="connsiteX17-197" fmla="*/ 2516878 w 3533520"/>
                <a:gd name="connsiteY17-198" fmla="*/ 521621 h 2028358"/>
                <a:gd name="connsiteX18-199" fmla="*/ 2023552 w 3533520"/>
                <a:gd name="connsiteY18-200" fmla="*/ 1008871 h 2028358"/>
                <a:gd name="connsiteX19-201" fmla="*/ 2025165 w 3533520"/>
                <a:gd name="connsiteY19-202" fmla="*/ 1013381 h 2028358"/>
                <a:gd name="connsiteX20-203" fmla="*/ 1010987 w 3533520"/>
                <a:gd name="connsiteY20-204" fmla="*/ 2027559 h 2028358"/>
                <a:gd name="connsiteX21-205" fmla="*/ 365875 w 3533520"/>
                <a:gd name="connsiteY21-206" fmla="*/ 1795970 h 2028358"/>
                <a:gd name="connsiteX22-207" fmla="*/ 263863 w 3533520"/>
                <a:gd name="connsiteY22-208" fmla="*/ 1697404 h 2028358"/>
                <a:gd name="connsiteX23-209" fmla="*/ 516251 w 3533520"/>
                <a:gd name="connsiteY23-210" fmla="*/ 1152523 h 2028358"/>
                <a:gd name="connsiteX24-211" fmla="*/ 516251 w 3533520"/>
                <a:gd name="connsiteY24-212" fmla="*/ 1008871 h 2028358"/>
                <a:gd name="connsiteX25-213" fmla="*/ 517549 w 3533520"/>
                <a:gd name="connsiteY25-214" fmla="*/ 1008871 h 2028358"/>
                <a:gd name="connsiteX26-215" fmla="*/ 517321 w 3533520"/>
                <a:gd name="connsiteY26-216" fmla="*/ 1013381 h 2028358"/>
                <a:gd name="connsiteX27-217" fmla="*/ 1010986 w 3533520"/>
                <a:gd name="connsiteY27-218" fmla="*/ 1507047 h 2028358"/>
                <a:gd name="connsiteX28-219" fmla="*/ 1504652 w 3533520"/>
                <a:gd name="connsiteY28-220" fmla="*/ 1013381 h 2028358"/>
                <a:gd name="connsiteX29-221" fmla="*/ 1504640 w 3533520"/>
                <a:gd name="connsiteY29-222" fmla="*/ 1013146 h 2028358"/>
                <a:gd name="connsiteX30-223" fmla="*/ 1502754 w 3533520"/>
                <a:gd name="connsiteY30-224" fmla="*/ 1013146 h 2028358"/>
                <a:gd name="connsiteX31-225" fmla="*/ 2516878 w 3533520"/>
                <a:gd name="connsiteY31-226" fmla="*/ 1108 h 2028358"/>
                <a:gd name="connsiteX32-227" fmla="*/ 2519377 w 3533520"/>
                <a:gd name="connsiteY32-228" fmla="*/ 1171 h 2028358"/>
                <a:gd name="connsiteX33-229" fmla="*/ 2519342 w 3533520"/>
                <a:gd name="connsiteY33-230" fmla="*/ 0 h 2028358"/>
                <a:gd name="connsiteX34-231" fmla="*/ 3533520 w 3533520"/>
                <a:gd name="connsiteY34-232" fmla="*/ 1014179 h 2028358"/>
                <a:gd name="connsiteX35-233" fmla="*/ 2522515 w 3533520"/>
                <a:gd name="connsiteY35-234" fmla="*/ 2028197 h 2028358"/>
                <a:gd name="connsiteX36-235" fmla="*/ 2522515 w 3533520"/>
                <a:gd name="connsiteY36-236" fmla="*/ 2028243 h 2028358"/>
                <a:gd name="connsiteX37-237" fmla="*/ 2520712 w 3533520"/>
                <a:gd name="connsiteY37-238" fmla="*/ 2028288 h 2028358"/>
                <a:gd name="connsiteX38-239" fmla="*/ 2519342 w 3533520"/>
                <a:gd name="connsiteY38-240" fmla="*/ 2028358 h 2028358"/>
                <a:gd name="connsiteX0-241" fmla="*/ 2255479 w 3269657"/>
                <a:gd name="connsiteY0-242" fmla="*/ 2028358 h 2028358"/>
                <a:gd name="connsiteX1-243" fmla="*/ 2254798 w 3269657"/>
                <a:gd name="connsiteY1-244" fmla="*/ 2028341 h 2028358"/>
                <a:gd name="connsiteX2-245" fmla="*/ 2254142 w 3269657"/>
                <a:gd name="connsiteY2-246" fmla="*/ 2028357 h 2028358"/>
                <a:gd name="connsiteX3-247" fmla="*/ 2252820 w 3269657"/>
                <a:gd name="connsiteY3-248" fmla="*/ 2028291 h 2028358"/>
                <a:gd name="connsiteX4-249" fmla="*/ 2250969 w 3269657"/>
                <a:gd name="connsiteY4-250" fmla="*/ 2028243 h 2028358"/>
                <a:gd name="connsiteX5-251" fmla="*/ 2250969 w 3269657"/>
                <a:gd name="connsiteY5-252" fmla="*/ 2028197 h 2028358"/>
                <a:gd name="connsiteX6-253" fmla="*/ 1609705 w 3269657"/>
                <a:gd name="connsiteY6-254" fmla="*/ 1797321 h 2028358"/>
                <a:gd name="connsiteX7-255" fmla="*/ 1509795 w 3269657"/>
                <a:gd name="connsiteY7-256" fmla="*/ 1701324 h 2028358"/>
                <a:gd name="connsiteX8-257" fmla="*/ 1770143 w 3269657"/>
                <a:gd name="connsiteY8-258" fmla="*/ 1107950 h 2028358"/>
                <a:gd name="connsiteX9-259" fmla="*/ 2252804 w 3269657"/>
                <a:gd name="connsiteY9-260" fmla="*/ 1507709 h 2028358"/>
                <a:gd name="connsiteX10-261" fmla="*/ 2254805 w 3269657"/>
                <a:gd name="connsiteY10-262" fmla="*/ 1507811 h 2028358"/>
                <a:gd name="connsiteX11-263" fmla="*/ 2256832 w 3269657"/>
                <a:gd name="connsiteY11-264" fmla="*/ 1507708 h 2028358"/>
                <a:gd name="connsiteX12-265" fmla="*/ 2749144 w 3269657"/>
                <a:gd name="connsiteY12-266" fmla="*/ 1014179 h 2028358"/>
                <a:gd name="connsiteX13-267" fmla="*/ 2270824 w 3269657"/>
                <a:gd name="connsiteY13-268" fmla="*/ 522059 h 2028358"/>
                <a:gd name="connsiteX14-269" fmla="*/ 2253015 w 3269657"/>
                <a:gd name="connsiteY14-270" fmla="*/ 521621 h 2028358"/>
                <a:gd name="connsiteX15-271" fmla="*/ 1759689 w 3269657"/>
                <a:gd name="connsiteY15-272" fmla="*/ 1008871 h 2028358"/>
                <a:gd name="connsiteX16-273" fmla="*/ 1761302 w 3269657"/>
                <a:gd name="connsiteY16-274" fmla="*/ 1013381 h 2028358"/>
                <a:gd name="connsiteX17-275" fmla="*/ 747124 w 3269657"/>
                <a:gd name="connsiteY17-276" fmla="*/ 2027559 h 2028358"/>
                <a:gd name="connsiteX18-277" fmla="*/ 102012 w 3269657"/>
                <a:gd name="connsiteY18-278" fmla="*/ 1795970 h 2028358"/>
                <a:gd name="connsiteX19-279" fmla="*/ 0 w 3269657"/>
                <a:gd name="connsiteY19-280" fmla="*/ 1697404 h 2028358"/>
                <a:gd name="connsiteX20-281" fmla="*/ 252388 w 3269657"/>
                <a:gd name="connsiteY20-282" fmla="*/ 1152523 h 2028358"/>
                <a:gd name="connsiteX21-283" fmla="*/ 252388 w 3269657"/>
                <a:gd name="connsiteY21-284" fmla="*/ 1008871 h 2028358"/>
                <a:gd name="connsiteX22-285" fmla="*/ 253686 w 3269657"/>
                <a:gd name="connsiteY22-286" fmla="*/ 1008871 h 2028358"/>
                <a:gd name="connsiteX23-287" fmla="*/ 253458 w 3269657"/>
                <a:gd name="connsiteY23-288" fmla="*/ 1013381 h 2028358"/>
                <a:gd name="connsiteX24-289" fmla="*/ 747123 w 3269657"/>
                <a:gd name="connsiteY24-290" fmla="*/ 1507047 h 2028358"/>
                <a:gd name="connsiteX25-291" fmla="*/ 1240789 w 3269657"/>
                <a:gd name="connsiteY25-292" fmla="*/ 1013381 h 2028358"/>
                <a:gd name="connsiteX26-293" fmla="*/ 1240777 w 3269657"/>
                <a:gd name="connsiteY26-294" fmla="*/ 1013146 h 2028358"/>
                <a:gd name="connsiteX27-295" fmla="*/ 1238891 w 3269657"/>
                <a:gd name="connsiteY27-296" fmla="*/ 1013146 h 2028358"/>
                <a:gd name="connsiteX28-297" fmla="*/ 2253015 w 3269657"/>
                <a:gd name="connsiteY28-298" fmla="*/ 1108 h 2028358"/>
                <a:gd name="connsiteX29-299" fmla="*/ 2255514 w 3269657"/>
                <a:gd name="connsiteY29-300" fmla="*/ 1171 h 2028358"/>
                <a:gd name="connsiteX30-301" fmla="*/ 2255479 w 3269657"/>
                <a:gd name="connsiteY30-302" fmla="*/ 0 h 2028358"/>
                <a:gd name="connsiteX31-303" fmla="*/ 3269657 w 3269657"/>
                <a:gd name="connsiteY31-304" fmla="*/ 1014179 h 2028358"/>
                <a:gd name="connsiteX32-305" fmla="*/ 2258652 w 3269657"/>
                <a:gd name="connsiteY32-306" fmla="*/ 2028197 h 2028358"/>
                <a:gd name="connsiteX33-307" fmla="*/ 2258652 w 3269657"/>
                <a:gd name="connsiteY33-308" fmla="*/ 2028243 h 2028358"/>
                <a:gd name="connsiteX34-309" fmla="*/ 2256849 w 3269657"/>
                <a:gd name="connsiteY34-310" fmla="*/ 2028288 h 2028358"/>
                <a:gd name="connsiteX35-311" fmla="*/ 2255479 w 3269657"/>
                <a:gd name="connsiteY35-312" fmla="*/ 2028358 h 20283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Lst>
              <a:rect l="l" t="t" r="r" b="b"/>
              <a:pathLst>
                <a:path w="3269657" h="2028358">
                  <a:moveTo>
                    <a:pt x="2255479" y="2028358"/>
                  </a:moveTo>
                  <a:lnTo>
                    <a:pt x="2254798" y="2028341"/>
                  </a:lnTo>
                  <a:lnTo>
                    <a:pt x="2254142" y="2028357"/>
                  </a:lnTo>
                  <a:lnTo>
                    <a:pt x="2252820" y="2028291"/>
                  </a:lnTo>
                  <a:lnTo>
                    <a:pt x="2250969" y="2028243"/>
                  </a:lnTo>
                  <a:lnTo>
                    <a:pt x="2250969" y="2028197"/>
                  </a:lnTo>
                  <a:cubicBezTo>
                    <a:pt x="2007463" y="2027606"/>
                    <a:pt x="1784156" y="1941043"/>
                    <a:pt x="1609705" y="1797321"/>
                  </a:cubicBezTo>
                  <a:cubicBezTo>
                    <a:pt x="1573990" y="1767896"/>
                    <a:pt x="1540322" y="1736076"/>
                    <a:pt x="1509795" y="1701324"/>
                  </a:cubicBezTo>
                  <a:cubicBezTo>
                    <a:pt x="1656063" y="1542344"/>
                    <a:pt x="1751137" y="1335956"/>
                    <a:pt x="1770143" y="1107950"/>
                  </a:cubicBezTo>
                  <a:cubicBezTo>
                    <a:pt x="1813170" y="1335391"/>
                    <a:pt x="2012864" y="1507190"/>
                    <a:pt x="2252804" y="1507709"/>
                  </a:cubicBezTo>
                  <a:lnTo>
                    <a:pt x="2254805" y="1507811"/>
                  </a:lnTo>
                  <a:lnTo>
                    <a:pt x="2256832" y="1507708"/>
                  </a:lnTo>
                  <a:cubicBezTo>
                    <a:pt x="2528854" y="1507113"/>
                    <a:pt x="2749145" y="1286372"/>
                    <a:pt x="2749144" y="1014179"/>
                  </a:cubicBezTo>
                  <a:cubicBezTo>
                    <a:pt x="2749145" y="746681"/>
                    <a:pt x="2536389" y="528876"/>
                    <a:pt x="2270824" y="522059"/>
                  </a:cubicBezTo>
                  <a:lnTo>
                    <a:pt x="2253015" y="521621"/>
                  </a:lnTo>
                  <a:cubicBezTo>
                    <a:pt x="1982514" y="521621"/>
                    <a:pt x="1762826" y="739182"/>
                    <a:pt x="1759689" y="1008871"/>
                  </a:cubicBezTo>
                  <a:lnTo>
                    <a:pt x="1761302" y="1013381"/>
                  </a:lnTo>
                  <a:cubicBezTo>
                    <a:pt x="1761302" y="1573496"/>
                    <a:pt x="1307239" y="2027559"/>
                    <a:pt x="747124" y="2027559"/>
                  </a:cubicBezTo>
                  <a:cubicBezTo>
                    <a:pt x="502073" y="2027559"/>
                    <a:pt x="277322" y="1940648"/>
                    <a:pt x="102012" y="1795970"/>
                  </a:cubicBezTo>
                  <a:cubicBezTo>
                    <a:pt x="65470" y="1765813"/>
                    <a:pt x="31076" y="1733146"/>
                    <a:pt x="0" y="1697404"/>
                  </a:cubicBezTo>
                  <a:cubicBezTo>
                    <a:pt x="136258" y="1550566"/>
                    <a:pt x="226184" y="1361478"/>
                    <a:pt x="252388" y="1152523"/>
                  </a:cubicBezTo>
                  <a:lnTo>
                    <a:pt x="252388" y="1008871"/>
                  </a:lnTo>
                  <a:lnTo>
                    <a:pt x="253686" y="1008871"/>
                  </a:lnTo>
                  <a:cubicBezTo>
                    <a:pt x="253465" y="1010371"/>
                    <a:pt x="253458" y="1011875"/>
                    <a:pt x="253458" y="1013381"/>
                  </a:cubicBezTo>
                  <a:cubicBezTo>
                    <a:pt x="253458" y="1286025"/>
                    <a:pt x="474479" y="1507047"/>
                    <a:pt x="747123" y="1507047"/>
                  </a:cubicBezTo>
                  <a:cubicBezTo>
                    <a:pt x="1019768" y="1507047"/>
                    <a:pt x="1240789" y="1286025"/>
                    <a:pt x="1240789" y="1013381"/>
                  </a:cubicBezTo>
                  <a:cubicBezTo>
                    <a:pt x="1240785" y="1013303"/>
                    <a:pt x="1240781" y="1013224"/>
                    <a:pt x="1240777" y="1013146"/>
                  </a:cubicBezTo>
                  <a:lnTo>
                    <a:pt x="1238891" y="1013146"/>
                  </a:lnTo>
                  <a:cubicBezTo>
                    <a:pt x="1239994" y="454015"/>
                    <a:pt x="1693614" y="1108"/>
                    <a:pt x="2253015" y="1108"/>
                  </a:cubicBezTo>
                  <a:lnTo>
                    <a:pt x="2255514" y="1171"/>
                  </a:lnTo>
                  <a:cubicBezTo>
                    <a:pt x="2255502" y="781"/>
                    <a:pt x="2255491" y="390"/>
                    <a:pt x="2255479" y="0"/>
                  </a:cubicBezTo>
                  <a:cubicBezTo>
                    <a:pt x="2815594" y="0"/>
                    <a:pt x="3269657" y="454063"/>
                    <a:pt x="3269657" y="1014179"/>
                  </a:cubicBezTo>
                  <a:cubicBezTo>
                    <a:pt x="3269657" y="1573236"/>
                    <a:pt x="2817308" y="2026642"/>
                    <a:pt x="2258652" y="2028197"/>
                  </a:cubicBezTo>
                  <a:lnTo>
                    <a:pt x="2258652" y="2028243"/>
                  </a:lnTo>
                  <a:lnTo>
                    <a:pt x="2256849" y="2028288"/>
                  </a:lnTo>
                  <a:cubicBezTo>
                    <a:pt x="2256393" y="2028357"/>
                    <a:pt x="2255936" y="2028358"/>
                    <a:pt x="2255479" y="2028358"/>
                  </a:cubicBezTo>
                  <a:close/>
                </a:path>
              </a:pathLst>
            </a:custGeom>
            <a:solidFill>
              <a:srgbClr val="5CA30E"/>
            </a:solidFill>
            <a:ln>
              <a:solidFill>
                <a:schemeClr val="bg1"/>
              </a:solidFill>
            </a:ln>
            <a:effectLst>
              <a:outerShdw blurRad="203200" dist="38100" dir="6600000" sx="104000" sy="104000" algn="tl" rotWithShape="0">
                <a:prstClr val="black">
                  <a:alpha val="29000"/>
                </a:prstClr>
              </a:outerShdw>
            </a:effectLst>
            <a:scene3d>
              <a:camera prst="obliqueBottomLeft"/>
              <a:lightRig rig="threePt" dir="t"/>
            </a:scene3d>
            <a:sp3d extrusionH="6350">
              <a:bevelT w="1905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 name="椭圆 6"/>
            <p:cNvSpPr/>
            <p:nvPr/>
          </p:nvSpPr>
          <p:spPr>
            <a:xfrm rot="8580000" flipH="1" flipV="1">
              <a:off x="3049637" y="880788"/>
              <a:ext cx="3269657" cy="2028358"/>
            </a:xfrm>
            <a:custGeom>
              <a:avLst/>
              <a:gdLst>
                <a:gd name="connsiteX0" fmla="*/ 3213 w 3536712"/>
                <a:gd name="connsiteY0" fmla="*/ 1069952 h 2028358"/>
                <a:gd name="connsiteX1" fmla="*/ 0 w 3536712"/>
                <a:gd name="connsiteY1" fmla="*/ 1013381 h 2028358"/>
                <a:gd name="connsiteX2" fmla="*/ 114 w 3536712"/>
                <a:gd name="connsiteY2" fmla="*/ 1008871 h 2028358"/>
                <a:gd name="connsiteX3" fmla="*/ 6107 w 3536712"/>
                <a:gd name="connsiteY3" fmla="*/ 1025148 h 2028358"/>
                <a:gd name="connsiteX4" fmla="*/ 7720 w 3536712"/>
                <a:gd name="connsiteY4" fmla="*/ 1029658 h 2028358"/>
                <a:gd name="connsiteX5" fmla="*/ 3213 w 3536712"/>
                <a:gd name="connsiteY5" fmla="*/ 1069952 h 2028358"/>
                <a:gd name="connsiteX6" fmla="*/ 2522534 w 3536712"/>
                <a:gd name="connsiteY6" fmla="*/ 2028358 h 2028358"/>
                <a:gd name="connsiteX7" fmla="*/ 2521853 w 3536712"/>
                <a:gd name="connsiteY7" fmla="*/ 2028341 h 2028358"/>
                <a:gd name="connsiteX8" fmla="*/ 2521197 w 3536712"/>
                <a:gd name="connsiteY8" fmla="*/ 2028357 h 2028358"/>
                <a:gd name="connsiteX9" fmla="*/ 2519875 w 3536712"/>
                <a:gd name="connsiteY9" fmla="*/ 2028291 h 2028358"/>
                <a:gd name="connsiteX10" fmla="*/ 2518024 w 3536712"/>
                <a:gd name="connsiteY10" fmla="*/ 2028243 h 2028358"/>
                <a:gd name="connsiteX11" fmla="*/ 2518024 w 3536712"/>
                <a:gd name="connsiteY11" fmla="*/ 2028197 h 2028358"/>
                <a:gd name="connsiteX12" fmla="*/ 1876760 w 3536712"/>
                <a:gd name="connsiteY12" fmla="*/ 1797321 h 2028358"/>
                <a:gd name="connsiteX13" fmla="*/ 1776850 w 3536712"/>
                <a:gd name="connsiteY13" fmla="*/ 1701324 h 2028358"/>
                <a:gd name="connsiteX14" fmla="*/ 2037198 w 3536712"/>
                <a:gd name="connsiteY14" fmla="*/ 1107950 h 2028358"/>
                <a:gd name="connsiteX15" fmla="*/ 2519859 w 3536712"/>
                <a:gd name="connsiteY15" fmla="*/ 1507709 h 2028358"/>
                <a:gd name="connsiteX16" fmla="*/ 2521860 w 3536712"/>
                <a:gd name="connsiteY16" fmla="*/ 1507811 h 2028358"/>
                <a:gd name="connsiteX17" fmla="*/ 2523887 w 3536712"/>
                <a:gd name="connsiteY17" fmla="*/ 1507708 h 2028358"/>
                <a:gd name="connsiteX18" fmla="*/ 3016199 w 3536712"/>
                <a:gd name="connsiteY18" fmla="*/ 1014179 h 2028358"/>
                <a:gd name="connsiteX19" fmla="*/ 2537879 w 3536712"/>
                <a:gd name="connsiteY19" fmla="*/ 522059 h 2028358"/>
                <a:gd name="connsiteX20" fmla="*/ 2520070 w 3536712"/>
                <a:gd name="connsiteY20" fmla="*/ 521621 h 2028358"/>
                <a:gd name="connsiteX21" fmla="*/ 2026744 w 3536712"/>
                <a:gd name="connsiteY21" fmla="*/ 1008871 h 2028358"/>
                <a:gd name="connsiteX22" fmla="*/ 2028357 w 3536712"/>
                <a:gd name="connsiteY22" fmla="*/ 1013381 h 2028358"/>
                <a:gd name="connsiteX23" fmla="*/ 1014179 w 3536712"/>
                <a:gd name="connsiteY23" fmla="*/ 2027559 h 2028358"/>
                <a:gd name="connsiteX24" fmla="*/ 369067 w 3536712"/>
                <a:gd name="connsiteY24" fmla="*/ 1795970 h 2028358"/>
                <a:gd name="connsiteX25" fmla="*/ 267055 w 3536712"/>
                <a:gd name="connsiteY25" fmla="*/ 1697404 h 2028358"/>
                <a:gd name="connsiteX26" fmla="*/ 519443 w 3536712"/>
                <a:gd name="connsiteY26" fmla="*/ 1152523 h 2028358"/>
                <a:gd name="connsiteX27" fmla="*/ 519443 w 3536712"/>
                <a:gd name="connsiteY27" fmla="*/ 1008871 h 2028358"/>
                <a:gd name="connsiteX28" fmla="*/ 520741 w 3536712"/>
                <a:gd name="connsiteY28" fmla="*/ 1008871 h 2028358"/>
                <a:gd name="connsiteX29" fmla="*/ 520513 w 3536712"/>
                <a:gd name="connsiteY29" fmla="*/ 1013381 h 2028358"/>
                <a:gd name="connsiteX30" fmla="*/ 1014178 w 3536712"/>
                <a:gd name="connsiteY30" fmla="*/ 1507047 h 2028358"/>
                <a:gd name="connsiteX31" fmla="*/ 1507844 w 3536712"/>
                <a:gd name="connsiteY31" fmla="*/ 1013381 h 2028358"/>
                <a:gd name="connsiteX32" fmla="*/ 1507832 w 3536712"/>
                <a:gd name="connsiteY32" fmla="*/ 1013146 h 2028358"/>
                <a:gd name="connsiteX33" fmla="*/ 1505946 w 3536712"/>
                <a:gd name="connsiteY33" fmla="*/ 1013146 h 2028358"/>
                <a:gd name="connsiteX34" fmla="*/ 2520070 w 3536712"/>
                <a:gd name="connsiteY34" fmla="*/ 1108 h 2028358"/>
                <a:gd name="connsiteX35" fmla="*/ 2522569 w 3536712"/>
                <a:gd name="connsiteY35" fmla="*/ 1171 h 2028358"/>
                <a:gd name="connsiteX36" fmla="*/ 2522534 w 3536712"/>
                <a:gd name="connsiteY36" fmla="*/ 0 h 2028358"/>
                <a:gd name="connsiteX37" fmla="*/ 3536712 w 3536712"/>
                <a:gd name="connsiteY37" fmla="*/ 1014179 h 2028358"/>
                <a:gd name="connsiteX38" fmla="*/ 2525707 w 3536712"/>
                <a:gd name="connsiteY38" fmla="*/ 2028197 h 2028358"/>
                <a:gd name="connsiteX39" fmla="*/ 2525707 w 3536712"/>
                <a:gd name="connsiteY39" fmla="*/ 2028243 h 2028358"/>
                <a:gd name="connsiteX40" fmla="*/ 2523904 w 3536712"/>
                <a:gd name="connsiteY40" fmla="*/ 2028288 h 2028358"/>
                <a:gd name="connsiteX41" fmla="*/ 2522534 w 3536712"/>
                <a:gd name="connsiteY41" fmla="*/ 2028358 h 2028358"/>
                <a:gd name="connsiteX0-1" fmla="*/ 3213 w 3536712"/>
                <a:gd name="connsiteY0-2" fmla="*/ 1069952 h 2028358"/>
                <a:gd name="connsiteX1-3" fmla="*/ 0 w 3536712"/>
                <a:gd name="connsiteY1-4" fmla="*/ 1013381 h 2028358"/>
                <a:gd name="connsiteX2-5" fmla="*/ 6107 w 3536712"/>
                <a:gd name="connsiteY2-6" fmla="*/ 1025148 h 2028358"/>
                <a:gd name="connsiteX3-7" fmla="*/ 7720 w 3536712"/>
                <a:gd name="connsiteY3-8" fmla="*/ 1029658 h 2028358"/>
                <a:gd name="connsiteX4-9" fmla="*/ 3213 w 3536712"/>
                <a:gd name="connsiteY4-10" fmla="*/ 1069952 h 2028358"/>
                <a:gd name="connsiteX5-11" fmla="*/ 2522534 w 3536712"/>
                <a:gd name="connsiteY5-12" fmla="*/ 2028358 h 2028358"/>
                <a:gd name="connsiteX6-13" fmla="*/ 2521853 w 3536712"/>
                <a:gd name="connsiteY6-14" fmla="*/ 2028341 h 2028358"/>
                <a:gd name="connsiteX7-15" fmla="*/ 2521197 w 3536712"/>
                <a:gd name="connsiteY7-16" fmla="*/ 2028357 h 2028358"/>
                <a:gd name="connsiteX8-17" fmla="*/ 2519875 w 3536712"/>
                <a:gd name="connsiteY8-18" fmla="*/ 2028291 h 2028358"/>
                <a:gd name="connsiteX9-19" fmla="*/ 2518024 w 3536712"/>
                <a:gd name="connsiteY9-20" fmla="*/ 2028243 h 2028358"/>
                <a:gd name="connsiteX10-21" fmla="*/ 2518024 w 3536712"/>
                <a:gd name="connsiteY10-22" fmla="*/ 2028197 h 2028358"/>
                <a:gd name="connsiteX11-23" fmla="*/ 1876760 w 3536712"/>
                <a:gd name="connsiteY11-24" fmla="*/ 1797321 h 2028358"/>
                <a:gd name="connsiteX12-25" fmla="*/ 1776850 w 3536712"/>
                <a:gd name="connsiteY12-26" fmla="*/ 1701324 h 2028358"/>
                <a:gd name="connsiteX13-27" fmla="*/ 2037198 w 3536712"/>
                <a:gd name="connsiteY13-28" fmla="*/ 1107950 h 2028358"/>
                <a:gd name="connsiteX14-29" fmla="*/ 2519859 w 3536712"/>
                <a:gd name="connsiteY14-30" fmla="*/ 1507709 h 2028358"/>
                <a:gd name="connsiteX15-31" fmla="*/ 2521860 w 3536712"/>
                <a:gd name="connsiteY15-32" fmla="*/ 1507811 h 2028358"/>
                <a:gd name="connsiteX16-33" fmla="*/ 2523887 w 3536712"/>
                <a:gd name="connsiteY16-34" fmla="*/ 1507708 h 2028358"/>
                <a:gd name="connsiteX17-35" fmla="*/ 3016199 w 3536712"/>
                <a:gd name="connsiteY17-36" fmla="*/ 1014179 h 2028358"/>
                <a:gd name="connsiteX18-37" fmla="*/ 2537879 w 3536712"/>
                <a:gd name="connsiteY18-38" fmla="*/ 522059 h 2028358"/>
                <a:gd name="connsiteX19-39" fmla="*/ 2520070 w 3536712"/>
                <a:gd name="connsiteY19-40" fmla="*/ 521621 h 2028358"/>
                <a:gd name="connsiteX20-41" fmla="*/ 2026744 w 3536712"/>
                <a:gd name="connsiteY20-42" fmla="*/ 1008871 h 2028358"/>
                <a:gd name="connsiteX21-43" fmla="*/ 2028357 w 3536712"/>
                <a:gd name="connsiteY21-44" fmla="*/ 1013381 h 2028358"/>
                <a:gd name="connsiteX22-45" fmla="*/ 1014179 w 3536712"/>
                <a:gd name="connsiteY22-46" fmla="*/ 2027559 h 2028358"/>
                <a:gd name="connsiteX23-47" fmla="*/ 369067 w 3536712"/>
                <a:gd name="connsiteY23-48" fmla="*/ 1795970 h 2028358"/>
                <a:gd name="connsiteX24-49" fmla="*/ 267055 w 3536712"/>
                <a:gd name="connsiteY24-50" fmla="*/ 1697404 h 2028358"/>
                <a:gd name="connsiteX25-51" fmla="*/ 519443 w 3536712"/>
                <a:gd name="connsiteY25-52" fmla="*/ 1152523 h 2028358"/>
                <a:gd name="connsiteX26-53" fmla="*/ 519443 w 3536712"/>
                <a:gd name="connsiteY26-54" fmla="*/ 1008871 h 2028358"/>
                <a:gd name="connsiteX27-55" fmla="*/ 520741 w 3536712"/>
                <a:gd name="connsiteY27-56" fmla="*/ 1008871 h 2028358"/>
                <a:gd name="connsiteX28-57" fmla="*/ 520513 w 3536712"/>
                <a:gd name="connsiteY28-58" fmla="*/ 1013381 h 2028358"/>
                <a:gd name="connsiteX29-59" fmla="*/ 1014178 w 3536712"/>
                <a:gd name="connsiteY29-60" fmla="*/ 1507047 h 2028358"/>
                <a:gd name="connsiteX30-61" fmla="*/ 1507844 w 3536712"/>
                <a:gd name="connsiteY30-62" fmla="*/ 1013381 h 2028358"/>
                <a:gd name="connsiteX31-63" fmla="*/ 1507832 w 3536712"/>
                <a:gd name="connsiteY31-64" fmla="*/ 1013146 h 2028358"/>
                <a:gd name="connsiteX32-65" fmla="*/ 1505946 w 3536712"/>
                <a:gd name="connsiteY32-66" fmla="*/ 1013146 h 2028358"/>
                <a:gd name="connsiteX33-67" fmla="*/ 2520070 w 3536712"/>
                <a:gd name="connsiteY33-68" fmla="*/ 1108 h 2028358"/>
                <a:gd name="connsiteX34-69" fmla="*/ 2522569 w 3536712"/>
                <a:gd name="connsiteY34-70" fmla="*/ 1171 h 2028358"/>
                <a:gd name="connsiteX35-71" fmla="*/ 2522534 w 3536712"/>
                <a:gd name="connsiteY35-72" fmla="*/ 0 h 2028358"/>
                <a:gd name="connsiteX36-73" fmla="*/ 3536712 w 3536712"/>
                <a:gd name="connsiteY36-74" fmla="*/ 1014179 h 2028358"/>
                <a:gd name="connsiteX37-75" fmla="*/ 2525707 w 3536712"/>
                <a:gd name="connsiteY37-76" fmla="*/ 2028197 h 2028358"/>
                <a:gd name="connsiteX38-77" fmla="*/ 2525707 w 3536712"/>
                <a:gd name="connsiteY38-78" fmla="*/ 2028243 h 2028358"/>
                <a:gd name="connsiteX39-79" fmla="*/ 2523904 w 3536712"/>
                <a:gd name="connsiteY39-80" fmla="*/ 2028288 h 2028358"/>
                <a:gd name="connsiteX40-81" fmla="*/ 2522534 w 3536712"/>
                <a:gd name="connsiteY40-82" fmla="*/ 2028358 h 2028358"/>
                <a:gd name="connsiteX0-83" fmla="*/ 21 w 3533520"/>
                <a:gd name="connsiteY0-84" fmla="*/ 1069952 h 2028358"/>
                <a:gd name="connsiteX1-85" fmla="*/ 2915 w 3533520"/>
                <a:gd name="connsiteY1-86" fmla="*/ 1025148 h 2028358"/>
                <a:gd name="connsiteX2-87" fmla="*/ 4528 w 3533520"/>
                <a:gd name="connsiteY2-88" fmla="*/ 1029658 h 2028358"/>
                <a:gd name="connsiteX3-89" fmla="*/ 21 w 3533520"/>
                <a:gd name="connsiteY3-90" fmla="*/ 1069952 h 2028358"/>
                <a:gd name="connsiteX4-91" fmla="*/ 2519342 w 3533520"/>
                <a:gd name="connsiteY4-92" fmla="*/ 2028358 h 2028358"/>
                <a:gd name="connsiteX5-93" fmla="*/ 2518661 w 3533520"/>
                <a:gd name="connsiteY5-94" fmla="*/ 2028341 h 2028358"/>
                <a:gd name="connsiteX6-95" fmla="*/ 2518005 w 3533520"/>
                <a:gd name="connsiteY6-96" fmla="*/ 2028357 h 2028358"/>
                <a:gd name="connsiteX7-97" fmla="*/ 2516683 w 3533520"/>
                <a:gd name="connsiteY7-98" fmla="*/ 2028291 h 2028358"/>
                <a:gd name="connsiteX8-99" fmla="*/ 2514832 w 3533520"/>
                <a:gd name="connsiteY8-100" fmla="*/ 2028243 h 2028358"/>
                <a:gd name="connsiteX9-101" fmla="*/ 2514832 w 3533520"/>
                <a:gd name="connsiteY9-102" fmla="*/ 2028197 h 2028358"/>
                <a:gd name="connsiteX10-103" fmla="*/ 1873568 w 3533520"/>
                <a:gd name="connsiteY10-104" fmla="*/ 1797321 h 2028358"/>
                <a:gd name="connsiteX11-105" fmla="*/ 1773658 w 3533520"/>
                <a:gd name="connsiteY11-106" fmla="*/ 1701324 h 2028358"/>
                <a:gd name="connsiteX12-107" fmla="*/ 2034006 w 3533520"/>
                <a:gd name="connsiteY12-108" fmla="*/ 1107950 h 2028358"/>
                <a:gd name="connsiteX13-109" fmla="*/ 2516667 w 3533520"/>
                <a:gd name="connsiteY13-110" fmla="*/ 1507709 h 2028358"/>
                <a:gd name="connsiteX14-111" fmla="*/ 2518668 w 3533520"/>
                <a:gd name="connsiteY14-112" fmla="*/ 1507811 h 2028358"/>
                <a:gd name="connsiteX15-113" fmla="*/ 2520695 w 3533520"/>
                <a:gd name="connsiteY15-114" fmla="*/ 1507708 h 2028358"/>
                <a:gd name="connsiteX16-115" fmla="*/ 3013007 w 3533520"/>
                <a:gd name="connsiteY16-116" fmla="*/ 1014179 h 2028358"/>
                <a:gd name="connsiteX17-117" fmla="*/ 2534687 w 3533520"/>
                <a:gd name="connsiteY17-118" fmla="*/ 522059 h 2028358"/>
                <a:gd name="connsiteX18-119" fmla="*/ 2516878 w 3533520"/>
                <a:gd name="connsiteY18-120" fmla="*/ 521621 h 2028358"/>
                <a:gd name="connsiteX19-121" fmla="*/ 2023552 w 3533520"/>
                <a:gd name="connsiteY19-122" fmla="*/ 1008871 h 2028358"/>
                <a:gd name="connsiteX20-123" fmla="*/ 2025165 w 3533520"/>
                <a:gd name="connsiteY20-124" fmla="*/ 1013381 h 2028358"/>
                <a:gd name="connsiteX21-125" fmla="*/ 1010987 w 3533520"/>
                <a:gd name="connsiteY21-126" fmla="*/ 2027559 h 2028358"/>
                <a:gd name="connsiteX22-127" fmla="*/ 365875 w 3533520"/>
                <a:gd name="connsiteY22-128" fmla="*/ 1795970 h 2028358"/>
                <a:gd name="connsiteX23-129" fmla="*/ 263863 w 3533520"/>
                <a:gd name="connsiteY23-130" fmla="*/ 1697404 h 2028358"/>
                <a:gd name="connsiteX24-131" fmla="*/ 516251 w 3533520"/>
                <a:gd name="connsiteY24-132" fmla="*/ 1152523 h 2028358"/>
                <a:gd name="connsiteX25-133" fmla="*/ 516251 w 3533520"/>
                <a:gd name="connsiteY25-134" fmla="*/ 1008871 h 2028358"/>
                <a:gd name="connsiteX26-135" fmla="*/ 517549 w 3533520"/>
                <a:gd name="connsiteY26-136" fmla="*/ 1008871 h 2028358"/>
                <a:gd name="connsiteX27-137" fmla="*/ 517321 w 3533520"/>
                <a:gd name="connsiteY27-138" fmla="*/ 1013381 h 2028358"/>
                <a:gd name="connsiteX28-139" fmla="*/ 1010986 w 3533520"/>
                <a:gd name="connsiteY28-140" fmla="*/ 1507047 h 2028358"/>
                <a:gd name="connsiteX29-141" fmla="*/ 1504652 w 3533520"/>
                <a:gd name="connsiteY29-142" fmla="*/ 1013381 h 2028358"/>
                <a:gd name="connsiteX30-143" fmla="*/ 1504640 w 3533520"/>
                <a:gd name="connsiteY30-144" fmla="*/ 1013146 h 2028358"/>
                <a:gd name="connsiteX31-145" fmla="*/ 1502754 w 3533520"/>
                <a:gd name="connsiteY31-146" fmla="*/ 1013146 h 2028358"/>
                <a:gd name="connsiteX32-147" fmla="*/ 2516878 w 3533520"/>
                <a:gd name="connsiteY32-148" fmla="*/ 1108 h 2028358"/>
                <a:gd name="connsiteX33-149" fmla="*/ 2519377 w 3533520"/>
                <a:gd name="connsiteY33-150" fmla="*/ 1171 h 2028358"/>
                <a:gd name="connsiteX34-151" fmla="*/ 2519342 w 3533520"/>
                <a:gd name="connsiteY34-152" fmla="*/ 0 h 2028358"/>
                <a:gd name="connsiteX35-153" fmla="*/ 3533520 w 3533520"/>
                <a:gd name="connsiteY35-154" fmla="*/ 1014179 h 2028358"/>
                <a:gd name="connsiteX36-155" fmla="*/ 2522515 w 3533520"/>
                <a:gd name="connsiteY36-156" fmla="*/ 2028197 h 2028358"/>
                <a:gd name="connsiteX37-157" fmla="*/ 2522515 w 3533520"/>
                <a:gd name="connsiteY37-158" fmla="*/ 2028243 h 2028358"/>
                <a:gd name="connsiteX38-159" fmla="*/ 2520712 w 3533520"/>
                <a:gd name="connsiteY38-160" fmla="*/ 2028288 h 2028358"/>
                <a:gd name="connsiteX39-161" fmla="*/ 2519342 w 3533520"/>
                <a:gd name="connsiteY39-162" fmla="*/ 2028358 h 2028358"/>
                <a:gd name="connsiteX0-163" fmla="*/ 21 w 3533520"/>
                <a:gd name="connsiteY0-164" fmla="*/ 1069952 h 2028358"/>
                <a:gd name="connsiteX1-165" fmla="*/ 2915 w 3533520"/>
                <a:gd name="connsiteY1-166" fmla="*/ 1025148 h 2028358"/>
                <a:gd name="connsiteX2-167" fmla="*/ 21 w 3533520"/>
                <a:gd name="connsiteY2-168" fmla="*/ 1069952 h 2028358"/>
                <a:gd name="connsiteX3-169" fmla="*/ 2519342 w 3533520"/>
                <a:gd name="connsiteY3-170" fmla="*/ 2028358 h 2028358"/>
                <a:gd name="connsiteX4-171" fmla="*/ 2518661 w 3533520"/>
                <a:gd name="connsiteY4-172" fmla="*/ 2028341 h 2028358"/>
                <a:gd name="connsiteX5-173" fmla="*/ 2518005 w 3533520"/>
                <a:gd name="connsiteY5-174" fmla="*/ 2028357 h 2028358"/>
                <a:gd name="connsiteX6-175" fmla="*/ 2516683 w 3533520"/>
                <a:gd name="connsiteY6-176" fmla="*/ 2028291 h 2028358"/>
                <a:gd name="connsiteX7-177" fmla="*/ 2514832 w 3533520"/>
                <a:gd name="connsiteY7-178" fmla="*/ 2028243 h 2028358"/>
                <a:gd name="connsiteX8-179" fmla="*/ 2514832 w 3533520"/>
                <a:gd name="connsiteY8-180" fmla="*/ 2028197 h 2028358"/>
                <a:gd name="connsiteX9-181" fmla="*/ 1873568 w 3533520"/>
                <a:gd name="connsiteY9-182" fmla="*/ 1797321 h 2028358"/>
                <a:gd name="connsiteX10-183" fmla="*/ 1773658 w 3533520"/>
                <a:gd name="connsiteY10-184" fmla="*/ 1701324 h 2028358"/>
                <a:gd name="connsiteX11-185" fmla="*/ 2034006 w 3533520"/>
                <a:gd name="connsiteY11-186" fmla="*/ 1107950 h 2028358"/>
                <a:gd name="connsiteX12-187" fmla="*/ 2516667 w 3533520"/>
                <a:gd name="connsiteY12-188" fmla="*/ 1507709 h 2028358"/>
                <a:gd name="connsiteX13-189" fmla="*/ 2518668 w 3533520"/>
                <a:gd name="connsiteY13-190" fmla="*/ 1507811 h 2028358"/>
                <a:gd name="connsiteX14-191" fmla="*/ 2520695 w 3533520"/>
                <a:gd name="connsiteY14-192" fmla="*/ 1507708 h 2028358"/>
                <a:gd name="connsiteX15-193" fmla="*/ 3013007 w 3533520"/>
                <a:gd name="connsiteY15-194" fmla="*/ 1014179 h 2028358"/>
                <a:gd name="connsiteX16-195" fmla="*/ 2534687 w 3533520"/>
                <a:gd name="connsiteY16-196" fmla="*/ 522059 h 2028358"/>
                <a:gd name="connsiteX17-197" fmla="*/ 2516878 w 3533520"/>
                <a:gd name="connsiteY17-198" fmla="*/ 521621 h 2028358"/>
                <a:gd name="connsiteX18-199" fmla="*/ 2023552 w 3533520"/>
                <a:gd name="connsiteY18-200" fmla="*/ 1008871 h 2028358"/>
                <a:gd name="connsiteX19-201" fmla="*/ 2025165 w 3533520"/>
                <a:gd name="connsiteY19-202" fmla="*/ 1013381 h 2028358"/>
                <a:gd name="connsiteX20-203" fmla="*/ 1010987 w 3533520"/>
                <a:gd name="connsiteY20-204" fmla="*/ 2027559 h 2028358"/>
                <a:gd name="connsiteX21-205" fmla="*/ 365875 w 3533520"/>
                <a:gd name="connsiteY21-206" fmla="*/ 1795970 h 2028358"/>
                <a:gd name="connsiteX22-207" fmla="*/ 263863 w 3533520"/>
                <a:gd name="connsiteY22-208" fmla="*/ 1697404 h 2028358"/>
                <a:gd name="connsiteX23-209" fmla="*/ 516251 w 3533520"/>
                <a:gd name="connsiteY23-210" fmla="*/ 1152523 h 2028358"/>
                <a:gd name="connsiteX24-211" fmla="*/ 516251 w 3533520"/>
                <a:gd name="connsiteY24-212" fmla="*/ 1008871 h 2028358"/>
                <a:gd name="connsiteX25-213" fmla="*/ 517549 w 3533520"/>
                <a:gd name="connsiteY25-214" fmla="*/ 1008871 h 2028358"/>
                <a:gd name="connsiteX26-215" fmla="*/ 517321 w 3533520"/>
                <a:gd name="connsiteY26-216" fmla="*/ 1013381 h 2028358"/>
                <a:gd name="connsiteX27-217" fmla="*/ 1010986 w 3533520"/>
                <a:gd name="connsiteY27-218" fmla="*/ 1507047 h 2028358"/>
                <a:gd name="connsiteX28-219" fmla="*/ 1504652 w 3533520"/>
                <a:gd name="connsiteY28-220" fmla="*/ 1013381 h 2028358"/>
                <a:gd name="connsiteX29-221" fmla="*/ 1504640 w 3533520"/>
                <a:gd name="connsiteY29-222" fmla="*/ 1013146 h 2028358"/>
                <a:gd name="connsiteX30-223" fmla="*/ 1502754 w 3533520"/>
                <a:gd name="connsiteY30-224" fmla="*/ 1013146 h 2028358"/>
                <a:gd name="connsiteX31-225" fmla="*/ 2516878 w 3533520"/>
                <a:gd name="connsiteY31-226" fmla="*/ 1108 h 2028358"/>
                <a:gd name="connsiteX32-227" fmla="*/ 2519377 w 3533520"/>
                <a:gd name="connsiteY32-228" fmla="*/ 1171 h 2028358"/>
                <a:gd name="connsiteX33-229" fmla="*/ 2519342 w 3533520"/>
                <a:gd name="connsiteY33-230" fmla="*/ 0 h 2028358"/>
                <a:gd name="connsiteX34-231" fmla="*/ 3533520 w 3533520"/>
                <a:gd name="connsiteY34-232" fmla="*/ 1014179 h 2028358"/>
                <a:gd name="connsiteX35-233" fmla="*/ 2522515 w 3533520"/>
                <a:gd name="connsiteY35-234" fmla="*/ 2028197 h 2028358"/>
                <a:gd name="connsiteX36-235" fmla="*/ 2522515 w 3533520"/>
                <a:gd name="connsiteY36-236" fmla="*/ 2028243 h 2028358"/>
                <a:gd name="connsiteX37-237" fmla="*/ 2520712 w 3533520"/>
                <a:gd name="connsiteY37-238" fmla="*/ 2028288 h 2028358"/>
                <a:gd name="connsiteX38-239" fmla="*/ 2519342 w 3533520"/>
                <a:gd name="connsiteY38-240" fmla="*/ 2028358 h 2028358"/>
                <a:gd name="connsiteX0-241" fmla="*/ 2255479 w 3269657"/>
                <a:gd name="connsiteY0-242" fmla="*/ 2028358 h 2028358"/>
                <a:gd name="connsiteX1-243" fmla="*/ 2254798 w 3269657"/>
                <a:gd name="connsiteY1-244" fmla="*/ 2028341 h 2028358"/>
                <a:gd name="connsiteX2-245" fmla="*/ 2254142 w 3269657"/>
                <a:gd name="connsiteY2-246" fmla="*/ 2028357 h 2028358"/>
                <a:gd name="connsiteX3-247" fmla="*/ 2252820 w 3269657"/>
                <a:gd name="connsiteY3-248" fmla="*/ 2028291 h 2028358"/>
                <a:gd name="connsiteX4-249" fmla="*/ 2250969 w 3269657"/>
                <a:gd name="connsiteY4-250" fmla="*/ 2028243 h 2028358"/>
                <a:gd name="connsiteX5-251" fmla="*/ 2250969 w 3269657"/>
                <a:gd name="connsiteY5-252" fmla="*/ 2028197 h 2028358"/>
                <a:gd name="connsiteX6-253" fmla="*/ 1609705 w 3269657"/>
                <a:gd name="connsiteY6-254" fmla="*/ 1797321 h 2028358"/>
                <a:gd name="connsiteX7-255" fmla="*/ 1509795 w 3269657"/>
                <a:gd name="connsiteY7-256" fmla="*/ 1701324 h 2028358"/>
                <a:gd name="connsiteX8-257" fmla="*/ 1770143 w 3269657"/>
                <a:gd name="connsiteY8-258" fmla="*/ 1107950 h 2028358"/>
                <a:gd name="connsiteX9-259" fmla="*/ 2252804 w 3269657"/>
                <a:gd name="connsiteY9-260" fmla="*/ 1507709 h 2028358"/>
                <a:gd name="connsiteX10-261" fmla="*/ 2254805 w 3269657"/>
                <a:gd name="connsiteY10-262" fmla="*/ 1507811 h 2028358"/>
                <a:gd name="connsiteX11-263" fmla="*/ 2256832 w 3269657"/>
                <a:gd name="connsiteY11-264" fmla="*/ 1507708 h 2028358"/>
                <a:gd name="connsiteX12-265" fmla="*/ 2749144 w 3269657"/>
                <a:gd name="connsiteY12-266" fmla="*/ 1014179 h 2028358"/>
                <a:gd name="connsiteX13-267" fmla="*/ 2270824 w 3269657"/>
                <a:gd name="connsiteY13-268" fmla="*/ 522059 h 2028358"/>
                <a:gd name="connsiteX14-269" fmla="*/ 2253015 w 3269657"/>
                <a:gd name="connsiteY14-270" fmla="*/ 521621 h 2028358"/>
                <a:gd name="connsiteX15-271" fmla="*/ 1759689 w 3269657"/>
                <a:gd name="connsiteY15-272" fmla="*/ 1008871 h 2028358"/>
                <a:gd name="connsiteX16-273" fmla="*/ 1761302 w 3269657"/>
                <a:gd name="connsiteY16-274" fmla="*/ 1013381 h 2028358"/>
                <a:gd name="connsiteX17-275" fmla="*/ 747124 w 3269657"/>
                <a:gd name="connsiteY17-276" fmla="*/ 2027559 h 2028358"/>
                <a:gd name="connsiteX18-277" fmla="*/ 102012 w 3269657"/>
                <a:gd name="connsiteY18-278" fmla="*/ 1795970 h 2028358"/>
                <a:gd name="connsiteX19-279" fmla="*/ 0 w 3269657"/>
                <a:gd name="connsiteY19-280" fmla="*/ 1697404 h 2028358"/>
                <a:gd name="connsiteX20-281" fmla="*/ 252388 w 3269657"/>
                <a:gd name="connsiteY20-282" fmla="*/ 1152523 h 2028358"/>
                <a:gd name="connsiteX21-283" fmla="*/ 252388 w 3269657"/>
                <a:gd name="connsiteY21-284" fmla="*/ 1008871 h 2028358"/>
                <a:gd name="connsiteX22-285" fmla="*/ 253686 w 3269657"/>
                <a:gd name="connsiteY22-286" fmla="*/ 1008871 h 2028358"/>
                <a:gd name="connsiteX23-287" fmla="*/ 253458 w 3269657"/>
                <a:gd name="connsiteY23-288" fmla="*/ 1013381 h 2028358"/>
                <a:gd name="connsiteX24-289" fmla="*/ 747123 w 3269657"/>
                <a:gd name="connsiteY24-290" fmla="*/ 1507047 h 2028358"/>
                <a:gd name="connsiteX25-291" fmla="*/ 1240789 w 3269657"/>
                <a:gd name="connsiteY25-292" fmla="*/ 1013381 h 2028358"/>
                <a:gd name="connsiteX26-293" fmla="*/ 1240777 w 3269657"/>
                <a:gd name="connsiteY26-294" fmla="*/ 1013146 h 2028358"/>
                <a:gd name="connsiteX27-295" fmla="*/ 1238891 w 3269657"/>
                <a:gd name="connsiteY27-296" fmla="*/ 1013146 h 2028358"/>
                <a:gd name="connsiteX28-297" fmla="*/ 2253015 w 3269657"/>
                <a:gd name="connsiteY28-298" fmla="*/ 1108 h 2028358"/>
                <a:gd name="connsiteX29-299" fmla="*/ 2255514 w 3269657"/>
                <a:gd name="connsiteY29-300" fmla="*/ 1171 h 2028358"/>
                <a:gd name="connsiteX30-301" fmla="*/ 2255479 w 3269657"/>
                <a:gd name="connsiteY30-302" fmla="*/ 0 h 2028358"/>
                <a:gd name="connsiteX31-303" fmla="*/ 3269657 w 3269657"/>
                <a:gd name="connsiteY31-304" fmla="*/ 1014179 h 2028358"/>
                <a:gd name="connsiteX32-305" fmla="*/ 2258652 w 3269657"/>
                <a:gd name="connsiteY32-306" fmla="*/ 2028197 h 2028358"/>
                <a:gd name="connsiteX33-307" fmla="*/ 2258652 w 3269657"/>
                <a:gd name="connsiteY33-308" fmla="*/ 2028243 h 2028358"/>
                <a:gd name="connsiteX34-309" fmla="*/ 2256849 w 3269657"/>
                <a:gd name="connsiteY34-310" fmla="*/ 2028288 h 2028358"/>
                <a:gd name="connsiteX35-311" fmla="*/ 2255479 w 3269657"/>
                <a:gd name="connsiteY35-312" fmla="*/ 2028358 h 20283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Lst>
              <a:rect l="l" t="t" r="r" b="b"/>
              <a:pathLst>
                <a:path w="3269657" h="2028358">
                  <a:moveTo>
                    <a:pt x="2255479" y="2028358"/>
                  </a:moveTo>
                  <a:lnTo>
                    <a:pt x="2254798" y="2028341"/>
                  </a:lnTo>
                  <a:lnTo>
                    <a:pt x="2254142" y="2028357"/>
                  </a:lnTo>
                  <a:lnTo>
                    <a:pt x="2252820" y="2028291"/>
                  </a:lnTo>
                  <a:lnTo>
                    <a:pt x="2250969" y="2028243"/>
                  </a:lnTo>
                  <a:lnTo>
                    <a:pt x="2250969" y="2028197"/>
                  </a:lnTo>
                  <a:cubicBezTo>
                    <a:pt x="2007463" y="2027606"/>
                    <a:pt x="1784156" y="1941043"/>
                    <a:pt x="1609705" y="1797321"/>
                  </a:cubicBezTo>
                  <a:cubicBezTo>
                    <a:pt x="1573990" y="1767896"/>
                    <a:pt x="1540322" y="1736076"/>
                    <a:pt x="1509795" y="1701324"/>
                  </a:cubicBezTo>
                  <a:cubicBezTo>
                    <a:pt x="1656063" y="1542344"/>
                    <a:pt x="1751137" y="1335956"/>
                    <a:pt x="1770143" y="1107950"/>
                  </a:cubicBezTo>
                  <a:cubicBezTo>
                    <a:pt x="1813170" y="1335391"/>
                    <a:pt x="2012864" y="1507190"/>
                    <a:pt x="2252804" y="1507709"/>
                  </a:cubicBezTo>
                  <a:lnTo>
                    <a:pt x="2254805" y="1507811"/>
                  </a:lnTo>
                  <a:lnTo>
                    <a:pt x="2256832" y="1507708"/>
                  </a:lnTo>
                  <a:cubicBezTo>
                    <a:pt x="2528854" y="1507113"/>
                    <a:pt x="2749145" y="1286372"/>
                    <a:pt x="2749144" y="1014179"/>
                  </a:cubicBezTo>
                  <a:cubicBezTo>
                    <a:pt x="2749145" y="746681"/>
                    <a:pt x="2536389" y="528876"/>
                    <a:pt x="2270824" y="522059"/>
                  </a:cubicBezTo>
                  <a:lnTo>
                    <a:pt x="2253015" y="521621"/>
                  </a:lnTo>
                  <a:cubicBezTo>
                    <a:pt x="1982514" y="521621"/>
                    <a:pt x="1762826" y="739182"/>
                    <a:pt x="1759689" y="1008871"/>
                  </a:cubicBezTo>
                  <a:lnTo>
                    <a:pt x="1761302" y="1013381"/>
                  </a:lnTo>
                  <a:cubicBezTo>
                    <a:pt x="1761302" y="1573496"/>
                    <a:pt x="1307239" y="2027559"/>
                    <a:pt x="747124" y="2027559"/>
                  </a:cubicBezTo>
                  <a:cubicBezTo>
                    <a:pt x="502073" y="2027559"/>
                    <a:pt x="277322" y="1940648"/>
                    <a:pt x="102012" y="1795970"/>
                  </a:cubicBezTo>
                  <a:cubicBezTo>
                    <a:pt x="65470" y="1765813"/>
                    <a:pt x="31076" y="1733146"/>
                    <a:pt x="0" y="1697404"/>
                  </a:cubicBezTo>
                  <a:cubicBezTo>
                    <a:pt x="136258" y="1550566"/>
                    <a:pt x="226184" y="1361478"/>
                    <a:pt x="252388" y="1152523"/>
                  </a:cubicBezTo>
                  <a:lnTo>
                    <a:pt x="252388" y="1008871"/>
                  </a:lnTo>
                  <a:lnTo>
                    <a:pt x="253686" y="1008871"/>
                  </a:lnTo>
                  <a:cubicBezTo>
                    <a:pt x="253465" y="1010371"/>
                    <a:pt x="253458" y="1011875"/>
                    <a:pt x="253458" y="1013381"/>
                  </a:cubicBezTo>
                  <a:cubicBezTo>
                    <a:pt x="253458" y="1286025"/>
                    <a:pt x="474479" y="1507047"/>
                    <a:pt x="747123" y="1507047"/>
                  </a:cubicBezTo>
                  <a:cubicBezTo>
                    <a:pt x="1019768" y="1507047"/>
                    <a:pt x="1240789" y="1286025"/>
                    <a:pt x="1240789" y="1013381"/>
                  </a:cubicBezTo>
                  <a:cubicBezTo>
                    <a:pt x="1240785" y="1013303"/>
                    <a:pt x="1240781" y="1013224"/>
                    <a:pt x="1240777" y="1013146"/>
                  </a:cubicBezTo>
                  <a:lnTo>
                    <a:pt x="1238891" y="1013146"/>
                  </a:lnTo>
                  <a:cubicBezTo>
                    <a:pt x="1239994" y="454015"/>
                    <a:pt x="1693614" y="1108"/>
                    <a:pt x="2253015" y="1108"/>
                  </a:cubicBezTo>
                  <a:lnTo>
                    <a:pt x="2255514" y="1171"/>
                  </a:lnTo>
                  <a:cubicBezTo>
                    <a:pt x="2255502" y="781"/>
                    <a:pt x="2255491" y="390"/>
                    <a:pt x="2255479" y="0"/>
                  </a:cubicBezTo>
                  <a:cubicBezTo>
                    <a:pt x="2815594" y="0"/>
                    <a:pt x="3269657" y="454063"/>
                    <a:pt x="3269657" y="1014179"/>
                  </a:cubicBezTo>
                  <a:cubicBezTo>
                    <a:pt x="3269657" y="1573236"/>
                    <a:pt x="2817308" y="2026642"/>
                    <a:pt x="2258652" y="2028197"/>
                  </a:cubicBezTo>
                  <a:lnTo>
                    <a:pt x="2258652" y="2028243"/>
                  </a:lnTo>
                  <a:lnTo>
                    <a:pt x="2256849" y="2028288"/>
                  </a:lnTo>
                  <a:cubicBezTo>
                    <a:pt x="2256393" y="2028357"/>
                    <a:pt x="2255936" y="2028358"/>
                    <a:pt x="2255479" y="2028358"/>
                  </a:cubicBezTo>
                  <a:close/>
                </a:path>
              </a:pathLst>
            </a:custGeom>
            <a:solidFill>
              <a:srgbClr val="056007"/>
            </a:solidFill>
            <a:ln>
              <a:solidFill>
                <a:schemeClr val="bg1"/>
              </a:solidFill>
            </a:ln>
            <a:effectLst>
              <a:outerShdw blurRad="203200" dist="38100" dir="6600000" sx="104000" sy="104000" algn="tl" rotWithShape="0">
                <a:prstClr val="black">
                  <a:alpha val="29000"/>
                </a:prstClr>
              </a:outerShdw>
            </a:effectLst>
            <a:scene3d>
              <a:camera prst="obliqueBottomLeft"/>
              <a:lightRig rig="threePt" dir="t"/>
            </a:scene3d>
            <a:sp3d extrusionH="6350">
              <a:bevelT w="1905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 name="任意多边形 5"/>
            <p:cNvSpPr/>
            <p:nvPr/>
          </p:nvSpPr>
          <p:spPr>
            <a:xfrm>
              <a:off x="3657640" y="2816096"/>
              <a:ext cx="552450" cy="614363"/>
            </a:xfrm>
            <a:custGeom>
              <a:avLst/>
              <a:gdLst>
                <a:gd name="connsiteX0" fmla="*/ 266700 w 542925"/>
                <a:gd name="connsiteY0" fmla="*/ 95250 h 595313"/>
                <a:gd name="connsiteX1" fmla="*/ 104775 w 542925"/>
                <a:gd name="connsiteY1" fmla="*/ 57150 h 595313"/>
                <a:gd name="connsiteX2" fmla="*/ 0 w 542925"/>
                <a:gd name="connsiteY2" fmla="*/ 0 h 595313"/>
                <a:gd name="connsiteX3" fmla="*/ 90488 w 542925"/>
                <a:gd name="connsiteY3" fmla="*/ 180975 h 595313"/>
                <a:gd name="connsiteX4" fmla="*/ 128588 w 542925"/>
                <a:gd name="connsiteY4" fmla="*/ 361950 h 595313"/>
                <a:gd name="connsiteX5" fmla="*/ 123825 w 542925"/>
                <a:gd name="connsiteY5" fmla="*/ 566738 h 595313"/>
                <a:gd name="connsiteX6" fmla="*/ 285750 w 542925"/>
                <a:gd name="connsiteY6" fmla="*/ 595313 h 595313"/>
                <a:gd name="connsiteX7" fmla="*/ 442913 w 542925"/>
                <a:gd name="connsiteY7" fmla="*/ 581025 h 595313"/>
                <a:gd name="connsiteX8" fmla="*/ 542925 w 542925"/>
                <a:gd name="connsiteY8" fmla="*/ 557213 h 595313"/>
                <a:gd name="connsiteX9" fmla="*/ 409575 w 542925"/>
                <a:gd name="connsiteY9" fmla="*/ 71438 h 595313"/>
                <a:gd name="connsiteX10" fmla="*/ 266700 w 542925"/>
                <a:gd name="connsiteY10" fmla="*/ 95250 h 595313"/>
                <a:gd name="connsiteX0-1" fmla="*/ 266700 w 542925"/>
                <a:gd name="connsiteY0-2" fmla="*/ 95250 h 595313"/>
                <a:gd name="connsiteX1-3" fmla="*/ 104775 w 542925"/>
                <a:gd name="connsiteY1-4" fmla="*/ 57150 h 595313"/>
                <a:gd name="connsiteX2-5" fmla="*/ 0 w 542925"/>
                <a:gd name="connsiteY2-6" fmla="*/ 0 h 595313"/>
                <a:gd name="connsiteX3-7" fmla="*/ 90488 w 542925"/>
                <a:gd name="connsiteY3-8" fmla="*/ 180975 h 595313"/>
                <a:gd name="connsiteX4-9" fmla="*/ 128588 w 542925"/>
                <a:gd name="connsiteY4-10" fmla="*/ 361950 h 595313"/>
                <a:gd name="connsiteX5-11" fmla="*/ 123825 w 542925"/>
                <a:gd name="connsiteY5-12" fmla="*/ 566738 h 595313"/>
                <a:gd name="connsiteX6-13" fmla="*/ 285750 w 542925"/>
                <a:gd name="connsiteY6-14" fmla="*/ 595313 h 595313"/>
                <a:gd name="connsiteX7-15" fmla="*/ 442913 w 542925"/>
                <a:gd name="connsiteY7-16" fmla="*/ 581025 h 595313"/>
                <a:gd name="connsiteX8-17" fmla="*/ 542925 w 542925"/>
                <a:gd name="connsiteY8-18" fmla="*/ 557213 h 595313"/>
                <a:gd name="connsiteX9-19" fmla="*/ 409575 w 542925"/>
                <a:gd name="connsiteY9-20" fmla="*/ 71438 h 595313"/>
                <a:gd name="connsiteX10-21" fmla="*/ 266700 w 542925"/>
                <a:gd name="connsiteY10-22" fmla="*/ 95250 h 595313"/>
                <a:gd name="connsiteX0-23" fmla="*/ 266700 w 542925"/>
                <a:gd name="connsiteY0-24" fmla="*/ 95250 h 595313"/>
                <a:gd name="connsiteX1-25" fmla="*/ 104775 w 542925"/>
                <a:gd name="connsiteY1-26" fmla="*/ 57150 h 595313"/>
                <a:gd name="connsiteX2-27" fmla="*/ 0 w 542925"/>
                <a:gd name="connsiteY2-28" fmla="*/ 0 h 595313"/>
                <a:gd name="connsiteX3-29" fmla="*/ 90488 w 542925"/>
                <a:gd name="connsiteY3-30" fmla="*/ 180975 h 595313"/>
                <a:gd name="connsiteX4-31" fmla="*/ 128588 w 542925"/>
                <a:gd name="connsiteY4-32" fmla="*/ 361950 h 595313"/>
                <a:gd name="connsiteX5-33" fmla="*/ 123825 w 542925"/>
                <a:gd name="connsiteY5-34" fmla="*/ 566738 h 595313"/>
                <a:gd name="connsiteX6-35" fmla="*/ 285750 w 542925"/>
                <a:gd name="connsiteY6-36" fmla="*/ 595313 h 595313"/>
                <a:gd name="connsiteX7-37" fmla="*/ 447676 w 542925"/>
                <a:gd name="connsiteY7-38" fmla="*/ 588169 h 595313"/>
                <a:gd name="connsiteX8-39" fmla="*/ 542925 w 542925"/>
                <a:gd name="connsiteY8-40" fmla="*/ 557213 h 595313"/>
                <a:gd name="connsiteX9-41" fmla="*/ 409575 w 542925"/>
                <a:gd name="connsiteY9-42" fmla="*/ 71438 h 595313"/>
                <a:gd name="connsiteX10-43" fmla="*/ 266700 w 542925"/>
                <a:gd name="connsiteY10-44" fmla="*/ 95250 h 595313"/>
                <a:gd name="connsiteX0-45" fmla="*/ 271463 w 547688"/>
                <a:gd name="connsiteY0-46" fmla="*/ 114300 h 614363"/>
                <a:gd name="connsiteX1-47" fmla="*/ 109538 w 547688"/>
                <a:gd name="connsiteY1-48" fmla="*/ 76200 h 614363"/>
                <a:gd name="connsiteX2-49" fmla="*/ 0 w 547688"/>
                <a:gd name="connsiteY2-50" fmla="*/ 0 h 614363"/>
                <a:gd name="connsiteX3-51" fmla="*/ 95251 w 547688"/>
                <a:gd name="connsiteY3-52" fmla="*/ 200025 h 614363"/>
                <a:gd name="connsiteX4-53" fmla="*/ 133351 w 547688"/>
                <a:gd name="connsiteY4-54" fmla="*/ 381000 h 614363"/>
                <a:gd name="connsiteX5-55" fmla="*/ 128588 w 547688"/>
                <a:gd name="connsiteY5-56" fmla="*/ 585788 h 614363"/>
                <a:gd name="connsiteX6-57" fmla="*/ 290513 w 547688"/>
                <a:gd name="connsiteY6-58" fmla="*/ 614363 h 614363"/>
                <a:gd name="connsiteX7-59" fmla="*/ 452439 w 547688"/>
                <a:gd name="connsiteY7-60" fmla="*/ 607219 h 614363"/>
                <a:gd name="connsiteX8-61" fmla="*/ 547688 w 547688"/>
                <a:gd name="connsiteY8-62" fmla="*/ 576263 h 614363"/>
                <a:gd name="connsiteX9-63" fmla="*/ 414338 w 547688"/>
                <a:gd name="connsiteY9-64" fmla="*/ 90488 h 614363"/>
                <a:gd name="connsiteX10-65" fmla="*/ 271463 w 547688"/>
                <a:gd name="connsiteY10-66" fmla="*/ 114300 h 614363"/>
                <a:gd name="connsiteX0-67" fmla="*/ 271463 w 547688"/>
                <a:gd name="connsiteY0-68" fmla="*/ 114300 h 614363"/>
                <a:gd name="connsiteX1-69" fmla="*/ 109538 w 547688"/>
                <a:gd name="connsiteY1-70" fmla="*/ 76200 h 614363"/>
                <a:gd name="connsiteX2-71" fmla="*/ 0 w 547688"/>
                <a:gd name="connsiteY2-72" fmla="*/ 0 h 614363"/>
                <a:gd name="connsiteX3-73" fmla="*/ 95251 w 547688"/>
                <a:gd name="connsiteY3-74" fmla="*/ 200025 h 614363"/>
                <a:gd name="connsiteX4-75" fmla="*/ 133351 w 547688"/>
                <a:gd name="connsiteY4-76" fmla="*/ 381000 h 614363"/>
                <a:gd name="connsiteX5-77" fmla="*/ 128588 w 547688"/>
                <a:gd name="connsiteY5-78" fmla="*/ 585788 h 614363"/>
                <a:gd name="connsiteX6-79" fmla="*/ 290513 w 547688"/>
                <a:gd name="connsiteY6-80" fmla="*/ 614363 h 614363"/>
                <a:gd name="connsiteX7-81" fmla="*/ 452439 w 547688"/>
                <a:gd name="connsiteY7-82" fmla="*/ 607219 h 614363"/>
                <a:gd name="connsiteX8-83" fmla="*/ 547688 w 547688"/>
                <a:gd name="connsiteY8-84" fmla="*/ 576263 h 614363"/>
                <a:gd name="connsiteX9-85" fmla="*/ 414338 w 547688"/>
                <a:gd name="connsiteY9-86" fmla="*/ 107157 h 614363"/>
                <a:gd name="connsiteX10-87" fmla="*/ 271463 w 547688"/>
                <a:gd name="connsiteY10-88" fmla="*/ 114300 h 614363"/>
                <a:gd name="connsiteX0-89" fmla="*/ 271463 w 552450"/>
                <a:gd name="connsiteY0-90" fmla="*/ 114300 h 614363"/>
                <a:gd name="connsiteX1-91" fmla="*/ 109538 w 552450"/>
                <a:gd name="connsiteY1-92" fmla="*/ 76200 h 614363"/>
                <a:gd name="connsiteX2-93" fmla="*/ 0 w 552450"/>
                <a:gd name="connsiteY2-94" fmla="*/ 0 h 614363"/>
                <a:gd name="connsiteX3-95" fmla="*/ 95251 w 552450"/>
                <a:gd name="connsiteY3-96" fmla="*/ 200025 h 614363"/>
                <a:gd name="connsiteX4-97" fmla="*/ 133351 w 552450"/>
                <a:gd name="connsiteY4-98" fmla="*/ 381000 h 614363"/>
                <a:gd name="connsiteX5-99" fmla="*/ 128588 w 552450"/>
                <a:gd name="connsiteY5-100" fmla="*/ 585788 h 614363"/>
                <a:gd name="connsiteX6-101" fmla="*/ 290513 w 552450"/>
                <a:gd name="connsiteY6-102" fmla="*/ 614363 h 614363"/>
                <a:gd name="connsiteX7-103" fmla="*/ 452439 w 552450"/>
                <a:gd name="connsiteY7-104" fmla="*/ 607219 h 614363"/>
                <a:gd name="connsiteX8-105" fmla="*/ 552450 w 552450"/>
                <a:gd name="connsiteY8-106" fmla="*/ 585788 h 614363"/>
                <a:gd name="connsiteX9-107" fmla="*/ 414338 w 552450"/>
                <a:gd name="connsiteY9-108" fmla="*/ 107157 h 614363"/>
                <a:gd name="connsiteX10-109" fmla="*/ 271463 w 552450"/>
                <a:gd name="connsiteY10-110" fmla="*/ 114300 h 61436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552450" h="614363">
                  <a:moveTo>
                    <a:pt x="271463" y="114300"/>
                  </a:moveTo>
                  <a:lnTo>
                    <a:pt x="109538" y="76200"/>
                  </a:lnTo>
                  <a:lnTo>
                    <a:pt x="0" y="0"/>
                  </a:lnTo>
                  <a:lnTo>
                    <a:pt x="95251" y="200025"/>
                  </a:lnTo>
                  <a:lnTo>
                    <a:pt x="133351" y="381000"/>
                  </a:lnTo>
                  <a:lnTo>
                    <a:pt x="128588" y="585788"/>
                  </a:lnTo>
                  <a:cubicBezTo>
                    <a:pt x="182563" y="607219"/>
                    <a:pt x="236538" y="604838"/>
                    <a:pt x="290513" y="614363"/>
                  </a:cubicBezTo>
                  <a:lnTo>
                    <a:pt x="452439" y="607219"/>
                  </a:lnTo>
                  <a:lnTo>
                    <a:pt x="552450" y="585788"/>
                  </a:lnTo>
                  <a:lnTo>
                    <a:pt x="414338" y="107157"/>
                  </a:lnTo>
                  <a:lnTo>
                    <a:pt x="271463" y="114300"/>
                  </a:lnTo>
                  <a:close/>
                </a:path>
              </a:pathLst>
            </a:custGeom>
            <a:gradFill flip="none" rotWithShape="1">
              <a:gsLst>
                <a:gs pos="100000">
                  <a:srgbClr val="413839">
                    <a:alpha val="43000"/>
                  </a:srgbClr>
                </a:gs>
                <a:gs pos="27000">
                  <a:srgbClr val="4C4241">
                    <a:alpha val="1000"/>
                  </a:srgbClr>
                </a:gs>
              </a:gsLst>
              <a:lin ang="108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 name="任意多边形 6"/>
            <p:cNvSpPr/>
            <p:nvPr/>
          </p:nvSpPr>
          <p:spPr>
            <a:xfrm>
              <a:off x="4836038" y="1863596"/>
              <a:ext cx="803274" cy="658813"/>
            </a:xfrm>
            <a:custGeom>
              <a:avLst/>
              <a:gdLst>
                <a:gd name="connsiteX0" fmla="*/ 377825 w 765175"/>
                <a:gd name="connsiteY0" fmla="*/ 101600 h 596900"/>
                <a:gd name="connsiteX1" fmla="*/ 146050 w 765175"/>
                <a:gd name="connsiteY1" fmla="*/ 79375 h 596900"/>
                <a:gd name="connsiteX2" fmla="*/ 0 w 765175"/>
                <a:gd name="connsiteY2" fmla="*/ 0 h 596900"/>
                <a:gd name="connsiteX3" fmla="*/ 92075 w 765175"/>
                <a:gd name="connsiteY3" fmla="*/ 161925 h 596900"/>
                <a:gd name="connsiteX4" fmla="*/ 142875 w 765175"/>
                <a:gd name="connsiteY4" fmla="*/ 387350 h 596900"/>
                <a:gd name="connsiteX5" fmla="*/ 142875 w 765175"/>
                <a:gd name="connsiteY5" fmla="*/ 577850 h 596900"/>
                <a:gd name="connsiteX6" fmla="*/ 342900 w 765175"/>
                <a:gd name="connsiteY6" fmla="*/ 596900 h 596900"/>
                <a:gd name="connsiteX7" fmla="*/ 555625 w 765175"/>
                <a:gd name="connsiteY7" fmla="*/ 565150 h 596900"/>
                <a:gd name="connsiteX8" fmla="*/ 765175 w 765175"/>
                <a:gd name="connsiteY8" fmla="*/ 495300 h 596900"/>
                <a:gd name="connsiteX9" fmla="*/ 584200 w 765175"/>
                <a:gd name="connsiteY9" fmla="*/ 196850 h 596900"/>
                <a:gd name="connsiteX10" fmla="*/ 498475 w 765175"/>
                <a:gd name="connsiteY10" fmla="*/ 63500 h 596900"/>
                <a:gd name="connsiteX11" fmla="*/ 377825 w 765175"/>
                <a:gd name="connsiteY11" fmla="*/ 101600 h 596900"/>
                <a:gd name="connsiteX0-1" fmla="*/ 377825 w 765175"/>
                <a:gd name="connsiteY0-2" fmla="*/ 101600 h 596900"/>
                <a:gd name="connsiteX1-3" fmla="*/ 146050 w 765175"/>
                <a:gd name="connsiteY1-4" fmla="*/ 79375 h 596900"/>
                <a:gd name="connsiteX2-5" fmla="*/ 0 w 765175"/>
                <a:gd name="connsiteY2-6" fmla="*/ 0 h 596900"/>
                <a:gd name="connsiteX3-7" fmla="*/ 92075 w 765175"/>
                <a:gd name="connsiteY3-8" fmla="*/ 161925 h 596900"/>
                <a:gd name="connsiteX4-9" fmla="*/ 142875 w 765175"/>
                <a:gd name="connsiteY4-10" fmla="*/ 387350 h 596900"/>
                <a:gd name="connsiteX5-11" fmla="*/ 142875 w 765175"/>
                <a:gd name="connsiteY5-12" fmla="*/ 577850 h 596900"/>
                <a:gd name="connsiteX6-13" fmla="*/ 342900 w 765175"/>
                <a:gd name="connsiteY6-14" fmla="*/ 596900 h 596900"/>
                <a:gd name="connsiteX7-15" fmla="*/ 555625 w 765175"/>
                <a:gd name="connsiteY7-16" fmla="*/ 565150 h 596900"/>
                <a:gd name="connsiteX8-17" fmla="*/ 765175 w 765175"/>
                <a:gd name="connsiteY8-18" fmla="*/ 495300 h 596900"/>
                <a:gd name="connsiteX9-19" fmla="*/ 584200 w 765175"/>
                <a:gd name="connsiteY9-20" fmla="*/ 196850 h 596900"/>
                <a:gd name="connsiteX10-21" fmla="*/ 498475 w 765175"/>
                <a:gd name="connsiteY10-22" fmla="*/ 63500 h 596900"/>
                <a:gd name="connsiteX11-23" fmla="*/ 377825 w 765175"/>
                <a:gd name="connsiteY11-24" fmla="*/ 101600 h 596900"/>
                <a:gd name="connsiteX0-25" fmla="*/ 377825 w 765175"/>
                <a:gd name="connsiteY0-26" fmla="*/ 101600 h 596900"/>
                <a:gd name="connsiteX1-27" fmla="*/ 146050 w 765175"/>
                <a:gd name="connsiteY1-28" fmla="*/ 79375 h 596900"/>
                <a:gd name="connsiteX2-29" fmla="*/ 0 w 765175"/>
                <a:gd name="connsiteY2-30" fmla="*/ 0 h 596900"/>
                <a:gd name="connsiteX3-31" fmla="*/ 92075 w 765175"/>
                <a:gd name="connsiteY3-32" fmla="*/ 161925 h 596900"/>
                <a:gd name="connsiteX4-33" fmla="*/ 142875 w 765175"/>
                <a:gd name="connsiteY4-34" fmla="*/ 387350 h 596900"/>
                <a:gd name="connsiteX5-35" fmla="*/ 142875 w 765175"/>
                <a:gd name="connsiteY5-36" fmla="*/ 577850 h 596900"/>
                <a:gd name="connsiteX6-37" fmla="*/ 342900 w 765175"/>
                <a:gd name="connsiteY6-38" fmla="*/ 596900 h 596900"/>
                <a:gd name="connsiteX7-39" fmla="*/ 555625 w 765175"/>
                <a:gd name="connsiteY7-40" fmla="*/ 565150 h 596900"/>
                <a:gd name="connsiteX8-41" fmla="*/ 765175 w 765175"/>
                <a:gd name="connsiteY8-42" fmla="*/ 495300 h 596900"/>
                <a:gd name="connsiteX9-43" fmla="*/ 584200 w 765175"/>
                <a:gd name="connsiteY9-44" fmla="*/ 196850 h 596900"/>
                <a:gd name="connsiteX10-45" fmla="*/ 498475 w 765175"/>
                <a:gd name="connsiteY10-46" fmla="*/ 63500 h 596900"/>
                <a:gd name="connsiteX11-47" fmla="*/ 377825 w 765175"/>
                <a:gd name="connsiteY11-48" fmla="*/ 101600 h 596900"/>
                <a:gd name="connsiteX0-49" fmla="*/ 377825 w 765175"/>
                <a:gd name="connsiteY0-50" fmla="*/ 101600 h 592138"/>
                <a:gd name="connsiteX1-51" fmla="*/ 146050 w 765175"/>
                <a:gd name="connsiteY1-52" fmla="*/ 79375 h 592138"/>
                <a:gd name="connsiteX2-53" fmla="*/ 0 w 765175"/>
                <a:gd name="connsiteY2-54" fmla="*/ 0 h 592138"/>
                <a:gd name="connsiteX3-55" fmla="*/ 92075 w 765175"/>
                <a:gd name="connsiteY3-56" fmla="*/ 161925 h 592138"/>
                <a:gd name="connsiteX4-57" fmla="*/ 142875 w 765175"/>
                <a:gd name="connsiteY4-58" fmla="*/ 387350 h 592138"/>
                <a:gd name="connsiteX5-59" fmla="*/ 142875 w 765175"/>
                <a:gd name="connsiteY5-60" fmla="*/ 577850 h 592138"/>
                <a:gd name="connsiteX6-61" fmla="*/ 333375 w 765175"/>
                <a:gd name="connsiteY6-62" fmla="*/ 592138 h 592138"/>
                <a:gd name="connsiteX7-63" fmla="*/ 555625 w 765175"/>
                <a:gd name="connsiteY7-64" fmla="*/ 565150 h 592138"/>
                <a:gd name="connsiteX8-65" fmla="*/ 765175 w 765175"/>
                <a:gd name="connsiteY8-66" fmla="*/ 495300 h 592138"/>
                <a:gd name="connsiteX9-67" fmla="*/ 584200 w 765175"/>
                <a:gd name="connsiteY9-68" fmla="*/ 196850 h 592138"/>
                <a:gd name="connsiteX10-69" fmla="*/ 498475 w 765175"/>
                <a:gd name="connsiteY10-70" fmla="*/ 63500 h 592138"/>
                <a:gd name="connsiteX11-71" fmla="*/ 377825 w 765175"/>
                <a:gd name="connsiteY11-72" fmla="*/ 101600 h 592138"/>
                <a:gd name="connsiteX0-73" fmla="*/ 380206 w 767556"/>
                <a:gd name="connsiteY0-74" fmla="*/ 108744 h 599282"/>
                <a:gd name="connsiteX1-75" fmla="*/ 148431 w 767556"/>
                <a:gd name="connsiteY1-76" fmla="*/ 86519 h 599282"/>
                <a:gd name="connsiteX2-77" fmla="*/ 0 w 767556"/>
                <a:gd name="connsiteY2-78" fmla="*/ 0 h 599282"/>
                <a:gd name="connsiteX3-79" fmla="*/ 94456 w 767556"/>
                <a:gd name="connsiteY3-80" fmla="*/ 169069 h 599282"/>
                <a:gd name="connsiteX4-81" fmla="*/ 145256 w 767556"/>
                <a:gd name="connsiteY4-82" fmla="*/ 394494 h 599282"/>
                <a:gd name="connsiteX5-83" fmla="*/ 145256 w 767556"/>
                <a:gd name="connsiteY5-84" fmla="*/ 584994 h 599282"/>
                <a:gd name="connsiteX6-85" fmla="*/ 335756 w 767556"/>
                <a:gd name="connsiteY6-86" fmla="*/ 599282 h 599282"/>
                <a:gd name="connsiteX7-87" fmla="*/ 558006 w 767556"/>
                <a:gd name="connsiteY7-88" fmla="*/ 572294 h 599282"/>
                <a:gd name="connsiteX8-89" fmla="*/ 767556 w 767556"/>
                <a:gd name="connsiteY8-90" fmla="*/ 502444 h 599282"/>
                <a:gd name="connsiteX9-91" fmla="*/ 586581 w 767556"/>
                <a:gd name="connsiteY9-92" fmla="*/ 203994 h 599282"/>
                <a:gd name="connsiteX10-93" fmla="*/ 500856 w 767556"/>
                <a:gd name="connsiteY10-94" fmla="*/ 70644 h 599282"/>
                <a:gd name="connsiteX11-95" fmla="*/ 380206 w 767556"/>
                <a:gd name="connsiteY11-96" fmla="*/ 108744 h 599282"/>
                <a:gd name="connsiteX0-97" fmla="*/ 380206 w 767556"/>
                <a:gd name="connsiteY0-98" fmla="*/ 108744 h 599282"/>
                <a:gd name="connsiteX1-99" fmla="*/ 148431 w 767556"/>
                <a:gd name="connsiteY1-100" fmla="*/ 86519 h 599282"/>
                <a:gd name="connsiteX2-101" fmla="*/ 0 w 767556"/>
                <a:gd name="connsiteY2-102" fmla="*/ 0 h 599282"/>
                <a:gd name="connsiteX3-103" fmla="*/ 94456 w 767556"/>
                <a:gd name="connsiteY3-104" fmla="*/ 169069 h 599282"/>
                <a:gd name="connsiteX4-105" fmla="*/ 145256 w 767556"/>
                <a:gd name="connsiteY4-106" fmla="*/ 394494 h 599282"/>
                <a:gd name="connsiteX5-107" fmla="*/ 145256 w 767556"/>
                <a:gd name="connsiteY5-108" fmla="*/ 584994 h 599282"/>
                <a:gd name="connsiteX6-109" fmla="*/ 335756 w 767556"/>
                <a:gd name="connsiteY6-110" fmla="*/ 599282 h 599282"/>
                <a:gd name="connsiteX7-111" fmla="*/ 558006 w 767556"/>
                <a:gd name="connsiteY7-112" fmla="*/ 572294 h 599282"/>
                <a:gd name="connsiteX8-113" fmla="*/ 767556 w 767556"/>
                <a:gd name="connsiteY8-114" fmla="*/ 502444 h 599282"/>
                <a:gd name="connsiteX9-115" fmla="*/ 586581 w 767556"/>
                <a:gd name="connsiteY9-116" fmla="*/ 203994 h 599282"/>
                <a:gd name="connsiteX10-117" fmla="*/ 500856 w 767556"/>
                <a:gd name="connsiteY10-118" fmla="*/ 70644 h 599282"/>
                <a:gd name="connsiteX11-119" fmla="*/ 380206 w 767556"/>
                <a:gd name="connsiteY11-120" fmla="*/ 108744 h 599282"/>
                <a:gd name="connsiteX0-121" fmla="*/ 370681 w 758031"/>
                <a:gd name="connsiteY0-122" fmla="*/ 99219 h 589757"/>
                <a:gd name="connsiteX1-123" fmla="*/ 138906 w 758031"/>
                <a:gd name="connsiteY1-124" fmla="*/ 76994 h 589757"/>
                <a:gd name="connsiteX2-125" fmla="*/ 0 w 758031"/>
                <a:gd name="connsiteY2-126" fmla="*/ 0 h 589757"/>
                <a:gd name="connsiteX3-127" fmla="*/ 84931 w 758031"/>
                <a:gd name="connsiteY3-128" fmla="*/ 159544 h 589757"/>
                <a:gd name="connsiteX4-129" fmla="*/ 135731 w 758031"/>
                <a:gd name="connsiteY4-130" fmla="*/ 384969 h 589757"/>
                <a:gd name="connsiteX5-131" fmla="*/ 135731 w 758031"/>
                <a:gd name="connsiteY5-132" fmla="*/ 575469 h 589757"/>
                <a:gd name="connsiteX6-133" fmla="*/ 326231 w 758031"/>
                <a:gd name="connsiteY6-134" fmla="*/ 589757 h 589757"/>
                <a:gd name="connsiteX7-135" fmla="*/ 548481 w 758031"/>
                <a:gd name="connsiteY7-136" fmla="*/ 562769 h 589757"/>
                <a:gd name="connsiteX8-137" fmla="*/ 758031 w 758031"/>
                <a:gd name="connsiteY8-138" fmla="*/ 492919 h 589757"/>
                <a:gd name="connsiteX9-139" fmla="*/ 577056 w 758031"/>
                <a:gd name="connsiteY9-140" fmla="*/ 194469 h 589757"/>
                <a:gd name="connsiteX10-141" fmla="*/ 491331 w 758031"/>
                <a:gd name="connsiteY10-142" fmla="*/ 61119 h 589757"/>
                <a:gd name="connsiteX11-143" fmla="*/ 370681 w 758031"/>
                <a:gd name="connsiteY11-144" fmla="*/ 99219 h 589757"/>
                <a:gd name="connsiteX0-145" fmla="*/ 370681 w 758031"/>
                <a:gd name="connsiteY0-146" fmla="*/ 99219 h 589757"/>
                <a:gd name="connsiteX1-147" fmla="*/ 138906 w 758031"/>
                <a:gd name="connsiteY1-148" fmla="*/ 76994 h 589757"/>
                <a:gd name="connsiteX2-149" fmla="*/ 0 w 758031"/>
                <a:gd name="connsiteY2-150" fmla="*/ 0 h 589757"/>
                <a:gd name="connsiteX3-151" fmla="*/ 77787 w 758031"/>
                <a:gd name="connsiteY3-152" fmla="*/ 159544 h 589757"/>
                <a:gd name="connsiteX4-153" fmla="*/ 135731 w 758031"/>
                <a:gd name="connsiteY4-154" fmla="*/ 384969 h 589757"/>
                <a:gd name="connsiteX5-155" fmla="*/ 135731 w 758031"/>
                <a:gd name="connsiteY5-156" fmla="*/ 575469 h 589757"/>
                <a:gd name="connsiteX6-157" fmla="*/ 326231 w 758031"/>
                <a:gd name="connsiteY6-158" fmla="*/ 589757 h 589757"/>
                <a:gd name="connsiteX7-159" fmla="*/ 548481 w 758031"/>
                <a:gd name="connsiteY7-160" fmla="*/ 562769 h 589757"/>
                <a:gd name="connsiteX8-161" fmla="*/ 758031 w 758031"/>
                <a:gd name="connsiteY8-162" fmla="*/ 492919 h 589757"/>
                <a:gd name="connsiteX9-163" fmla="*/ 577056 w 758031"/>
                <a:gd name="connsiteY9-164" fmla="*/ 194469 h 589757"/>
                <a:gd name="connsiteX10-165" fmla="*/ 491331 w 758031"/>
                <a:gd name="connsiteY10-166" fmla="*/ 61119 h 589757"/>
                <a:gd name="connsiteX11-167" fmla="*/ 370681 w 758031"/>
                <a:gd name="connsiteY11-168" fmla="*/ 99219 h 589757"/>
                <a:gd name="connsiteX0-169" fmla="*/ 370681 w 758031"/>
                <a:gd name="connsiteY0-170" fmla="*/ 99219 h 589757"/>
                <a:gd name="connsiteX1-171" fmla="*/ 138906 w 758031"/>
                <a:gd name="connsiteY1-172" fmla="*/ 76994 h 589757"/>
                <a:gd name="connsiteX2-173" fmla="*/ 0 w 758031"/>
                <a:gd name="connsiteY2-174" fmla="*/ 0 h 589757"/>
                <a:gd name="connsiteX3-175" fmla="*/ 77787 w 758031"/>
                <a:gd name="connsiteY3-176" fmla="*/ 159544 h 589757"/>
                <a:gd name="connsiteX4-177" fmla="*/ 128587 w 758031"/>
                <a:gd name="connsiteY4-178" fmla="*/ 382587 h 589757"/>
                <a:gd name="connsiteX5-179" fmla="*/ 135731 w 758031"/>
                <a:gd name="connsiteY5-180" fmla="*/ 575469 h 589757"/>
                <a:gd name="connsiteX6-181" fmla="*/ 326231 w 758031"/>
                <a:gd name="connsiteY6-182" fmla="*/ 589757 h 589757"/>
                <a:gd name="connsiteX7-183" fmla="*/ 548481 w 758031"/>
                <a:gd name="connsiteY7-184" fmla="*/ 562769 h 589757"/>
                <a:gd name="connsiteX8-185" fmla="*/ 758031 w 758031"/>
                <a:gd name="connsiteY8-186" fmla="*/ 492919 h 589757"/>
                <a:gd name="connsiteX9-187" fmla="*/ 577056 w 758031"/>
                <a:gd name="connsiteY9-188" fmla="*/ 194469 h 589757"/>
                <a:gd name="connsiteX10-189" fmla="*/ 491331 w 758031"/>
                <a:gd name="connsiteY10-190" fmla="*/ 61119 h 589757"/>
                <a:gd name="connsiteX11-191" fmla="*/ 370681 w 758031"/>
                <a:gd name="connsiteY11-192" fmla="*/ 99219 h 589757"/>
                <a:gd name="connsiteX0-193" fmla="*/ 370681 w 758031"/>
                <a:gd name="connsiteY0-194" fmla="*/ 99219 h 589757"/>
                <a:gd name="connsiteX1-195" fmla="*/ 150812 w 758031"/>
                <a:gd name="connsiteY1-196" fmla="*/ 76994 h 589757"/>
                <a:gd name="connsiteX2-197" fmla="*/ 0 w 758031"/>
                <a:gd name="connsiteY2-198" fmla="*/ 0 h 589757"/>
                <a:gd name="connsiteX3-199" fmla="*/ 77787 w 758031"/>
                <a:gd name="connsiteY3-200" fmla="*/ 159544 h 589757"/>
                <a:gd name="connsiteX4-201" fmla="*/ 128587 w 758031"/>
                <a:gd name="connsiteY4-202" fmla="*/ 382587 h 589757"/>
                <a:gd name="connsiteX5-203" fmla="*/ 135731 w 758031"/>
                <a:gd name="connsiteY5-204" fmla="*/ 575469 h 589757"/>
                <a:gd name="connsiteX6-205" fmla="*/ 326231 w 758031"/>
                <a:gd name="connsiteY6-206" fmla="*/ 589757 h 589757"/>
                <a:gd name="connsiteX7-207" fmla="*/ 548481 w 758031"/>
                <a:gd name="connsiteY7-208" fmla="*/ 562769 h 589757"/>
                <a:gd name="connsiteX8-209" fmla="*/ 758031 w 758031"/>
                <a:gd name="connsiteY8-210" fmla="*/ 492919 h 589757"/>
                <a:gd name="connsiteX9-211" fmla="*/ 577056 w 758031"/>
                <a:gd name="connsiteY9-212" fmla="*/ 194469 h 589757"/>
                <a:gd name="connsiteX10-213" fmla="*/ 491331 w 758031"/>
                <a:gd name="connsiteY10-214" fmla="*/ 61119 h 589757"/>
                <a:gd name="connsiteX11-215" fmla="*/ 370681 w 758031"/>
                <a:gd name="connsiteY11-216" fmla="*/ 99219 h 589757"/>
                <a:gd name="connsiteX0-217" fmla="*/ 365918 w 758031"/>
                <a:gd name="connsiteY0-218" fmla="*/ 92075 h 589757"/>
                <a:gd name="connsiteX1-219" fmla="*/ 150812 w 758031"/>
                <a:gd name="connsiteY1-220" fmla="*/ 76994 h 589757"/>
                <a:gd name="connsiteX2-221" fmla="*/ 0 w 758031"/>
                <a:gd name="connsiteY2-222" fmla="*/ 0 h 589757"/>
                <a:gd name="connsiteX3-223" fmla="*/ 77787 w 758031"/>
                <a:gd name="connsiteY3-224" fmla="*/ 159544 h 589757"/>
                <a:gd name="connsiteX4-225" fmla="*/ 128587 w 758031"/>
                <a:gd name="connsiteY4-226" fmla="*/ 382587 h 589757"/>
                <a:gd name="connsiteX5-227" fmla="*/ 135731 w 758031"/>
                <a:gd name="connsiteY5-228" fmla="*/ 575469 h 589757"/>
                <a:gd name="connsiteX6-229" fmla="*/ 326231 w 758031"/>
                <a:gd name="connsiteY6-230" fmla="*/ 589757 h 589757"/>
                <a:gd name="connsiteX7-231" fmla="*/ 548481 w 758031"/>
                <a:gd name="connsiteY7-232" fmla="*/ 562769 h 589757"/>
                <a:gd name="connsiteX8-233" fmla="*/ 758031 w 758031"/>
                <a:gd name="connsiteY8-234" fmla="*/ 492919 h 589757"/>
                <a:gd name="connsiteX9-235" fmla="*/ 577056 w 758031"/>
                <a:gd name="connsiteY9-236" fmla="*/ 194469 h 589757"/>
                <a:gd name="connsiteX10-237" fmla="*/ 491331 w 758031"/>
                <a:gd name="connsiteY10-238" fmla="*/ 61119 h 589757"/>
                <a:gd name="connsiteX11-239" fmla="*/ 365918 w 758031"/>
                <a:gd name="connsiteY11-240" fmla="*/ 92075 h 589757"/>
                <a:gd name="connsiteX0-241" fmla="*/ 365918 w 758031"/>
                <a:gd name="connsiteY0-242" fmla="*/ 92075 h 589757"/>
                <a:gd name="connsiteX1-243" fmla="*/ 150812 w 758031"/>
                <a:gd name="connsiteY1-244" fmla="*/ 76994 h 589757"/>
                <a:gd name="connsiteX2-245" fmla="*/ 0 w 758031"/>
                <a:gd name="connsiteY2-246" fmla="*/ 0 h 589757"/>
                <a:gd name="connsiteX3-247" fmla="*/ 77787 w 758031"/>
                <a:gd name="connsiteY3-248" fmla="*/ 159544 h 589757"/>
                <a:gd name="connsiteX4-249" fmla="*/ 128587 w 758031"/>
                <a:gd name="connsiteY4-250" fmla="*/ 382587 h 589757"/>
                <a:gd name="connsiteX5-251" fmla="*/ 135731 w 758031"/>
                <a:gd name="connsiteY5-252" fmla="*/ 575469 h 589757"/>
                <a:gd name="connsiteX6-253" fmla="*/ 326231 w 758031"/>
                <a:gd name="connsiteY6-254" fmla="*/ 589757 h 589757"/>
                <a:gd name="connsiteX7-255" fmla="*/ 548481 w 758031"/>
                <a:gd name="connsiteY7-256" fmla="*/ 562769 h 589757"/>
                <a:gd name="connsiteX8-257" fmla="*/ 758031 w 758031"/>
                <a:gd name="connsiteY8-258" fmla="*/ 492919 h 589757"/>
                <a:gd name="connsiteX9-259" fmla="*/ 577056 w 758031"/>
                <a:gd name="connsiteY9-260" fmla="*/ 194469 h 589757"/>
                <a:gd name="connsiteX10-261" fmla="*/ 491331 w 758031"/>
                <a:gd name="connsiteY10-262" fmla="*/ 61119 h 589757"/>
                <a:gd name="connsiteX11-263" fmla="*/ 365918 w 758031"/>
                <a:gd name="connsiteY11-264" fmla="*/ 92075 h 589757"/>
                <a:gd name="connsiteX0-265" fmla="*/ 365918 w 758031"/>
                <a:gd name="connsiteY0-266" fmla="*/ 92075 h 589757"/>
                <a:gd name="connsiteX1-267" fmla="*/ 150812 w 758031"/>
                <a:gd name="connsiteY1-268" fmla="*/ 76994 h 589757"/>
                <a:gd name="connsiteX2-269" fmla="*/ 0 w 758031"/>
                <a:gd name="connsiteY2-270" fmla="*/ 0 h 589757"/>
                <a:gd name="connsiteX3-271" fmla="*/ 77787 w 758031"/>
                <a:gd name="connsiteY3-272" fmla="*/ 159544 h 589757"/>
                <a:gd name="connsiteX4-273" fmla="*/ 128587 w 758031"/>
                <a:gd name="connsiteY4-274" fmla="*/ 382587 h 589757"/>
                <a:gd name="connsiteX5-275" fmla="*/ 135731 w 758031"/>
                <a:gd name="connsiteY5-276" fmla="*/ 575469 h 589757"/>
                <a:gd name="connsiteX6-277" fmla="*/ 326231 w 758031"/>
                <a:gd name="connsiteY6-278" fmla="*/ 589757 h 589757"/>
                <a:gd name="connsiteX7-279" fmla="*/ 548481 w 758031"/>
                <a:gd name="connsiteY7-280" fmla="*/ 562769 h 589757"/>
                <a:gd name="connsiteX8-281" fmla="*/ 758031 w 758031"/>
                <a:gd name="connsiteY8-282" fmla="*/ 492919 h 589757"/>
                <a:gd name="connsiteX9-283" fmla="*/ 577056 w 758031"/>
                <a:gd name="connsiteY9-284" fmla="*/ 194469 h 589757"/>
                <a:gd name="connsiteX10-285" fmla="*/ 491331 w 758031"/>
                <a:gd name="connsiteY10-286" fmla="*/ 61119 h 589757"/>
                <a:gd name="connsiteX11-287" fmla="*/ 365918 w 758031"/>
                <a:gd name="connsiteY11-288" fmla="*/ 92075 h 589757"/>
                <a:gd name="connsiteX0-289" fmla="*/ 365918 w 758031"/>
                <a:gd name="connsiteY0-290" fmla="*/ 92075 h 589757"/>
                <a:gd name="connsiteX1-291" fmla="*/ 150812 w 758031"/>
                <a:gd name="connsiteY1-292" fmla="*/ 76994 h 589757"/>
                <a:gd name="connsiteX2-293" fmla="*/ 0 w 758031"/>
                <a:gd name="connsiteY2-294" fmla="*/ 0 h 589757"/>
                <a:gd name="connsiteX3-295" fmla="*/ 77787 w 758031"/>
                <a:gd name="connsiteY3-296" fmla="*/ 159544 h 589757"/>
                <a:gd name="connsiteX4-297" fmla="*/ 128587 w 758031"/>
                <a:gd name="connsiteY4-298" fmla="*/ 382587 h 589757"/>
                <a:gd name="connsiteX5-299" fmla="*/ 135731 w 758031"/>
                <a:gd name="connsiteY5-300" fmla="*/ 575469 h 589757"/>
                <a:gd name="connsiteX6-301" fmla="*/ 326231 w 758031"/>
                <a:gd name="connsiteY6-302" fmla="*/ 589757 h 589757"/>
                <a:gd name="connsiteX7-303" fmla="*/ 548481 w 758031"/>
                <a:gd name="connsiteY7-304" fmla="*/ 562769 h 589757"/>
                <a:gd name="connsiteX8-305" fmla="*/ 758031 w 758031"/>
                <a:gd name="connsiteY8-306" fmla="*/ 492919 h 589757"/>
                <a:gd name="connsiteX9-307" fmla="*/ 577056 w 758031"/>
                <a:gd name="connsiteY9-308" fmla="*/ 194469 h 589757"/>
                <a:gd name="connsiteX10-309" fmla="*/ 491331 w 758031"/>
                <a:gd name="connsiteY10-310" fmla="*/ 61119 h 589757"/>
                <a:gd name="connsiteX11-311" fmla="*/ 365918 w 758031"/>
                <a:gd name="connsiteY11-312" fmla="*/ 92075 h 589757"/>
                <a:gd name="connsiteX0-313" fmla="*/ 365918 w 755649"/>
                <a:gd name="connsiteY0-314" fmla="*/ 92075 h 589757"/>
                <a:gd name="connsiteX1-315" fmla="*/ 150812 w 755649"/>
                <a:gd name="connsiteY1-316" fmla="*/ 76994 h 589757"/>
                <a:gd name="connsiteX2-317" fmla="*/ 0 w 755649"/>
                <a:gd name="connsiteY2-318" fmla="*/ 0 h 589757"/>
                <a:gd name="connsiteX3-319" fmla="*/ 77787 w 755649"/>
                <a:gd name="connsiteY3-320" fmla="*/ 159544 h 589757"/>
                <a:gd name="connsiteX4-321" fmla="*/ 128587 w 755649"/>
                <a:gd name="connsiteY4-322" fmla="*/ 382587 h 589757"/>
                <a:gd name="connsiteX5-323" fmla="*/ 135731 w 755649"/>
                <a:gd name="connsiteY5-324" fmla="*/ 575469 h 589757"/>
                <a:gd name="connsiteX6-325" fmla="*/ 326231 w 755649"/>
                <a:gd name="connsiteY6-326" fmla="*/ 589757 h 589757"/>
                <a:gd name="connsiteX7-327" fmla="*/ 548481 w 755649"/>
                <a:gd name="connsiteY7-328" fmla="*/ 562769 h 589757"/>
                <a:gd name="connsiteX8-329" fmla="*/ 755649 w 755649"/>
                <a:gd name="connsiteY8-330" fmla="*/ 485775 h 589757"/>
                <a:gd name="connsiteX9-331" fmla="*/ 577056 w 755649"/>
                <a:gd name="connsiteY9-332" fmla="*/ 194469 h 589757"/>
                <a:gd name="connsiteX10-333" fmla="*/ 491331 w 755649"/>
                <a:gd name="connsiteY10-334" fmla="*/ 61119 h 589757"/>
                <a:gd name="connsiteX11-335" fmla="*/ 365918 w 755649"/>
                <a:gd name="connsiteY11-336" fmla="*/ 92075 h 589757"/>
                <a:gd name="connsiteX0-337" fmla="*/ 365918 w 755649"/>
                <a:gd name="connsiteY0-338" fmla="*/ 92075 h 589757"/>
                <a:gd name="connsiteX1-339" fmla="*/ 150812 w 755649"/>
                <a:gd name="connsiteY1-340" fmla="*/ 76994 h 589757"/>
                <a:gd name="connsiteX2-341" fmla="*/ 0 w 755649"/>
                <a:gd name="connsiteY2-342" fmla="*/ 0 h 589757"/>
                <a:gd name="connsiteX3-343" fmla="*/ 77787 w 755649"/>
                <a:gd name="connsiteY3-344" fmla="*/ 159544 h 589757"/>
                <a:gd name="connsiteX4-345" fmla="*/ 128587 w 755649"/>
                <a:gd name="connsiteY4-346" fmla="*/ 382587 h 589757"/>
                <a:gd name="connsiteX5-347" fmla="*/ 135731 w 755649"/>
                <a:gd name="connsiteY5-348" fmla="*/ 575469 h 589757"/>
                <a:gd name="connsiteX6-349" fmla="*/ 326231 w 755649"/>
                <a:gd name="connsiteY6-350" fmla="*/ 589757 h 589757"/>
                <a:gd name="connsiteX7-351" fmla="*/ 548481 w 755649"/>
                <a:gd name="connsiteY7-352" fmla="*/ 562769 h 589757"/>
                <a:gd name="connsiteX8-353" fmla="*/ 755649 w 755649"/>
                <a:gd name="connsiteY8-354" fmla="*/ 485775 h 589757"/>
                <a:gd name="connsiteX9-355" fmla="*/ 491331 w 755649"/>
                <a:gd name="connsiteY9-356" fmla="*/ 61119 h 589757"/>
                <a:gd name="connsiteX10-357" fmla="*/ 365918 w 755649"/>
                <a:gd name="connsiteY10-358" fmla="*/ 92075 h 589757"/>
                <a:gd name="connsiteX0-359" fmla="*/ 365918 w 755649"/>
                <a:gd name="connsiteY0-360" fmla="*/ 92075 h 589757"/>
                <a:gd name="connsiteX1-361" fmla="*/ 146049 w 755649"/>
                <a:gd name="connsiteY1-362" fmla="*/ 69850 h 589757"/>
                <a:gd name="connsiteX2-363" fmla="*/ 0 w 755649"/>
                <a:gd name="connsiteY2-364" fmla="*/ 0 h 589757"/>
                <a:gd name="connsiteX3-365" fmla="*/ 77787 w 755649"/>
                <a:gd name="connsiteY3-366" fmla="*/ 159544 h 589757"/>
                <a:gd name="connsiteX4-367" fmla="*/ 128587 w 755649"/>
                <a:gd name="connsiteY4-368" fmla="*/ 382587 h 589757"/>
                <a:gd name="connsiteX5-369" fmla="*/ 135731 w 755649"/>
                <a:gd name="connsiteY5-370" fmla="*/ 575469 h 589757"/>
                <a:gd name="connsiteX6-371" fmla="*/ 326231 w 755649"/>
                <a:gd name="connsiteY6-372" fmla="*/ 589757 h 589757"/>
                <a:gd name="connsiteX7-373" fmla="*/ 548481 w 755649"/>
                <a:gd name="connsiteY7-374" fmla="*/ 562769 h 589757"/>
                <a:gd name="connsiteX8-375" fmla="*/ 755649 w 755649"/>
                <a:gd name="connsiteY8-376" fmla="*/ 485775 h 589757"/>
                <a:gd name="connsiteX9-377" fmla="*/ 491331 w 755649"/>
                <a:gd name="connsiteY9-378" fmla="*/ 61119 h 589757"/>
                <a:gd name="connsiteX10-379" fmla="*/ 365918 w 755649"/>
                <a:gd name="connsiteY10-380" fmla="*/ 92075 h 589757"/>
                <a:gd name="connsiteX0-381" fmla="*/ 365918 w 755649"/>
                <a:gd name="connsiteY0-382" fmla="*/ 92075 h 589757"/>
                <a:gd name="connsiteX1-383" fmla="*/ 146049 w 755649"/>
                <a:gd name="connsiteY1-384" fmla="*/ 69850 h 589757"/>
                <a:gd name="connsiteX2-385" fmla="*/ 0 w 755649"/>
                <a:gd name="connsiteY2-386" fmla="*/ 0 h 589757"/>
                <a:gd name="connsiteX3-387" fmla="*/ 77787 w 755649"/>
                <a:gd name="connsiteY3-388" fmla="*/ 159544 h 589757"/>
                <a:gd name="connsiteX4-389" fmla="*/ 128587 w 755649"/>
                <a:gd name="connsiteY4-390" fmla="*/ 382587 h 589757"/>
                <a:gd name="connsiteX5-391" fmla="*/ 135731 w 755649"/>
                <a:gd name="connsiteY5-392" fmla="*/ 575469 h 589757"/>
                <a:gd name="connsiteX6-393" fmla="*/ 326231 w 755649"/>
                <a:gd name="connsiteY6-394" fmla="*/ 589757 h 589757"/>
                <a:gd name="connsiteX7-395" fmla="*/ 548481 w 755649"/>
                <a:gd name="connsiteY7-396" fmla="*/ 562769 h 589757"/>
                <a:gd name="connsiteX8-397" fmla="*/ 755649 w 755649"/>
                <a:gd name="connsiteY8-398" fmla="*/ 485775 h 589757"/>
                <a:gd name="connsiteX9-399" fmla="*/ 491331 w 755649"/>
                <a:gd name="connsiteY9-400" fmla="*/ 61119 h 589757"/>
                <a:gd name="connsiteX10-401" fmla="*/ 365918 w 755649"/>
                <a:gd name="connsiteY10-402" fmla="*/ 92075 h 589757"/>
                <a:gd name="connsiteX0-403" fmla="*/ 365918 w 755649"/>
                <a:gd name="connsiteY0-404" fmla="*/ 92075 h 589757"/>
                <a:gd name="connsiteX1-405" fmla="*/ 146049 w 755649"/>
                <a:gd name="connsiteY1-406" fmla="*/ 69850 h 589757"/>
                <a:gd name="connsiteX2-407" fmla="*/ 0 w 755649"/>
                <a:gd name="connsiteY2-408" fmla="*/ 0 h 589757"/>
                <a:gd name="connsiteX3-409" fmla="*/ 77787 w 755649"/>
                <a:gd name="connsiteY3-410" fmla="*/ 159544 h 589757"/>
                <a:gd name="connsiteX4-411" fmla="*/ 128587 w 755649"/>
                <a:gd name="connsiteY4-412" fmla="*/ 382587 h 589757"/>
                <a:gd name="connsiteX5-413" fmla="*/ 130968 w 755649"/>
                <a:gd name="connsiteY5-414" fmla="*/ 580231 h 589757"/>
                <a:gd name="connsiteX6-415" fmla="*/ 326231 w 755649"/>
                <a:gd name="connsiteY6-416" fmla="*/ 589757 h 589757"/>
                <a:gd name="connsiteX7-417" fmla="*/ 548481 w 755649"/>
                <a:gd name="connsiteY7-418" fmla="*/ 562769 h 589757"/>
                <a:gd name="connsiteX8-419" fmla="*/ 755649 w 755649"/>
                <a:gd name="connsiteY8-420" fmla="*/ 485775 h 589757"/>
                <a:gd name="connsiteX9-421" fmla="*/ 491331 w 755649"/>
                <a:gd name="connsiteY9-422" fmla="*/ 61119 h 589757"/>
                <a:gd name="connsiteX10-423" fmla="*/ 365918 w 755649"/>
                <a:gd name="connsiteY10-424" fmla="*/ 92075 h 589757"/>
                <a:gd name="connsiteX0-425" fmla="*/ 365918 w 755649"/>
                <a:gd name="connsiteY0-426" fmla="*/ 92075 h 589757"/>
                <a:gd name="connsiteX1-427" fmla="*/ 146049 w 755649"/>
                <a:gd name="connsiteY1-428" fmla="*/ 69850 h 589757"/>
                <a:gd name="connsiteX2-429" fmla="*/ 0 w 755649"/>
                <a:gd name="connsiteY2-430" fmla="*/ 0 h 589757"/>
                <a:gd name="connsiteX3-431" fmla="*/ 77787 w 755649"/>
                <a:gd name="connsiteY3-432" fmla="*/ 159544 h 589757"/>
                <a:gd name="connsiteX4-433" fmla="*/ 128587 w 755649"/>
                <a:gd name="connsiteY4-434" fmla="*/ 382587 h 589757"/>
                <a:gd name="connsiteX5-435" fmla="*/ 130968 w 755649"/>
                <a:gd name="connsiteY5-436" fmla="*/ 580231 h 589757"/>
                <a:gd name="connsiteX6-437" fmla="*/ 326231 w 755649"/>
                <a:gd name="connsiteY6-438" fmla="*/ 589757 h 589757"/>
                <a:gd name="connsiteX7-439" fmla="*/ 548481 w 755649"/>
                <a:gd name="connsiteY7-440" fmla="*/ 562769 h 589757"/>
                <a:gd name="connsiteX8-441" fmla="*/ 755649 w 755649"/>
                <a:gd name="connsiteY8-442" fmla="*/ 485775 h 589757"/>
                <a:gd name="connsiteX9-443" fmla="*/ 491331 w 755649"/>
                <a:gd name="connsiteY9-444" fmla="*/ 61119 h 589757"/>
                <a:gd name="connsiteX10-445" fmla="*/ 365918 w 755649"/>
                <a:gd name="connsiteY10-446" fmla="*/ 92075 h 589757"/>
                <a:gd name="connsiteX0-447" fmla="*/ 413543 w 803274"/>
                <a:gd name="connsiteY0-448" fmla="*/ 161131 h 658813"/>
                <a:gd name="connsiteX1-449" fmla="*/ 193674 w 803274"/>
                <a:gd name="connsiteY1-450" fmla="*/ 138906 h 658813"/>
                <a:gd name="connsiteX2-451" fmla="*/ 0 w 803274"/>
                <a:gd name="connsiteY2-452" fmla="*/ 0 h 658813"/>
                <a:gd name="connsiteX3-453" fmla="*/ 125412 w 803274"/>
                <a:gd name="connsiteY3-454" fmla="*/ 228600 h 658813"/>
                <a:gd name="connsiteX4-455" fmla="*/ 176212 w 803274"/>
                <a:gd name="connsiteY4-456" fmla="*/ 451643 h 658813"/>
                <a:gd name="connsiteX5-457" fmla="*/ 178593 w 803274"/>
                <a:gd name="connsiteY5-458" fmla="*/ 649287 h 658813"/>
                <a:gd name="connsiteX6-459" fmla="*/ 373856 w 803274"/>
                <a:gd name="connsiteY6-460" fmla="*/ 658813 h 658813"/>
                <a:gd name="connsiteX7-461" fmla="*/ 596106 w 803274"/>
                <a:gd name="connsiteY7-462" fmla="*/ 631825 h 658813"/>
                <a:gd name="connsiteX8-463" fmla="*/ 803274 w 803274"/>
                <a:gd name="connsiteY8-464" fmla="*/ 554831 h 658813"/>
                <a:gd name="connsiteX9-465" fmla="*/ 538956 w 803274"/>
                <a:gd name="connsiteY9-466" fmla="*/ 130175 h 658813"/>
                <a:gd name="connsiteX10-467" fmla="*/ 413543 w 803274"/>
                <a:gd name="connsiteY10-468" fmla="*/ 161131 h 6588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803274" h="658813">
                  <a:moveTo>
                    <a:pt x="413543" y="161131"/>
                  </a:moveTo>
                  <a:cubicBezTo>
                    <a:pt x="336285" y="170392"/>
                    <a:pt x="273313" y="165364"/>
                    <a:pt x="193674" y="138906"/>
                  </a:cubicBezTo>
                  <a:cubicBezTo>
                    <a:pt x="144991" y="115623"/>
                    <a:pt x="48683" y="23283"/>
                    <a:pt x="0" y="0"/>
                  </a:cubicBezTo>
                  <a:cubicBezTo>
                    <a:pt x="45772" y="56356"/>
                    <a:pt x="93927" y="172244"/>
                    <a:pt x="125412" y="228600"/>
                  </a:cubicBezTo>
                  <a:lnTo>
                    <a:pt x="176212" y="451643"/>
                  </a:lnTo>
                  <a:cubicBezTo>
                    <a:pt x="177006" y="517524"/>
                    <a:pt x="177799" y="583406"/>
                    <a:pt x="178593" y="649287"/>
                  </a:cubicBezTo>
                  <a:cubicBezTo>
                    <a:pt x="239712" y="656431"/>
                    <a:pt x="310356" y="654050"/>
                    <a:pt x="373856" y="658813"/>
                  </a:cubicBezTo>
                  <a:cubicBezTo>
                    <a:pt x="455083" y="659342"/>
                    <a:pt x="526785" y="650346"/>
                    <a:pt x="596106" y="631825"/>
                  </a:cubicBezTo>
                  <a:lnTo>
                    <a:pt x="803274" y="554831"/>
                  </a:lnTo>
                  <a:lnTo>
                    <a:pt x="538956" y="130175"/>
                  </a:lnTo>
                  <a:lnTo>
                    <a:pt x="413543" y="161131"/>
                  </a:lnTo>
                  <a:close/>
                </a:path>
              </a:pathLst>
            </a:custGeom>
            <a:gradFill flip="none" rotWithShape="1">
              <a:gsLst>
                <a:gs pos="100000">
                  <a:srgbClr val="413839">
                    <a:alpha val="43000"/>
                  </a:srgbClr>
                </a:gs>
                <a:gs pos="27000">
                  <a:srgbClr val="4C4241">
                    <a:alpha val="1000"/>
                  </a:srgbClr>
                </a:gs>
              </a:gsLst>
              <a:lin ang="108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8" name="组合 7"/>
          <p:cNvGrpSpPr/>
          <p:nvPr/>
        </p:nvGrpSpPr>
        <p:grpSpPr>
          <a:xfrm>
            <a:off x="3028570" y="5312947"/>
            <a:ext cx="1354376" cy="1176904"/>
            <a:chOff x="2270977" y="3637200"/>
            <a:chExt cx="1015782" cy="882678"/>
          </a:xfrm>
        </p:grpSpPr>
        <p:sp>
          <p:nvSpPr>
            <p:cNvPr id="9" name="等腰三角形 6"/>
            <p:cNvSpPr/>
            <p:nvPr/>
          </p:nvSpPr>
          <p:spPr>
            <a:xfrm>
              <a:off x="2270977" y="3637200"/>
              <a:ext cx="1015782" cy="882678"/>
            </a:xfrm>
            <a:custGeom>
              <a:avLst/>
              <a:gdLst>
                <a:gd name="connsiteX0" fmla="*/ 718151 w 1442096"/>
                <a:gd name="connsiteY0" fmla="*/ 253224 h 1253131"/>
                <a:gd name="connsiteX1" fmla="*/ 677159 w 1442096"/>
                <a:gd name="connsiteY1" fmla="*/ 274888 h 1253131"/>
                <a:gd name="connsiteX2" fmla="*/ 272470 w 1442096"/>
                <a:gd name="connsiteY2" fmla="*/ 1121832 h 1253131"/>
                <a:gd name="connsiteX3" fmla="*/ 1168784 w 1442096"/>
                <a:gd name="connsiteY3" fmla="*/ 1121832 h 1253131"/>
                <a:gd name="connsiteX4" fmla="*/ 1211954 w 1442096"/>
                <a:gd name="connsiteY4" fmla="*/ 1047058 h 1253131"/>
                <a:gd name="connsiteX5" fmla="*/ 764096 w 1442096"/>
                <a:gd name="connsiteY5" fmla="*/ 274888 h 1253131"/>
                <a:gd name="connsiteX6" fmla="*/ 718151 w 1442096"/>
                <a:gd name="connsiteY6" fmla="*/ 253224 h 1253131"/>
                <a:gd name="connsiteX7" fmla="*/ 716868 w 1442096"/>
                <a:gd name="connsiteY7" fmla="*/ 7 h 1253131"/>
                <a:gd name="connsiteX8" fmla="*/ 783151 w 1442096"/>
                <a:gd name="connsiteY8" fmla="*/ 31261 h 1253131"/>
                <a:gd name="connsiteX9" fmla="*/ 1429268 w 1442096"/>
                <a:gd name="connsiteY9" fmla="*/ 1145256 h 1253131"/>
                <a:gd name="connsiteX10" fmla="*/ 1366987 w 1442096"/>
                <a:gd name="connsiteY10" fmla="*/ 1253131 h 1253131"/>
                <a:gd name="connsiteX11" fmla="*/ 73893 w 1442096"/>
                <a:gd name="connsiteY11" fmla="*/ 1253131 h 1253131"/>
                <a:gd name="connsiteX12" fmla="*/ 11611 w 1442096"/>
                <a:gd name="connsiteY12" fmla="*/ 1145257 h 1253131"/>
                <a:gd name="connsiteX13" fmla="*/ 657729 w 1442096"/>
                <a:gd name="connsiteY13" fmla="*/ 31261 h 1253131"/>
                <a:gd name="connsiteX14" fmla="*/ 716868 w 1442096"/>
                <a:gd name="connsiteY14" fmla="*/ 7 h 1253131"/>
                <a:gd name="connsiteX0-1" fmla="*/ 718151 w 1442096"/>
                <a:gd name="connsiteY0-2" fmla="*/ 253224 h 1253131"/>
                <a:gd name="connsiteX1-3" fmla="*/ 677159 w 1442096"/>
                <a:gd name="connsiteY1-4" fmla="*/ 274888 h 1253131"/>
                <a:gd name="connsiteX2-5" fmla="*/ 1168784 w 1442096"/>
                <a:gd name="connsiteY2-6" fmla="*/ 1121832 h 1253131"/>
                <a:gd name="connsiteX3-7" fmla="*/ 1211954 w 1442096"/>
                <a:gd name="connsiteY3-8" fmla="*/ 1047058 h 1253131"/>
                <a:gd name="connsiteX4-9" fmla="*/ 764096 w 1442096"/>
                <a:gd name="connsiteY4-10" fmla="*/ 274888 h 1253131"/>
                <a:gd name="connsiteX5-11" fmla="*/ 718151 w 1442096"/>
                <a:gd name="connsiteY5-12" fmla="*/ 253224 h 1253131"/>
                <a:gd name="connsiteX6-13" fmla="*/ 716868 w 1442096"/>
                <a:gd name="connsiteY6-14" fmla="*/ 7 h 1253131"/>
                <a:gd name="connsiteX7-15" fmla="*/ 783151 w 1442096"/>
                <a:gd name="connsiteY7-16" fmla="*/ 31261 h 1253131"/>
                <a:gd name="connsiteX8-17" fmla="*/ 1429268 w 1442096"/>
                <a:gd name="connsiteY8-18" fmla="*/ 1145256 h 1253131"/>
                <a:gd name="connsiteX9-19" fmla="*/ 1366987 w 1442096"/>
                <a:gd name="connsiteY9-20" fmla="*/ 1253131 h 1253131"/>
                <a:gd name="connsiteX10-21" fmla="*/ 73893 w 1442096"/>
                <a:gd name="connsiteY10-22" fmla="*/ 1253131 h 1253131"/>
                <a:gd name="connsiteX11-23" fmla="*/ 11611 w 1442096"/>
                <a:gd name="connsiteY11-24" fmla="*/ 1145257 h 1253131"/>
                <a:gd name="connsiteX12-25" fmla="*/ 657729 w 1442096"/>
                <a:gd name="connsiteY12-26" fmla="*/ 31261 h 1253131"/>
                <a:gd name="connsiteX13-27" fmla="*/ 716868 w 1442096"/>
                <a:gd name="connsiteY13-28" fmla="*/ 7 h 1253131"/>
                <a:gd name="connsiteX0-29" fmla="*/ 718151 w 1442096"/>
                <a:gd name="connsiteY0-30" fmla="*/ 253224 h 1253131"/>
                <a:gd name="connsiteX1-31" fmla="*/ 677159 w 1442096"/>
                <a:gd name="connsiteY1-32" fmla="*/ 274888 h 1253131"/>
                <a:gd name="connsiteX2-33" fmla="*/ 1211954 w 1442096"/>
                <a:gd name="connsiteY2-34" fmla="*/ 1047058 h 1253131"/>
                <a:gd name="connsiteX3-35" fmla="*/ 764096 w 1442096"/>
                <a:gd name="connsiteY3-36" fmla="*/ 274888 h 1253131"/>
                <a:gd name="connsiteX4-37" fmla="*/ 718151 w 1442096"/>
                <a:gd name="connsiteY4-38" fmla="*/ 253224 h 1253131"/>
                <a:gd name="connsiteX5-39" fmla="*/ 716868 w 1442096"/>
                <a:gd name="connsiteY5-40" fmla="*/ 7 h 1253131"/>
                <a:gd name="connsiteX6-41" fmla="*/ 783151 w 1442096"/>
                <a:gd name="connsiteY6-42" fmla="*/ 31261 h 1253131"/>
                <a:gd name="connsiteX7-43" fmla="*/ 1429268 w 1442096"/>
                <a:gd name="connsiteY7-44" fmla="*/ 1145256 h 1253131"/>
                <a:gd name="connsiteX8-45" fmla="*/ 1366987 w 1442096"/>
                <a:gd name="connsiteY8-46" fmla="*/ 1253131 h 1253131"/>
                <a:gd name="connsiteX9-47" fmla="*/ 73893 w 1442096"/>
                <a:gd name="connsiteY9-48" fmla="*/ 1253131 h 1253131"/>
                <a:gd name="connsiteX10-49" fmla="*/ 11611 w 1442096"/>
                <a:gd name="connsiteY10-50" fmla="*/ 1145257 h 1253131"/>
                <a:gd name="connsiteX11-51" fmla="*/ 657729 w 1442096"/>
                <a:gd name="connsiteY11-52" fmla="*/ 31261 h 1253131"/>
                <a:gd name="connsiteX12-53" fmla="*/ 716868 w 1442096"/>
                <a:gd name="connsiteY12-54" fmla="*/ 7 h 1253131"/>
                <a:gd name="connsiteX0-55" fmla="*/ 764096 w 1442096"/>
                <a:gd name="connsiteY0-56" fmla="*/ 274888 h 1253131"/>
                <a:gd name="connsiteX1-57" fmla="*/ 677159 w 1442096"/>
                <a:gd name="connsiteY1-58" fmla="*/ 274888 h 1253131"/>
                <a:gd name="connsiteX2-59" fmla="*/ 1211954 w 1442096"/>
                <a:gd name="connsiteY2-60" fmla="*/ 1047058 h 1253131"/>
                <a:gd name="connsiteX3-61" fmla="*/ 764096 w 1442096"/>
                <a:gd name="connsiteY3-62" fmla="*/ 274888 h 1253131"/>
                <a:gd name="connsiteX4-63" fmla="*/ 716868 w 1442096"/>
                <a:gd name="connsiteY4-64" fmla="*/ 7 h 1253131"/>
                <a:gd name="connsiteX5-65" fmla="*/ 783151 w 1442096"/>
                <a:gd name="connsiteY5-66" fmla="*/ 31261 h 1253131"/>
                <a:gd name="connsiteX6-67" fmla="*/ 1429268 w 1442096"/>
                <a:gd name="connsiteY6-68" fmla="*/ 1145256 h 1253131"/>
                <a:gd name="connsiteX7-69" fmla="*/ 1366987 w 1442096"/>
                <a:gd name="connsiteY7-70" fmla="*/ 1253131 h 1253131"/>
                <a:gd name="connsiteX8-71" fmla="*/ 73893 w 1442096"/>
                <a:gd name="connsiteY8-72" fmla="*/ 1253131 h 1253131"/>
                <a:gd name="connsiteX9-73" fmla="*/ 11611 w 1442096"/>
                <a:gd name="connsiteY9-74" fmla="*/ 1145257 h 1253131"/>
                <a:gd name="connsiteX10-75" fmla="*/ 657729 w 1442096"/>
                <a:gd name="connsiteY10-76" fmla="*/ 31261 h 1253131"/>
                <a:gd name="connsiteX11-77" fmla="*/ 716868 w 1442096"/>
                <a:gd name="connsiteY11-78" fmla="*/ 7 h 1253131"/>
                <a:gd name="connsiteX0-79" fmla="*/ 1211954 w 1442096"/>
                <a:gd name="connsiteY0-80" fmla="*/ 1047058 h 1253131"/>
                <a:gd name="connsiteX1-81" fmla="*/ 677159 w 1442096"/>
                <a:gd name="connsiteY1-82" fmla="*/ 274888 h 1253131"/>
                <a:gd name="connsiteX2-83" fmla="*/ 1211954 w 1442096"/>
                <a:gd name="connsiteY2-84" fmla="*/ 1047058 h 1253131"/>
                <a:gd name="connsiteX3-85" fmla="*/ 716868 w 1442096"/>
                <a:gd name="connsiteY3-86" fmla="*/ 7 h 1253131"/>
                <a:gd name="connsiteX4-87" fmla="*/ 783151 w 1442096"/>
                <a:gd name="connsiteY4-88" fmla="*/ 31261 h 1253131"/>
                <a:gd name="connsiteX5-89" fmla="*/ 1429268 w 1442096"/>
                <a:gd name="connsiteY5-90" fmla="*/ 1145256 h 1253131"/>
                <a:gd name="connsiteX6-91" fmla="*/ 1366987 w 1442096"/>
                <a:gd name="connsiteY6-92" fmla="*/ 1253131 h 1253131"/>
                <a:gd name="connsiteX7-93" fmla="*/ 73893 w 1442096"/>
                <a:gd name="connsiteY7-94" fmla="*/ 1253131 h 1253131"/>
                <a:gd name="connsiteX8-95" fmla="*/ 11611 w 1442096"/>
                <a:gd name="connsiteY8-96" fmla="*/ 1145257 h 1253131"/>
                <a:gd name="connsiteX9-97" fmla="*/ 657729 w 1442096"/>
                <a:gd name="connsiteY9-98" fmla="*/ 31261 h 1253131"/>
                <a:gd name="connsiteX10-99" fmla="*/ 716868 w 1442096"/>
                <a:gd name="connsiteY10-100" fmla="*/ 7 h 1253131"/>
                <a:gd name="connsiteX0-101" fmla="*/ 716868 w 1442096"/>
                <a:gd name="connsiteY0-102" fmla="*/ 7 h 1253131"/>
                <a:gd name="connsiteX1-103" fmla="*/ 783151 w 1442096"/>
                <a:gd name="connsiteY1-104" fmla="*/ 31261 h 1253131"/>
                <a:gd name="connsiteX2-105" fmla="*/ 1429268 w 1442096"/>
                <a:gd name="connsiteY2-106" fmla="*/ 1145256 h 1253131"/>
                <a:gd name="connsiteX3-107" fmla="*/ 1366987 w 1442096"/>
                <a:gd name="connsiteY3-108" fmla="*/ 1253131 h 1253131"/>
                <a:gd name="connsiteX4-109" fmla="*/ 73893 w 1442096"/>
                <a:gd name="connsiteY4-110" fmla="*/ 1253131 h 1253131"/>
                <a:gd name="connsiteX5-111" fmla="*/ 11611 w 1442096"/>
                <a:gd name="connsiteY5-112" fmla="*/ 1145257 h 1253131"/>
                <a:gd name="connsiteX6-113" fmla="*/ 657729 w 1442096"/>
                <a:gd name="connsiteY6-114" fmla="*/ 31261 h 1253131"/>
                <a:gd name="connsiteX7-115" fmla="*/ 716868 w 1442096"/>
                <a:gd name="connsiteY7-116" fmla="*/ 7 h 12531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442096" h="1253131">
                  <a:moveTo>
                    <a:pt x="716868" y="7"/>
                  </a:moveTo>
                  <a:cubicBezTo>
                    <a:pt x="741939" y="-291"/>
                    <a:pt x="768201" y="9830"/>
                    <a:pt x="783151" y="31261"/>
                  </a:cubicBezTo>
                  <a:lnTo>
                    <a:pt x="1429268" y="1145256"/>
                  </a:lnTo>
                  <a:cubicBezTo>
                    <a:pt x="1458514" y="1197883"/>
                    <a:pt x="1437753" y="1250511"/>
                    <a:pt x="1366987" y="1253131"/>
                  </a:cubicBezTo>
                  <a:lnTo>
                    <a:pt x="73893" y="1253131"/>
                  </a:lnTo>
                  <a:cubicBezTo>
                    <a:pt x="10269" y="1250510"/>
                    <a:pt x="-17634" y="1185977"/>
                    <a:pt x="11611" y="1145257"/>
                  </a:cubicBezTo>
                  <a:lnTo>
                    <a:pt x="657729" y="31261"/>
                  </a:lnTo>
                  <a:cubicBezTo>
                    <a:pt x="667917" y="11021"/>
                    <a:pt x="691797" y="305"/>
                    <a:pt x="716868" y="7"/>
                  </a:cubicBezTo>
                  <a:close/>
                </a:path>
              </a:pathLst>
            </a:custGeom>
            <a:solidFill>
              <a:srgbClr val="056007"/>
            </a:solidFill>
            <a:ln w="127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 name="TextBox 8"/>
            <p:cNvSpPr txBox="1"/>
            <p:nvPr/>
          </p:nvSpPr>
          <p:spPr>
            <a:xfrm>
              <a:off x="2481243" y="3842974"/>
              <a:ext cx="595251" cy="434340"/>
            </a:xfrm>
            <a:prstGeom prst="rect">
              <a:avLst/>
            </a:prstGeom>
            <a:noFill/>
          </p:spPr>
          <p:txBody>
            <a:bodyPr wrap="square" rtlCol="0">
              <a:spAutoFit/>
            </a:bodyPr>
            <a:lstStyle/>
            <a:p>
              <a:pPr algn="ctr"/>
              <a:r>
                <a:rPr lang="en-US" altLang="zh-CN" sz="3200" b="1" dirty="0">
                  <a:solidFill>
                    <a:schemeClr val="bg1">
                      <a:alpha val="77000"/>
                    </a:schemeClr>
                  </a:solidFill>
                  <a:effectLst>
                    <a:outerShdw blurRad="60007" dist="200025" dir="15000000" sy="30000" kx="-1800000" algn="bl" rotWithShape="0">
                      <a:schemeClr val="bg1">
                        <a:alpha val="32000"/>
                      </a:schemeClr>
                    </a:outerShdw>
                  </a:effectLst>
                  <a:latin typeface="Bauhaus 93" panose="04030905020B02020C02" pitchFamily="82" charset="0"/>
                  <a:ea typeface="方正韵动粗黑简体" pitchFamily="2" charset="-122"/>
                </a:rPr>
                <a:t>01</a:t>
              </a:r>
              <a:endParaRPr lang="zh-CN" altLang="en-US" sz="3200" b="1" dirty="0">
                <a:solidFill>
                  <a:schemeClr val="bg1">
                    <a:alpha val="77000"/>
                  </a:schemeClr>
                </a:solidFill>
                <a:effectLst>
                  <a:outerShdw blurRad="60007" dist="200025" dir="15000000" sy="30000" kx="-1800000" algn="bl" rotWithShape="0">
                    <a:schemeClr val="bg1">
                      <a:alpha val="32000"/>
                    </a:schemeClr>
                  </a:outerShdw>
                </a:effectLst>
                <a:latin typeface="Bauhaus 93" panose="04030905020B02020C02" pitchFamily="82" charset="0"/>
                <a:ea typeface="方正韵动粗黑简体" pitchFamily="2" charset="-122"/>
              </a:endParaRPr>
            </a:p>
          </p:txBody>
        </p:sp>
        <p:sp>
          <p:nvSpPr>
            <p:cNvPr id="11" name="矩形 10"/>
            <p:cNvSpPr/>
            <p:nvPr/>
          </p:nvSpPr>
          <p:spPr>
            <a:xfrm>
              <a:off x="2329288" y="4243084"/>
              <a:ext cx="899160" cy="264319"/>
            </a:xfrm>
            <a:prstGeom prst="rect">
              <a:avLst/>
            </a:prstGeom>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rPr>
                <a:t>请</a:t>
              </a:r>
              <a:r>
                <a:rPr lang="zh-CN" altLang="en-US" sz="1600" b="1" dirty="0" smtClean="0">
                  <a:solidFill>
                    <a:schemeClr val="bg1"/>
                  </a:solidFill>
                  <a:latin typeface="微软雅黑" panose="020B0503020204020204" charset="-122"/>
                  <a:ea typeface="微软雅黑" panose="020B0503020204020204" charset="-122"/>
                </a:rPr>
                <a:t>输入标题</a:t>
              </a:r>
              <a:endParaRPr lang="en-US" altLang="zh-CN" sz="1600" b="1" dirty="0" smtClean="0">
                <a:solidFill>
                  <a:schemeClr val="bg1"/>
                </a:solidFill>
                <a:latin typeface="微软雅黑" panose="020B0503020204020204" charset="-122"/>
                <a:ea typeface="微软雅黑" panose="020B0503020204020204" charset="-122"/>
              </a:endParaRPr>
            </a:p>
          </p:txBody>
        </p:sp>
      </p:grpSp>
      <p:grpSp>
        <p:nvGrpSpPr>
          <p:cNvPr id="12" name="组合 11"/>
          <p:cNvGrpSpPr/>
          <p:nvPr/>
        </p:nvGrpSpPr>
        <p:grpSpPr>
          <a:xfrm>
            <a:off x="3844775" y="2317593"/>
            <a:ext cx="1501651" cy="1176904"/>
            <a:chOff x="2883131" y="1390685"/>
            <a:chExt cx="1126238" cy="882678"/>
          </a:xfrm>
        </p:grpSpPr>
        <p:sp>
          <p:nvSpPr>
            <p:cNvPr id="13" name="等腰三角形 6"/>
            <p:cNvSpPr/>
            <p:nvPr/>
          </p:nvSpPr>
          <p:spPr>
            <a:xfrm rot="8600414">
              <a:off x="2993587" y="1390685"/>
              <a:ext cx="1015782" cy="882678"/>
            </a:xfrm>
            <a:custGeom>
              <a:avLst/>
              <a:gdLst>
                <a:gd name="connsiteX0" fmla="*/ 718151 w 1442096"/>
                <a:gd name="connsiteY0" fmla="*/ 253224 h 1253131"/>
                <a:gd name="connsiteX1" fmla="*/ 677159 w 1442096"/>
                <a:gd name="connsiteY1" fmla="*/ 274888 h 1253131"/>
                <a:gd name="connsiteX2" fmla="*/ 272470 w 1442096"/>
                <a:gd name="connsiteY2" fmla="*/ 1121832 h 1253131"/>
                <a:gd name="connsiteX3" fmla="*/ 1168784 w 1442096"/>
                <a:gd name="connsiteY3" fmla="*/ 1121832 h 1253131"/>
                <a:gd name="connsiteX4" fmla="*/ 1211954 w 1442096"/>
                <a:gd name="connsiteY4" fmla="*/ 1047058 h 1253131"/>
                <a:gd name="connsiteX5" fmla="*/ 764096 w 1442096"/>
                <a:gd name="connsiteY5" fmla="*/ 274888 h 1253131"/>
                <a:gd name="connsiteX6" fmla="*/ 718151 w 1442096"/>
                <a:gd name="connsiteY6" fmla="*/ 253224 h 1253131"/>
                <a:gd name="connsiteX7" fmla="*/ 716868 w 1442096"/>
                <a:gd name="connsiteY7" fmla="*/ 7 h 1253131"/>
                <a:gd name="connsiteX8" fmla="*/ 783151 w 1442096"/>
                <a:gd name="connsiteY8" fmla="*/ 31261 h 1253131"/>
                <a:gd name="connsiteX9" fmla="*/ 1429268 w 1442096"/>
                <a:gd name="connsiteY9" fmla="*/ 1145256 h 1253131"/>
                <a:gd name="connsiteX10" fmla="*/ 1366987 w 1442096"/>
                <a:gd name="connsiteY10" fmla="*/ 1253131 h 1253131"/>
                <a:gd name="connsiteX11" fmla="*/ 73893 w 1442096"/>
                <a:gd name="connsiteY11" fmla="*/ 1253131 h 1253131"/>
                <a:gd name="connsiteX12" fmla="*/ 11611 w 1442096"/>
                <a:gd name="connsiteY12" fmla="*/ 1145257 h 1253131"/>
                <a:gd name="connsiteX13" fmla="*/ 657729 w 1442096"/>
                <a:gd name="connsiteY13" fmla="*/ 31261 h 1253131"/>
                <a:gd name="connsiteX14" fmla="*/ 716868 w 1442096"/>
                <a:gd name="connsiteY14" fmla="*/ 7 h 1253131"/>
                <a:gd name="connsiteX0-1" fmla="*/ 718151 w 1442096"/>
                <a:gd name="connsiteY0-2" fmla="*/ 253224 h 1253131"/>
                <a:gd name="connsiteX1-3" fmla="*/ 677159 w 1442096"/>
                <a:gd name="connsiteY1-4" fmla="*/ 274888 h 1253131"/>
                <a:gd name="connsiteX2-5" fmla="*/ 1168784 w 1442096"/>
                <a:gd name="connsiteY2-6" fmla="*/ 1121832 h 1253131"/>
                <a:gd name="connsiteX3-7" fmla="*/ 1211954 w 1442096"/>
                <a:gd name="connsiteY3-8" fmla="*/ 1047058 h 1253131"/>
                <a:gd name="connsiteX4-9" fmla="*/ 764096 w 1442096"/>
                <a:gd name="connsiteY4-10" fmla="*/ 274888 h 1253131"/>
                <a:gd name="connsiteX5-11" fmla="*/ 718151 w 1442096"/>
                <a:gd name="connsiteY5-12" fmla="*/ 253224 h 1253131"/>
                <a:gd name="connsiteX6-13" fmla="*/ 716868 w 1442096"/>
                <a:gd name="connsiteY6-14" fmla="*/ 7 h 1253131"/>
                <a:gd name="connsiteX7-15" fmla="*/ 783151 w 1442096"/>
                <a:gd name="connsiteY7-16" fmla="*/ 31261 h 1253131"/>
                <a:gd name="connsiteX8-17" fmla="*/ 1429268 w 1442096"/>
                <a:gd name="connsiteY8-18" fmla="*/ 1145256 h 1253131"/>
                <a:gd name="connsiteX9-19" fmla="*/ 1366987 w 1442096"/>
                <a:gd name="connsiteY9-20" fmla="*/ 1253131 h 1253131"/>
                <a:gd name="connsiteX10-21" fmla="*/ 73893 w 1442096"/>
                <a:gd name="connsiteY10-22" fmla="*/ 1253131 h 1253131"/>
                <a:gd name="connsiteX11-23" fmla="*/ 11611 w 1442096"/>
                <a:gd name="connsiteY11-24" fmla="*/ 1145257 h 1253131"/>
                <a:gd name="connsiteX12-25" fmla="*/ 657729 w 1442096"/>
                <a:gd name="connsiteY12-26" fmla="*/ 31261 h 1253131"/>
                <a:gd name="connsiteX13-27" fmla="*/ 716868 w 1442096"/>
                <a:gd name="connsiteY13-28" fmla="*/ 7 h 1253131"/>
                <a:gd name="connsiteX0-29" fmla="*/ 718151 w 1442096"/>
                <a:gd name="connsiteY0-30" fmla="*/ 253224 h 1253131"/>
                <a:gd name="connsiteX1-31" fmla="*/ 677159 w 1442096"/>
                <a:gd name="connsiteY1-32" fmla="*/ 274888 h 1253131"/>
                <a:gd name="connsiteX2-33" fmla="*/ 1211954 w 1442096"/>
                <a:gd name="connsiteY2-34" fmla="*/ 1047058 h 1253131"/>
                <a:gd name="connsiteX3-35" fmla="*/ 764096 w 1442096"/>
                <a:gd name="connsiteY3-36" fmla="*/ 274888 h 1253131"/>
                <a:gd name="connsiteX4-37" fmla="*/ 718151 w 1442096"/>
                <a:gd name="connsiteY4-38" fmla="*/ 253224 h 1253131"/>
                <a:gd name="connsiteX5-39" fmla="*/ 716868 w 1442096"/>
                <a:gd name="connsiteY5-40" fmla="*/ 7 h 1253131"/>
                <a:gd name="connsiteX6-41" fmla="*/ 783151 w 1442096"/>
                <a:gd name="connsiteY6-42" fmla="*/ 31261 h 1253131"/>
                <a:gd name="connsiteX7-43" fmla="*/ 1429268 w 1442096"/>
                <a:gd name="connsiteY7-44" fmla="*/ 1145256 h 1253131"/>
                <a:gd name="connsiteX8-45" fmla="*/ 1366987 w 1442096"/>
                <a:gd name="connsiteY8-46" fmla="*/ 1253131 h 1253131"/>
                <a:gd name="connsiteX9-47" fmla="*/ 73893 w 1442096"/>
                <a:gd name="connsiteY9-48" fmla="*/ 1253131 h 1253131"/>
                <a:gd name="connsiteX10-49" fmla="*/ 11611 w 1442096"/>
                <a:gd name="connsiteY10-50" fmla="*/ 1145257 h 1253131"/>
                <a:gd name="connsiteX11-51" fmla="*/ 657729 w 1442096"/>
                <a:gd name="connsiteY11-52" fmla="*/ 31261 h 1253131"/>
                <a:gd name="connsiteX12-53" fmla="*/ 716868 w 1442096"/>
                <a:gd name="connsiteY12-54" fmla="*/ 7 h 1253131"/>
                <a:gd name="connsiteX0-55" fmla="*/ 764096 w 1442096"/>
                <a:gd name="connsiteY0-56" fmla="*/ 274888 h 1253131"/>
                <a:gd name="connsiteX1-57" fmla="*/ 677159 w 1442096"/>
                <a:gd name="connsiteY1-58" fmla="*/ 274888 h 1253131"/>
                <a:gd name="connsiteX2-59" fmla="*/ 1211954 w 1442096"/>
                <a:gd name="connsiteY2-60" fmla="*/ 1047058 h 1253131"/>
                <a:gd name="connsiteX3-61" fmla="*/ 764096 w 1442096"/>
                <a:gd name="connsiteY3-62" fmla="*/ 274888 h 1253131"/>
                <a:gd name="connsiteX4-63" fmla="*/ 716868 w 1442096"/>
                <a:gd name="connsiteY4-64" fmla="*/ 7 h 1253131"/>
                <a:gd name="connsiteX5-65" fmla="*/ 783151 w 1442096"/>
                <a:gd name="connsiteY5-66" fmla="*/ 31261 h 1253131"/>
                <a:gd name="connsiteX6-67" fmla="*/ 1429268 w 1442096"/>
                <a:gd name="connsiteY6-68" fmla="*/ 1145256 h 1253131"/>
                <a:gd name="connsiteX7-69" fmla="*/ 1366987 w 1442096"/>
                <a:gd name="connsiteY7-70" fmla="*/ 1253131 h 1253131"/>
                <a:gd name="connsiteX8-71" fmla="*/ 73893 w 1442096"/>
                <a:gd name="connsiteY8-72" fmla="*/ 1253131 h 1253131"/>
                <a:gd name="connsiteX9-73" fmla="*/ 11611 w 1442096"/>
                <a:gd name="connsiteY9-74" fmla="*/ 1145257 h 1253131"/>
                <a:gd name="connsiteX10-75" fmla="*/ 657729 w 1442096"/>
                <a:gd name="connsiteY10-76" fmla="*/ 31261 h 1253131"/>
                <a:gd name="connsiteX11-77" fmla="*/ 716868 w 1442096"/>
                <a:gd name="connsiteY11-78" fmla="*/ 7 h 1253131"/>
                <a:gd name="connsiteX0-79" fmla="*/ 1211954 w 1442096"/>
                <a:gd name="connsiteY0-80" fmla="*/ 1047058 h 1253131"/>
                <a:gd name="connsiteX1-81" fmla="*/ 677159 w 1442096"/>
                <a:gd name="connsiteY1-82" fmla="*/ 274888 h 1253131"/>
                <a:gd name="connsiteX2-83" fmla="*/ 1211954 w 1442096"/>
                <a:gd name="connsiteY2-84" fmla="*/ 1047058 h 1253131"/>
                <a:gd name="connsiteX3-85" fmla="*/ 716868 w 1442096"/>
                <a:gd name="connsiteY3-86" fmla="*/ 7 h 1253131"/>
                <a:gd name="connsiteX4-87" fmla="*/ 783151 w 1442096"/>
                <a:gd name="connsiteY4-88" fmla="*/ 31261 h 1253131"/>
                <a:gd name="connsiteX5-89" fmla="*/ 1429268 w 1442096"/>
                <a:gd name="connsiteY5-90" fmla="*/ 1145256 h 1253131"/>
                <a:gd name="connsiteX6-91" fmla="*/ 1366987 w 1442096"/>
                <a:gd name="connsiteY6-92" fmla="*/ 1253131 h 1253131"/>
                <a:gd name="connsiteX7-93" fmla="*/ 73893 w 1442096"/>
                <a:gd name="connsiteY7-94" fmla="*/ 1253131 h 1253131"/>
                <a:gd name="connsiteX8-95" fmla="*/ 11611 w 1442096"/>
                <a:gd name="connsiteY8-96" fmla="*/ 1145257 h 1253131"/>
                <a:gd name="connsiteX9-97" fmla="*/ 657729 w 1442096"/>
                <a:gd name="connsiteY9-98" fmla="*/ 31261 h 1253131"/>
                <a:gd name="connsiteX10-99" fmla="*/ 716868 w 1442096"/>
                <a:gd name="connsiteY10-100" fmla="*/ 7 h 1253131"/>
                <a:gd name="connsiteX0-101" fmla="*/ 716868 w 1442096"/>
                <a:gd name="connsiteY0-102" fmla="*/ 7 h 1253131"/>
                <a:gd name="connsiteX1-103" fmla="*/ 783151 w 1442096"/>
                <a:gd name="connsiteY1-104" fmla="*/ 31261 h 1253131"/>
                <a:gd name="connsiteX2-105" fmla="*/ 1429268 w 1442096"/>
                <a:gd name="connsiteY2-106" fmla="*/ 1145256 h 1253131"/>
                <a:gd name="connsiteX3-107" fmla="*/ 1366987 w 1442096"/>
                <a:gd name="connsiteY3-108" fmla="*/ 1253131 h 1253131"/>
                <a:gd name="connsiteX4-109" fmla="*/ 73893 w 1442096"/>
                <a:gd name="connsiteY4-110" fmla="*/ 1253131 h 1253131"/>
                <a:gd name="connsiteX5-111" fmla="*/ 11611 w 1442096"/>
                <a:gd name="connsiteY5-112" fmla="*/ 1145257 h 1253131"/>
                <a:gd name="connsiteX6-113" fmla="*/ 657729 w 1442096"/>
                <a:gd name="connsiteY6-114" fmla="*/ 31261 h 1253131"/>
                <a:gd name="connsiteX7-115" fmla="*/ 716868 w 1442096"/>
                <a:gd name="connsiteY7-116" fmla="*/ 7 h 12531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442096" h="1253131">
                  <a:moveTo>
                    <a:pt x="716868" y="7"/>
                  </a:moveTo>
                  <a:cubicBezTo>
                    <a:pt x="741939" y="-291"/>
                    <a:pt x="768201" y="9830"/>
                    <a:pt x="783151" y="31261"/>
                  </a:cubicBezTo>
                  <a:lnTo>
                    <a:pt x="1429268" y="1145256"/>
                  </a:lnTo>
                  <a:cubicBezTo>
                    <a:pt x="1458514" y="1197883"/>
                    <a:pt x="1437753" y="1250511"/>
                    <a:pt x="1366987" y="1253131"/>
                  </a:cubicBezTo>
                  <a:lnTo>
                    <a:pt x="73893" y="1253131"/>
                  </a:lnTo>
                  <a:cubicBezTo>
                    <a:pt x="10269" y="1250510"/>
                    <a:pt x="-17634" y="1185977"/>
                    <a:pt x="11611" y="1145257"/>
                  </a:cubicBezTo>
                  <a:lnTo>
                    <a:pt x="657729" y="31261"/>
                  </a:lnTo>
                  <a:cubicBezTo>
                    <a:pt x="667917" y="11021"/>
                    <a:pt x="691797" y="305"/>
                    <a:pt x="716868" y="7"/>
                  </a:cubicBezTo>
                  <a:close/>
                </a:path>
              </a:pathLst>
            </a:custGeom>
            <a:solidFill>
              <a:srgbClr val="056007"/>
            </a:solidFill>
            <a:ln w="127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 name="TextBox 12"/>
            <p:cNvSpPr txBox="1"/>
            <p:nvPr/>
          </p:nvSpPr>
          <p:spPr>
            <a:xfrm rot="19343246">
              <a:off x="3244644" y="1618347"/>
              <a:ext cx="532632" cy="434340"/>
            </a:xfrm>
            <a:prstGeom prst="rect">
              <a:avLst/>
            </a:prstGeom>
            <a:noFill/>
          </p:spPr>
          <p:txBody>
            <a:bodyPr wrap="square" rtlCol="0">
              <a:spAutoFit/>
            </a:bodyPr>
            <a:lstStyle>
              <a:defPPr>
                <a:defRPr lang="zh-CN"/>
              </a:defPPr>
              <a:lvl1pPr algn="ctr">
                <a:defRPr sz="2000" b="1">
                  <a:solidFill>
                    <a:schemeClr val="bg1">
                      <a:alpha val="77000"/>
                    </a:schemeClr>
                  </a:solidFill>
                  <a:effectLst>
                    <a:outerShdw blurRad="60007" dist="200025" dir="15000000" sy="30000" kx="-1800000" algn="bl" rotWithShape="0">
                      <a:schemeClr val="bg1">
                        <a:alpha val="32000"/>
                      </a:schemeClr>
                    </a:outerShdw>
                  </a:effectLst>
                  <a:latin typeface="Bauhaus 93" panose="04030905020B02020C02" pitchFamily="82" charset="0"/>
                  <a:ea typeface="方正韵动粗黑简体" pitchFamily="2" charset="-122"/>
                </a:defRPr>
              </a:lvl1pPr>
            </a:lstStyle>
            <a:p>
              <a:r>
                <a:rPr lang="en-US" altLang="zh-CN" sz="3200" dirty="0"/>
                <a:t>02</a:t>
              </a:r>
              <a:endParaRPr lang="zh-CN" altLang="en-US" sz="3200" dirty="0"/>
            </a:p>
          </p:txBody>
        </p:sp>
        <p:sp>
          <p:nvSpPr>
            <p:cNvPr id="15" name="矩形 14"/>
            <p:cNvSpPr/>
            <p:nvPr/>
          </p:nvSpPr>
          <p:spPr>
            <a:xfrm rot="19380000">
              <a:off x="2883131" y="1459925"/>
              <a:ext cx="899160" cy="264319"/>
            </a:xfrm>
            <a:prstGeom prst="rect">
              <a:avLst/>
            </a:prstGeom>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rPr>
                <a:t>请</a:t>
              </a:r>
              <a:r>
                <a:rPr lang="zh-CN" altLang="en-US" sz="1600" b="1" dirty="0" smtClean="0">
                  <a:solidFill>
                    <a:schemeClr val="bg1"/>
                  </a:solidFill>
                  <a:latin typeface="微软雅黑" panose="020B0503020204020204" charset="-122"/>
                  <a:ea typeface="微软雅黑" panose="020B0503020204020204" charset="-122"/>
                </a:rPr>
                <a:t>输入标题</a:t>
              </a:r>
              <a:endParaRPr lang="en-US" altLang="zh-CN" sz="1600" b="1" dirty="0" smtClean="0">
                <a:solidFill>
                  <a:schemeClr val="bg1"/>
                </a:solidFill>
                <a:latin typeface="微软雅黑" panose="020B0503020204020204" charset="-122"/>
                <a:ea typeface="微软雅黑" panose="020B0503020204020204" charset="-122"/>
              </a:endParaRPr>
            </a:p>
          </p:txBody>
        </p:sp>
      </p:grpSp>
      <p:grpSp>
        <p:nvGrpSpPr>
          <p:cNvPr id="16" name="组合 15"/>
          <p:cNvGrpSpPr/>
          <p:nvPr/>
        </p:nvGrpSpPr>
        <p:grpSpPr>
          <a:xfrm>
            <a:off x="7414858" y="1827921"/>
            <a:ext cx="1176904" cy="1354376"/>
            <a:chOff x="5560693" y="1023431"/>
            <a:chExt cx="882678" cy="1015782"/>
          </a:xfrm>
        </p:grpSpPr>
        <p:sp>
          <p:nvSpPr>
            <p:cNvPr id="17" name="等腰三角形 6"/>
            <p:cNvSpPr/>
            <p:nvPr/>
          </p:nvSpPr>
          <p:spPr>
            <a:xfrm rot="16200000">
              <a:off x="5494141" y="1089983"/>
              <a:ext cx="1015782" cy="882678"/>
            </a:xfrm>
            <a:custGeom>
              <a:avLst/>
              <a:gdLst>
                <a:gd name="connsiteX0" fmla="*/ 718151 w 1442096"/>
                <a:gd name="connsiteY0" fmla="*/ 253224 h 1253131"/>
                <a:gd name="connsiteX1" fmla="*/ 677159 w 1442096"/>
                <a:gd name="connsiteY1" fmla="*/ 274888 h 1253131"/>
                <a:gd name="connsiteX2" fmla="*/ 272470 w 1442096"/>
                <a:gd name="connsiteY2" fmla="*/ 1121832 h 1253131"/>
                <a:gd name="connsiteX3" fmla="*/ 1168784 w 1442096"/>
                <a:gd name="connsiteY3" fmla="*/ 1121832 h 1253131"/>
                <a:gd name="connsiteX4" fmla="*/ 1211954 w 1442096"/>
                <a:gd name="connsiteY4" fmla="*/ 1047058 h 1253131"/>
                <a:gd name="connsiteX5" fmla="*/ 764096 w 1442096"/>
                <a:gd name="connsiteY5" fmla="*/ 274888 h 1253131"/>
                <a:gd name="connsiteX6" fmla="*/ 718151 w 1442096"/>
                <a:gd name="connsiteY6" fmla="*/ 253224 h 1253131"/>
                <a:gd name="connsiteX7" fmla="*/ 716868 w 1442096"/>
                <a:gd name="connsiteY7" fmla="*/ 7 h 1253131"/>
                <a:gd name="connsiteX8" fmla="*/ 783151 w 1442096"/>
                <a:gd name="connsiteY8" fmla="*/ 31261 h 1253131"/>
                <a:gd name="connsiteX9" fmla="*/ 1429268 w 1442096"/>
                <a:gd name="connsiteY9" fmla="*/ 1145256 h 1253131"/>
                <a:gd name="connsiteX10" fmla="*/ 1366987 w 1442096"/>
                <a:gd name="connsiteY10" fmla="*/ 1253131 h 1253131"/>
                <a:gd name="connsiteX11" fmla="*/ 73893 w 1442096"/>
                <a:gd name="connsiteY11" fmla="*/ 1253131 h 1253131"/>
                <a:gd name="connsiteX12" fmla="*/ 11611 w 1442096"/>
                <a:gd name="connsiteY12" fmla="*/ 1145257 h 1253131"/>
                <a:gd name="connsiteX13" fmla="*/ 657729 w 1442096"/>
                <a:gd name="connsiteY13" fmla="*/ 31261 h 1253131"/>
                <a:gd name="connsiteX14" fmla="*/ 716868 w 1442096"/>
                <a:gd name="connsiteY14" fmla="*/ 7 h 1253131"/>
                <a:gd name="connsiteX0-1" fmla="*/ 718151 w 1442096"/>
                <a:gd name="connsiteY0-2" fmla="*/ 253224 h 1253131"/>
                <a:gd name="connsiteX1-3" fmla="*/ 677159 w 1442096"/>
                <a:gd name="connsiteY1-4" fmla="*/ 274888 h 1253131"/>
                <a:gd name="connsiteX2-5" fmla="*/ 1168784 w 1442096"/>
                <a:gd name="connsiteY2-6" fmla="*/ 1121832 h 1253131"/>
                <a:gd name="connsiteX3-7" fmla="*/ 1211954 w 1442096"/>
                <a:gd name="connsiteY3-8" fmla="*/ 1047058 h 1253131"/>
                <a:gd name="connsiteX4-9" fmla="*/ 764096 w 1442096"/>
                <a:gd name="connsiteY4-10" fmla="*/ 274888 h 1253131"/>
                <a:gd name="connsiteX5-11" fmla="*/ 718151 w 1442096"/>
                <a:gd name="connsiteY5-12" fmla="*/ 253224 h 1253131"/>
                <a:gd name="connsiteX6-13" fmla="*/ 716868 w 1442096"/>
                <a:gd name="connsiteY6-14" fmla="*/ 7 h 1253131"/>
                <a:gd name="connsiteX7-15" fmla="*/ 783151 w 1442096"/>
                <a:gd name="connsiteY7-16" fmla="*/ 31261 h 1253131"/>
                <a:gd name="connsiteX8-17" fmla="*/ 1429268 w 1442096"/>
                <a:gd name="connsiteY8-18" fmla="*/ 1145256 h 1253131"/>
                <a:gd name="connsiteX9-19" fmla="*/ 1366987 w 1442096"/>
                <a:gd name="connsiteY9-20" fmla="*/ 1253131 h 1253131"/>
                <a:gd name="connsiteX10-21" fmla="*/ 73893 w 1442096"/>
                <a:gd name="connsiteY10-22" fmla="*/ 1253131 h 1253131"/>
                <a:gd name="connsiteX11-23" fmla="*/ 11611 w 1442096"/>
                <a:gd name="connsiteY11-24" fmla="*/ 1145257 h 1253131"/>
                <a:gd name="connsiteX12-25" fmla="*/ 657729 w 1442096"/>
                <a:gd name="connsiteY12-26" fmla="*/ 31261 h 1253131"/>
                <a:gd name="connsiteX13-27" fmla="*/ 716868 w 1442096"/>
                <a:gd name="connsiteY13-28" fmla="*/ 7 h 1253131"/>
                <a:gd name="connsiteX0-29" fmla="*/ 718151 w 1442096"/>
                <a:gd name="connsiteY0-30" fmla="*/ 253224 h 1253131"/>
                <a:gd name="connsiteX1-31" fmla="*/ 677159 w 1442096"/>
                <a:gd name="connsiteY1-32" fmla="*/ 274888 h 1253131"/>
                <a:gd name="connsiteX2-33" fmla="*/ 1211954 w 1442096"/>
                <a:gd name="connsiteY2-34" fmla="*/ 1047058 h 1253131"/>
                <a:gd name="connsiteX3-35" fmla="*/ 764096 w 1442096"/>
                <a:gd name="connsiteY3-36" fmla="*/ 274888 h 1253131"/>
                <a:gd name="connsiteX4-37" fmla="*/ 718151 w 1442096"/>
                <a:gd name="connsiteY4-38" fmla="*/ 253224 h 1253131"/>
                <a:gd name="connsiteX5-39" fmla="*/ 716868 w 1442096"/>
                <a:gd name="connsiteY5-40" fmla="*/ 7 h 1253131"/>
                <a:gd name="connsiteX6-41" fmla="*/ 783151 w 1442096"/>
                <a:gd name="connsiteY6-42" fmla="*/ 31261 h 1253131"/>
                <a:gd name="connsiteX7-43" fmla="*/ 1429268 w 1442096"/>
                <a:gd name="connsiteY7-44" fmla="*/ 1145256 h 1253131"/>
                <a:gd name="connsiteX8-45" fmla="*/ 1366987 w 1442096"/>
                <a:gd name="connsiteY8-46" fmla="*/ 1253131 h 1253131"/>
                <a:gd name="connsiteX9-47" fmla="*/ 73893 w 1442096"/>
                <a:gd name="connsiteY9-48" fmla="*/ 1253131 h 1253131"/>
                <a:gd name="connsiteX10-49" fmla="*/ 11611 w 1442096"/>
                <a:gd name="connsiteY10-50" fmla="*/ 1145257 h 1253131"/>
                <a:gd name="connsiteX11-51" fmla="*/ 657729 w 1442096"/>
                <a:gd name="connsiteY11-52" fmla="*/ 31261 h 1253131"/>
                <a:gd name="connsiteX12-53" fmla="*/ 716868 w 1442096"/>
                <a:gd name="connsiteY12-54" fmla="*/ 7 h 1253131"/>
                <a:gd name="connsiteX0-55" fmla="*/ 764096 w 1442096"/>
                <a:gd name="connsiteY0-56" fmla="*/ 274888 h 1253131"/>
                <a:gd name="connsiteX1-57" fmla="*/ 677159 w 1442096"/>
                <a:gd name="connsiteY1-58" fmla="*/ 274888 h 1253131"/>
                <a:gd name="connsiteX2-59" fmla="*/ 1211954 w 1442096"/>
                <a:gd name="connsiteY2-60" fmla="*/ 1047058 h 1253131"/>
                <a:gd name="connsiteX3-61" fmla="*/ 764096 w 1442096"/>
                <a:gd name="connsiteY3-62" fmla="*/ 274888 h 1253131"/>
                <a:gd name="connsiteX4-63" fmla="*/ 716868 w 1442096"/>
                <a:gd name="connsiteY4-64" fmla="*/ 7 h 1253131"/>
                <a:gd name="connsiteX5-65" fmla="*/ 783151 w 1442096"/>
                <a:gd name="connsiteY5-66" fmla="*/ 31261 h 1253131"/>
                <a:gd name="connsiteX6-67" fmla="*/ 1429268 w 1442096"/>
                <a:gd name="connsiteY6-68" fmla="*/ 1145256 h 1253131"/>
                <a:gd name="connsiteX7-69" fmla="*/ 1366987 w 1442096"/>
                <a:gd name="connsiteY7-70" fmla="*/ 1253131 h 1253131"/>
                <a:gd name="connsiteX8-71" fmla="*/ 73893 w 1442096"/>
                <a:gd name="connsiteY8-72" fmla="*/ 1253131 h 1253131"/>
                <a:gd name="connsiteX9-73" fmla="*/ 11611 w 1442096"/>
                <a:gd name="connsiteY9-74" fmla="*/ 1145257 h 1253131"/>
                <a:gd name="connsiteX10-75" fmla="*/ 657729 w 1442096"/>
                <a:gd name="connsiteY10-76" fmla="*/ 31261 h 1253131"/>
                <a:gd name="connsiteX11-77" fmla="*/ 716868 w 1442096"/>
                <a:gd name="connsiteY11-78" fmla="*/ 7 h 1253131"/>
                <a:gd name="connsiteX0-79" fmla="*/ 1211954 w 1442096"/>
                <a:gd name="connsiteY0-80" fmla="*/ 1047058 h 1253131"/>
                <a:gd name="connsiteX1-81" fmla="*/ 677159 w 1442096"/>
                <a:gd name="connsiteY1-82" fmla="*/ 274888 h 1253131"/>
                <a:gd name="connsiteX2-83" fmla="*/ 1211954 w 1442096"/>
                <a:gd name="connsiteY2-84" fmla="*/ 1047058 h 1253131"/>
                <a:gd name="connsiteX3-85" fmla="*/ 716868 w 1442096"/>
                <a:gd name="connsiteY3-86" fmla="*/ 7 h 1253131"/>
                <a:gd name="connsiteX4-87" fmla="*/ 783151 w 1442096"/>
                <a:gd name="connsiteY4-88" fmla="*/ 31261 h 1253131"/>
                <a:gd name="connsiteX5-89" fmla="*/ 1429268 w 1442096"/>
                <a:gd name="connsiteY5-90" fmla="*/ 1145256 h 1253131"/>
                <a:gd name="connsiteX6-91" fmla="*/ 1366987 w 1442096"/>
                <a:gd name="connsiteY6-92" fmla="*/ 1253131 h 1253131"/>
                <a:gd name="connsiteX7-93" fmla="*/ 73893 w 1442096"/>
                <a:gd name="connsiteY7-94" fmla="*/ 1253131 h 1253131"/>
                <a:gd name="connsiteX8-95" fmla="*/ 11611 w 1442096"/>
                <a:gd name="connsiteY8-96" fmla="*/ 1145257 h 1253131"/>
                <a:gd name="connsiteX9-97" fmla="*/ 657729 w 1442096"/>
                <a:gd name="connsiteY9-98" fmla="*/ 31261 h 1253131"/>
                <a:gd name="connsiteX10-99" fmla="*/ 716868 w 1442096"/>
                <a:gd name="connsiteY10-100" fmla="*/ 7 h 1253131"/>
                <a:gd name="connsiteX0-101" fmla="*/ 716868 w 1442096"/>
                <a:gd name="connsiteY0-102" fmla="*/ 7 h 1253131"/>
                <a:gd name="connsiteX1-103" fmla="*/ 783151 w 1442096"/>
                <a:gd name="connsiteY1-104" fmla="*/ 31261 h 1253131"/>
                <a:gd name="connsiteX2-105" fmla="*/ 1429268 w 1442096"/>
                <a:gd name="connsiteY2-106" fmla="*/ 1145256 h 1253131"/>
                <a:gd name="connsiteX3-107" fmla="*/ 1366987 w 1442096"/>
                <a:gd name="connsiteY3-108" fmla="*/ 1253131 h 1253131"/>
                <a:gd name="connsiteX4-109" fmla="*/ 73893 w 1442096"/>
                <a:gd name="connsiteY4-110" fmla="*/ 1253131 h 1253131"/>
                <a:gd name="connsiteX5-111" fmla="*/ 11611 w 1442096"/>
                <a:gd name="connsiteY5-112" fmla="*/ 1145257 h 1253131"/>
                <a:gd name="connsiteX6-113" fmla="*/ 657729 w 1442096"/>
                <a:gd name="connsiteY6-114" fmla="*/ 31261 h 1253131"/>
                <a:gd name="connsiteX7-115" fmla="*/ 716868 w 1442096"/>
                <a:gd name="connsiteY7-116" fmla="*/ 7 h 12531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442096" h="1253131">
                  <a:moveTo>
                    <a:pt x="716868" y="7"/>
                  </a:moveTo>
                  <a:cubicBezTo>
                    <a:pt x="741939" y="-291"/>
                    <a:pt x="768201" y="9830"/>
                    <a:pt x="783151" y="31261"/>
                  </a:cubicBezTo>
                  <a:lnTo>
                    <a:pt x="1429268" y="1145256"/>
                  </a:lnTo>
                  <a:cubicBezTo>
                    <a:pt x="1458514" y="1197883"/>
                    <a:pt x="1437753" y="1250511"/>
                    <a:pt x="1366987" y="1253131"/>
                  </a:cubicBezTo>
                  <a:lnTo>
                    <a:pt x="73893" y="1253131"/>
                  </a:lnTo>
                  <a:cubicBezTo>
                    <a:pt x="10269" y="1250510"/>
                    <a:pt x="-17634" y="1185977"/>
                    <a:pt x="11611" y="1145257"/>
                  </a:cubicBezTo>
                  <a:lnTo>
                    <a:pt x="657729" y="31261"/>
                  </a:lnTo>
                  <a:cubicBezTo>
                    <a:pt x="667917" y="11021"/>
                    <a:pt x="691797" y="305"/>
                    <a:pt x="716868" y="7"/>
                  </a:cubicBezTo>
                  <a:close/>
                </a:path>
              </a:pathLst>
            </a:custGeom>
            <a:solidFill>
              <a:srgbClr val="5CA30E"/>
            </a:solidFill>
            <a:ln w="127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TextBox 16"/>
            <p:cNvSpPr txBox="1"/>
            <p:nvPr/>
          </p:nvSpPr>
          <p:spPr>
            <a:xfrm rot="16200000">
              <a:off x="5704407" y="1303357"/>
              <a:ext cx="595251" cy="495776"/>
            </a:xfrm>
            <a:prstGeom prst="rect">
              <a:avLst/>
            </a:prstGeom>
            <a:noFill/>
          </p:spPr>
          <p:txBody>
            <a:bodyPr wrap="square" rtlCol="0">
              <a:spAutoFit/>
            </a:bodyPr>
            <a:lstStyle/>
            <a:p>
              <a:pPr algn="ctr"/>
              <a:r>
                <a:rPr lang="en-US" altLang="zh-CN" sz="3735" b="1" dirty="0" smtClean="0">
                  <a:solidFill>
                    <a:schemeClr val="bg1">
                      <a:alpha val="77000"/>
                    </a:schemeClr>
                  </a:solidFill>
                  <a:effectLst>
                    <a:outerShdw blurRad="60007" dist="200025" dir="15000000" sy="30000" kx="-1800000" algn="bl" rotWithShape="0">
                      <a:schemeClr val="bg1">
                        <a:alpha val="32000"/>
                      </a:schemeClr>
                    </a:outerShdw>
                  </a:effectLst>
                  <a:latin typeface="Bauhaus 93" panose="04030905020B02020C02" pitchFamily="82" charset="0"/>
                  <a:ea typeface="方正韵动粗黑简体" pitchFamily="2" charset="-122"/>
                </a:rPr>
                <a:t>03</a:t>
              </a:r>
              <a:endParaRPr lang="zh-CN" altLang="en-US" sz="3735" b="1" dirty="0">
                <a:solidFill>
                  <a:schemeClr val="bg1">
                    <a:alpha val="77000"/>
                  </a:schemeClr>
                </a:solidFill>
                <a:effectLst>
                  <a:outerShdw blurRad="60007" dist="200025" dir="15000000" sy="30000" kx="-1800000" algn="bl" rotWithShape="0">
                    <a:schemeClr val="bg1">
                      <a:alpha val="32000"/>
                    </a:schemeClr>
                  </a:outerShdw>
                </a:effectLst>
                <a:latin typeface="Bauhaus 93" panose="04030905020B02020C02" pitchFamily="82" charset="0"/>
                <a:ea typeface="方正韵动粗黑简体" pitchFamily="2" charset="-122"/>
              </a:endParaRPr>
            </a:p>
          </p:txBody>
        </p:sp>
        <p:sp>
          <p:nvSpPr>
            <p:cNvPr id="19" name="矩形 18"/>
            <p:cNvSpPr/>
            <p:nvPr/>
          </p:nvSpPr>
          <p:spPr>
            <a:xfrm rot="16200000">
              <a:off x="5855497" y="1392823"/>
              <a:ext cx="899160" cy="264319"/>
            </a:xfrm>
            <a:prstGeom prst="rect">
              <a:avLst/>
            </a:prstGeom>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rPr>
                <a:t>请</a:t>
              </a:r>
              <a:r>
                <a:rPr lang="zh-CN" altLang="en-US" sz="1600" b="1" dirty="0" smtClean="0">
                  <a:solidFill>
                    <a:schemeClr val="bg1"/>
                  </a:solidFill>
                  <a:latin typeface="微软雅黑" panose="020B0503020204020204" charset="-122"/>
                  <a:ea typeface="微软雅黑" panose="020B0503020204020204" charset="-122"/>
                </a:rPr>
                <a:t>输入标题</a:t>
              </a:r>
              <a:endParaRPr lang="en-US" altLang="zh-CN" sz="1600" b="1" dirty="0" smtClean="0">
                <a:solidFill>
                  <a:schemeClr val="bg1"/>
                </a:solidFill>
                <a:latin typeface="微软雅黑" panose="020B0503020204020204" charset="-122"/>
                <a:ea typeface="微软雅黑" panose="020B0503020204020204" charset="-122"/>
              </a:endParaRPr>
            </a:p>
          </p:txBody>
        </p:sp>
      </p:grpSp>
      <p:sp>
        <p:nvSpPr>
          <p:cNvPr id="20" name="TextBox 18"/>
          <p:cNvSpPr txBox="1"/>
          <p:nvPr/>
        </p:nvSpPr>
        <p:spPr>
          <a:xfrm>
            <a:off x="1685123" y="2040581"/>
            <a:ext cx="2387247" cy="518160"/>
          </a:xfrm>
          <a:prstGeom prst="rect">
            <a:avLst/>
          </a:prstGeom>
          <a:noFill/>
        </p:spPr>
        <p:txBody>
          <a:bodyPr wrap="square" rtlCol="0">
            <a:spAutoFit/>
          </a:bodyPr>
          <a:lstStyle/>
          <a:p>
            <a:pPr algn="r"/>
            <a:r>
              <a:rPr lang="zh-CN" altLang="en-US" sz="1400" dirty="0" smtClean="0">
                <a:solidFill>
                  <a:schemeClr val="tx1"/>
                </a:solidFill>
                <a:latin typeface="黑体" panose="02010600030101010101" charset="-122"/>
                <a:ea typeface="黑体" panose="02010600030101010101" charset="-122"/>
              </a:rPr>
              <a:t>请输入文本</a:t>
            </a:r>
            <a:r>
              <a:rPr lang="zh-CN" altLang="en-US" sz="1400" dirty="0">
                <a:solidFill>
                  <a:schemeClr val="tx1"/>
                </a:solidFill>
                <a:latin typeface="黑体" panose="02010600030101010101" charset="-122"/>
                <a:ea typeface="黑体" panose="02010600030101010101" charset="-122"/>
              </a:rPr>
              <a:t>请输入文本</a:t>
            </a:r>
          </a:p>
          <a:p>
            <a:pPr algn="r"/>
            <a:r>
              <a:rPr lang="zh-CN" altLang="en-US" sz="1400" dirty="0" smtClean="0">
                <a:solidFill>
                  <a:schemeClr val="tx1"/>
                </a:solidFill>
                <a:latin typeface="黑体" panose="02010600030101010101" charset="-122"/>
                <a:ea typeface="黑体" panose="02010600030101010101" charset="-122"/>
              </a:rPr>
              <a:t>请</a:t>
            </a:r>
            <a:r>
              <a:rPr lang="zh-CN" altLang="en-US" sz="1400" dirty="0">
                <a:solidFill>
                  <a:schemeClr val="tx1"/>
                </a:solidFill>
                <a:latin typeface="黑体" panose="02010600030101010101" charset="-122"/>
                <a:ea typeface="黑体" panose="02010600030101010101" charset="-122"/>
              </a:rPr>
              <a:t>输入</a:t>
            </a:r>
            <a:r>
              <a:rPr lang="zh-CN" altLang="en-US" sz="1400" dirty="0" smtClean="0">
                <a:solidFill>
                  <a:schemeClr val="tx1"/>
                </a:solidFill>
                <a:latin typeface="黑体" panose="02010600030101010101" charset="-122"/>
                <a:ea typeface="黑体" panose="02010600030101010101" charset="-122"/>
              </a:rPr>
              <a:t>文本</a:t>
            </a:r>
            <a:r>
              <a:rPr lang="zh-CN" altLang="en-US" sz="1400" dirty="0">
                <a:solidFill>
                  <a:schemeClr val="tx1"/>
                </a:solidFill>
                <a:latin typeface="黑体" panose="02010600030101010101" charset="-122"/>
                <a:ea typeface="黑体" panose="02010600030101010101" charset="-122"/>
              </a:rPr>
              <a:t>请输入</a:t>
            </a:r>
            <a:r>
              <a:rPr lang="zh-CN" altLang="en-US" sz="1400" dirty="0" smtClean="0">
                <a:solidFill>
                  <a:schemeClr val="tx1"/>
                </a:solidFill>
                <a:latin typeface="黑体" panose="02010600030101010101" charset="-122"/>
                <a:ea typeface="黑体" panose="02010600030101010101" charset="-122"/>
              </a:rPr>
              <a:t>文本</a:t>
            </a:r>
          </a:p>
        </p:txBody>
      </p:sp>
      <p:sp>
        <p:nvSpPr>
          <p:cNvPr id="21" name="TextBox 19"/>
          <p:cNvSpPr txBox="1"/>
          <p:nvPr/>
        </p:nvSpPr>
        <p:spPr>
          <a:xfrm>
            <a:off x="8748860" y="2651920"/>
            <a:ext cx="2387247" cy="518160"/>
          </a:xfrm>
          <a:prstGeom prst="rect">
            <a:avLst/>
          </a:prstGeom>
          <a:noFill/>
        </p:spPr>
        <p:txBody>
          <a:bodyPr wrap="square" rtlCol="0">
            <a:spAutoFit/>
          </a:bodyPr>
          <a:lstStyle/>
          <a:p>
            <a:r>
              <a:rPr lang="zh-CN" altLang="en-US" sz="1400" dirty="0" smtClean="0">
                <a:solidFill>
                  <a:schemeClr val="tx1"/>
                </a:solidFill>
                <a:latin typeface="黑体" panose="02010600030101010101" charset="-122"/>
                <a:ea typeface="黑体" panose="02010600030101010101" charset="-122"/>
              </a:rPr>
              <a:t>请输入文本</a:t>
            </a:r>
            <a:r>
              <a:rPr lang="zh-CN" altLang="en-US" sz="1400" dirty="0">
                <a:solidFill>
                  <a:schemeClr val="tx1"/>
                </a:solidFill>
                <a:latin typeface="黑体" panose="02010600030101010101" charset="-122"/>
                <a:ea typeface="黑体" panose="02010600030101010101" charset="-122"/>
              </a:rPr>
              <a:t>请输入文本</a:t>
            </a:r>
          </a:p>
          <a:p>
            <a:r>
              <a:rPr lang="zh-CN" altLang="en-US" sz="1400" dirty="0" smtClean="0">
                <a:solidFill>
                  <a:schemeClr val="tx1"/>
                </a:solidFill>
                <a:latin typeface="黑体" panose="02010600030101010101" charset="-122"/>
                <a:ea typeface="黑体" panose="02010600030101010101" charset="-122"/>
              </a:rPr>
              <a:t>请</a:t>
            </a:r>
            <a:r>
              <a:rPr lang="zh-CN" altLang="en-US" sz="1400" dirty="0">
                <a:solidFill>
                  <a:schemeClr val="tx1"/>
                </a:solidFill>
                <a:latin typeface="黑体" panose="02010600030101010101" charset="-122"/>
                <a:ea typeface="黑体" panose="02010600030101010101" charset="-122"/>
              </a:rPr>
              <a:t>输入</a:t>
            </a:r>
            <a:r>
              <a:rPr lang="zh-CN" altLang="en-US" sz="1400" dirty="0" smtClean="0">
                <a:solidFill>
                  <a:schemeClr val="tx1"/>
                </a:solidFill>
                <a:latin typeface="黑体" panose="02010600030101010101" charset="-122"/>
                <a:ea typeface="黑体" panose="02010600030101010101" charset="-122"/>
              </a:rPr>
              <a:t>文本</a:t>
            </a:r>
            <a:r>
              <a:rPr lang="zh-CN" altLang="en-US" sz="1400" dirty="0">
                <a:solidFill>
                  <a:schemeClr val="tx1"/>
                </a:solidFill>
                <a:latin typeface="黑体" panose="02010600030101010101" charset="-122"/>
                <a:ea typeface="黑体" panose="02010600030101010101" charset="-122"/>
              </a:rPr>
              <a:t>请输入</a:t>
            </a:r>
            <a:r>
              <a:rPr lang="zh-CN" altLang="en-US" sz="1400" dirty="0" smtClean="0">
                <a:solidFill>
                  <a:schemeClr val="tx1"/>
                </a:solidFill>
                <a:latin typeface="黑体" panose="02010600030101010101" charset="-122"/>
                <a:ea typeface="黑体" panose="02010600030101010101" charset="-122"/>
              </a:rPr>
              <a:t>文本</a:t>
            </a:r>
          </a:p>
        </p:txBody>
      </p:sp>
      <p:sp>
        <p:nvSpPr>
          <p:cNvPr id="22" name="TextBox 20"/>
          <p:cNvSpPr txBox="1"/>
          <p:nvPr/>
        </p:nvSpPr>
        <p:spPr>
          <a:xfrm>
            <a:off x="4610747" y="5944295"/>
            <a:ext cx="2387247" cy="518160"/>
          </a:xfrm>
          <a:prstGeom prst="rect">
            <a:avLst/>
          </a:prstGeom>
          <a:noFill/>
        </p:spPr>
        <p:txBody>
          <a:bodyPr wrap="square" rtlCol="0">
            <a:spAutoFit/>
          </a:bodyPr>
          <a:lstStyle/>
          <a:p>
            <a:r>
              <a:rPr lang="zh-CN" altLang="en-US" sz="1400" dirty="0" smtClean="0">
                <a:solidFill>
                  <a:schemeClr val="tx1"/>
                </a:solidFill>
                <a:latin typeface="黑体" panose="02010600030101010101" charset="-122"/>
                <a:ea typeface="黑体" panose="02010600030101010101" charset="-122"/>
              </a:rPr>
              <a:t>请输入文本</a:t>
            </a:r>
            <a:r>
              <a:rPr lang="zh-CN" altLang="en-US" sz="1400" dirty="0">
                <a:solidFill>
                  <a:schemeClr val="tx1"/>
                </a:solidFill>
                <a:latin typeface="黑体" panose="02010600030101010101" charset="-122"/>
                <a:ea typeface="黑体" panose="02010600030101010101" charset="-122"/>
              </a:rPr>
              <a:t>请输入文本</a:t>
            </a:r>
          </a:p>
          <a:p>
            <a:r>
              <a:rPr lang="zh-CN" altLang="en-US" sz="1400" dirty="0" smtClean="0">
                <a:solidFill>
                  <a:schemeClr val="tx1"/>
                </a:solidFill>
                <a:latin typeface="黑体" panose="02010600030101010101" charset="-122"/>
                <a:ea typeface="黑体" panose="02010600030101010101" charset="-122"/>
              </a:rPr>
              <a:t>请</a:t>
            </a:r>
            <a:r>
              <a:rPr lang="zh-CN" altLang="en-US" sz="1400" dirty="0">
                <a:solidFill>
                  <a:schemeClr val="tx1"/>
                </a:solidFill>
                <a:latin typeface="黑体" panose="02010600030101010101" charset="-122"/>
                <a:ea typeface="黑体" panose="02010600030101010101" charset="-122"/>
              </a:rPr>
              <a:t>输入</a:t>
            </a:r>
            <a:r>
              <a:rPr lang="zh-CN" altLang="en-US" sz="1400" dirty="0" smtClean="0">
                <a:solidFill>
                  <a:schemeClr val="tx1"/>
                </a:solidFill>
                <a:latin typeface="黑体" panose="02010600030101010101" charset="-122"/>
                <a:ea typeface="黑体" panose="02010600030101010101" charset="-122"/>
              </a:rPr>
              <a:t>文本</a:t>
            </a:r>
            <a:r>
              <a:rPr lang="zh-CN" altLang="en-US" sz="1400" dirty="0">
                <a:solidFill>
                  <a:schemeClr val="tx1"/>
                </a:solidFill>
                <a:latin typeface="黑体" panose="02010600030101010101" charset="-122"/>
                <a:ea typeface="黑体" panose="02010600030101010101" charset="-122"/>
              </a:rPr>
              <a:t>请输入</a:t>
            </a:r>
            <a:r>
              <a:rPr lang="zh-CN" altLang="en-US" sz="1400" dirty="0" smtClean="0">
                <a:solidFill>
                  <a:schemeClr val="tx1"/>
                </a:solidFill>
                <a:latin typeface="黑体" panose="02010600030101010101" charset="-122"/>
                <a:ea typeface="黑体" panose="02010600030101010101" charset="-122"/>
              </a:rPr>
              <a:t>文本</a:t>
            </a:r>
          </a:p>
        </p:txBody>
      </p:sp>
      <p:sp>
        <p:nvSpPr>
          <p:cNvPr id="23" name="Freeform 196"/>
          <p:cNvSpPr>
            <a:spLocks noEditPoints="1"/>
          </p:cNvSpPr>
          <p:nvPr/>
        </p:nvSpPr>
        <p:spPr bwMode="auto">
          <a:xfrm>
            <a:off x="3524467" y="4622953"/>
            <a:ext cx="638988" cy="578452"/>
          </a:xfrm>
          <a:custGeom>
            <a:avLst/>
            <a:gdLst>
              <a:gd name="T0" fmla="*/ 147 w 190"/>
              <a:gd name="T1" fmla="*/ 0 h 172"/>
              <a:gd name="T2" fmla="*/ 156 w 190"/>
              <a:gd name="T3" fmla="*/ 6 h 172"/>
              <a:gd name="T4" fmla="*/ 140 w 190"/>
              <a:gd name="T5" fmla="*/ 49 h 172"/>
              <a:gd name="T6" fmla="*/ 33 w 190"/>
              <a:gd name="T7" fmla="*/ 13 h 172"/>
              <a:gd name="T8" fmla="*/ 41 w 190"/>
              <a:gd name="T9" fmla="*/ 21 h 172"/>
              <a:gd name="T10" fmla="*/ 54 w 190"/>
              <a:gd name="T11" fmla="*/ 32 h 172"/>
              <a:gd name="T12" fmla="*/ 33 w 190"/>
              <a:gd name="T13" fmla="*/ 41 h 172"/>
              <a:gd name="T14" fmla="*/ 41 w 190"/>
              <a:gd name="T15" fmla="*/ 45 h 172"/>
              <a:gd name="T16" fmla="*/ 54 w 190"/>
              <a:gd name="T17" fmla="*/ 56 h 172"/>
              <a:gd name="T18" fmla="*/ 33 w 190"/>
              <a:gd name="T19" fmla="*/ 65 h 172"/>
              <a:gd name="T20" fmla="*/ 41 w 190"/>
              <a:gd name="T21" fmla="*/ 71 h 172"/>
              <a:gd name="T22" fmla="*/ 54 w 190"/>
              <a:gd name="T23" fmla="*/ 82 h 172"/>
              <a:gd name="T24" fmla="*/ 33 w 190"/>
              <a:gd name="T25" fmla="*/ 90 h 172"/>
              <a:gd name="T26" fmla="*/ 41 w 190"/>
              <a:gd name="T27" fmla="*/ 95 h 172"/>
              <a:gd name="T28" fmla="*/ 54 w 190"/>
              <a:gd name="T29" fmla="*/ 105 h 172"/>
              <a:gd name="T30" fmla="*/ 33 w 190"/>
              <a:gd name="T31" fmla="*/ 114 h 172"/>
              <a:gd name="T32" fmla="*/ 41 w 190"/>
              <a:gd name="T33" fmla="*/ 121 h 172"/>
              <a:gd name="T34" fmla="*/ 54 w 190"/>
              <a:gd name="T35" fmla="*/ 131 h 172"/>
              <a:gd name="T36" fmla="*/ 33 w 190"/>
              <a:gd name="T37" fmla="*/ 140 h 172"/>
              <a:gd name="T38" fmla="*/ 33 w 190"/>
              <a:gd name="T39" fmla="*/ 157 h 172"/>
              <a:gd name="T40" fmla="*/ 140 w 190"/>
              <a:gd name="T41" fmla="*/ 125 h 172"/>
              <a:gd name="T42" fmla="*/ 156 w 190"/>
              <a:gd name="T43" fmla="*/ 164 h 172"/>
              <a:gd name="T44" fmla="*/ 147 w 190"/>
              <a:gd name="T45" fmla="*/ 172 h 172"/>
              <a:gd name="T46" fmla="*/ 18 w 190"/>
              <a:gd name="T47" fmla="*/ 172 h 172"/>
              <a:gd name="T48" fmla="*/ 18 w 190"/>
              <a:gd name="T49" fmla="*/ 153 h 172"/>
              <a:gd name="T50" fmla="*/ 0 w 190"/>
              <a:gd name="T51" fmla="*/ 138 h 172"/>
              <a:gd name="T52" fmla="*/ 18 w 190"/>
              <a:gd name="T53" fmla="*/ 127 h 172"/>
              <a:gd name="T54" fmla="*/ 0 w 190"/>
              <a:gd name="T55" fmla="*/ 112 h 172"/>
              <a:gd name="T56" fmla="*/ 18 w 190"/>
              <a:gd name="T57" fmla="*/ 103 h 172"/>
              <a:gd name="T58" fmla="*/ 0 w 190"/>
              <a:gd name="T59" fmla="*/ 88 h 172"/>
              <a:gd name="T60" fmla="*/ 18 w 190"/>
              <a:gd name="T61" fmla="*/ 77 h 172"/>
              <a:gd name="T62" fmla="*/ 0 w 190"/>
              <a:gd name="T63" fmla="*/ 62 h 172"/>
              <a:gd name="T64" fmla="*/ 18 w 190"/>
              <a:gd name="T65" fmla="*/ 54 h 172"/>
              <a:gd name="T66" fmla="*/ 0 w 190"/>
              <a:gd name="T67" fmla="*/ 39 h 172"/>
              <a:gd name="T68" fmla="*/ 18 w 190"/>
              <a:gd name="T69" fmla="*/ 6 h 172"/>
              <a:gd name="T70" fmla="*/ 26 w 190"/>
              <a:gd name="T71" fmla="*/ 0 h 172"/>
              <a:gd name="T72" fmla="*/ 67 w 190"/>
              <a:gd name="T73" fmla="*/ 82 h 172"/>
              <a:gd name="T74" fmla="*/ 87 w 190"/>
              <a:gd name="T75" fmla="*/ 90 h 172"/>
              <a:gd name="T76" fmla="*/ 67 w 190"/>
              <a:gd name="T77" fmla="*/ 82 h 172"/>
              <a:gd name="T78" fmla="*/ 67 w 190"/>
              <a:gd name="T79" fmla="*/ 65 h 172"/>
              <a:gd name="T80" fmla="*/ 104 w 190"/>
              <a:gd name="T81" fmla="*/ 71 h 172"/>
              <a:gd name="T82" fmla="*/ 67 w 190"/>
              <a:gd name="T83" fmla="*/ 65 h 172"/>
              <a:gd name="T84" fmla="*/ 67 w 190"/>
              <a:gd name="T85" fmla="*/ 45 h 172"/>
              <a:gd name="T86" fmla="*/ 121 w 190"/>
              <a:gd name="T87" fmla="*/ 54 h 172"/>
              <a:gd name="T88" fmla="*/ 67 w 190"/>
              <a:gd name="T89" fmla="*/ 45 h 172"/>
              <a:gd name="T90" fmla="*/ 67 w 190"/>
              <a:gd name="T91" fmla="*/ 28 h 172"/>
              <a:gd name="T92" fmla="*/ 121 w 190"/>
              <a:gd name="T93" fmla="*/ 36 h 172"/>
              <a:gd name="T94" fmla="*/ 67 w 190"/>
              <a:gd name="T95" fmla="*/ 28 h 172"/>
              <a:gd name="T96" fmla="*/ 89 w 190"/>
              <a:gd name="T97" fmla="*/ 138 h 172"/>
              <a:gd name="T98" fmla="*/ 112 w 190"/>
              <a:gd name="T99" fmla="*/ 136 h 172"/>
              <a:gd name="T100" fmla="*/ 91 w 190"/>
              <a:gd name="T101" fmla="*/ 112 h 172"/>
              <a:gd name="T102" fmla="*/ 89 w 190"/>
              <a:gd name="T103" fmla="*/ 138 h 172"/>
              <a:gd name="T104" fmla="*/ 169 w 190"/>
              <a:gd name="T105" fmla="*/ 36 h 172"/>
              <a:gd name="T106" fmla="*/ 121 w 190"/>
              <a:gd name="T107" fmla="*/ 127 h 172"/>
              <a:gd name="T108" fmla="*/ 169 w 190"/>
              <a:gd name="T109" fmla="*/ 3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0" h="172">
                <a:moveTo>
                  <a:pt x="26" y="0"/>
                </a:moveTo>
                <a:lnTo>
                  <a:pt x="147" y="0"/>
                </a:lnTo>
                <a:lnTo>
                  <a:pt x="156" y="0"/>
                </a:lnTo>
                <a:lnTo>
                  <a:pt x="156" y="6"/>
                </a:lnTo>
                <a:lnTo>
                  <a:pt x="156" y="34"/>
                </a:lnTo>
                <a:lnTo>
                  <a:pt x="140" y="49"/>
                </a:lnTo>
                <a:lnTo>
                  <a:pt x="140" y="13"/>
                </a:lnTo>
                <a:lnTo>
                  <a:pt x="33" y="13"/>
                </a:lnTo>
                <a:lnTo>
                  <a:pt x="33" y="24"/>
                </a:lnTo>
                <a:lnTo>
                  <a:pt x="41" y="21"/>
                </a:lnTo>
                <a:lnTo>
                  <a:pt x="48" y="17"/>
                </a:lnTo>
                <a:lnTo>
                  <a:pt x="54" y="32"/>
                </a:lnTo>
                <a:lnTo>
                  <a:pt x="46" y="34"/>
                </a:lnTo>
                <a:lnTo>
                  <a:pt x="33" y="41"/>
                </a:lnTo>
                <a:lnTo>
                  <a:pt x="33" y="47"/>
                </a:lnTo>
                <a:lnTo>
                  <a:pt x="41" y="45"/>
                </a:lnTo>
                <a:lnTo>
                  <a:pt x="48" y="41"/>
                </a:lnTo>
                <a:lnTo>
                  <a:pt x="54" y="56"/>
                </a:lnTo>
                <a:lnTo>
                  <a:pt x="46" y="58"/>
                </a:lnTo>
                <a:lnTo>
                  <a:pt x="33" y="65"/>
                </a:lnTo>
                <a:lnTo>
                  <a:pt x="33" y="73"/>
                </a:lnTo>
                <a:lnTo>
                  <a:pt x="41" y="71"/>
                </a:lnTo>
                <a:lnTo>
                  <a:pt x="48" y="67"/>
                </a:lnTo>
                <a:lnTo>
                  <a:pt x="54" y="82"/>
                </a:lnTo>
                <a:lnTo>
                  <a:pt x="46" y="84"/>
                </a:lnTo>
                <a:lnTo>
                  <a:pt x="33" y="90"/>
                </a:lnTo>
                <a:lnTo>
                  <a:pt x="33" y="97"/>
                </a:lnTo>
                <a:lnTo>
                  <a:pt x="41" y="95"/>
                </a:lnTo>
                <a:lnTo>
                  <a:pt x="48" y="90"/>
                </a:lnTo>
                <a:lnTo>
                  <a:pt x="54" y="105"/>
                </a:lnTo>
                <a:lnTo>
                  <a:pt x="46" y="108"/>
                </a:lnTo>
                <a:lnTo>
                  <a:pt x="33" y="114"/>
                </a:lnTo>
                <a:lnTo>
                  <a:pt x="33" y="123"/>
                </a:lnTo>
                <a:lnTo>
                  <a:pt x="41" y="121"/>
                </a:lnTo>
                <a:lnTo>
                  <a:pt x="48" y="118"/>
                </a:lnTo>
                <a:lnTo>
                  <a:pt x="54" y="131"/>
                </a:lnTo>
                <a:lnTo>
                  <a:pt x="46" y="133"/>
                </a:lnTo>
                <a:lnTo>
                  <a:pt x="33" y="140"/>
                </a:lnTo>
                <a:lnTo>
                  <a:pt x="33" y="153"/>
                </a:lnTo>
                <a:lnTo>
                  <a:pt x="33" y="157"/>
                </a:lnTo>
                <a:lnTo>
                  <a:pt x="140" y="157"/>
                </a:lnTo>
                <a:lnTo>
                  <a:pt x="140" y="125"/>
                </a:lnTo>
                <a:lnTo>
                  <a:pt x="156" y="110"/>
                </a:lnTo>
                <a:lnTo>
                  <a:pt x="156" y="164"/>
                </a:lnTo>
                <a:lnTo>
                  <a:pt x="156" y="172"/>
                </a:lnTo>
                <a:lnTo>
                  <a:pt x="147" y="172"/>
                </a:lnTo>
                <a:lnTo>
                  <a:pt x="26" y="172"/>
                </a:lnTo>
                <a:lnTo>
                  <a:pt x="18" y="172"/>
                </a:lnTo>
                <a:lnTo>
                  <a:pt x="18" y="164"/>
                </a:lnTo>
                <a:lnTo>
                  <a:pt x="18" y="153"/>
                </a:lnTo>
                <a:lnTo>
                  <a:pt x="2" y="153"/>
                </a:lnTo>
                <a:lnTo>
                  <a:pt x="0" y="138"/>
                </a:lnTo>
                <a:lnTo>
                  <a:pt x="18" y="131"/>
                </a:lnTo>
                <a:lnTo>
                  <a:pt x="18" y="127"/>
                </a:lnTo>
                <a:lnTo>
                  <a:pt x="2" y="127"/>
                </a:lnTo>
                <a:lnTo>
                  <a:pt x="0" y="112"/>
                </a:lnTo>
                <a:lnTo>
                  <a:pt x="18" y="103"/>
                </a:lnTo>
                <a:lnTo>
                  <a:pt x="18" y="103"/>
                </a:lnTo>
                <a:lnTo>
                  <a:pt x="2" y="103"/>
                </a:lnTo>
                <a:lnTo>
                  <a:pt x="0" y="88"/>
                </a:lnTo>
                <a:lnTo>
                  <a:pt x="18" y="80"/>
                </a:lnTo>
                <a:lnTo>
                  <a:pt x="18" y="77"/>
                </a:lnTo>
                <a:lnTo>
                  <a:pt x="2" y="77"/>
                </a:lnTo>
                <a:lnTo>
                  <a:pt x="0" y="62"/>
                </a:lnTo>
                <a:lnTo>
                  <a:pt x="18" y="54"/>
                </a:lnTo>
                <a:lnTo>
                  <a:pt x="18" y="54"/>
                </a:lnTo>
                <a:lnTo>
                  <a:pt x="2" y="54"/>
                </a:lnTo>
                <a:lnTo>
                  <a:pt x="0" y="39"/>
                </a:lnTo>
                <a:lnTo>
                  <a:pt x="18" y="30"/>
                </a:lnTo>
                <a:lnTo>
                  <a:pt x="18" y="6"/>
                </a:lnTo>
                <a:lnTo>
                  <a:pt x="18" y="0"/>
                </a:lnTo>
                <a:lnTo>
                  <a:pt x="26" y="0"/>
                </a:lnTo>
                <a:lnTo>
                  <a:pt x="26" y="0"/>
                </a:lnTo>
                <a:close/>
                <a:moveTo>
                  <a:pt x="67" y="82"/>
                </a:moveTo>
                <a:lnTo>
                  <a:pt x="67" y="90"/>
                </a:lnTo>
                <a:lnTo>
                  <a:pt x="87" y="90"/>
                </a:lnTo>
                <a:lnTo>
                  <a:pt x="87" y="82"/>
                </a:lnTo>
                <a:lnTo>
                  <a:pt x="67" y="82"/>
                </a:lnTo>
                <a:lnTo>
                  <a:pt x="67" y="82"/>
                </a:lnTo>
                <a:close/>
                <a:moveTo>
                  <a:pt x="67" y="65"/>
                </a:moveTo>
                <a:lnTo>
                  <a:pt x="67" y="71"/>
                </a:lnTo>
                <a:lnTo>
                  <a:pt x="104" y="71"/>
                </a:lnTo>
                <a:lnTo>
                  <a:pt x="104" y="65"/>
                </a:lnTo>
                <a:lnTo>
                  <a:pt x="67" y="65"/>
                </a:lnTo>
                <a:lnTo>
                  <a:pt x="67" y="65"/>
                </a:lnTo>
                <a:close/>
                <a:moveTo>
                  <a:pt x="67" y="45"/>
                </a:moveTo>
                <a:lnTo>
                  <a:pt x="67" y="54"/>
                </a:lnTo>
                <a:lnTo>
                  <a:pt x="121" y="54"/>
                </a:lnTo>
                <a:lnTo>
                  <a:pt x="121" y="45"/>
                </a:lnTo>
                <a:lnTo>
                  <a:pt x="67" y="45"/>
                </a:lnTo>
                <a:lnTo>
                  <a:pt x="67" y="45"/>
                </a:lnTo>
                <a:close/>
                <a:moveTo>
                  <a:pt x="67" y="28"/>
                </a:moveTo>
                <a:lnTo>
                  <a:pt x="67" y="36"/>
                </a:lnTo>
                <a:lnTo>
                  <a:pt x="121" y="36"/>
                </a:lnTo>
                <a:lnTo>
                  <a:pt x="121" y="28"/>
                </a:lnTo>
                <a:lnTo>
                  <a:pt x="67" y="28"/>
                </a:lnTo>
                <a:lnTo>
                  <a:pt x="67" y="28"/>
                </a:lnTo>
                <a:close/>
                <a:moveTo>
                  <a:pt x="89" y="138"/>
                </a:moveTo>
                <a:lnTo>
                  <a:pt x="100" y="136"/>
                </a:lnTo>
                <a:lnTo>
                  <a:pt x="112" y="136"/>
                </a:lnTo>
                <a:lnTo>
                  <a:pt x="102" y="125"/>
                </a:lnTo>
                <a:lnTo>
                  <a:pt x="91" y="112"/>
                </a:lnTo>
                <a:lnTo>
                  <a:pt x="89" y="125"/>
                </a:lnTo>
                <a:lnTo>
                  <a:pt x="89" y="138"/>
                </a:lnTo>
                <a:lnTo>
                  <a:pt x="89" y="138"/>
                </a:lnTo>
                <a:close/>
                <a:moveTo>
                  <a:pt x="169" y="36"/>
                </a:moveTo>
                <a:lnTo>
                  <a:pt x="100" y="103"/>
                </a:lnTo>
                <a:lnTo>
                  <a:pt x="121" y="127"/>
                </a:lnTo>
                <a:lnTo>
                  <a:pt x="190" y="60"/>
                </a:lnTo>
                <a:lnTo>
                  <a:pt x="169" y="36"/>
                </a:lnTo>
                <a:close/>
              </a:path>
            </a:pathLst>
          </a:custGeom>
          <a:solidFill>
            <a:srgbClr val="5CA30E"/>
          </a:solidFill>
          <a:ln>
            <a:noFill/>
          </a:ln>
          <a:effectLst/>
        </p:spPr>
        <p:txBody>
          <a:bodyPr vert="horz" wrap="square" lIns="91440" tIns="45720" rIns="91440" bIns="45720" numCol="1" anchor="t" anchorCtr="0" compatLnSpc="1"/>
          <a:lstStyle/>
          <a:p>
            <a:endParaRPr lang="zh-CN" altLang="en-US" sz="2400"/>
          </a:p>
        </p:txBody>
      </p:sp>
      <p:sp>
        <p:nvSpPr>
          <p:cNvPr id="24" name="任意多边形 23"/>
          <p:cNvSpPr/>
          <p:nvPr/>
        </p:nvSpPr>
        <p:spPr>
          <a:xfrm rot="2700000">
            <a:off x="4894372" y="3359715"/>
            <a:ext cx="720607" cy="720609"/>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5" name="Freeform 24"/>
          <p:cNvSpPr>
            <a:spLocks noEditPoints="1"/>
          </p:cNvSpPr>
          <p:nvPr/>
        </p:nvSpPr>
        <p:spPr bwMode="auto">
          <a:xfrm>
            <a:off x="6572683" y="2174497"/>
            <a:ext cx="670671" cy="661224"/>
          </a:xfrm>
          <a:custGeom>
            <a:avLst/>
            <a:gdLst>
              <a:gd name="T0" fmla="*/ 42 w 90"/>
              <a:gd name="T1" fmla="*/ 30 h 89"/>
              <a:gd name="T2" fmla="*/ 31 w 90"/>
              <a:gd name="T3" fmla="*/ 42 h 89"/>
              <a:gd name="T4" fmla="*/ 21 w 90"/>
              <a:gd name="T5" fmla="*/ 42 h 89"/>
              <a:gd name="T6" fmla="*/ 42 w 90"/>
              <a:gd name="T7" fmla="*/ 20 h 89"/>
              <a:gd name="T8" fmla="*/ 42 w 90"/>
              <a:gd name="T9" fmla="*/ 30 h 89"/>
              <a:gd name="T10" fmla="*/ 48 w 90"/>
              <a:gd name="T11" fmla="*/ 20 h 89"/>
              <a:gd name="T12" fmla="*/ 69 w 90"/>
              <a:gd name="T13" fmla="*/ 42 h 89"/>
              <a:gd name="T14" fmla="*/ 59 w 90"/>
              <a:gd name="T15" fmla="*/ 42 h 89"/>
              <a:gd name="T16" fmla="*/ 48 w 90"/>
              <a:gd name="T17" fmla="*/ 30 h 89"/>
              <a:gd name="T18" fmla="*/ 48 w 90"/>
              <a:gd name="T19" fmla="*/ 20 h 89"/>
              <a:gd name="T20" fmla="*/ 42 w 90"/>
              <a:gd name="T21" fmla="*/ 5 h 89"/>
              <a:gd name="T22" fmla="*/ 42 w 90"/>
              <a:gd name="T23" fmla="*/ 15 h 89"/>
              <a:gd name="T24" fmla="*/ 16 w 90"/>
              <a:gd name="T25" fmla="*/ 42 h 89"/>
              <a:gd name="T26" fmla="*/ 6 w 90"/>
              <a:gd name="T27" fmla="*/ 42 h 89"/>
              <a:gd name="T28" fmla="*/ 42 w 90"/>
              <a:gd name="T29" fmla="*/ 5 h 89"/>
              <a:gd name="T30" fmla="*/ 42 w 90"/>
              <a:gd name="T31" fmla="*/ 5 h 89"/>
              <a:gd name="T32" fmla="*/ 42 w 90"/>
              <a:gd name="T33" fmla="*/ 58 h 89"/>
              <a:gd name="T34" fmla="*/ 42 w 90"/>
              <a:gd name="T35" fmla="*/ 68 h 89"/>
              <a:gd name="T36" fmla="*/ 21 w 90"/>
              <a:gd name="T37" fmla="*/ 47 h 89"/>
              <a:gd name="T38" fmla="*/ 31 w 90"/>
              <a:gd name="T39" fmla="*/ 47 h 89"/>
              <a:gd name="T40" fmla="*/ 42 w 90"/>
              <a:gd name="T41" fmla="*/ 58 h 89"/>
              <a:gd name="T42" fmla="*/ 42 w 90"/>
              <a:gd name="T43" fmla="*/ 58 h 89"/>
              <a:gd name="T44" fmla="*/ 42 w 90"/>
              <a:gd name="T45" fmla="*/ 74 h 89"/>
              <a:gd name="T46" fmla="*/ 42 w 90"/>
              <a:gd name="T47" fmla="*/ 83 h 89"/>
              <a:gd name="T48" fmla="*/ 6 w 90"/>
              <a:gd name="T49" fmla="*/ 47 h 89"/>
              <a:gd name="T50" fmla="*/ 16 w 90"/>
              <a:gd name="T51" fmla="*/ 47 h 89"/>
              <a:gd name="T52" fmla="*/ 42 w 90"/>
              <a:gd name="T53" fmla="*/ 74 h 89"/>
              <a:gd name="T54" fmla="*/ 42 w 90"/>
              <a:gd name="T55" fmla="*/ 74 h 89"/>
              <a:gd name="T56" fmla="*/ 48 w 90"/>
              <a:gd name="T57" fmla="*/ 83 h 89"/>
              <a:gd name="T58" fmla="*/ 48 w 90"/>
              <a:gd name="T59" fmla="*/ 74 h 89"/>
              <a:gd name="T60" fmla="*/ 74 w 90"/>
              <a:gd name="T61" fmla="*/ 47 h 89"/>
              <a:gd name="T62" fmla="*/ 84 w 90"/>
              <a:gd name="T63" fmla="*/ 47 h 89"/>
              <a:gd name="T64" fmla="*/ 48 w 90"/>
              <a:gd name="T65" fmla="*/ 83 h 89"/>
              <a:gd name="T66" fmla="*/ 48 w 90"/>
              <a:gd name="T67" fmla="*/ 83 h 89"/>
              <a:gd name="T68" fmla="*/ 48 w 90"/>
              <a:gd name="T69" fmla="*/ 68 h 89"/>
              <a:gd name="T70" fmla="*/ 48 w 90"/>
              <a:gd name="T71" fmla="*/ 58 h 89"/>
              <a:gd name="T72" fmla="*/ 59 w 90"/>
              <a:gd name="T73" fmla="*/ 47 h 89"/>
              <a:gd name="T74" fmla="*/ 69 w 90"/>
              <a:gd name="T75" fmla="*/ 47 h 89"/>
              <a:gd name="T76" fmla="*/ 48 w 90"/>
              <a:gd name="T77" fmla="*/ 68 h 89"/>
              <a:gd name="T78" fmla="*/ 48 w 90"/>
              <a:gd name="T79" fmla="*/ 68 h 89"/>
              <a:gd name="T80" fmla="*/ 48 w 90"/>
              <a:gd name="T81" fmla="*/ 15 h 89"/>
              <a:gd name="T82" fmla="*/ 48 w 90"/>
              <a:gd name="T83" fmla="*/ 5 h 89"/>
              <a:gd name="T84" fmla="*/ 84 w 90"/>
              <a:gd name="T85" fmla="*/ 42 h 89"/>
              <a:gd name="T86" fmla="*/ 74 w 90"/>
              <a:gd name="T87" fmla="*/ 42 h 89"/>
              <a:gd name="T88" fmla="*/ 48 w 90"/>
              <a:gd name="T89" fmla="*/ 15 h 89"/>
              <a:gd name="T90" fmla="*/ 48 w 90"/>
              <a:gd name="T91" fmla="*/ 15 h 89"/>
              <a:gd name="T92" fmla="*/ 45 w 90"/>
              <a:gd name="T93" fmla="*/ 0 h 89"/>
              <a:gd name="T94" fmla="*/ 0 w 90"/>
              <a:gd name="T95" fmla="*/ 44 h 89"/>
              <a:gd name="T96" fmla="*/ 45 w 90"/>
              <a:gd name="T97" fmla="*/ 89 h 89"/>
              <a:gd name="T98" fmla="*/ 90 w 90"/>
              <a:gd name="T99" fmla="*/ 44 h 89"/>
              <a:gd name="T100" fmla="*/ 45 w 90"/>
              <a:gd name="T101" fmla="*/ 0 h 89"/>
              <a:gd name="T102" fmla="*/ 45 w 90"/>
              <a:gd name="T103" fmla="*/ 0 h 89"/>
              <a:gd name="T104" fmla="*/ 45 w 90"/>
              <a:gd name="T105" fmla="*/ 35 h 89"/>
              <a:gd name="T106" fmla="*/ 36 w 90"/>
              <a:gd name="T107" fmla="*/ 44 h 89"/>
              <a:gd name="T108" fmla="*/ 45 w 90"/>
              <a:gd name="T109" fmla="*/ 54 h 89"/>
              <a:gd name="T110" fmla="*/ 54 w 90"/>
              <a:gd name="T111" fmla="*/ 44 h 89"/>
              <a:gd name="T112" fmla="*/ 45 w 90"/>
              <a:gd name="T113" fmla="*/ 35 h 89"/>
              <a:gd name="T114" fmla="*/ 45 w 90"/>
              <a:gd name="T115" fmla="*/ 3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 h="89">
                <a:moveTo>
                  <a:pt x="42" y="30"/>
                </a:moveTo>
                <a:cubicBezTo>
                  <a:pt x="36" y="31"/>
                  <a:pt x="32" y="36"/>
                  <a:pt x="31" y="42"/>
                </a:cubicBezTo>
                <a:cubicBezTo>
                  <a:pt x="21" y="42"/>
                  <a:pt x="21" y="42"/>
                  <a:pt x="21" y="42"/>
                </a:cubicBezTo>
                <a:cubicBezTo>
                  <a:pt x="22" y="30"/>
                  <a:pt x="31" y="21"/>
                  <a:pt x="42" y="20"/>
                </a:cubicBezTo>
                <a:cubicBezTo>
                  <a:pt x="42" y="30"/>
                  <a:pt x="42" y="30"/>
                  <a:pt x="42" y="30"/>
                </a:cubicBezTo>
                <a:close/>
                <a:moveTo>
                  <a:pt x="48" y="20"/>
                </a:moveTo>
                <a:cubicBezTo>
                  <a:pt x="59" y="21"/>
                  <a:pt x="68" y="30"/>
                  <a:pt x="69" y="42"/>
                </a:cubicBezTo>
                <a:cubicBezTo>
                  <a:pt x="59" y="42"/>
                  <a:pt x="59" y="42"/>
                  <a:pt x="59" y="42"/>
                </a:cubicBezTo>
                <a:cubicBezTo>
                  <a:pt x="58" y="36"/>
                  <a:pt x="54" y="31"/>
                  <a:pt x="48" y="30"/>
                </a:cubicBezTo>
                <a:cubicBezTo>
                  <a:pt x="48" y="20"/>
                  <a:pt x="48" y="20"/>
                  <a:pt x="48" y="20"/>
                </a:cubicBezTo>
                <a:close/>
                <a:moveTo>
                  <a:pt x="42" y="5"/>
                </a:moveTo>
                <a:cubicBezTo>
                  <a:pt x="42" y="15"/>
                  <a:pt x="42" y="15"/>
                  <a:pt x="42" y="15"/>
                </a:cubicBezTo>
                <a:cubicBezTo>
                  <a:pt x="28" y="16"/>
                  <a:pt x="17" y="28"/>
                  <a:pt x="16" y="42"/>
                </a:cubicBezTo>
                <a:cubicBezTo>
                  <a:pt x="6" y="42"/>
                  <a:pt x="6" y="42"/>
                  <a:pt x="6" y="42"/>
                </a:cubicBezTo>
                <a:cubicBezTo>
                  <a:pt x="7" y="22"/>
                  <a:pt x="23" y="6"/>
                  <a:pt x="42" y="5"/>
                </a:cubicBezTo>
                <a:cubicBezTo>
                  <a:pt x="42" y="5"/>
                  <a:pt x="42" y="5"/>
                  <a:pt x="42" y="5"/>
                </a:cubicBezTo>
                <a:close/>
                <a:moveTo>
                  <a:pt x="42" y="58"/>
                </a:moveTo>
                <a:cubicBezTo>
                  <a:pt x="42" y="68"/>
                  <a:pt x="42" y="68"/>
                  <a:pt x="42" y="68"/>
                </a:cubicBezTo>
                <a:cubicBezTo>
                  <a:pt x="31" y="67"/>
                  <a:pt x="22" y="58"/>
                  <a:pt x="21" y="47"/>
                </a:cubicBezTo>
                <a:cubicBezTo>
                  <a:pt x="31" y="47"/>
                  <a:pt x="31" y="47"/>
                  <a:pt x="31" y="47"/>
                </a:cubicBezTo>
                <a:cubicBezTo>
                  <a:pt x="32" y="53"/>
                  <a:pt x="36" y="57"/>
                  <a:pt x="42" y="58"/>
                </a:cubicBezTo>
                <a:cubicBezTo>
                  <a:pt x="42" y="58"/>
                  <a:pt x="42" y="58"/>
                  <a:pt x="42" y="58"/>
                </a:cubicBezTo>
                <a:close/>
                <a:moveTo>
                  <a:pt x="42" y="74"/>
                </a:moveTo>
                <a:cubicBezTo>
                  <a:pt x="42" y="83"/>
                  <a:pt x="42" y="83"/>
                  <a:pt x="42" y="83"/>
                </a:cubicBezTo>
                <a:cubicBezTo>
                  <a:pt x="23" y="82"/>
                  <a:pt x="7" y="66"/>
                  <a:pt x="6" y="47"/>
                </a:cubicBezTo>
                <a:cubicBezTo>
                  <a:pt x="16" y="47"/>
                  <a:pt x="16" y="47"/>
                  <a:pt x="16" y="47"/>
                </a:cubicBezTo>
                <a:cubicBezTo>
                  <a:pt x="17" y="61"/>
                  <a:pt x="28" y="72"/>
                  <a:pt x="42" y="74"/>
                </a:cubicBezTo>
                <a:cubicBezTo>
                  <a:pt x="42" y="74"/>
                  <a:pt x="42" y="74"/>
                  <a:pt x="42" y="74"/>
                </a:cubicBezTo>
                <a:close/>
                <a:moveTo>
                  <a:pt x="48" y="83"/>
                </a:moveTo>
                <a:cubicBezTo>
                  <a:pt x="48" y="74"/>
                  <a:pt x="48" y="74"/>
                  <a:pt x="48" y="74"/>
                </a:cubicBezTo>
                <a:cubicBezTo>
                  <a:pt x="62" y="72"/>
                  <a:pt x="73" y="61"/>
                  <a:pt x="74" y="47"/>
                </a:cubicBezTo>
                <a:cubicBezTo>
                  <a:pt x="84" y="47"/>
                  <a:pt x="84" y="47"/>
                  <a:pt x="84" y="47"/>
                </a:cubicBezTo>
                <a:cubicBezTo>
                  <a:pt x="83" y="66"/>
                  <a:pt x="67" y="82"/>
                  <a:pt x="48" y="83"/>
                </a:cubicBezTo>
                <a:cubicBezTo>
                  <a:pt x="48" y="83"/>
                  <a:pt x="48" y="83"/>
                  <a:pt x="48" y="83"/>
                </a:cubicBezTo>
                <a:close/>
                <a:moveTo>
                  <a:pt x="48" y="68"/>
                </a:moveTo>
                <a:cubicBezTo>
                  <a:pt x="48" y="58"/>
                  <a:pt x="48" y="58"/>
                  <a:pt x="48" y="58"/>
                </a:cubicBezTo>
                <a:cubicBezTo>
                  <a:pt x="54" y="57"/>
                  <a:pt x="58" y="53"/>
                  <a:pt x="59" y="47"/>
                </a:cubicBezTo>
                <a:cubicBezTo>
                  <a:pt x="69" y="47"/>
                  <a:pt x="69" y="47"/>
                  <a:pt x="69" y="47"/>
                </a:cubicBezTo>
                <a:cubicBezTo>
                  <a:pt x="68" y="58"/>
                  <a:pt x="59" y="67"/>
                  <a:pt x="48" y="68"/>
                </a:cubicBezTo>
                <a:cubicBezTo>
                  <a:pt x="48" y="68"/>
                  <a:pt x="48" y="68"/>
                  <a:pt x="48" y="68"/>
                </a:cubicBezTo>
                <a:close/>
                <a:moveTo>
                  <a:pt x="48" y="15"/>
                </a:moveTo>
                <a:cubicBezTo>
                  <a:pt x="48" y="5"/>
                  <a:pt x="48" y="5"/>
                  <a:pt x="48" y="5"/>
                </a:cubicBezTo>
                <a:cubicBezTo>
                  <a:pt x="67" y="6"/>
                  <a:pt x="83" y="22"/>
                  <a:pt x="84" y="42"/>
                </a:cubicBezTo>
                <a:cubicBezTo>
                  <a:pt x="74" y="42"/>
                  <a:pt x="74" y="42"/>
                  <a:pt x="74" y="42"/>
                </a:cubicBezTo>
                <a:cubicBezTo>
                  <a:pt x="73" y="28"/>
                  <a:pt x="62" y="16"/>
                  <a:pt x="48" y="15"/>
                </a:cubicBezTo>
                <a:cubicBezTo>
                  <a:pt x="48" y="15"/>
                  <a:pt x="48" y="15"/>
                  <a:pt x="48" y="15"/>
                </a:cubicBezTo>
                <a:close/>
                <a:moveTo>
                  <a:pt x="45" y="0"/>
                </a:moveTo>
                <a:cubicBezTo>
                  <a:pt x="21" y="0"/>
                  <a:pt x="0" y="20"/>
                  <a:pt x="0" y="44"/>
                </a:cubicBezTo>
                <a:cubicBezTo>
                  <a:pt x="0" y="69"/>
                  <a:pt x="21" y="89"/>
                  <a:pt x="45" y="89"/>
                </a:cubicBezTo>
                <a:cubicBezTo>
                  <a:pt x="69" y="89"/>
                  <a:pt x="90" y="69"/>
                  <a:pt x="90" y="44"/>
                </a:cubicBezTo>
                <a:cubicBezTo>
                  <a:pt x="90" y="20"/>
                  <a:pt x="69" y="0"/>
                  <a:pt x="45" y="0"/>
                </a:cubicBezTo>
                <a:cubicBezTo>
                  <a:pt x="45" y="0"/>
                  <a:pt x="45" y="0"/>
                  <a:pt x="45" y="0"/>
                </a:cubicBezTo>
                <a:close/>
                <a:moveTo>
                  <a:pt x="45" y="35"/>
                </a:moveTo>
                <a:cubicBezTo>
                  <a:pt x="40" y="35"/>
                  <a:pt x="36" y="39"/>
                  <a:pt x="36" y="44"/>
                </a:cubicBezTo>
                <a:cubicBezTo>
                  <a:pt x="36" y="49"/>
                  <a:pt x="40" y="54"/>
                  <a:pt x="45" y="54"/>
                </a:cubicBezTo>
                <a:cubicBezTo>
                  <a:pt x="50" y="54"/>
                  <a:pt x="54" y="49"/>
                  <a:pt x="54" y="44"/>
                </a:cubicBezTo>
                <a:cubicBezTo>
                  <a:pt x="54" y="39"/>
                  <a:pt x="50" y="35"/>
                  <a:pt x="45" y="35"/>
                </a:cubicBezTo>
                <a:cubicBezTo>
                  <a:pt x="45" y="35"/>
                  <a:pt x="45" y="35"/>
                  <a:pt x="45" y="35"/>
                </a:cubicBezTo>
                <a:close/>
              </a:path>
            </a:pathLst>
          </a:custGeom>
          <a:solidFill>
            <a:srgbClr val="5CA30E"/>
          </a:solidFill>
          <a:ln>
            <a:noFill/>
          </a:ln>
        </p:spPr>
        <p:txBody>
          <a:bodyPr vert="horz" wrap="square" lIns="121920" tIns="60960" rIns="121920" bIns="60960" numCol="1" anchor="t" anchorCtr="0" compatLnSpc="1"/>
          <a:lstStyle/>
          <a:p>
            <a:endParaRPr lang="zh-CN" altLang="en-US" sz="2400"/>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67"/>
                                        </p:tgtEl>
                                        <p:attrNameLst>
                                          <p:attrName>style.visibility</p:attrName>
                                        </p:attrNameLst>
                                      </p:cBhvr>
                                      <p:to>
                                        <p:strVal val="visible"/>
                                      </p:to>
                                    </p:set>
                                    <p:animEffect transition="in" filter="fade">
                                      <p:cBhvr>
                                        <p:cTn id="16" dur="500"/>
                                        <p:tgtEl>
                                          <p:spTgt spid="167"/>
                                        </p:tgtEl>
                                      </p:cBhvr>
                                    </p:animEffect>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down)">
                                      <p:cBhvr>
                                        <p:cTn id="20" dur="500"/>
                                        <p:tgtEl>
                                          <p:spTgt spid="2"/>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ppt_w</p:attrName>
                                        </p:attrNameLst>
                                      </p:cBhvr>
                                      <p:tavLst>
                                        <p:tav tm="0">
                                          <p:val>
                                            <p:fltVal val="0"/>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animEffect transition="in" filter="fade">
                                      <p:cBhvr>
                                        <p:cTn id="26" dur="500"/>
                                        <p:tgtEl>
                                          <p:spTgt spid="23"/>
                                        </p:tgtEl>
                                      </p:cBhvr>
                                    </p:animEffect>
                                  </p:childTnLst>
                                </p:cTn>
                              </p:par>
                            </p:childTnLst>
                          </p:cTn>
                        </p:par>
                        <p:par>
                          <p:cTn id="27" fill="hold">
                            <p:stCondLst>
                              <p:cond delay="2000"/>
                            </p:stCondLst>
                            <p:childTnLst>
                              <p:par>
                                <p:cTn id="28" presetID="2"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500"/>
                                        <p:tgtEl>
                                          <p:spTgt spid="22"/>
                                        </p:tgtEl>
                                      </p:cBhvr>
                                    </p:animEffect>
                                  </p:childTnLst>
                                </p:cTn>
                              </p:par>
                            </p:childTnLst>
                          </p:cTn>
                        </p:par>
                        <p:par>
                          <p:cTn id="36" fill="hold">
                            <p:stCondLst>
                              <p:cond delay="3000"/>
                            </p:stCondLst>
                            <p:childTnLst>
                              <p:par>
                                <p:cTn id="37" presetID="31"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p:cTn id="39" dur="1000" fill="hold"/>
                                        <p:tgtEl>
                                          <p:spTgt spid="24"/>
                                        </p:tgtEl>
                                        <p:attrNameLst>
                                          <p:attrName>ppt_w</p:attrName>
                                        </p:attrNameLst>
                                      </p:cBhvr>
                                      <p:tavLst>
                                        <p:tav tm="0">
                                          <p:val>
                                            <p:fltVal val="0"/>
                                          </p:val>
                                        </p:tav>
                                        <p:tav tm="100000">
                                          <p:val>
                                            <p:strVal val="#ppt_w"/>
                                          </p:val>
                                        </p:tav>
                                      </p:tavLst>
                                    </p:anim>
                                    <p:anim calcmode="lin" valueType="num">
                                      <p:cBhvr>
                                        <p:cTn id="40" dur="1000" fill="hold"/>
                                        <p:tgtEl>
                                          <p:spTgt spid="24"/>
                                        </p:tgtEl>
                                        <p:attrNameLst>
                                          <p:attrName>ppt_h</p:attrName>
                                        </p:attrNameLst>
                                      </p:cBhvr>
                                      <p:tavLst>
                                        <p:tav tm="0">
                                          <p:val>
                                            <p:fltVal val="0"/>
                                          </p:val>
                                        </p:tav>
                                        <p:tav tm="100000">
                                          <p:val>
                                            <p:strVal val="#ppt_h"/>
                                          </p:val>
                                        </p:tav>
                                      </p:tavLst>
                                    </p:anim>
                                    <p:anim calcmode="lin" valueType="num">
                                      <p:cBhvr>
                                        <p:cTn id="41" dur="1000" fill="hold"/>
                                        <p:tgtEl>
                                          <p:spTgt spid="24"/>
                                        </p:tgtEl>
                                        <p:attrNameLst>
                                          <p:attrName>style.rotation</p:attrName>
                                        </p:attrNameLst>
                                      </p:cBhvr>
                                      <p:tavLst>
                                        <p:tav tm="0">
                                          <p:val>
                                            <p:fltVal val="90"/>
                                          </p:val>
                                        </p:tav>
                                        <p:tav tm="100000">
                                          <p:val>
                                            <p:fltVal val="0"/>
                                          </p:val>
                                        </p:tav>
                                      </p:tavLst>
                                    </p:anim>
                                    <p:animEffect transition="in" filter="fade">
                                      <p:cBhvr>
                                        <p:cTn id="42" dur="1000"/>
                                        <p:tgtEl>
                                          <p:spTgt spid="24"/>
                                        </p:tgtEl>
                                      </p:cBhvr>
                                    </p:animEffect>
                                  </p:childTnLst>
                                </p:cTn>
                              </p:par>
                            </p:childTnLst>
                          </p:cTn>
                        </p:par>
                        <p:par>
                          <p:cTn id="43" fill="hold">
                            <p:stCondLst>
                              <p:cond delay="4000"/>
                            </p:stCondLst>
                            <p:childTnLst>
                              <p:par>
                                <p:cTn id="44" presetID="2" presetClass="entr" presetSubtype="9"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0-#ppt_w/2"/>
                                          </p:val>
                                        </p:tav>
                                        <p:tav tm="100000">
                                          <p:val>
                                            <p:strVal val="#ppt_x"/>
                                          </p:val>
                                        </p:tav>
                                      </p:tavLst>
                                    </p:anim>
                                    <p:anim calcmode="lin" valueType="num">
                                      <p:cBhvr additive="base">
                                        <p:cTn id="47" dur="500" fill="hold"/>
                                        <p:tgtEl>
                                          <p:spTgt spid="12"/>
                                        </p:tgtEl>
                                        <p:attrNameLst>
                                          <p:attrName>ppt_y</p:attrName>
                                        </p:attrNameLst>
                                      </p:cBhvr>
                                      <p:tavLst>
                                        <p:tav tm="0">
                                          <p:val>
                                            <p:strVal val="0-#ppt_h/2"/>
                                          </p:val>
                                        </p:tav>
                                        <p:tav tm="100000">
                                          <p:val>
                                            <p:strVal val="#ppt_y"/>
                                          </p:val>
                                        </p:tav>
                                      </p:tavLst>
                                    </p:anim>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p:cTn id="55" dur="500" fill="hold"/>
                                        <p:tgtEl>
                                          <p:spTgt spid="25"/>
                                        </p:tgtEl>
                                        <p:attrNameLst>
                                          <p:attrName>ppt_w</p:attrName>
                                        </p:attrNameLst>
                                      </p:cBhvr>
                                      <p:tavLst>
                                        <p:tav tm="0">
                                          <p:val>
                                            <p:fltVal val="0"/>
                                          </p:val>
                                        </p:tav>
                                        <p:tav tm="100000">
                                          <p:val>
                                            <p:strVal val="#ppt_w"/>
                                          </p:val>
                                        </p:tav>
                                      </p:tavLst>
                                    </p:anim>
                                    <p:anim calcmode="lin" valueType="num">
                                      <p:cBhvr>
                                        <p:cTn id="56" dur="500" fill="hold"/>
                                        <p:tgtEl>
                                          <p:spTgt spid="25"/>
                                        </p:tgtEl>
                                        <p:attrNameLst>
                                          <p:attrName>ppt_h</p:attrName>
                                        </p:attrNameLst>
                                      </p:cBhvr>
                                      <p:tavLst>
                                        <p:tav tm="0">
                                          <p:val>
                                            <p:fltVal val="0"/>
                                          </p:val>
                                        </p:tav>
                                        <p:tav tm="100000">
                                          <p:val>
                                            <p:strVal val="#ppt_h"/>
                                          </p:val>
                                        </p:tav>
                                      </p:tavLst>
                                    </p:anim>
                                    <p:animEffect transition="in" filter="fade">
                                      <p:cBhvr>
                                        <p:cTn id="57" dur="500"/>
                                        <p:tgtEl>
                                          <p:spTgt spid="25"/>
                                        </p:tgtEl>
                                      </p:cBhvr>
                                    </p:animEffect>
                                  </p:childTnLst>
                                </p:cTn>
                              </p:par>
                            </p:childTnLst>
                          </p:cTn>
                        </p:par>
                        <p:par>
                          <p:cTn id="58" fill="hold">
                            <p:stCondLst>
                              <p:cond delay="5500"/>
                            </p:stCondLst>
                            <p:childTnLst>
                              <p:par>
                                <p:cTn id="59" presetID="2" presetClass="entr" presetSubtype="2"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1+#ppt_w/2"/>
                                          </p:val>
                                        </p:tav>
                                        <p:tav tm="100000">
                                          <p:val>
                                            <p:strVal val="#ppt_x"/>
                                          </p:val>
                                        </p:tav>
                                      </p:tavLst>
                                    </p:anim>
                                    <p:anim calcmode="lin" valueType="num">
                                      <p:cBhvr additive="base">
                                        <p:cTn id="62" dur="500" fill="hold"/>
                                        <p:tgtEl>
                                          <p:spTgt spid="16"/>
                                        </p:tgtEl>
                                        <p:attrNameLst>
                                          <p:attrName>ppt_y</p:attrName>
                                        </p:attrNameLst>
                                      </p:cBhvr>
                                      <p:tavLst>
                                        <p:tav tm="0">
                                          <p:val>
                                            <p:strVal val="#ppt_y"/>
                                          </p:val>
                                        </p:tav>
                                        <p:tav tm="100000">
                                          <p:val>
                                            <p:strVal val="#ppt_y"/>
                                          </p:val>
                                        </p:tav>
                                      </p:tavLst>
                                    </p:anim>
                                  </p:childTnLst>
                                </p:cTn>
                              </p:par>
                            </p:childTnLst>
                          </p:cTn>
                        </p:par>
                        <p:par>
                          <p:cTn id="63" fill="hold">
                            <p:stCondLst>
                              <p:cond delay="6000"/>
                            </p:stCondLst>
                            <p:childTnLst>
                              <p:par>
                                <p:cTn id="64" presetID="22" presetClass="entr" presetSubtype="8"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wipe(left)">
                                      <p:cBhvr>
                                        <p:cTn id="6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20" grpId="0"/>
      <p:bldP spid="21" grpId="0"/>
      <p:bldP spid="22" grpId="0"/>
      <p:bldP spid="23" grpId="0" bldLvl="0" animBg="1"/>
      <p:bldP spid="24" grpId="0" bldLvl="0" animBg="1"/>
      <p:bldP spid="25"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2" name="组合 1"/>
          <p:cNvGrpSpPr/>
          <p:nvPr/>
        </p:nvGrpSpPr>
        <p:grpSpPr>
          <a:xfrm>
            <a:off x="802546" y="1117756"/>
            <a:ext cx="4624927" cy="5397822"/>
            <a:chOff x="2927841" y="622575"/>
            <a:chExt cx="3472456" cy="4052756"/>
          </a:xfrm>
        </p:grpSpPr>
        <p:sp>
          <p:nvSpPr>
            <p:cNvPr id="4" name="Freeform 5"/>
            <p:cNvSpPr/>
            <p:nvPr/>
          </p:nvSpPr>
          <p:spPr bwMode="auto">
            <a:xfrm>
              <a:off x="2927841" y="941684"/>
              <a:ext cx="3401470" cy="3460539"/>
            </a:xfrm>
            <a:custGeom>
              <a:avLst/>
              <a:gdLst>
                <a:gd name="T0" fmla="*/ 1142 w 1245"/>
                <a:gd name="T1" fmla="*/ 1005 h 1182"/>
                <a:gd name="T2" fmla="*/ 999 w 1245"/>
                <a:gd name="T3" fmla="*/ 947 h 1182"/>
                <a:gd name="T4" fmla="*/ 950 w 1245"/>
                <a:gd name="T5" fmla="*/ 898 h 1182"/>
                <a:gd name="T6" fmla="*/ 669 w 1245"/>
                <a:gd name="T7" fmla="*/ 947 h 1182"/>
                <a:gd name="T8" fmla="*/ 277 w 1245"/>
                <a:gd name="T9" fmla="*/ 1005 h 1182"/>
                <a:gd name="T10" fmla="*/ 281 w 1245"/>
                <a:gd name="T11" fmla="*/ 958 h 1182"/>
                <a:gd name="T12" fmla="*/ 329 w 1245"/>
                <a:gd name="T13" fmla="*/ 723 h 1182"/>
                <a:gd name="T14" fmla="*/ 281 w 1245"/>
                <a:gd name="T15" fmla="*/ 674 h 1182"/>
                <a:gd name="T16" fmla="*/ 277 w 1245"/>
                <a:gd name="T17" fmla="*/ 624 h 1182"/>
                <a:gd name="T18" fmla="*/ 439 w 1245"/>
                <a:gd name="T19" fmla="*/ 684 h 1182"/>
                <a:gd name="T20" fmla="*/ 720 w 1245"/>
                <a:gd name="T21" fmla="*/ 732 h 1182"/>
                <a:gd name="T22" fmla="*/ 768 w 1245"/>
                <a:gd name="T23" fmla="*/ 624 h 1182"/>
                <a:gd name="T24" fmla="*/ 1068 w 1245"/>
                <a:gd name="T25" fmla="*/ 505 h 1182"/>
                <a:gd name="T26" fmla="*/ 1202 w 1245"/>
                <a:gd name="T27" fmla="*/ 457 h 1182"/>
                <a:gd name="T28" fmla="*/ 1187 w 1245"/>
                <a:gd name="T29" fmla="*/ 236 h 1182"/>
                <a:gd name="T30" fmla="*/ 1066 w 1245"/>
                <a:gd name="T31" fmla="*/ 221 h 1182"/>
                <a:gd name="T32" fmla="*/ 645 w 1245"/>
                <a:gd name="T33" fmla="*/ 109 h 1182"/>
                <a:gd name="T34" fmla="*/ 631 w 1245"/>
                <a:gd name="T35" fmla="*/ 14 h 1182"/>
                <a:gd name="T36" fmla="*/ 364 w 1245"/>
                <a:gd name="T37" fmla="*/ 0 h 1182"/>
                <a:gd name="T38" fmla="*/ 316 w 1245"/>
                <a:gd name="T39" fmla="*/ 109 h 1182"/>
                <a:gd name="T40" fmla="*/ 157 w 1245"/>
                <a:gd name="T41" fmla="*/ 88 h 1182"/>
                <a:gd name="T42" fmla="*/ 157 w 1245"/>
                <a:gd name="T43" fmla="*/ 201 h 1182"/>
                <a:gd name="T44" fmla="*/ 316 w 1245"/>
                <a:gd name="T45" fmla="*/ 175 h 1182"/>
                <a:gd name="T46" fmla="*/ 364 w 1245"/>
                <a:gd name="T47" fmla="*/ 284 h 1182"/>
                <a:gd name="T48" fmla="*/ 645 w 1245"/>
                <a:gd name="T49" fmla="*/ 235 h 1182"/>
                <a:gd name="T50" fmla="*/ 925 w 1245"/>
                <a:gd name="T51" fmla="*/ 175 h 1182"/>
                <a:gd name="T52" fmla="*/ 921 w 1245"/>
                <a:gd name="T53" fmla="*/ 221 h 1182"/>
                <a:gd name="T54" fmla="*/ 872 w 1245"/>
                <a:gd name="T55" fmla="*/ 457 h 1182"/>
                <a:gd name="T56" fmla="*/ 999 w 1245"/>
                <a:gd name="T57" fmla="*/ 505 h 1182"/>
                <a:gd name="T58" fmla="*/ 768 w 1245"/>
                <a:gd name="T59" fmla="*/ 557 h 1182"/>
                <a:gd name="T60" fmla="*/ 754 w 1245"/>
                <a:gd name="T61" fmla="*/ 463 h 1182"/>
                <a:gd name="T62" fmla="*/ 487 w 1245"/>
                <a:gd name="T63" fmla="*/ 448 h 1182"/>
                <a:gd name="T64" fmla="*/ 439 w 1245"/>
                <a:gd name="T65" fmla="*/ 557 h 1182"/>
                <a:gd name="T66" fmla="*/ 134 w 1245"/>
                <a:gd name="T67" fmla="*/ 674 h 1182"/>
                <a:gd name="T68" fmla="*/ 0 w 1245"/>
                <a:gd name="T69" fmla="*/ 723 h 1182"/>
                <a:gd name="T70" fmla="*/ 48 w 1245"/>
                <a:gd name="T71" fmla="*/ 958 h 1182"/>
                <a:gd name="T72" fmla="*/ 277 w 1245"/>
                <a:gd name="T73" fmla="*/ 1072 h 1182"/>
                <a:gd name="T74" fmla="*/ 669 w 1245"/>
                <a:gd name="T75" fmla="*/ 1134 h 1182"/>
                <a:gd name="T76" fmla="*/ 950 w 1245"/>
                <a:gd name="T77" fmla="*/ 1182 h 1182"/>
                <a:gd name="T78" fmla="*/ 999 w 1245"/>
                <a:gd name="T79" fmla="*/ 1072 h 1182"/>
                <a:gd name="T80" fmla="*/ 1189 w 1245"/>
                <a:gd name="T81" fmla="*/ 1095 h 1182"/>
                <a:gd name="T82" fmla="*/ 1189 w 1245"/>
                <a:gd name="T83" fmla="*/ 981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5" h="1182">
                  <a:moveTo>
                    <a:pt x="1189" y="981"/>
                  </a:moveTo>
                  <a:cubicBezTo>
                    <a:pt x="1170" y="981"/>
                    <a:pt x="1153" y="991"/>
                    <a:pt x="1142" y="1005"/>
                  </a:cubicBezTo>
                  <a:cubicBezTo>
                    <a:pt x="999" y="1005"/>
                    <a:pt x="999" y="1005"/>
                    <a:pt x="999" y="1005"/>
                  </a:cubicBezTo>
                  <a:cubicBezTo>
                    <a:pt x="999" y="947"/>
                    <a:pt x="999" y="947"/>
                    <a:pt x="999" y="947"/>
                  </a:cubicBezTo>
                  <a:cubicBezTo>
                    <a:pt x="999" y="934"/>
                    <a:pt x="994" y="922"/>
                    <a:pt x="985" y="913"/>
                  </a:cubicBezTo>
                  <a:cubicBezTo>
                    <a:pt x="975" y="904"/>
                    <a:pt x="963" y="898"/>
                    <a:pt x="950" y="898"/>
                  </a:cubicBezTo>
                  <a:cubicBezTo>
                    <a:pt x="718" y="898"/>
                    <a:pt x="718" y="898"/>
                    <a:pt x="718" y="898"/>
                  </a:cubicBezTo>
                  <a:cubicBezTo>
                    <a:pt x="691" y="898"/>
                    <a:pt x="669" y="920"/>
                    <a:pt x="669" y="947"/>
                  </a:cubicBezTo>
                  <a:cubicBezTo>
                    <a:pt x="669" y="1005"/>
                    <a:pt x="669" y="1005"/>
                    <a:pt x="669" y="1005"/>
                  </a:cubicBezTo>
                  <a:cubicBezTo>
                    <a:pt x="277" y="1005"/>
                    <a:pt x="277" y="1005"/>
                    <a:pt x="277" y="1005"/>
                  </a:cubicBezTo>
                  <a:cubicBezTo>
                    <a:pt x="245" y="1005"/>
                    <a:pt x="217" y="986"/>
                    <a:pt x="205" y="958"/>
                  </a:cubicBezTo>
                  <a:cubicBezTo>
                    <a:pt x="281" y="958"/>
                    <a:pt x="281" y="958"/>
                    <a:pt x="281" y="958"/>
                  </a:cubicBezTo>
                  <a:cubicBezTo>
                    <a:pt x="308" y="958"/>
                    <a:pt x="329" y="937"/>
                    <a:pt x="329" y="910"/>
                  </a:cubicBezTo>
                  <a:cubicBezTo>
                    <a:pt x="329" y="723"/>
                    <a:pt x="329" y="723"/>
                    <a:pt x="329" y="723"/>
                  </a:cubicBezTo>
                  <a:cubicBezTo>
                    <a:pt x="329" y="710"/>
                    <a:pt x="324" y="698"/>
                    <a:pt x="315" y="689"/>
                  </a:cubicBezTo>
                  <a:cubicBezTo>
                    <a:pt x="306" y="680"/>
                    <a:pt x="294" y="674"/>
                    <a:pt x="281" y="674"/>
                  </a:cubicBezTo>
                  <a:cubicBezTo>
                    <a:pt x="203" y="674"/>
                    <a:pt x="203" y="674"/>
                    <a:pt x="203" y="674"/>
                  </a:cubicBezTo>
                  <a:cubicBezTo>
                    <a:pt x="214" y="645"/>
                    <a:pt x="243" y="624"/>
                    <a:pt x="277" y="624"/>
                  </a:cubicBezTo>
                  <a:cubicBezTo>
                    <a:pt x="439" y="624"/>
                    <a:pt x="439" y="624"/>
                    <a:pt x="439" y="624"/>
                  </a:cubicBezTo>
                  <a:cubicBezTo>
                    <a:pt x="439" y="684"/>
                    <a:pt x="439" y="684"/>
                    <a:pt x="439" y="684"/>
                  </a:cubicBezTo>
                  <a:cubicBezTo>
                    <a:pt x="439" y="711"/>
                    <a:pt x="460" y="732"/>
                    <a:pt x="487" y="732"/>
                  </a:cubicBezTo>
                  <a:cubicBezTo>
                    <a:pt x="720" y="732"/>
                    <a:pt x="720" y="732"/>
                    <a:pt x="720" y="732"/>
                  </a:cubicBezTo>
                  <a:cubicBezTo>
                    <a:pt x="746" y="732"/>
                    <a:pt x="768" y="711"/>
                    <a:pt x="768" y="684"/>
                  </a:cubicBezTo>
                  <a:cubicBezTo>
                    <a:pt x="768" y="624"/>
                    <a:pt x="768" y="624"/>
                    <a:pt x="768" y="624"/>
                  </a:cubicBezTo>
                  <a:cubicBezTo>
                    <a:pt x="925" y="624"/>
                    <a:pt x="925" y="624"/>
                    <a:pt x="925" y="624"/>
                  </a:cubicBezTo>
                  <a:cubicBezTo>
                    <a:pt x="996" y="624"/>
                    <a:pt x="1055" y="573"/>
                    <a:pt x="1068" y="505"/>
                  </a:cubicBezTo>
                  <a:cubicBezTo>
                    <a:pt x="1153" y="505"/>
                    <a:pt x="1153" y="505"/>
                    <a:pt x="1153" y="505"/>
                  </a:cubicBezTo>
                  <a:cubicBezTo>
                    <a:pt x="1180" y="505"/>
                    <a:pt x="1202" y="484"/>
                    <a:pt x="1202" y="457"/>
                  </a:cubicBezTo>
                  <a:cubicBezTo>
                    <a:pt x="1202" y="270"/>
                    <a:pt x="1202" y="270"/>
                    <a:pt x="1202" y="270"/>
                  </a:cubicBezTo>
                  <a:cubicBezTo>
                    <a:pt x="1202" y="257"/>
                    <a:pt x="1197" y="245"/>
                    <a:pt x="1187" y="236"/>
                  </a:cubicBezTo>
                  <a:cubicBezTo>
                    <a:pt x="1178" y="226"/>
                    <a:pt x="1166" y="221"/>
                    <a:pt x="1153" y="221"/>
                  </a:cubicBezTo>
                  <a:cubicBezTo>
                    <a:pt x="1066" y="221"/>
                    <a:pt x="1066" y="221"/>
                    <a:pt x="1066" y="221"/>
                  </a:cubicBezTo>
                  <a:cubicBezTo>
                    <a:pt x="1051" y="157"/>
                    <a:pt x="994" y="109"/>
                    <a:pt x="925" y="109"/>
                  </a:cubicBezTo>
                  <a:cubicBezTo>
                    <a:pt x="645" y="109"/>
                    <a:pt x="645" y="109"/>
                    <a:pt x="645" y="109"/>
                  </a:cubicBezTo>
                  <a:cubicBezTo>
                    <a:pt x="645" y="49"/>
                    <a:pt x="645" y="49"/>
                    <a:pt x="645" y="49"/>
                  </a:cubicBezTo>
                  <a:cubicBezTo>
                    <a:pt x="645" y="36"/>
                    <a:pt x="640" y="23"/>
                    <a:pt x="631" y="14"/>
                  </a:cubicBezTo>
                  <a:cubicBezTo>
                    <a:pt x="622" y="5"/>
                    <a:pt x="610" y="0"/>
                    <a:pt x="597" y="0"/>
                  </a:cubicBezTo>
                  <a:cubicBezTo>
                    <a:pt x="364" y="0"/>
                    <a:pt x="364" y="0"/>
                    <a:pt x="364" y="0"/>
                  </a:cubicBezTo>
                  <a:cubicBezTo>
                    <a:pt x="338" y="0"/>
                    <a:pt x="316" y="22"/>
                    <a:pt x="316" y="49"/>
                  </a:cubicBezTo>
                  <a:cubicBezTo>
                    <a:pt x="316" y="109"/>
                    <a:pt x="316" y="109"/>
                    <a:pt x="316" y="109"/>
                  </a:cubicBezTo>
                  <a:cubicBezTo>
                    <a:pt x="200" y="109"/>
                    <a:pt x="200" y="109"/>
                    <a:pt x="200" y="109"/>
                  </a:cubicBezTo>
                  <a:cubicBezTo>
                    <a:pt x="190" y="96"/>
                    <a:pt x="174" y="88"/>
                    <a:pt x="157" y="88"/>
                  </a:cubicBezTo>
                  <a:cubicBezTo>
                    <a:pt x="125" y="88"/>
                    <a:pt x="100" y="113"/>
                    <a:pt x="100" y="145"/>
                  </a:cubicBezTo>
                  <a:cubicBezTo>
                    <a:pt x="100" y="176"/>
                    <a:pt x="125" y="201"/>
                    <a:pt x="157" y="201"/>
                  </a:cubicBezTo>
                  <a:cubicBezTo>
                    <a:pt x="177" y="201"/>
                    <a:pt x="194" y="191"/>
                    <a:pt x="204" y="175"/>
                  </a:cubicBezTo>
                  <a:cubicBezTo>
                    <a:pt x="316" y="175"/>
                    <a:pt x="316" y="175"/>
                    <a:pt x="316" y="175"/>
                  </a:cubicBezTo>
                  <a:cubicBezTo>
                    <a:pt x="316" y="235"/>
                    <a:pt x="316" y="235"/>
                    <a:pt x="316" y="235"/>
                  </a:cubicBezTo>
                  <a:cubicBezTo>
                    <a:pt x="316" y="262"/>
                    <a:pt x="338" y="284"/>
                    <a:pt x="364" y="284"/>
                  </a:cubicBezTo>
                  <a:cubicBezTo>
                    <a:pt x="597" y="284"/>
                    <a:pt x="597" y="284"/>
                    <a:pt x="597" y="284"/>
                  </a:cubicBezTo>
                  <a:cubicBezTo>
                    <a:pt x="624" y="284"/>
                    <a:pt x="645" y="262"/>
                    <a:pt x="645" y="235"/>
                  </a:cubicBezTo>
                  <a:cubicBezTo>
                    <a:pt x="645" y="175"/>
                    <a:pt x="645" y="175"/>
                    <a:pt x="645" y="175"/>
                  </a:cubicBezTo>
                  <a:cubicBezTo>
                    <a:pt x="925" y="175"/>
                    <a:pt x="925" y="175"/>
                    <a:pt x="925" y="175"/>
                  </a:cubicBezTo>
                  <a:cubicBezTo>
                    <a:pt x="956" y="175"/>
                    <a:pt x="984" y="194"/>
                    <a:pt x="996" y="221"/>
                  </a:cubicBezTo>
                  <a:cubicBezTo>
                    <a:pt x="921" y="221"/>
                    <a:pt x="921" y="221"/>
                    <a:pt x="921" y="221"/>
                  </a:cubicBezTo>
                  <a:cubicBezTo>
                    <a:pt x="894" y="221"/>
                    <a:pt x="872" y="243"/>
                    <a:pt x="872" y="270"/>
                  </a:cubicBezTo>
                  <a:cubicBezTo>
                    <a:pt x="872" y="457"/>
                    <a:pt x="872" y="457"/>
                    <a:pt x="872" y="457"/>
                  </a:cubicBezTo>
                  <a:cubicBezTo>
                    <a:pt x="872" y="484"/>
                    <a:pt x="894" y="505"/>
                    <a:pt x="921" y="505"/>
                  </a:cubicBezTo>
                  <a:cubicBezTo>
                    <a:pt x="999" y="505"/>
                    <a:pt x="999" y="505"/>
                    <a:pt x="999" y="505"/>
                  </a:cubicBezTo>
                  <a:cubicBezTo>
                    <a:pt x="988" y="535"/>
                    <a:pt x="959" y="557"/>
                    <a:pt x="925" y="557"/>
                  </a:cubicBezTo>
                  <a:cubicBezTo>
                    <a:pt x="768" y="557"/>
                    <a:pt x="768" y="557"/>
                    <a:pt x="768" y="557"/>
                  </a:cubicBezTo>
                  <a:cubicBezTo>
                    <a:pt x="768" y="497"/>
                    <a:pt x="768" y="497"/>
                    <a:pt x="768" y="497"/>
                  </a:cubicBezTo>
                  <a:cubicBezTo>
                    <a:pt x="768" y="484"/>
                    <a:pt x="763" y="472"/>
                    <a:pt x="754" y="463"/>
                  </a:cubicBezTo>
                  <a:cubicBezTo>
                    <a:pt x="745" y="453"/>
                    <a:pt x="733" y="448"/>
                    <a:pt x="720" y="448"/>
                  </a:cubicBezTo>
                  <a:cubicBezTo>
                    <a:pt x="487" y="448"/>
                    <a:pt x="487" y="448"/>
                    <a:pt x="487" y="448"/>
                  </a:cubicBezTo>
                  <a:cubicBezTo>
                    <a:pt x="460" y="448"/>
                    <a:pt x="439" y="470"/>
                    <a:pt x="439" y="497"/>
                  </a:cubicBezTo>
                  <a:cubicBezTo>
                    <a:pt x="439" y="557"/>
                    <a:pt x="439" y="557"/>
                    <a:pt x="439" y="557"/>
                  </a:cubicBezTo>
                  <a:cubicBezTo>
                    <a:pt x="277" y="557"/>
                    <a:pt x="277" y="557"/>
                    <a:pt x="277" y="557"/>
                  </a:cubicBezTo>
                  <a:cubicBezTo>
                    <a:pt x="206" y="557"/>
                    <a:pt x="147" y="608"/>
                    <a:pt x="134" y="674"/>
                  </a:cubicBezTo>
                  <a:cubicBezTo>
                    <a:pt x="48" y="674"/>
                    <a:pt x="48" y="674"/>
                    <a:pt x="48" y="674"/>
                  </a:cubicBezTo>
                  <a:cubicBezTo>
                    <a:pt x="22" y="674"/>
                    <a:pt x="0" y="696"/>
                    <a:pt x="0" y="723"/>
                  </a:cubicBezTo>
                  <a:cubicBezTo>
                    <a:pt x="0" y="910"/>
                    <a:pt x="0" y="910"/>
                    <a:pt x="0" y="910"/>
                  </a:cubicBezTo>
                  <a:cubicBezTo>
                    <a:pt x="0" y="937"/>
                    <a:pt x="22" y="958"/>
                    <a:pt x="48" y="958"/>
                  </a:cubicBezTo>
                  <a:cubicBezTo>
                    <a:pt x="135" y="958"/>
                    <a:pt x="135" y="958"/>
                    <a:pt x="135" y="958"/>
                  </a:cubicBezTo>
                  <a:cubicBezTo>
                    <a:pt x="149" y="1023"/>
                    <a:pt x="207" y="1072"/>
                    <a:pt x="277" y="1072"/>
                  </a:cubicBezTo>
                  <a:cubicBezTo>
                    <a:pt x="669" y="1072"/>
                    <a:pt x="669" y="1072"/>
                    <a:pt x="669" y="1072"/>
                  </a:cubicBezTo>
                  <a:cubicBezTo>
                    <a:pt x="669" y="1134"/>
                    <a:pt x="669" y="1134"/>
                    <a:pt x="669" y="1134"/>
                  </a:cubicBezTo>
                  <a:cubicBezTo>
                    <a:pt x="669" y="1161"/>
                    <a:pt x="691" y="1182"/>
                    <a:pt x="718" y="1182"/>
                  </a:cubicBezTo>
                  <a:cubicBezTo>
                    <a:pt x="950" y="1182"/>
                    <a:pt x="950" y="1182"/>
                    <a:pt x="950" y="1182"/>
                  </a:cubicBezTo>
                  <a:cubicBezTo>
                    <a:pt x="977" y="1182"/>
                    <a:pt x="999" y="1161"/>
                    <a:pt x="999" y="1134"/>
                  </a:cubicBezTo>
                  <a:cubicBezTo>
                    <a:pt x="999" y="1072"/>
                    <a:pt x="999" y="1072"/>
                    <a:pt x="999" y="1072"/>
                  </a:cubicBezTo>
                  <a:cubicBezTo>
                    <a:pt x="1144" y="1072"/>
                    <a:pt x="1144" y="1072"/>
                    <a:pt x="1144" y="1072"/>
                  </a:cubicBezTo>
                  <a:cubicBezTo>
                    <a:pt x="1154" y="1086"/>
                    <a:pt x="1170" y="1095"/>
                    <a:pt x="1189" y="1095"/>
                  </a:cubicBezTo>
                  <a:cubicBezTo>
                    <a:pt x="1220" y="1095"/>
                    <a:pt x="1245" y="1069"/>
                    <a:pt x="1245" y="1038"/>
                  </a:cubicBezTo>
                  <a:cubicBezTo>
                    <a:pt x="1245" y="1007"/>
                    <a:pt x="1220" y="981"/>
                    <a:pt x="1189" y="981"/>
                  </a:cubicBezTo>
                </a:path>
              </a:pathLst>
            </a:custGeom>
            <a:solidFill>
              <a:schemeClr val="tx1">
                <a:lumMod val="65000"/>
                <a:lumOff val="3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5" name="Freeform 6"/>
            <p:cNvSpPr/>
            <p:nvPr/>
          </p:nvSpPr>
          <p:spPr bwMode="auto">
            <a:xfrm>
              <a:off x="3870610" y="1029515"/>
              <a:ext cx="756211" cy="673089"/>
            </a:xfrm>
            <a:custGeom>
              <a:avLst/>
              <a:gdLst>
                <a:gd name="T0" fmla="*/ 0 w 277"/>
                <a:gd name="T1" fmla="*/ 22 h 230"/>
                <a:gd name="T2" fmla="*/ 22 w 277"/>
                <a:gd name="T3" fmla="*/ 0 h 230"/>
                <a:gd name="T4" fmla="*/ 255 w 277"/>
                <a:gd name="T5" fmla="*/ 0 h 230"/>
                <a:gd name="T6" fmla="*/ 277 w 277"/>
                <a:gd name="T7" fmla="*/ 22 h 230"/>
                <a:gd name="T8" fmla="*/ 277 w 277"/>
                <a:gd name="T9" fmla="*/ 208 h 230"/>
                <a:gd name="T10" fmla="*/ 255 w 277"/>
                <a:gd name="T11" fmla="*/ 230 h 230"/>
                <a:gd name="T12" fmla="*/ 22 w 277"/>
                <a:gd name="T13" fmla="*/ 230 h 230"/>
                <a:gd name="T14" fmla="*/ 0 w 277"/>
                <a:gd name="T15" fmla="*/ 208 h 230"/>
                <a:gd name="T16" fmla="*/ 0 w 277"/>
                <a:gd name="T17" fmla="*/ 22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7" h="230">
                  <a:moveTo>
                    <a:pt x="0" y="22"/>
                  </a:moveTo>
                  <a:cubicBezTo>
                    <a:pt x="0" y="10"/>
                    <a:pt x="10" y="0"/>
                    <a:pt x="22" y="0"/>
                  </a:cubicBezTo>
                  <a:cubicBezTo>
                    <a:pt x="255" y="0"/>
                    <a:pt x="255" y="0"/>
                    <a:pt x="255" y="0"/>
                  </a:cubicBezTo>
                  <a:cubicBezTo>
                    <a:pt x="267" y="0"/>
                    <a:pt x="277" y="10"/>
                    <a:pt x="277" y="22"/>
                  </a:cubicBezTo>
                  <a:cubicBezTo>
                    <a:pt x="277" y="208"/>
                    <a:pt x="277" y="208"/>
                    <a:pt x="277" y="208"/>
                  </a:cubicBezTo>
                  <a:cubicBezTo>
                    <a:pt x="277" y="220"/>
                    <a:pt x="267" y="230"/>
                    <a:pt x="255" y="230"/>
                  </a:cubicBezTo>
                  <a:cubicBezTo>
                    <a:pt x="22" y="230"/>
                    <a:pt x="22" y="230"/>
                    <a:pt x="22" y="230"/>
                  </a:cubicBezTo>
                  <a:cubicBezTo>
                    <a:pt x="10" y="230"/>
                    <a:pt x="0" y="220"/>
                    <a:pt x="0" y="208"/>
                  </a:cubicBezTo>
                  <a:cubicBezTo>
                    <a:pt x="0" y="22"/>
                    <a:pt x="0" y="22"/>
                    <a:pt x="0" y="22"/>
                  </a:cubicBezTo>
                </a:path>
              </a:pathLst>
            </a:custGeom>
            <a:solidFill>
              <a:srgbClr val="056007"/>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6" name="Freeform 7"/>
            <p:cNvSpPr/>
            <p:nvPr/>
          </p:nvSpPr>
          <p:spPr bwMode="auto">
            <a:xfrm>
              <a:off x="5386757" y="1641753"/>
              <a:ext cx="754240" cy="676258"/>
            </a:xfrm>
            <a:custGeom>
              <a:avLst/>
              <a:gdLst>
                <a:gd name="T0" fmla="*/ 0 w 276"/>
                <a:gd name="T1" fmla="*/ 22 h 231"/>
                <a:gd name="T2" fmla="*/ 22 w 276"/>
                <a:gd name="T3" fmla="*/ 0 h 231"/>
                <a:gd name="T4" fmla="*/ 254 w 276"/>
                <a:gd name="T5" fmla="*/ 0 h 231"/>
                <a:gd name="T6" fmla="*/ 276 w 276"/>
                <a:gd name="T7" fmla="*/ 22 h 231"/>
                <a:gd name="T8" fmla="*/ 276 w 276"/>
                <a:gd name="T9" fmla="*/ 209 h 231"/>
                <a:gd name="T10" fmla="*/ 254 w 276"/>
                <a:gd name="T11" fmla="*/ 231 h 231"/>
                <a:gd name="T12" fmla="*/ 22 w 276"/>
                <a:gd name="T13" fmla="*/ 231 h 231"/>
                <a:gd name="T14" fmla="*/ 0 w 276"/>
                <a:gd name="T15" fmla="*/ 209 h 231"/>
                <a:gd name="T16" fmla="*/ 0 w 276"/>
                <a:gd name="T17" fmla="*/ 2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6" h="231">
                  <a:moveTo>
                    <a:pt x="0" y="22"/>
                  </a:moveTo>
                  <a:cubicBezTo>
                    <a:pt x="0" y="10"/>
                    <a:pt x="9" y="0"/>
                    <a:pt x="22" y="0"/>
                  </a:cubicBezTo>
                  <a:cubicBezTo>
                    <a:pt x="254" y="0"/>
                    <a:pt x="254" y="0"/>
                    <a:pt x="254" y="0"/>
                  </a:cubicBezTo>
                  <a:cubicBezTo>
                    <a:pt x="266" y="0"/>
                    <a:pt x="276" y="10"/>
                    <a:pt x="276" y="22"/>
                  </a:cubicBezTo>
                  <a:cubicBezTo>
                    <a:pt x="276" y="209"/>
                    <a:pt x="276" y="209"/>
                    <a:pt x="276" y="209"/>
                  </a:cubicBezTo>
                  <a:cubicBezTo>
                    <a:pt x="276" y="221"/>
                    <a:pt x="266" y="231"/>
                    <a:pt x="254" y="231"/>
                  </a:cubicBezTo>
                  <a:cubicBezTo>
                    <a:pt x="22" y="231"/>
                    <a:pt x="22" y="231"/>
                    <a:pt x="22" y="231"/>
                  </a:cubicBezTo>
                  <a:cubicBezTo>
                    <a:pt x="9" y="231"/>
                    <a:pt x="0" y="221"/>
                    <a:pt x="0" y="209"/>
                  </a:cubicBezTo>
                  <a:cubicBezTo>
                    <a:pt x="0" y="22"/>
                    <a:pt x="0" y="22"/>
                    <a:pt x="0" y="22"/>
                  </a:cubicBezTo>
                </a:path>
              </a:pathLst>
            </a:custGeom>
            <a:solidFill>
              <a:srgbClr val="5CA30E"/>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7" name="Freeform 8"/>
            <p:cNvSpPr/>
            <p:nvPr/>
          </p:nvSpPr>
          <p:spPr bwMode="auto">
            <a:xfrm>
              <a:off x="4206813" y="2340820"/>
              <a:ext cx="756211" cy="676258"/>
            </a:xfrm>
            <a:custGeom>
              <a:avLst/>
              <a:gdLst>
                <a:gd name="T0" fmla="*/ 0 w 277"/>
                <a:gd name="T1" fmla="*/ 22 h 231"/>
                <a:gd name="T2" fmla="*/ 22 w 277"/>
                <a:gd name="T3" fmla="*/ 0 h 231"/>
                <a:gd name="T4" fmla="*/ 255 w 277"/>
                <a:gd name="T5" fmla="*/ 0 h 231"/>
                <a:gd name="T6" fmla="*/ 277 w 277"/>
                <a:gd name="T7" fmla="*/ 22 h 231"/>
                <a:gd name="T8" fmla="*/ 277 w 277"/>
                <a:gd name="T9" fmla="*/ 209 h 231"/>
                <a:gd name="T10" fmla="*/ 255 w 277"/>
                <a:gd name="T11" fmla="*/ 231 h 231"/>
                <a:gd name="T12" fmla="*/ 22 w 277"/>
                <a:gd name="T13" fmla="*/ 231 h 231"/>
                <a:gd name="T14" fmla="*/ 0 w 277"/>
                <a:gd name="T15" fmla="*/ 209 h 231"/>
                <a:gd name="T16" fmla="*/ 0 w 277"/>
                <a:gd name="T17" fmla="*/ 2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7" h="231">
                  <a:moveTo>
                    <a:pt x="0" y="22"/>
                  </a:moveTo>
                  <a:cubicBezTo>
                    <a:pt x="0" y="10"/>
                    <a:pt x="10" y="0"/>
                    <a:pt x="22" y="0"/>
                  </a:cubicBezTo>
                  <a:cubicBezTo>
                    <a:pt x="255" y="0"/>
                    <a:pt x="255" y="0"/>
                    <a:pt x="255" y="0"/>
                  </a:cubicBezTo>
                  <a:cubicBezTo>
                    <a:pt x="267" y="0"/>
                    <a:pt x="277" y="10"/>
                    <a:pt x="277" y="22"/>
                  </a:cubicBezTo>
                  <a:cubicBezTo>
                    <a:pt x="277" y="209"/>
                    <a:pt x="277" y="209"/>
                    <a:pt x="277" y="209"/>
                  </a:cubicBezTo>
                  <a:cubicBezTo>
                    <a:pt x="277" y="221"/>
                    <a:pt x="267" y="231"/>
                    <a:pt x="255" y="231"/>
                  </a:cubicBezTo>
                  <a:cubicBezTo>
                    <a:pt x="22" y="231"/>
                    <a:pt x="22" y="231"/>
                    <a:pt x="22" y="231"/>
                  </a:cubicBezTo>
                  <a:cubicBezTo>
                    <a:pt x="10" y="231"/>
                    <a:pt x="0" y="221"/>
                    <a:pt x="0" y="209"/>
                  </a:cubicBezTo>
                  <a:cubicBezTo>
                    <a:pt x="0" y="22"/>
                    <a:pt x="0" y="22"/>
                    <a:pt x="0" y="22"/>
                  </a:cubicBezTo>
                </a:path>
              </a:pathLst>
            </a:custGeom>
            <a:solidFill>
              <a:srgbClr val="056007"/>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8" name="Freeform 9"/>
            <p:cNvSpPr/>
            <p:nvPr/>
          </p:nvSpPr>
          <p:spPr bwMode="auto">
            <a:xfrm>
              <a:off x="2998827" y="2993704"/>
              <a:ext cx="757197" cy="676258"/>
            </a:xfrm>
            <a:custGeom>
              <a:avLst/>
              <a:gdLst>
                <a:gd name="T0" fmla="*/ 0 w 277"/>
                <a:gd name="T1" fmla="*/ 22 h 231"/>
                <a:gd name="T2" fmla="*/ 22 w 277"/>
                <a:gd name="T3" fmla="*/ 0 h 231"/>
                <a:gd name="T4" fmla="*/ 255 w 277"/>
                <a:gd name="T5" fmla="*/ 0 h 231"/>
                <a:gd name="T6" fmla="*/ 277 w 277"/>
                <a:gd name="T7" fmla="*/ 22 h 231"/>
                <a:gd name="T8" fmla="*/ 277 w 277"/>
                <a:gd name="T9" fmla="*/ 209 h 231"/>
                <a:gd name="T10" fmla="*/ 255 w 277"/>
                <a:gd name="T11" fmla="*/ 231 h 231"/>
                <a:gd name="T12" fmla="*/ 22 w 277"/>
                <a:gd name="T13" fmla="*/ 231 h 231"/>
                <a:gd name="T14" fmla="*/ 0 w 277"/>
                <a:gd name="T15" fmla="*/ 209 h 231"/>
                <a:gd name="T16" fmla="*/ 0 w 277"/>
                <a:gd name="T17" fmla="*/ 2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7" h="231">
                  <a:moveTo>
                    <a:pt x="0" y="22"/>
                  </a:moveTo>
                  <a:cubicBezTo>
                    <a:pt x="0" y="10"/>
                    <a:pt x="10" y="0"/>
                    <a:pt x="22" y="0"/>
                  </a:cubicBezTo>
                  <a:cubicBezTo>
                    <a:pt x="255" y="0"/>
                    <a:pt x="255" y="0"/>
                    <a:pt x="255" y="0"/>
                  </a:cubicBezTo>
                  <a:cubicBezTo>
                    <a:pt x="267" y="0"/>
                    <a:pt x="277" y="10"/>
                    <a:pt x="277" y="22"/>
                  </a:cubicBezTo>
                  <a:cubicBezTo>
                    <a:pt x="277" y="209"/>
                    <a:pt x="277" y="209"/>
                    <a:pt x="277" y="209"/>
                  </a:cubicBezTo>
                  <a:cubicBezTo>
                    <a:pt x="277" y="221"/>
                    <a:pt x="267" y="231"/>
                    <a:pt x="255" y="231"/>
                  </a:cubicBezTo>
                  <a:cubicBezTo>
                    <a:pt x="22" y="231"/>
                    <a:pt x="22" y="231"/>
                    <a:pt x="22" y="231"/>
                  </a:cubicBezTo>
                  <a:cubicBezTo>
                    <a:pt x="10" y="231"/>
                    <a:pt x="0" y="221"/>
                    <a:pt x="0" y="209"/>
                  </a:cubicBezTo>
                  <a:cubicBezTo>
                    <a:pt x="0" y="22"/>
                    <a:pt x="0" y="22"/>
                    <a:pt x="0" y="22"/>
                  </a:cubicBezTo>
                </a:path>
              </a:pathLst>
            </a:custGeom>
            <a:solidFill>
              <a:srgbClr val="5CA30E"/>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9" name="Freeform 10"/>
            <p:cNvSpPr/>
            <p:nvPr/>
          </p:nvSpPr>
          <p:spPr bwMode="auto">
            <a:xfrm>
              <a:off x="4829705" y="3649885"/>
              <a:ext cx="753253" cy="676258"/>
            </a:xfrm>
            <a:custGeom>
              <a:avLst/>
              <a:gdLst>
                <a:gd name="T0" fmla="*/ 0 w 276"/>
                <a:gd name="T1" fmla="*/ 22 h 231"/>
                <a:gd name="T2" fmla="*/ 22 w 276"/>
                <a:gd name="T3" fmla="*/ 0 h 231"/>
                <a:gd name="T4" fmla="*/ 254 w 276"/>
                <a:gd name="T5" fmla="*/ 0 h 231"/>
                <a:gd name="T6" fmla="*/ 276 w 276"/>
                <a:gd name="T7" fmla="*/ 22 h 231"/>
                <a:gd name="T8" fmla="*/ 276 w 276"/>
                <a:gd name="T9" fmla="*/ 209 h 231"/>
                <a:gd name="T10" fmla="*/ 254 w 276"/>
                <a:gd name="T11" fmla="*/ 231 h 231"/>
                <a:gd name="T12" fmla="*/ 22 w 276"/>
                <a:gd name="T13" fmla="*/ 231 h 231"/>
                <a:gd name="T14" fmla="*/ 0 w 276"/>
                <a:gd name="T15" fmla="*/ 209 h 231"/>
                <a:gd name="T16" fmla="*/ 0 w 276"/>
                <a:gd name="T17" fmla="*/ 2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6" h="231">
                  <a:moveTo>
                    <a:pt x="0" y="22"/>
                  </a:moveTo>
                  <a:cubicBezTo>
                    <a:pt x="0" y="10"/>
                    <a:pt x="10" y="0"/>
                    <a:pt x="22" y="0"/>
                  </a:cubicBezTo>
                  <a:cubicBezTo>
                    <a:pt x="254" y="0"/>
                    <a:pt x="254" y="0"/>
                    <a:pt x="254" y="0"/>
                  </a:cubicBezTo>
                  <a:cubicBezTo>
                    <a:pt x="266" y="0"/>
                    <a:pt x="276" y="10"/>
                    <a:pt x="276" y="22"/>
                  </a:cubicBezTo>
                  <a:cubicBezTo>
                    <a:pt x="276" y="209"/>
                    <a:pt x="276" y="209"/>
                    <a:pt x="276" y="209"/>
                  </a:cubicBezTo>
                  <a:cubicBezTo>
                    <a:pt x="276" y="221"/>
                    <a:pt x="266" y="231"/>
                    <a:pt x="254" y="231"/>
                  </a:cubicBezTo>
                  <a:cubicBezTo>
                    <a:pt x="22" y="231"/>
                    <a:pt x="22" y="231"/>
                    <a:pt x="22" y="231"/>
                  </a:cubicBezTo>
                  <a:cubicBezTo>
                    <a:pt x="10" y="231"/>
                    <a:pt x="0" y="221"/>
                    <a:pt x="0" y="209"/>
                  </a:cubicBezTo>
                  <a:cubicBezTo>
                    <a:pt x="0" y="22"/>
                    <a:pt x="0" y="22"/>
                    <a:pt x="0" y="22"/>
                  </a:cubicBezTo>
                </a:path>
              </a:pathLst>
            </a:custGeom>
            <a:solidFill>
              <a:srgbClr val="056007"/>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10" name="Oval 11"/>
            <p:cNvSpPr>
              <a:spLocks noChangeArrowheads="1"/>
            </p:cNvSpPr>
            <p:nvPr/>
          </p:nvSpPr>
          <p:spPr bwMode="auto">
            <a:xfrm>
              <a:off x="3294607" y="1298832"/>
              <a:ext cx="122256" cy="132082"/>
            </a:xfrm>
            <a:prstGeom prst="ellipse">
              <a:avLst/>
            </a:pr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11" name="Oval 12"/>
            <p:cNvSpPr>
              <a:spLocks noChangeArrowheads="1"/>
            </p:cNvSpPr>
            <p:nvPr/>
          </p:nvSpPr>
          <p:spPr bwMode="auto">
            <a:xfrm>
              <a:off x="6113390" y="3912991"/>
              <a:ext cx="125214" cy="135252"/>
            </a:xfrm>
            <a:prstGeom prst="ellipse">
              <a:avLst/>
            </a:pr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12" name="Freeform 13"/>
            <p:cNvSpPr/>
            <p:nvPr/>
          </p:nvSpPr>
          <p:spPr bwMode="auto">
            <a:xfrm>
              <a:off x="3862505" y="1020933"/>
              <a:ext cx="756211" cy="673089"/>
            </a:xfrm>
            <a:custGeom>
              <a:avLst/>
              <a:gdLst>
                <a:gd name="T0" fmla="*/ 255 w 277"/>
                <a:gd name="T1" fmla="*/ 0 h 230"/>
                <a:gd name="T2" fmla="*/ 22 w 277"/>
                <a:gd name="T3" fmla="*/ 0 h 230"/>
                <a:gd name="T4" fmla="*/ 0 w 277"/>
                <a:gd name="T5" fmla="*/ 22 h 230"/>
                <a:gd name="T6" fmla="*/ 0 w 277"/>
                <a:gd name="T7" fmla="*/ 208 h 230"/>
                <a:gd name="T8" fmla="*/ 22 w 277"/>
                <a:gd name="T9" fmla="*/ 230 h 230"/>
                <a:gd name="T10" fmla="*/ 33 w 277"/>
                <a:gd name="T11" fmla="*/ 230 h 230"/>
                <a:gd name="T12" fmla="*/ 33 w 277"/>
                <a:gd name="T13" fmla="*/ 54 h 230"/>
                <a:gd name="T14" fmla="*/ 55 w 277"/>
                <a:gd name="T15" fmla="*/ 32 h 230"/>
                <a:gd name="T16" fmla="*/ 277 w 277"/>
                <a:gd name="T17" fmla="*/ 32 h 230"/>
                <a:gd name="T18" fmla="*/ 277 w 277"/>
                <a:gd name="T19" fmla="*/ 22 h 230"/>
                <a:gd name="T20" fmla="*/ 255 w 277"/>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7" h="230">
                  <a:moveTo>
                    <a:pt x="255" y="0"/>
                  </a:moveTo>
                  <a:cubicBezTo>
                    <a:pt x="22" y="0"/>
                    <a:pt x="22" y="0"/>
                    <a:pt x="22" y="0"/>
                  </a:cubicBezTo>
                  <a:cubicBezTo>
                    <a:pt x="10" y="0"/>
                    <a:pt x="0" y="10"/>
                    <a:pt x="0" y="22"/>
                  </a:cubicBezTo>
                  <a:cubicBezTo>
                    <a:pt x="0" y="208"/>
                    <a:pt x="0" y="208"/>
                    <a:pt x="0" y="208"/>
                  </a:cubicBezTo>
                  <a:cubicBezTo>
                    <a:pt x="0" y="220"/>
                    <a:pt x="10" y="230"/>
                    <a:pt x="22" y="230"/>
                  </a:cubicBezTo>
                  <a:cubicBezTo>
                    <a:pt x="33" y="230"/>
                    <a:pt x="33" y="230"/>
                    <a:pt x="33" y="230"/>
                  </a:cubicBezTo>
                  <a:cubicBezTo>
                    <a:pt x="33" y="54"/>
                    <a:pt x="33" y="54"/>
                    <a:pt x="33" y="54"/>
                  </a:cubicBezTo>
                  <a:cubicBezTo>
                    <a:pt x="33" y="42"/>
                    <a:pt x="43" y="32"/>
                    <a:pt x="55" y="32"/>
                  </a:cubicBezTo>
                  <a:cubicBezTo>
                    <a:pt x="277" y="32"/>
                    <a:pt x="277" y="32"/>
                    <a:pt x="277" y="32"/>
                  </a:cubicBezTo>
                  <a:cubicBezTo>
                    <a:pt x="277" y="22"/>
                    <a:pt x="277" y="22"/>
                    <a:pt x="277" y="22"/>
                  </a:cubicBezTo>
                  <a:cubicBezTo>
                    <a:pt x="277" y="10"/>
                    <a:pt x="267" y="0"/>
                    <a:pt x="255" y="0"/>
                  </a:cubicBezTo>
                </a:path>
              </a:pathLst>
            </a:custGeom>
            <a:solidFill>
              <a:srgbClr val="056007"/>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13" name="Freeform 18"/>
            <p:cNvSpPr/>
            <p:nvPr/>
          </p:nvSpPr>
          <p:spPr bwMode="auto">
            <a:xfrm>
              <a:off x="4681816" y="1026216"/>
              <a:ext cx="78875" cy="234577"/>
            </a:xfrm>
            <a:custGeom>
              <a:avLst/>
              <a:gdLst>
                <a:gd name="T0" fmla="*/ 0 w 29"/>
                <a:gd name="T1" fmla="*/ 0 h 80"/>
                <a:gd name="T2" fmla="*/ 3 w 29"/>
                <a:gd name="T3" fmla="*/ 19 h 80"/>
                <a:gd name="T4" fmla="*/ 3 w 29"/>
                <a:gd name="T5" fmla="*/ 19 h 80"/>
                <a:gd name="T6" fmla="*/ 3 w 29"/>
                <a:gd name="T7" fmla="*/ 19 h 80"/>
                <a:gd name="T8" fmla="*/ 3 w 29"/>
                <a:gd name="T9" fmla="*/ 19 h 80"/>
                <a:gd name="T10" fmla="*/ 3 w 29"/>
                <a:gd name="T11" fmla="*/ 20 h 80"/>
                <a:gd name="T12" fmla="*/ 3 w 29"/>
                <a:gd name="T13" fmla="*/ 20 h 80"/>
                <a:gd name="T14" fmla="*/ 3 w 29"/>
                <a:gd name="T15" fmla="*/ 80 h 80"/>
                <a:gd name="T16" fmla="*/ 29 w 29"/>
                <a:gd name="T17" fmla="*/ 80 h 80"/>
                <a:gd name="T18" fmla="*/ 29 w 29"/>
                <a:gd name="T19" fmla="*/ 45 h 80"/>
                <a:gd name="T20" fmla="*/ 15 w 29"/>
                <a:gd name="T21" fmla="*/ 11 h 80"/>
                <a:gd name="T22" fmla="*/ 0 w 29"/>
                <a:gd name="T2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80">
                  <a:moveTo>
                    <a:pt x="0" y="0"/>
                  </a:moveTo>
                  <a:cubicBezTo>
                    <a:pt x="2" y="6"/>
                    <a:pt x="3" y="13"/>
                    <a:pt x="3" y="19"/>
                  </a:cubicBezTo>
                  <a:cubicBezTo>
                    <a:pt x="3" y="19"/>
                    <a:pt x="3" y="19"/>
                    <a:pt x="3" y="19"/>
                  </a:cubicBezTo>
                  <a:cubicBezTo>
                    <a:pt x="3" y="19"/>
                    <a:pt x="3" y="19"/>
                    <a:pt x="3" y="19"/>
                  </a:cubicBezTo>
                  <a:cubicBezTo>
                    <a:pt x="3" y="19"/>
                    <a:pt x="3" y="19"/>
                    <a:pt x="3" y="19"/>
                  </a:cubicBezTo>
                  <a:cubicBezTo>
                    <a:pt x="3" y="20"/>
                    <a:pt x="3" y="20"/>
                    <a:pt x="3" y="20"/>
                  </a:cubicBezTo>
                  <a:cubicBezTo>
                    <a:pt x="3" y="20"/>
                    <a:pt x="3" y="20"/>
                    <a:pt x="3" y="20"/>
                  </a:cubicBezTo>
                  <a:cubicBezTo>
                    <a:pt x="3" y="80"/>
                    <a:pt x="3" y="80"/>
                    <a:pt x="3" y="80"/>
                  </a:cubicBezTo>
                  <a:cubicBezTo>
                    <a:pt x="29" y="80"/>
                    <a:pt x="29" y="80"/>
                    <a:pt x="29" y="80"/>
                  </a:cubicBezTo>
                  <a:cubicBezTo>
                    <a:pt x="29" y="45"/>
                    <a:pt x="29" y="45"/>
                    <a:pt x="29" y="45"/>
                  </a:cubicBezTo>
                  <a:cubicBezTo>
                    <a:pt x="29" y="32"/>
                    <a:pt x="24" y="20"/>
                    <a:pt x="15" y="11"/>
                  </a:cubicBezTo>
                  <a:cubicBezTo>
                    <a:pt x="10" y="6"/>
                    <a:pt x="5" y="3"/>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14" name="Freeform 19"/>
            <p:cNvSpPr>
              <a:spLocks noEditPoints="1"/>
            </p:cNvSpPr>
            <p:nvPr/>
          </p:nvSpPr>
          <p:spPr bwMode="auto">
            <a:xfrm>
              <a:off x="4681816" y="1026216"/>
              <a:ext cx="7887" cy="59173"/>
            </a:xfrm>
            <a:custGeom>
              <a:avLst/>
              <a:gdLst>
                <a:gd name="T0" fmla="*/ 3 w 3"/>
                <a:gd name="T1" fmla="*/ 19 h 20"/>
                <a:gd name="T2" fmla="*/ 3 w 3"/>
                <a:gd name="T3" fmla="*/ 20 h 20"/>
                <a:gd name="T4" fmla="*/ 3 w 3"/>
                <a:gd name="T5" fmla="*/ 19 h 20"/>
                <a:gd name="T6" fmla="*/ 3 w 3"/>
                <a:gd name="T7" fmla="*/ 19 h 20"/>
                <a:gd name="T8" fmla="*/ 3 w 3"/>
                <a:gd name="T9" fmla="*/ 19 h 20"/>
                <a:gd name="T10" fmla="*/ 3 w 3"/>
                <a:gd name="T11" fmla="*/ 19 h 20"/>
                <a:gd name="T12" fmla="*/ 0 w 3"/>
                <a:gd name="T13" fmla="*/ 0 h 20"/>
                <a:gd name="T14" fmla="*/ 3 w 3"/>
                <a:gd name="T15" fmla="*/ 19 h 20"/>
                <a:gd name="T16" fmla="*/ 0 w 3"/>
                <a:gd name="T17" fmla="*/ 0 h 20"/>
                <a:gd name="T18" fmla="*/ 0 w 3"/>
                <a:gd name="T1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0">
                  <a:moveTo>
                    <a:pt x="3" y="19"/>
                  </a:moveTo>
                  <a:cubicBezTo>
                    <a:pt x="3" y="20"/>
                    <a:pt x="3" y="20"/>
                    <a:pt x="3" y="20"/>
                  </a:cubicBezTo>
                  <a:cubicBezTo>
                    <a:pt x="3" y="20"/>
                    <a:pt x="3" y="20"/>
                    <a:pt x="3" y="19"/>
                  </a:cubicBezTo>
                  <a:moveTo>
                    <a:pt x="3" y="19"/>
                  </a:moveTo>
                  <a:cubicBezTo>
                    <a:pt x="3" y="19"/>
                    <a:pt x="3" y="19"/>
                    <a:pt x="3" y="19"/>
                  </a:cubicBezTo>
                  <a:cubicBezTo>
                    <a:pt x="3" y="19"/>
                    <a:pt x="3" y="19"/>
                    <a:pt x="3" y="19"/>
                  </a:cubicBezTo>
                  <a:moveTo>
                    <a:pt x="0" y="0"/>
                  </a:moveTo>
                  <a:cubicBezTo>
                    <a:pt x="2" y="6"/>
                    <a:pt x="3" y="13"/>
                    <a:pt x="3" y="19"/>
                  </a:cubicBezTo>
                  <a:cubicBezTo>
                    <a:pt x="3" y="13"/>
                    <a:pt x="2" y="6"/>
                    <a:pt x="0" y="0"/>
                  </a:cubicBezTo>
                  <a:cubicBezTo>
                    <a:pt x="0" y="0"/>
                    <a:pt x="0" y="0"/>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15" name="Freeform 20"/>
            <p:cNvSpPr/>
            <p:nvPr/>
          </p:nvSpPr>
          <p:spPr bwMode="auto">
            <a:xfrm>
              <a:off x="5766343" y="1424574"/>
              <a:ext cx="120284" cy="163781"/>
            </a:xfrm>
            <a:custGeom>
              <a:avLst/>
              <a:gdLst>
                <a:gd name="T0" fmla="*/ 0 w 44"/>
                <a:gd name="T1" fmla="*/ 0 h 56"/>
                <a:gd name="T2" fmla="*/ 27 w 44"/>
                <a:gd name="T3" fmla="*/ 56 h 56"/>
                <a:gd name="T4" fmla="*/ 27 w 44"/>
                <a:gd name="T5" fmla="*/ 56 h 56"/>
                <a:gd name="T6" fmla="*/ 44 w 44"/>
                <a:gd name="T7" fmla="*/ 56 h 56"/>
                <a:gd name="T8" fmla="*/ 0 w 44"/>
                <a:gd name="T9" fmla="*/ 0 h 56"/>
              </a:gdLst>
              <a:ahLst/>
              <a:cxnLst>
                <a:cxn ang="0">
                  <a:pos x="T0" y="T1"/>
                </a:cxn>
                <a:cxn ang="0">
                  <a:pos x="T2" y="T3"/>
                </a:cxn>
                <a:cxn ang="0">
                  <a:pos x="T4" y="T5"/>
                </a:cxn>
                <a:cxn ang="0">
                  <a:pos x="T6" y="T7"/>
                </a:cxn>
                <a:cxn ang="0">
                  <a:pos x="T8" y="T9"/>
                </a:cxn>
              </a:cxnLst>
              <a:rect l="0" t="0" r="r" b="b"/>
              <a:pathLst>
                <a:path w="44" h="56">
                  <a:moveTo>
                    <a:pt x="0" y="0"/>
                  </a:moveTo>
                  <a:cubicBezTo>
                    <a:pt x="13" y="16"/>
                    <a:pt x="23" y="35"/>
                    <a:pt x="27" y="56"/>
                  </a:cubicBezTo>
                  <a:cubicBezTo>
                    <a:pt x="27" y="56"/>
                    <a:pt x="27" y="56"/>
                    <a:pt x="27" y="56"/>
                  </a:cubicBezTo>
                  <a:cubicBezTo>
                    <a:pt x="44" y="56"/>
                    <a:pt x="44" y="56"/>
                    <a:pt x="44" y="56"/>
                  </a:cubicBezTo>
                  <a:cubicBezTo>
                    <a:pt x="35" y="34"/>
                    <a:pt x="19" y="15"/>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16" name="Freeform 21"/>
            <p:cNvSpPr/>
            <p:nvPr/>
          </p:nvSpPr>
          <p:spPr bwMode="auto">
            <a:xfrm>
              <a:off x="5766342" y="1424574"/>
              <a:ext cx="73945" cy="163781"/>
            </a:xfrm>
            <a:custGeom>
              <a:avLst/>
              <a:gdLst>
                <a:gd name="T0" fmla="*/ 0 w 27"/>
                <a:gd name="T1" fmla="*/ 0 h 56"/>
                <a:gd name="T2" fmla="*/ 27 w 27"/>
                <a:gd name="T3" fmla="*/ 56 h 56"/>
                <a:gd name="T4" fmla="*/ 0 w 27"/>
                <a:gd name="T5" fmla="*/ 0 h 56"/>
                <a:gd name="T6" fmla="*/ 0 w 27"/>
                <a:gd name="T7" fmla="*/ 0 h 56"/>
              </a:gdLst>
              <a:ahLst/>
              <a:cxnLst>
                <a:cxn ang="0">
                  <a:pos x="T0" y="T1"/>
                </a:cxn>
                <a:cxn ang="0">
                  <a:pos x="T2" y="T3"/>
                </a:cxn>
                <a:cxn ang="0">
                  <a:pos x="T4" y="T5"/>
                </a:cxn>
                <a:cxn ang="0">
                  <a:pos x="T6" y="T7"/>
                </a:cxn>
              </a:cxnLst>
              <a:rect l="0" t="0" r="r" b="b"/>
              <a:pathLst>
                <a:path w="27" h="56">
                  <a:moveTo>
                    <a:pt x="0" y="0"/>
                  </a:moveTo>
                  <a:cubicBezTo>
                    <a:pt x="13" y="16"/>
                    <a:pt x="23" y="35"/>
                    <a:pt x="27" y="56"/>
                  </a:cubicBezTo>
                  <a:cubicBezTo>
                    <a:pt x="23" y="35"/>
                    <a:pt x="13" y="16"/>
                    <a:pt x="0" y="0"/>
                  </a:cubicBezTo>
                  <a:cubicBezTo>
                    <a:pt x="0" y="0"/>
                    <a:pt x="0" y="0"/>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17" name="Freeform 22"/>
            <p:cNvSpPr/>
            <p:nvPr/>
          </p:nvSpPr>
          <p:spPr bwMode="auto">
            <a:xfrm>
              <a:off x="3870393" y="1454161"/>
              <a:ext cx="1767779" cy="395188"/>
            </a:xfrm>
            <a:custGeom>
              <a:avLst/>
              <a:gdLst>
                <a:gd name="T0" fmla="*/ 580 w 647"/>
                <a:gd name="T1" fmla="*/ 0 h 135"/>
                <a:gd name="T2" fmla="*/ 300 w 647"/>
                <a:gd name="T3" fmla="*/ 0 h 135"/>
                <a:gd name="T4" fmla="*/ 300 w 647"/>
                <a:gd name="T5" fmla="*/ 60 h 135"/>
                <a:gd name="T6" fmla="*/ 300 w 647"/>
                <a:gd name="T7" fmla="*/ 60 h 135"/>
                <a:gd name="T8" fmla="*/ 252 w 647"/>
                <a:gd name="T9" fmla="*/ 109 h 135"/>
                <a:gd name="T10" fmla="*/ 19 w 647"/>
                <a:gd name="T11" fmla="*/ 109 h 135"/>
                <a:gd name="T12" fmla="*/ 19 w 647"/>
                <a:gd name="T13" fmla="*/ 109 h 135"/>
                <a:gd name="T14" fmla="*/ 19 w 647"/>
                <a:gd name="T15" fmla="*/ 109 h 135"/>
                <a:gd name="T16" fmla="*/ 19 w 647"/>
                <a:gd name="T17" fmla="*/ 109 h 135"/>
                <a:gd name="T18" fmla="*/ 19 w 647"/>
                <a:gd name="T19" fmla="*/ 109 h 135"/>
                <a:gd name="T20" fmla="*/ 19 w 647"/>
                <a:gd name="T21" fmla="*/ 109 h 135"/>
                <a:gd name="T22" fmla="*/ 19 w 647"/>
                <a:gd name="T23" fmla="*/ 109 h 135"/>
                <a:gd name="T24" fmla="*/ 0 w 647"/>
                <a:gd name="T25" fmla="*/ 105 h 135"/>
                <a:gd name="T26" fmla="*/ 45 w 647"/>
                <a:gd name="T27" fmla="*/ 135 h 135"/>
                <a:gd name="T28" fmla="*/ 277 w 647"/>
                <a:gd name="T29" fmla="*/ 135 h 135"/>
                <a:gd name="T30" fmla="*/ 326 w 647"/>
                <a:gd name="T31" fmla="*/ 86 h 135"/>
                <a:gd name="T32" fmla="*/ 326 w 647"/>
                <a:gd name="T33" fmla="*/ 26 h 135"/>
                <a:gd name="T34" fmla="*/ 605 w 647"/>
                <a:gd name="T35" fmla="*/ 26 h 135"/>
                <a:gd name="T36" fmla="*/ 647 w 647"/>
                <a:gd name="T37" fmla="*/ 38 h 135"/>
                <a:gd name="T38" fmla="*/ 584 w 647"/>
                <a:gd name="T39" fmla="*/ 0 h 135"/>
                <a:gd name="T40" fmla="*/ 584 w 647"/>
                <a:gd name="T41" fmla="*/ 0 h 135"/>
                <a:gd name="T42" fmla="*/ 583 w 647"/>
                <a:gd name="T43" fmla="*/ 0 h 135"/>
                <a:gd name="T44" fmla="*/ 583 w 647"/>
                <a:gd name="T45" fmla="*/ 0 h 135"/>
                <a:gd name="T46" fmla="*/ 583 w 647"/>
                <a:gd name="T47" fmla="*/ 0 h 135"/>
                <a:gd name="T48" fmla="*/ 583 w 647"/>
                <a:gd name="T49" fmla="*/ 0 h 135"/>
                <a:gd name="T50" fmla="*/ 583 w 647"/>
                <a:gd name="T51" fmla="*/ 0 h 135"/>
                <a:gd name="T52" fmla="*/ 583 w 647"/>
                <a:gd name="T53" fmla="*/ 0 h 135"/>
                <a:gd name="T54" fmla="*/ 583 w 647"/>
                <a:gd name="T55" fmla="*/ 0 h 135"/>
                <a:gd name="T56" fmla="*/ 583 w 647"/>
                <a:gd name="T57" fmla="*/ 0 h 135"/>
                <a:gd name="T58" fmla="*/ 582 w 647"/>
                <a:gd name="T59" fmla="*/ 0 h 135"/>
                <a:gd name="T60" fmla="*/ 582 w 647"/>
                <a:gd name="T61" fmla="*/ 0 h 135"/>
                <a:gd name="T62" fmla="*/ 582 w 647"/>
                <a:gd name="T63" fmla="*/ 0 h 135"/>
                <a:gd name="T64" fmla="*/ 582 w 647"/>
                <a:gd name="T65" fmla="*/ 0 h 135"/>
                <a:gd name="T66" fmla="*/ 582 w 647"/>
                <a:gd name="T67" fmla="*/ 0 h 135"/>
                <a:gd name="T68" fmla="*/ 582 w 647"/>
                <a:gd name="T69" fmla="*/ 0 h 135"/>
                <a:gd name="T70" fmla="*/ 582 w 647"/>
                <a:gd name="T71" fmla="*/ 0 h 135"/>
                <a:gd name="T72" fmla="*/ 582 w 647"/>
                <a:gd name="T73" fmla="*/ 0 h 135"/>
                <a:gd name="T74" fmla="*/ 582 w 647"/>
                <a:gd name="T75" fmla="*/ 0 h 135"/>
                <a:gd name="T76" fmla="*/ 582 w 647"/>
                <a:gd name="T77" fmla="*/ 0 h 135"/>
                <a:gd name="T78" fmla="*/ 582 w 647"/>
                <a:gd name="T79" fmla="*/ 0 h 135"/>
                <a:gd name="T80" fmla="*/ 582 w 647"/>
                <a:gd name="T81" fmla="*/ 0 h 135"/>
                <a:gd name="T82" fmla="*/ 581 w 647"/>
                <a:gd name="T83" fmla="*/ 0 h 135"/>
                <a:gd name="T84" fmla="*/ 581 w 647"/>
                <a:gd name="T85" fmla="*/ 0 h 135"/>
                <a:gd name="T86" fmla="*/ 581 w 647"/>
                <a:gd name="T87" fmla="*/ 0 h 135"/>
                <a:gd name="T88" fmla="*/ 581 w 647"/>
                <a:gd name="T89" fmla="*/ 0 h 135"/>
                <a:gd name="T90" fmla="*/ 581 w 647"/>
                <a:gd name="T91" fmla="*/ 0 h 135"/>
                <a:gd name="T92" fmla="*/ 581 w 647"/>
                <a:gd name="T93" fmla="*/ 0 h 135"/>
                <a:gd name="T94" fmla="*/ 581 w 647"/>
                <a:gd name="T95" fmla="*/ 0 h 135"/>
                <a:gd name="T96" fmla="*/ 581 w 647"/>
                <a:gd name="T97" fmla="*/ 0 h 135"/>
                <a:gd name="T98" fmla="*/ 581 w 647"/>
                <a:gd name="T99" fmla="*/ 0 h 135"/>
                <a:gd name="T100" fmla="*/ 581 w 647"/>
                <a:gd name="T101" fmla="*/ 0 h 135"/>
                <a:gd name="T102" fmla="*/ 581 w 647"/>
                <a:gd name="T103" fmla="*/ 0 h 135"/>
                <a:gd name="T104" fmla="*/ 580 w 647"/>
                <a:gd name="T105" fmla="*/ 0 h 135"/>
                <a:gd name="T106" fmla="*/ 580 w 647"/>
                <a:gd name="T107" fmla="*/ 0 h 135"/>
                <a:gd name="T108" fmla="*/ 580 w 647"/>
                <a:gd name="T109" fmla="*/ 0 h 135"/>
                <a:gd name="T110" fmla="*/ 580 w 647"/>
                <a:gd name="T111" fmla="*/ 0 h 135"/>
                <a:gd name="T112" fmla="*/ 580 w 647"/>
                <a:gd name="T113" fmla="*/ 0 h 135"/>
                <a:gd name="T114" fmla="*/ 580 w 647"/>
                <a:gd name="T115" fmla="*/ 0 h 135"/>
                <a:gd name="T116" fmla="*/ 580 w 647"/>
                <a:gd name="T117" fmla="*/ 0 h 135"/>
                <a:gd name="T118" fmla="*/ 580 w 647"/>
                <a:gd name="T119" fmla="*/ 0 h 135"/>
                <a:gd name="T120" fmla="*/ 580 w 647"/>
                <a:gd name="T121"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47" h="135">
                  <a:moveTo>
                    <a:pt x="580" y="0"/>
                  </a:moveTo>
                  <a:cubicBezTo>
                    <a:pt x="300" y="0"/>
                    <a:pt x="300" y="0"/>
                    <a:pt x="300" y="0"/>
                  </a:cubicBezTo>
                  <a:cubicBezTo>
                    <a:pt x="300" y="60"/>
                    <a:pt x="300" y="60"/>
                    <a:pt x="300" y="60"/>
                  </a:cubicBezTo>
                  <a:cubicBezTo>
                    <a:pt x="300" y="60"/>
                    <a:pt x="300" y="60"/>
                    <a:pt x="300" y="60"/>
                  </a:cubicBezTo>
                  <a:cubicBezTo>
                    <a:pt x="300" y="87"/>
                    <a:pt x="279" y="109"/>
                    <a:pt x="252" y="109"/>
                  </a:cubicBezTo>
                  <a:cubicBezTo>
                    <a:pt x="19" y="109"/>
                    <a:pt x="19" y="109"/>
                    <a:pt x="19" y="109"/>
                  </a:cubicBezTo>
                  <a:cubicBezTo>
                    <a:pt x="19" y="109"/>
                    <a:pt x="19" y="109"/>
                    <a:pt x="19" y="109"/>
                  </a:cubicBezTo>
                  <a:cubicBezTo>
                    <a:pt x="19" y="109"/>
                    <a:pt x="19" y="109"/>
                    <a:pt x="19" y="109"/>
                  </a:cubicBezTo>
                  <a:cubicBezTo>
                    <a:pt x="19" y="109"/>
                    <a:pt x="19" y="109"/>
                    <a:pt x="19" y="109"/>
                  </a:cubicBezTo>
                  <a:cubicBezTo>
                    <a:pt x="19" y="109"/>
                    <a:pt x="19" y="109"/>
                    <a:pt x="19" y="109"/>
                  </a:cubicBezTo>
                  <a:cubicBezTo>
                    <a:pt x="19" y="109"/>
                    <a:pt x="19" y="109"/>
                    <a:pt x="19" y="109"/>
                  </a:cubicBezTo>
                  <a:cubicBezTo>
                    <a:pt x="19" y="109"/>
                    <a:pt x="19" y="109"/>
                    <a:pt x="19" y="109"/>
                  </a:cubicBezTo>
                  <a:cubicBezTo>
                    <a:pt x="12" y="109"/>
                    <a:pt x="6" y="108"/>
                    <a:pt x="0" y="105"/>
                  </a:cubicBezTo>
                  <a:cubicBezTo>
                    <a:pt x="8" y="122"/>
                    <a:pt x="25" y="135"/>
                    <a:pt x="45" y="135"/>
                  </a:cubicBezTo>
                  <a:cubicBezTo>
                    <a:pt x="277" y="135"/>
                    <a:pt x="277" y="135"/>
                    <a:pt x="277" y="135"/>
                  </a:cubicBezTo>
                  <a:cubicBezTo>
                    <a:pt x="304" y="135"/>
                    <a:pt x="326" y="113"/>
                    <a:pt x="326" y="86"/>
                  </a:cubicBezTo>
                  <a:cubicBezTo>
                    <a:pt x="326" y="26"/>
                    <a:pt x="326" y="26"/>
                    <a:pt x="326" y="26"/>
                  </a:cubicBezTo>
                  <a:cubicBezTo>
                    <a:pt x="605" y="26"/>
                    <a:pt x="605" y="26"/>
                    <a:pt x="605" y="26"/>
                  </a:cubicBezTo>
                  <a:cubicBezTo>
                    <a:pt x="620" y="26"/>
                    <a:pt x="635" y="30"/>
                    <a:pt x="647" y="38"/>
                  </a:cubicBezTo>
                  <a:cubicBezTo>
                    <a:pt x="633" y="16"/>
                    <a:pt x="610" y="2"/>
                    <a:pt x="584" y="0"/>
                  </a:cubicBezTo>
                  <a:cubicBezTo>
                    <a:pt x="584" y="0"/>
                    <a:pt x="584" y="0"/>
                    <a:pt x="584" y="0"/>
                  </a:cubicBezTo>
                  <a:cubicBezTo>
                    <a:pt x="584" y="0"/>
                    <a:pt x="583" y="0"/>
                    <a:pt x="583" y="0"/>
                  </a:cubicBezTo>
                  <a:cubicBezTo>
                    <a:pt x="583" y="0"/>
                    <a:pt x="583" y="0"/>
                    <a:pt x="583" y="0"/>
                  </a:cubicBezTo>
                  <a:cubicBezTo>
                    <a:pt x="583" y="0"/>
                    <a:pt x="583" y="0"/>
                    <a:pt x="583" y="0"/>
                  </a:cubicBezTo>
                  <a:cubicBezTo>
                    <a:pt x="583" y="0"/>
                    <a:pt x="583" y="0"/>
                    <a:pt x="583" y="0"/>
                  </a:cubicBezTo>
                  <a:cubicBezTo>
                    <a:pt x="583" y="0"/>
                    <a:pt x="583" y="0"/>
                    <a:pt x="583" y="0"/>
                  </a:cubicBezTo>
                  <a:cubicBezTo>
                    <a:pt x="583" y="0"/>
                    <a:pt x="583" y="0"/>
                    <a:pt x="583" y="0"/>
                  </a:cubicBezTo>
                  <a:cubicBezTo>
                    <a:pt x="583" y="0"/>
                    <a:pt x="583" y="0"/>
                    <a:pt x="583" y="0"/>
                  </a:cubicBezTo>
                  <a:cubicBezTo>
                    <a:pt x="583" y="0"/>
                    <a:pt x="583" y="0"/>
                    <a:pt x="583" y="0"/>
                  </a:cubicBezTo>
                  <a:cubicBezTo>
                    <a:pt x="583" y="0"/>
                    <a:pt x="583"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0" y="0"/>
                    <a:pt x="580" y="0"/>
                    <a:pt x="580" y="0"/>
                  </a:cubicBezTo>
                  <a:cubicBezTo>
                    <a:pt x="580" y="0"/>
                    <a:pt x="580" y="0"/>
                    <a:pt x="580" y="0"/>
                  </a:cubicBezTo>
                  <a:cubicBezTo>
                    <a:pt x="580" y="0"/>
                    <a:pt x="580" y="0"/>
                    <a:pt x="580" y="0"/>
                  </a:cubicBezTo>
                  <a:cubicBezTo>
                    <a:pt x="580" y="0"/>
                    <a:pt x="580" y="0"/>
                    <a:pt x="580" y="0"/>
                  </a:cubicBezTo>
                  <a:cubicBezTo>
                    <a:pt x="580" y="0"/>
                    <a:pt x="580" y="0"/>
                    <a:pt x="580" y="0"/>
                  </a:cubicBezTo>
                  <a:cubicBezTo>
                    <a:pt x="580" y="0"/>
                    <a:pt x="580" y="0"/>
                    <a:pt x="580" y="0"/>
                  </a:cubicBezTo>
                  <a:cubicBezTo>
                    <a:pt x="580" y="0"/>
                    <a:pt x="580" y="0"/>
                    <a:pt x="580" y="0"/>
                  </a:cubicBezTo>
                  <a:cubicBezTo>
                    <a:pt x="580" y="0"/>
                    <a:pt x="580" y="0"/>
                    <a:pt x="580" y="0"/>
                  </a:cubicBezTo>
                  <a:cubicBezTo>
                    <a:pt x="580" y="0"/>
                    <a:pt x="580" y="0"/>
                    <a:pt x="58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18" name="Freeform 23"/>
            <p:cNvSpPr>
              <a:spLocks noEditPoints="1"/>
            </p:cNvSpPr>
            <p:nvPr/>
          </p:nvSpPr>
          <p:spPr bwMode="auto">
            <a:xfrm>
              <a:off x="3870393" y="1454161"/>
              <a:ext cx="1595240" cy="319109"/>
            </a:xfrm>
            <a:custGeom>
              <a:avLst/>
              <a:gdLst>
                <a:gd name="T0" fmla="*/ 19 w 584"/>
                <a:gd name="T1" fmla="*/ 109 h 109"/>
                <a:gd name="T2" fmla="*/ 19 w 584"/>
                <a:gd name="T3" fmla="*/ 109 h 109"/>
                <a:gd name="T4" fmla="*/ 19 w 584"/>
                <a:gd name="T5" fmla="*/ 109 h 109"/>
                <a:gd name="T6" fmla="*/ 0 w 584"/>
                <a:gd name="T7" fmla="*/ 105 h 109"/>
                <a:gd name="T8" fmla="*/ 0 w 584"/>
                <a:gd name="T9" fmla="*/ 105 h 109"/>
                <a:gd name="T10" fmla="*/ 252 w 584"/>
                <a:gd name="T11" fmla="*/ 109 h 109"/>
                <a:gd name="T12" fmla="*/ 19 w 584"/>
                <a:gd name="T13" fmla="*/ 109 h 109"/>
                <a:gd name="T14" fmla="*/ 252 w 584"/>
                <a:gd name="T15" fmla="*/ 109 h 109"/>
                <a:gd name="T16" fmla="*/ 300 w 584"/>
                <a:gd name="T17" fmla="*/ 60 h 109"/>
                <a:gd name="T18" fmla="*/ 584 w 584"/>
                <a:gd name="T19" fmla="*/ 0 h 109"/>
                <a:gd name="T20" fmla="*/ 583 w 584"/>
                <a:gd name="T21" fmla="*/ 0 h 109"/>
                <a:gd name="T22" fmla="*/ 583 w 584"/>
                <a:gd name="T23" fmla="*/ 0 h 109"/>
                <a:gd name="T24" fmla="*/ 583 w 584"/>
                <a:gd name="T25" fmla="*/ 0 h 109"/>
                <a:gd name="T26" fmla="*/ 583 w 584"/>
                <a:gd name="T27" fmla="*/ 0 h 109"/>
                <a:gd name="T28" fmla="*/ 583 w 584"/>
                <a:gd name="T29" fmla="*/ 0 h 109"/>
                <a:gd name="T30" fmla="*/ 583 w 584"/>
                <a:gd name="T31" fmla="*/ 0 h 109"/>
                <a:gd name="T32" fmla="*/ 582 w 584"/>
                <a:gd name="T33" fmla="*/ 0 h 109"/>
                <a:gd name="T34" fmla="*/ 582 w 584"/>
                <a:gd name="T35" fmla="*/ 0 h 109"/>
                <a:gd name="T36" fmla="*/ 582 w 584"/>
                <a:gd name="T37" fmla="*/ 0 h 109"/>
                <a:gd name="T38" fmla="*/ 582 w 584"/>
                <a:gd name="T39" fmla="*/ 0 h 109"/>
                <a:gd name="T40" fmla="*/ 582 w 584"/>
                <a:gd name="T41" fmla="*/ 0 h 109"/>
                <a:gd name="T42" fmla="*/ 582 w 584"/>
                <a:gd name="T43" fmla="*/ 0 h 109"/>
                <a:gd name="T44" fmla="*/ 582 w 584"/>
                <a:gd name="T45" fmla="*/ 0 h 109"/>
                <a:gd name="T46" fmla="*/ 582 w 584"/>
                <a:gd name="T47" fmla="*/ 0 h 109"/>
                <a:gd name="T48" fmla="*/ 582 w 584"/>
                <a:gd name="T49" fmla="*/ 0 h 109"/>
                <a:gd name="T50" fmla="*/ 581 w 584"/>
                <a:gd name="T51" fmla="*/ 0 h 109"/>
                <a:gd name="T52" fmla="*/ 581 w 584"/>
                <a:gd name="T53" fmla="*/ 0 h 109"/>
                <a:gd name="T54" fmla="*/ 581 w 584"/>
                <a:gd name="T55" fmla="*/ 0 h 109"/>
                <a:gd name="T56" fmla="*/ 581 w 584"/>
                <a:gd name="T57" fmla="*/ 0 h 109"/>
                <a:gd name="T58" fmla="*/ 581 w 584"/>
                <a:gd name="T59" fmla="*/ 0 h 109"/>
                <a:gd name="T60" fmla="*/ 581 w 584"/>
                <a:gd name="T61" fmla="*/ 0 h 109"/>
                <a:gd name="T62" fmla="*/ 581 w 584"/>
                <a:gd name="T63" fmla="*/ 0 h 109"/>
                <a:gd name="T64" fmla="*/ 581 w 584"/>
                <a:gd name="T65" fmla="*/ 0 h 109"/>
                <a:gd name="T66" fmla="*/ 581 w 584"/>
                <a:gd name="T67" fmla="*/ 0 h 109"/>
                <a:gd name="T68" fmla="*/ 580 w 584"/>
                <a:gd name="T69" fmla="*/ 0 h 109"/>
                <a:gd name="T70" fmla="*/ 580 w 584"/>
                <a:gd name="T71" fmla="*/ 0 h 109"/>
                <a:gd name="T72" fmla="*/ 580 w 584"/>
                <a:gd name="T73" fmla="*/ 0 h 109"/>
                <a:gd name="T74" fmla="*/ 580 w 584"/>
                <a:gd name="T75" fmla="*/ 0 h 109"/>
                <a:gd name="T76" fmla="*/ 580 w 584"/>
                <a:gd name="T77" fmla="*/ 0 h 109"/>
                <a:gd name="T78" fmla="*/ 300 w 584"/>
                <a:gd name="T79" fmla="*/ 0 h 109"/>
                <a:gd name="T80" fmla="*/ 580 w 584"/>
                <a:gd name="T81"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84" h="109">
                  <a:moveTo>
                    <a:pt x="19" y="109"/>
                  </a:moveTo>
                  <a:cubicBezTo>
                    <a:pt x="19" y="109"/>
                    <a:pt x="19" y="109"/>
                    <a:pt x="19" y="109"/>
                  </a:cubicBezTo>
                  <a:cubicBezTo>
                    <a:pt x="19" y="109"/>
                    <a:pt x="19" y="109"/>
                    <a:pt x="19" y="109"/>
                  </a:cubicBezTo>
                  <a:moveTo>
                    <a:pt x="19" y="109"/>
                  </a:moveTo>
                  <a:cubicBezTo>
                    <a:pt x="19" y="109"/>
                    <a:pt x="19" y="109"/>
                    <a:pt x="19" y="109"/>
                  </a:cubicBezTo>
                  <a:cubicBezTo>
                    <a:pt x="19" y="109"/>
                    <a:pt x="19" y="109"/>
                    <a:pt x="19" y="109"/>
                  </a:cubicBezTo>
                  <a:moveTo>
                    <a:pt x="0" y="105"/>
                  </a:moveTo>
                  <a:cubicBezTo>
                    <a:pt x="0" y="105"/>
                    <a:pt x="0" y="105"/>
                    <a:pt x="0" y="105"/>
                  </a:cubicBezTo>
                  <a:cubicBezTo>
                    <a:pt x="6" y="108"/>
                    <a:pt x="12" y="109"/>
                    <a:pt x="19" y="109"/>
                  </a:cubicBezTo>
                  <a:cubicBezTo>
                    <a:pt x="12" y="109"/>
                    <a:pt x="6" y="108"/>
                    <a:pt x="0" y="105"/>
                  </a:cubicBezTo>
                  <a:moveTo>
                    <a:pt x="300" y="60"/>
                  </a:moveTo>
                  <a:cubicBezTo>
                    <a:pt x="300" y="87"/>
                    <a:pt x="279" y="109"/>
                    <a:pt x="252" y="109"/>
                  </a:cubicBezTo>
                  <a:cubicBezTo>
                    <a:pt x="19" y="109"/>
                    <a:pt x="19" y="109"/>
                    <a:pt x="19" y="109"/>
                  </a:cubicBezTo>
                  <a:cubicBezTo>
                    <a:pt x="19" y="109"/>
                    <a:pt x="19" y="109"/>
                    <a:pt x="19" y="109"/>
                  </a:cubicBezTo>
                  <a:cubicBezTo>
                    <a:pt x="19" y="109"/>
                    <a:pt x="19" y="109"/>
                    <a:pt x="19" y="109"/>
                  </a:cubicBezTo>
                  <a:cubicBezTo>
                    <a:pt x="252" y="109"/>
                    <a:pt x="252" y="109"/>
                    <a:pt x="252" y="109"/>
                  </a:cubicBezTo>
                  <a:cubicBezTo>
                    <a:pt x="279" y="109"/>
                    <a:pt x="300" y="87"/>
                    <a:pt x="300" y="60"/>
                  </a:cubicBezTo>
                  <a:cubicBezTo>
                    <a:pt x="300" y="60"/>
                    <a:pt x="300" y="60"/>
                    <a:pt x="300" y="60"/>
                  </a:cubicBezTo>
                  <a:moveTo>
                    <a:pt x="584" y="0"/>
                  </a:moveTo>
                  <a:cubicBezTo>
                    <a:pt x="584" y="0"/>
                    <a:pt x="584" y="0"/>
                    <a:pt x="584" y="0"/>
                  </a:cubicBezTo>
                  <a:cubicBezTo>
                    <a:pt x="584" y="0"/>
                    <a:pt x="584" y="0"/>
                    <a:pt x="584" y="0"/>
                  </a:cubicBezTo>
                  <a:moveTo>
                    <a:pt x="583" y="0"/>
                  </a:moveTo>
                  <a:cubicBezTo>
                    <a:pt x="583" y="0"/>
                    <a:pt x="583" y="0"/>
                    <a:pt x="583" y="0"/>
                  </a:cubicBezTo>
                  <a:cubicBezTo>
                    <a:pt x="583" y="0"/>
                    <a:pt x="583" y="0"/>
                    <a:pt x="583" y="0"/>
                  </a:cubicBezTo>
                  <a:moveTo>
                    <a:pt x="583" y="0"/>
                  </a:moveTo>
                  <a:cubicBezTo>
                    <a:pt x="583" y="0"/>
                    <a:pt x="583" y="0"/>
                    <a:pt x="583" y="0"/>
                  </a:cubicBezTo>
                  <a:cubicBezTo>
                    <a:pt x="583" y="0"/>
                    <a:pt x="583" y="0"/>
                    <a:pt x="583" y="0"/>
                  </a:cubicBezTo>
                  <a:moveTo>
                    <a:pt x="583" y="0"/>
                  </a:moveTo>
                  <a:cubicBezTo>
                    <a:pt x="583" y="0"/>
                    <a:pt x="583" y="0"/>
                    <a:pt x="583" y="0"/>
                  </a:cubicBezTo>
                  <a:cubicBezTo>
                    <a:pt x="583" y="0"/>
                    <a:pt x="583" y="0"/>
                    <a:pt x="583" y="0"/>
                  </a:cubicBezTo>
                  <a:moveTo>
                    <a:pt x="583" y="0"/>
                  </a:moveTo>
                  <a:cubicBezTo>
                    <a:pt x="583" y="0"/>
                    <a:pt x="583" y="0"/>
                    <a:pt x="583" y="0"/>
                  </a:cubicBezTo>
                  <a:cubicBezTo>
                    <a:pt x="583" y="0"/>
                    <a:pt x="583" y="0"/>
                    <a:pt x="583" y="0"/>
                  </a:cubicBezTo>
                  <a:moveTo>
                    <a:pt x="582" y="0"/>
                  </a:moveTo>
                  <a:cubicBezTo>
                    <a:pt x="582" y="0"/>
                    <a:pt x="582" y="0"/>
                    <a:pt x="582" y="0"/>
                  </a:cubicBezTo>
                  <a:cubicBezTo>
                    <a:pt x="582" y="0"/>
                    <a:pt x="582" y="0"/>
                    <a:pt x="582" y="0"/>
                  </a:cubicBezTo>
                  <a:moveTo>
                    <a:pt x="582" y="0"/>
                  </a:moveTo>
                  <a:cubicBezTo>
                    <a:pt x="582" y="0"/>
                    <a:pt x="582" y="0"/>
                    <a:pt x="582" y="0"/>
                  </a:cubicBezTo>
                  <a:cubicBezTo>
                    <a:pt x="582" y="0"/>
                    <a:pt x="582" y="0"/>
                    <a:pt x="582" y="0"/>
                  </a:cubicBezTo>
                  <a:moveTo>
                    <a:pt x="582" y="0"/>
                  </a:moveTo>
                  <a:cubicBezTo>
                    <a:pt x="582" y="0"/>
                    <a:pt x="582" y="0"/>
                    <a:pt x="582" y="0"/>
                  </a:cubicBezTo>
                  <a:cubicBezTo>
                    <a:pt x="582" y="0"/>
                    <a:pt x="582" y="0"/>
                    <a:pt x="582" y="0"/>
                  </a:cubicBezTo>
                  <a:moveTo>
                    <a:pt x="582" y="0"/>
                  </a:moveTo>
                  <a:cubicBezTo>
                    <a:pt x="582" y="0"/>
                    <a:pt x="582" y="0"/>
                    <a:pt x="582" y="0"/>
                  </a:cubicBezTo>
                  <a:cubicBezTo>
                    <a:pt x="582" y="0"/>
                    <a:pt x="582" y="0"/>
                    <a:pt x="582" y="0"/>
                  </a:cubicBezTo>
                  <a:moveTo>
                    <a:pt x="582" y="0"/>
                  </a:moveTo>
                  <a:cubicBezTo>
                    <a:pt x="582" y="0"/>
                    <a:pt x="582" y="0"/>
                    <a:pt x="582" y="0"/>
                  </a:cubicBezTo>
                  <a:cubicBezTo>
                    <a:pt x="582" y="0"/>
                    <a:pt x="582" y="0"/>
                    <a:pt x="582" y="0"/>
                  </a:cubicBezTo>
                  <a:moveTo>
                    <a:pt x="582" y="0"/>
                  </a:moveTo>
                  <a:cubicBezTo>
                    <a:pt x="582" y="0"/>
                    <a:pt x="582" y="0"/>
                    <a:pt x="582" y="0"/>
                  </a:cubicBezTo>
                  <a:cubicBezTo>
                    <a:pt x="582" y="0"/>
                    <a:pt x="582" y="0"/>
                    <a:pt x="582" y="0"/>
                  </a:cubicBezTo>
                  <a:moveTo>
                    <a:pt x="581" y="0"/>
                  </a:moveTo>
                  <a:cubicBezTo>
                    <a:pt x="581" y="0"/>
                    <a:pt x="581" y="0"/>
                    <a:pt x="581" y="0"/>
                  </a:cubicBezTo>
                  <a:cubicBezTo>
                    <a:pt x="581" y="0"/>
                    <a:pt x="581" y="0"/>
                    <a:pt x="581" y="0"/>
                  </a:cubicBezTo>
                  <a:moveTo>
                    <a:pt x="581" y="0"/>
                  </a:moveTo>
                  <a:cubicBezTo>
                    <a:pt x="581" y="0"/>
                    <a:pt x="581" y="0"/>
                    <a:pt x="581" y="0"/>
                  </a:cubicBezTo>
                  <a:cubicBezTo>
                    <a:pt x="581" y="0"/>
                    <a:pt x="581" y="0"/>
                    <a:pt x="581" y="0"/>
                  </a:cubicBezTo>
                  <a:moveTo>
                    <a:pt x="581" y="0"/>
                  </a:moveTo>
                  <a:cubicBezTo>
                    <a:pt x="581" y="0"/>
                    <a:pt x="581" y="0"/>
                    <a:pt x="581" y="0"/>
                  </a:cubicBezTo>
                  <a:cubicBezTo>
                    <a:pt x="581" y="0"/>
                    <a:pt x="581" y="0"/>
                    <a:pt x="581" y="0"/>
                  </a:cubicBezTo>
                  <a:moveTo>
                    <a:pt x="581" y="0"/>
                  </a:moveTo>
                  <a:cubicBezTo>
                    <a:pt x="581" y="0"/>
                    <a:pt x="581" y="0"/>
                    <a:pt x="581" y="0"/>
                  </a:cubicBezTo>
                  <a:cubicBezTo>
                    <a:pt x="581" y="0"/>
                    <a:pt x="581" y="0"/>
                    <a:pt x="581" y="0"/>
                  </a:cubicBezTo>
                  <a:moveTo>
                    <a:pt x="581" y="0"/>
                  </a:moveTo>
                  <a:cubicBezTo>
                    <a:pt x="581" y="0"/>
                    <a:pt x="581" y="0"/>
                    <a:pt x="581" y="0"/>
                  </a:cubicBezTo>
                  <a:cubicBezTo>
                    <a:pt x="581" y="0"/>
                    <a:pt x="581" y="0"/>
                    <a:pt x="581" y="0"/>
                  </a:cubicBezTo>
                  <a:moveTo>
                    <a:pt x="580" y="0"/>
                  </a:moveTo>
                  <a:cubicBezTo>
                    <a:pt x="580" y="0"/>
                    <a:pt x="580" y="0"/>
                    <a:pt x="581" y="0"/>
                  </a:cubicBezTo>
                  <a:cubicBezTo>
                    <a:pt x="580" y="0"/>
                    <a:pt x="580" y="0"/>
                    <a:pt x="580" y="0"/>
                  </a:cubicBezTo>
                  <a:moveTo>
                    <a:pt x="580" y="0"/>
                  </a:moveTo>
                  <a:cubicBezTo>
                    <a:pt x="580" y="0"/>
                    <a:pt x="580" y="0"/>
                    <a:pt x="580" y="0"/>
                  </a:cubicBezTo>
                  <a:cubicBezTo>
                    <a:pt x="580" y="0"/>
                    <a:pt x="580" y="0"/>
                    <a:pt x="580" y="0"/>
                  </a:cubicBezTo>
                  <a:moveTo>
                    <a:pt x="580" y="0"/>
                  </a:moveTo>
                  <a:cubicBezTo>
                    <a:pt x="580" y="0"/>
                    <a:pt x="580" y="0"/>
                    <a:pt x="580" y="0"/>
                  </a:cubicBezTo>
                  <a:cubicBezTo>
                    <a:pt x="580" y="0"/>
                    <a:pt x="580" y="0"/>
                    <a:pt x="580" y="0"/>
                  </a:cubicBezTo>
                  <a:moveTo>
                    <a:pt x="580" y="0"/>
                  </a:moveTo>
                  <a:cubicBezTo>
                    <a:pt x="580" y="0"/>
                    <a:pt x="580" y="0"/>
                    <a:pt x="580" y="0"/>
                  </a:cubicBezTo>
                  <a:cubicBezTo>
                    <a:pt x="580" y="0"/>
                    <a:pt x="580" y="0"/>
                    <a:pt x="580" y="0"/>
                  </a:cubicBezTo>
                  <a:moveTo>
                    <a:pt x="580" y="0"/>
                  </a:moveTo>
                  <a:cubicBezTo>
                    <a:pt x="300" y="0"/>
                    <a:pt x="300" y="0"/>
                    <a:pt x="300" y="0"/>
                  </a:cubicBezTo>
                  <a:cubicBezTo>
                    <a:pt x="580" y="0"/>
                    <a:pt x="580" y="0"/>
                    <a:pt x="580" y="0"/>
                  </a:cubicBezTo>
                  <a:cubicBezTo>
                    <a:pt x="580" y="0"/>
                    <a:pt x="580" y="0"/>
                    <a:pt x="580" y="0"/>
                  </a:cubicBezTo>
                  <a:cubicBezTo>
                    <a:pt x="580" y="0"/>
                    <a:pt x="580" y="0"/>
                    <a:pt x="58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19" name="Freeform 24"/>
            <p:cNvSpPr/>
            <p:nvPr/>
          </p:nvSpPr>
          <p:spPr bwMode="auto">
            <a:xfrm>
              <a:off x="3288692" y="1454160"/>
              <a:ext cx="502826" cy="152158"/>
            </a:xfrm>
            <a:custGeom>
              <a:avLst/>
              <a:gdLst>
                <a:gd name="T0" fmla="*/ 184 w 184"/>
                <a:gd name="T1" fmla="*/ 0 h 52"/>
                <a:gd name="T2" fmla="*/ 72 w 184"/>
                <a:gd name="T3" fmla="*/ 0 h 52"/>
                <a:gd name="T4" fmla="*/ 25 w 184"/>
                <a:gd name="T5" fmla="*/ 26 h 52"/>
                <a:gd name="T6" fmla="*/ 25 w 184"/>
                <a:gd name="T7" fmla="*/ 26 h 52"/>
                <a:gd name="T8" fmla="*/ 24 w 184"/>
                <a:gd name="T9" fmla="*/ 26 h 52"/>
                <a:gd name="T10" fmla="*/ 24 w 184"/>
                <a:gd name="T11" fmla="*/ 26 h 52"/>
                <a:gd name="T12" fmla="*/ 24 w 184"/>
                <a:gd name="T13" fmla="*/ 26 h 52"/>
                <a:gd name="T14" fmla="*/ 24 w 184"/>
                <a:gd name="T15" fmla="*/ 26 h 52"/>
                <a:gd name="T16" fmla="*/ 24 w 184"/>
                <a:gd name="T17" fmla="*/ 26 h 52"/>
                <a:gd name="T18" fmla="*/ 24 w 184"/>
                <a:gd name="T19" fmla="*/ 26 h 52"/>
                <a:gd name="T20" fmla="*/ 24 w 184"/>
                <a:gd name="T21" fmla="*/ 26 h 52"/>
                <a:gd name="T22" fmla="*/ 24 w 184"/>
                <a:gd name="T23" fmla="*/ 26 h 52"/>
                <a:gd name="T24" fmla="*/ 24 w 184"/>
                <a:gd name="T25" fmla="*/ 26 h 52"/>
                <a:gd name="T26" fmla="*/ 24 w 184"/>
                <a:gd name="T27" fmla="*/ 26 h 52"/>
                <a:gd name="T28" fmla="*/ 24 w 184"/>
                <a:gd name="T29" fmla="*/ 26 h 52"/>
                <a:gd name="T30" fmla="*/ 23 w 184"/>
                <a:gd name="T31" fmla="*/ 26 h 52"/>
                <a:gd name="T32" fmla="*/ 23 w 184"/>
                <a:gd name="T33" fmla="*/ 26 h 52"/>
                <a:gd name="T34" fmla="*/ 0 w 184"/>
                <a:gd name="T35" fmla="*/ 20 h 52"/>
                <a:gd name="T36" fmla="*/ 50 w 184"/>
                <a:gd name="T37" fmla="*/ 52 h 52"/>
                <a:gd name="T38" fmla="*/ 98 w 184"/>
                <a:gd name="T39" fmla="*/ 26 h 52"/>
                <a:gd name="T40" fmla="*/ 184 w 184"/>
                <a:gd name="T41" fmla="*/ 26 h 52"/>
                <a:gd name="T42" fmla="*/ 184 w 184"/>
                <a:gd name="T4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52">
                  <a:moveTo>
                    <a:pt x="184" y="0"/>
                  </a:moveTo>
                  <a:cubicBezTo>
                    <a:pt x="72" y="0"/>
                    <a:pt x="72" y="0"/>
                    <a:pt x="72" y="0"/>
                  </a:cubicBezTo>
                  <a:cubicBezTo>
                    <a:pt x="62" y="16"/>
                    <a:pt x="45" y="26"/>
                    <a:pt x="25" y="26"/>
                  </a:cubicBezTo>
                  <a:cubicBezTo>
                    <a:pt x="25" y="26"/>
                    <a:pt x="25" y="26"/>
                    <a:pt x="25" y="26"/>
                  </a:cubicBezTo>
                  <a:cubicBezTo>
                    <a:pt x="25" y="26"/>
                    <a:pt x="25"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3" y="26"/>
                  </a:cubicBezTo>
                  <a:cubicBezTo>
                    <a:pt x="23" y="26"/>
                    <a:pt x="23" y="26"/>
                    <a:pt x="23" y="26"/>
                  </a:cubicBezTo>
                  <a:cubicBezTo>
                    <a:pt x="15" y="26"/>
                    <a:pt x="7" y="24"/>
                    <a:pt x="0" y="20"/>
                  </a:cubicBezTo>
                  <a:cubicBezTo>
                    <a:pt x="9" y="39"/>
                    <a:pt x="28" y="52"/>
                    <a:pt x="50" y="52"/>
                  </a:cubicBezTo>
                  <a:cubicBezTo>
                    <a:pt x="70" y="52"/>
                    <a:pt x="88" y="41"/>
                    <a:pt x="98" y="26"/>
                  </a:cubicBezTo>
                  <a:cubicBezTo>
                    <a:pt x="184" y="26"/>
                    <a:pt x="184" y="26"/>
                    <a:pt x="184" y="26"/>
                  </a:cubicBezTo>
                  <a:cubicBezTo>
                    <a:pt x="184" y="0"/>
                    <a:pt x="184" y="0"/>
                    <a:pt x="184"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20" name="Freeform 25"/>
            <p:cNvSpPr>
              <a:spLocks noEditPoints="1"/>
            </p:cNvSpPr>
            <p:nvPr/>
          </p:nvSpPr>
          <p:spPr bwMode="auto">
            <a:xfrm>
              <a:off x="3288692" y="1454160"/>
              <a:ext cx="502826" cy="76079"/>
            </a:xfrm>
            <a:custGeom>
              <a:avLst/>
              <a:gdLst>
                <a:gd name="T0" fmla="*/ 24 w 184"/>
                <a:gd name="T1" fmla="*/ 26 h 26"/>
                <a:gd name="T2" fmla="*/ 24 w 184"/>
                <a:gd name="T3" fmla="*/ 26 h 26"/>
                <a:gd name="T4" fmla="*/ 24 w 184"/>
                <a:gd name="T5" fmla="*/ 26 h 26"/>
                <a:gd name="T6" fmla="*/ 24 w 184"/>
                <a:gd name="T7" fmla="*/ 26 h 26"/>
                <a:gd name="T8" fmla="*/ 24 w 184"/>
                <a:gd name="T9" fmla="*/ 26 h 26"/>
                <a:gd name="T10" fmla="*/ 24 w 184"/>
                <a:gd name="T11" fmla="*/ 26 h 26"/>
                <a:gd name="T12" fmla="*/ 24 w 184"/>
                <a:gd name="T13" fmla="*/ 26 h 26"/>
                <a:gd name="T14" fmla="*/ 24 w 184"/>
                <a:gd name="T15" fmla="*/ 26 h 26"/>
                <a:gd name="T16" fmla="*/ 24 w 184"/>
                <a:gd name="T17" fmla="*/ 26 h 26"/>
                <a:gd name="T18" fmla="*/ 24 w 184"/>
                <a:gd name="T19" fmla="*/ 26 h 26"/>
                <a:gd name="T20" fmla="*/ 24 w 184"/>
                <a:gd name="T21" fmla="*/ 26 h 26"/>
                <a:gd name="T22" fmla="*/ 24 w 184"/>
                <a:gd name="T23" fmla="*/ 26 h 26"/>
                <a:gd name="T24" fmla="*/ 24 w 184"/>
                <a:gd name="T25" fmla="*/ 26 h 26"/>
                <a:gd name="T26" fmla="*/ 24 w 184"/>
                <a:gd name="T27" fmla="*/ 26 h 26"/>
                <a:gd name="T28" fmla="*/ 24 w 184"/>
                <a:gd name="T29" fmla="*/ 26 h 26"/>
                <a:gd name="T30" fmla="*/ 23 w 184"/>
                <a:gd name="T31" fmla="*/ 26 h 26"/>
                <a:gd name="T32" fmla="*/ 24 w 184"/>
                <a:gd name="T33" fmla="*/ 26 h 26"/>
                <a:gd name="T34" fmla="*/ 23 w 184"/>
                <a:gd name="T35" fmla="*/ 26 h 26"/>
                <a:gd name="T36" fmla="*/ 0 w 184"/>
                <a:gd name="T37" fmla="*/ 20 h 26"/>
                <a:gd name="T38" fmla="*/ 0 w 184"/>
                <a:gd name="T39" fmla="*/ 20 h 26"/>
                <a:gd name="T40" fmla="*/ 23 w 184"/>
                <a:gd name="T41" fmla="*/ 26 h 26"/>
                <a:gd name="T42" fmla="*/ 0 w 184"/>
                <a:gd name="T43" fmla="*/ 20 h 26"/>
                <a:gd name="T44" fmla="*/ 184 w 184"/>
                <a:gd name="T45" fmla="*/ 0 h 26"/>
                <a:gd name="T46" fmla="*/ 72 w 184"/>
                <a:gd name="T47" fmla="*/ 0 h 26"/>
                <a:gd name="T48" fmla="*/ 25 w 184"/>
                <a:gd name="T49" fmla="*/ 26 h 26"/>
                <a:gd name="T50" fmla="*/ 25 w 184"/>
                <a:gd name="T51" fmla="*/ 26 h 26"/>
                <a:gd name="T52" fmla="*/ 25 w 184"/>
                <a:gd name="T53" fmla="*/ 26 h 26"/>
                <a:gd name="T54" fmla="*/ 72 w 184"/>
                <a:gd name="T55" fmla="*/ 0 h 26"/>
                <a:gd name="T56" fmla="*/ 184 w 184"/>
                <a:gd name="T57" fmla="*/ 0 h 26"/>
                <a:gd name="T58" fmla="*/ 184 w 184"/>
                <a:gd name="T59" fmla="*/ 26 h 26"/>
                <a:gd name="T60" fmla="*/ 184 w 184"/>
                <a:gd name="T6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4" h="26">
                  <a:moveTo>
                    <a:pt x="24" y="26"/>
                  </a:moveTo>
                  <a:cubicBezTo>
                    <a:pt x="24" y="26"/>
                    <a:pt x="24" y="26"/>
                    <a:pt x="24" y="26"/>
                  </a:cubicBezTo>
                  <a:cubicBezTo>
                    <a:pt x="24" y="26"/>
                    <a:pt x="24" y="26"/>
                    <a:pt x="24" y="26"/>
                  </a:cubicBezTo>
                  <a:moveTo>
                    <a:pt x="24" y="26"/>
                  </a:moveTo>
                  <a:cubicBezTo>
                    <a:pt x="24" y="26"/>
                    <a:pt x="24" y="26"/>
                    <a:pt x="24" y="26"/>
                  </a:cubicBezTo>
                  <a:cubicBezTo>
                    <a:pt x="24" y="26"/>
                    <a:pt x="24" y="26"/>
                    <a:pt x="24" y="26"/>
                  </a:cubicBezTo>
                  <a:moveTo>
                    <a:pt x="24" y="26"/>
                  </a:moveTo>
                  <a:cubicBezTo>
                    <a:pt x="24" y="26"/>
                    <a:pt x="24" y="26"/>
                    <a:pt x="24" y="26"/>
                  </a:cubicBezTo>
                  <a:cubicBezTo>
                    <a:pt x="24" y="26"/>
                    <a:pt x="24" y="26"/>
                    <a:pt x="24" y="26"/>
                  </a:cubicBezTo>
                  <a:moveTo>
                    <a:pt x="24" y="26"/>
                  </a:moveTo>
                  <a:cubicBezTo>
                    <a:pt x="24" y="26"/>
                    <a:pt x="24" y="26"/>
                    <a:pt x="24" y="26"/>
                  </a:cubicBezTo>
                  <a:cubicBezTo>
                    <a:pt x="24" y="26"/>
                    <a:pt x="24" y="26"/>
                    <a:pt x="24" y="26"/>
                  </a:cubicBezTo>
                  <a:moveTo>
                    <a:pt x="24" y="26"/>
                  </a:moveTo>
                  <a:cubicBezTo>
                    <a:pt x="24" y="26"/>
                    <a:pt x="24" y="26"/>
                    <a:pt x="24" y="26"/>
                  </a:cubicBezTo>
                  <a:cubicBezTo>
                    <a:pt x="24" y="26"/>
                    <a:pt x="24" y="26"/>
                    <a:pt x="24" y="26"/>
                  </a:cubicBezTo>
                  <a:moveTo>
                    <a:pt x="23" y="26"/>
                  </a:moveTo>
                  <a:cubicBezTo>
                    <a:pt x="24" y="26"/>
                    <a:pt x="24" y="26"/>
                    <a:pt x="24" y="26"/>
                  </a:cubicBezTo>
                  <a:cubicBezTo>
                    <a:pt x="24" y="26"/>
                    <a:pt x="24" y="26"/>
                    <a:pt x="23" y="26"/>
                  </a:cubicBezTo>
                  <a:moveTo>
                    <a:pt x="0" y="20"/>
                  </a:moveTo>
                  <a:cubicBezTo>
                    <a:pt x="0" y="20"/>
                    <a:pt x="0" y="20"/>
                    <a:pt x="0" y="20"/>
                  </a:cubicBezTo>
                  <a:cubicBezTo>
                    <a:pt x="7" y="24"/>
                    <a:pt x="15" y="26"/>
                    <a:pt x="23" y="26"/>
                  </a:cubicBezTo>
                  <a:cubicBezTo>
                    <a:pt x="15" y="26"/>
                    <a:pt x="7" y="24"/>
                    <a:pt x="0" y="20"/>
                  </a:cubicBezTo>
                  <a:moveTo>
                    <a:pt x="184" y="0"/>
                  </a:moveTo>
                  <a:cubicBezTo>
                    <a:pt x="72" y="0"/>
                    <a:pt x="72" y="0"/>
                    <a:pt x="72" y="0"/>
                  </a:cubicBezTo>
                  <a:cubicBezTo>
                    <a:pt x="62" y="16"/>
                    <a:pt x="45" y="26"/>
                    <a:pt x="25" y="26"/>
                  </a:cubicBezTo>
                  <a:cubicBezTo>
                    <a:pt x="25" y="26"/>
                    <a:pt x="25" y="26"/>
                    <a:pt x="25" y="26"/>
                  </a:cubicBezTo>
                  <a:cubicBezTo>
                    <a:pt x="25" y="26"/>
                    <a:pt x="25" y="26"/>
                    <a:pt x="25" y="26"/>
                  </a:cubicBezTo>
                  <a:cubicBezTo>
                    <a:pt x="45" y="26"/>
                    <a:pt x="62" y="16"/>
                    <a:pt x="72" y="0"/>
                  </a:cubicBezTo>
                  <a:cubicBezTo>
                    <a:pt x="184" y="0"/>
                    <a:pt x="184" y="0"/>
                    <a:pt x="184" y="0"/>
                  </a:cubicBezTo>
                  <a:cubicBezTo>
                    <a:pt x="184" y="26"/>
                    <a:pt x="184" y="26"/>
                    <a:pt x="184" y="26"/>
                  </a:cubicBezTo>
                  <a:cubicBezTo>
                    <a:pt x="184" y="0"/>
                    <a:pt x="184" y="0"/>
                    <a:pt x="184"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21" name="Freeform 26"/>
            <p:cNvSpPr/>
            <p:nvPr/>
          </p:nvSpPr>
          <p:spPr bwMode="auto">
            <a:xfrm>
              <a:off x="4206596" y="1676057"/>
              <a:ext cx="2073418" cy="1484598"/>
            </a:xfrm>
            <a:custGeom>
              <a:avLst/>
              <a:gdLst>
                <a:gd name="T0" fmla="*/ 730 w 759"/>
                <a:gd name="T1" fmla="*/ 0 h 507"/>
                <a:gd name="T2" fmla="*/ 734 w 759"/>
                <a:gd name="T3" fmla="*/ 18 h 507"/>
                <a:gd name="T4" fmla="*/ 734 w 759"/>
                <a:gd name="T5" fmla="*/ 18 h 507"/>
                <a:gd name="T6" fmla="*/ 734 w 759"/>
                <a:gd name="T7" fmla="*/ 18 h 507"/>
                <a:gd name="T8" fmla="*/ 734 w 759"/>
                <a:gd name="T9" fmla="*/ 19 h 507"/>
                <a:gd name="T10" fmla="*/ 734 w 759"/>
                <a:gd name="T11" fmla="*/ 19 h 507"/>
                <a:gd name="T12" fmla="*/ 734 w 759"/>
                <a:gd name="T13" fmla="*/ 19 h 507"/>
                <a:gd name="T14" fmla="*/ 734 w 759"/>
                <a:gd name="T15" fmla="*/ 19 h 507"/>
                <a:gd name="T16" fmla="*/ 734 w 759"/>
                <a:gd name="T17" fmla="*/ 19 h 507"/>
                <a:gd name="T18" fmla="*/ 734 w 759"/>
                <a:gd name="T19" fmla="*/ 19 h 507"/>
                <a:gd name="T20" fmla="*/ 734 w 759"/>
                <a:gd name="T21" fmla="*/ 19 h 507"/>
                <a:gd name="T22" fmla="*/ 734 w 759"/>
                <a:gd name="T23" fmla="*/ 206 h 507"/>
                <a:gd name="T24" fmla="*/ 734 w 759"/>
                <a:gd name="T25" fmla="*/ 206 h 507"/>
                <a:gd name="T26" fmla="*/ 685 w 759"/>
                <a:gd name="T27" fmla="*/ 254 h 507"/>
                <a:gd name="T28" fmla="*/ 600 w 759"/>
                <a:gd name="T29" fmla="*/ 254 h 507"/>
                <a:gd name="T30" fmla="*/ 457 w 759"/>
                <a:gd name="T31" fmla="*/ 373 h 507"/>
                <a:gd name="T32" fmla="*/ 300 w 759"/>
                <a:gd name="T33" fmla="*/ 373 h 507"/>
                <a:gd name="T34" fmla="*/ 300 w 759"/>
                <a:gd name="T35" fmla="*/ 433 h 507"/>
                <a:gd name="T36" fmla="*/ 300 w 759"/>
                <a:gd name="T37" fmla="*/ 433 h 507"/>
                <a:gd name="T38" fmla="*/ 252 w 759"/>
                <a:gd name="T39" fmla="*/ 481 h 507"/>
                <a:gd name="T40" fmla="*/ 19 w 759"/>
                <a:gd name="T41" fmla="*/ 481 h 507"/>
                <a:gd name="T42" fmla="*/ 19 w 759"/>
                <a:gd name="T43" fmla="*/ 481 h 507"/>
                <a:gd name="T44" fmla="*/ 19 w 759"/>
                <a:gd name="T45" fmla="*/ 481 h 507"/>
                <a:gd name="T46" fmla="*/ 19 w 759"/>
                <a:gd name="T47" fmla="*/ 481 h 507"/>
                <a:gd name="T48" fmla="*/ 19 w 759"/>
                <a:gd name="T49" fmla="*/ 481 h 507"/>
                <a:gd name="T50" fmla="*/ 19 w 759"/>
                <a:gd name="T51" fmla="*/ 481 h 507"/>
                <a:gd name="T52" fmla="*/ 19 w 759"/>
                <a:gd name="T53" fmla="*/ 481 h 507"/>
                <a:gd name="T54" fmla="*/ 19 w 759"/>
                <a:gd name="T55" fmla="*/ 481 h 507"/>
                <a:gd name="T56" fmla="*/ 18 w 759"/>
                <a:gd name="T57" fmla="*/ 481 h 507"/>
                <a:gd name="T58" fmla="*/ 18 w 759"/>
                <a:gd name="T59" fmla="*/ 481 h 507"/>
                <a:gd name="T60" fmla="*/ 18 w 759"/>
                <a:gd name="T61" fmla="*/ 481 h 507"/>
                <a:gd name="T62" fmla="*/ 18 w 759"/>
                <a:gd name="T63" fmla="*/ 481 h 507"/>
                <a:gd name="T64" fmla="*/ 18 w 759"/>
                <a:gd name="T65" fmla="*/ 481 h 507"/>
                <a:gd name="T66" fmla="*/ 18 w 759"/>
                <a:gd name="T67" fmla="*/ 481 h 507"/>
                <a:gd name="T68" fmla="*/ 18 w 759"/>
                <a:gd name="T69" fmla="*/ 481 h 507"/>
                <a:gd name="T70" fmla="*/ 0 w 759"/>
                <a:gd name="T71" fmla="*/ 477 h 507"/>
                <a:gd name="T72" fmla="*/ 45 w 759"/>
                <a:gd name="T73" fmla="*/ 507 h 507"/>
                <a:gd name="T74" fmla="*/ 277 w 759"/>
                <a:gd name="T75" fmla="*/ 507 h 507"/>
                <a:gd name="T76" fmla="*/ 326 w 759"/>
                <a:gd name="T77" fmla="*/ 458 h 507"/>
                <a:gd name="T78" fmla="*/ 326 w 759"/>
                <a:gd name="T79" fmla="*/ 398 h 507"/>
                <a:gd name="T80" fmla="*/ 482 w 759"/>
                <a:gd name="T81" fmla="*/ 398 h 507"/>
                <a:gd name="T82" fmla="*/ 625 w 759"/>
                <a:gd name="T83" fmla="*/ 280 h 507"/>
                <a:gd name="T84" fmla="*/ 710 w 759"/>
                <a:gd name="T85" fmla="*/ 280 h 507"/>
                <a:gd name="T86" fmla="*/ 759 w 759"/>
                <a:gd name="T87" fmla="*/ 231 h 507"/>
                <a:gd name="T88" fmla="*/ 759 w 759"/>
                <a:gd name="T89" fmla="*/ 45 h 507"/>
                <a:gd name="T90" fmla="*/ 745 w 759"/>
                <a:gd name="T91" fmla="*/ 10 h 507"/>
                <a:gd name="T92" fmla="*/ 730 w 759"/>
                <a:gd name="T93" fmla="*/ 0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59" h="507">
                  <a:moveTo>
                    <a:pt x="730" y="0"/>
                  </a:moveTo>
                  <a:cubicBezTo>
                    <a:pt x="732" y="6"/>
                    <a:pt x="733" y="12"/>
                    <a:pt x="734" y="18"/>
                  </a:cubicBezTo>
                  <a:cubicBezTo>
                    <a:pt x="734" y="18"/>
                    <a:pt x="734" y="18"/>
                    <a:pt x="734" y="18"/>
                  </a:cubicBezTo>
                  <a:cubicBezTo>
                    <a:pt x="734" y="18"/>
                    <a:pt x="734" y="18"/>
                    <a:pt x="734" y="18"/>
                  </a:cubicBezTo>
                  <a:cubicBezTo>
                    <a:pt x="734" y="19"/>
                    <a:pt x="734" y="19"/>
                    <a:pt x="734" y="19"/>
                  </a:cubicBezTo>
                  <a:cubicBezTo>
                    <a:pt x="734" y="19"/>
                    <a:pt x="734" y="19"/>
                    <a:pt x="734" y="19"/>
                  </a:cubicBezTo>
                  <a:cubicBezTo>
                    <a:pt x="734" y="19"/>
                    <a:pt x="734" y="19"/>
                    <a:pt x="734" y="19"/>
                  </a:cubicBezTo>
                  <a:cubicBezTo>
                    <a:pt x="734" y="19"/>
                    <a:pt x="734" y="19"/>
                    <a:pt x="734" y="19"/>
                  </a:cubicBezTo>
                  <a:cubicBezTo>
                    <a:pt x="734" y="19"/>
                    <a:pt x="734" y="19"/>
                    <a:pt x="734" y="19"/>
                  </a:cubicBezTo>
                  <a:cubicBezTo>
                    <a:pt x="734" y="19"/>
                    <a:pt x="734" y="19"/>
                    <a:pt x="734" y="19"/>
                  </a:cubicBezTo>
                  <a:cubicBezTo>
                    <a:pt x="734" y="19"/>
                    <a:pt x="734" y="19"/>
                    <a:pt x="734" y="19"/>
                  </a:cubicBezTo>
                  <a:cubicBezTo>
                    <a:pt x="734" y="206"/>
                    <a:pt x="734" y="206"/>
                    <a:pt x="734" y="206"/>
                  </a:cubicBezTo>
                  <a:cubicBezTo>
                    <a:pt x="734" y="206"/>
                    <a:pt x="734" y="206"/>
                    <a:pt x="734" y="206"/>
                  </a:cubicBezTo>
                  <a:cubicBezTo>
                    <a:pt x="734" y="233"/>
                    <a:pt x="712" y="254"/>
                    <a:pt x="685" y="254"/>
                  </a:cubicBezTo>
                  <a:cubicBezTo>
                    <a:pt x="600" y="254"/>
                    <a:pt x="600" y="254"/>
                    <a:pt x="600" y="254"/>
                  </a:cubicBezTo>
                  <a:cubicBezTo>
                    <a:pt x="587" y="322"/>
                    <a:pt x="528" y="373"/>
                    <a:pt x="457" y="373"/>
                  </a:cubicBezTo>
                  <a:cubicBezTo>
                    <a:pt x="300" y="373"/>
                    <a:pt x="300" y="373"/>
                    <a:pt x="300" y="373"/>
                  </a:cubicBezTo>
                  <a:cubicBezTo>
                    <a:pt x="300" y="433"/>
                    <a:pt x="300" y="433"/>
                    <a:pt x="300" y="433"/>
                  </a:cubicBezTo>
                  <a:cubicBezTo>
                    <a:pt x="300" y="433"/>
                    <a:pt x="300" y="433"/>
                    <a:pt x="300" y="433"/>
                  </a:cubicBezTo>
                  <a:cubicBezTo>
                    <a:pt x="300" y="460"/>
                    <a:pt x="278" y="481"/>
                    <a:pt x="252" y="481"/>
                  </a:cubicBezTo>
                  <a:cubicBezTo>
                    <a:pt x="19" y="481"/>
                    <a:pt x="19" y="481"/>
                    <a:pt x="19" y="481"/>
                  </a:cubicBezTo>
                  <a:cubicBezTo>
                    <a:pt x="19" y="481"/>
                    <a:pt x="19" y="481"/>
                    <a:pt x="19" y="481"/>
                  </a:cubicBezTo>
                  <a:cubicBezTo>
                    <a:pt x="19" y="481"/>
                    <a:pt x="19" y="481"/>
                    <a:pt x="19" y="481"/>
                  </a:cubicBezTo>
                  <a:cubicBezTo>
                    <a:pt x="19" y="481"/>
                    <a:pt x="19" y="481"/>
                    <a:pt x="19" y="481"/>
                  </a:cubicBezTo>
                  <a:cubicBezTo>
                    <a:pt x="19" y="481"/>
                    <a:pt x="19" y="481"/>
                    <a:pt x="19" y="481"/>
                  </a:cubicBezTo>
                  <a:cubicBezTo>
                    <a:pt x="19" y="481"/>
                    <a:pt x="19" y="481"/>
                    <a:pt x="19" y="481"/>
                  </a:cubicBezTo>
                  <a:cubicBezTo>
                    <a:pt x="19" y="481"/>
                    <a:pt x="19" y="481"/>
                    <a:pt x="19" y="481"/>
                  </a:cubicBezTo>
                  <a:cubicBezTo>
                    <a:pt x="19" y="481"/>
                    <a:pt x="19" y="481"/>
                    <a:pt x="19" y="481"/>
                  </a:cubicBezTo>
                  <a:cubicBezTo>
                    <a:pt x="19" y="481"/>
                    <a:pt x="19" y="481"/>
                    <a:pt x="18" y="481"/>
                  </a:cubicBezTo>
                  <a:cubicBezTo>
                    <a:pt x="18" y="481"/>
                    <a:pt x="18" y="481"/>
                    <a:pt x="18" y="481"/>
                  </a:cubicBezTo>
                  <a:cubicBezTo>
                    <a:pt x="18" y="481"/>
                    <a:pt x="18" y="481"/>
                    <a:pt x="18" y="481"/>
                  </a:cubicBezTo>
                  <a:cubicBezTo>
                    <a:pt x="18" y="481"/>
                    <a:pt x="18" y="481"/>
                    <a:pt x="18" y="481"/>
                  </a:cubicBezTo>
                  <a:cubicBezTo>
                    <a:pt x="18" y="481"/>
                    <a:pt x="18" y="481"/>
                    <a:pt x="18" y="481"/>
                  </a:cubicBezTo>
                  <a:cubicBezTo>
                    <a:pt x="18" y="481"/>
                    <a:pt x="18" y="481"/>
                    <a:pt x="18" y="481"/>
                  </a:cubicBezTo>
                  <a:cubicBezTo>
                    <a:pt x="18" y="481"/>
                    <a:pt x="18" y="481"/>
                    <a:pt x="18" y="481"/>
                  </a:cubicBezTo>
                  <a:cubicBezTo>
                    <a:pt x="12" y="481"/>
                    <a:pt x="6" y="480"/>
                    <a:pt x="0" y="477"/>
                  </a:cubicBezTo>
                  <a:cubicBezTo>
                    <a:pt x="7" y="495"/>
                    <a:pt x="25" y="507"/>
                    <a:pt x="45" y="507"/>
                  </a:cubicBezTo>
                  <a:cubicBezTo>
                    <a:pt x="277" y="507"/>
                    <a:pt x="277" y="507"/>
                    <a:pt x="277" y="507"/>
                  </a:cubicBezTo>
                  <a:cubicBezTo>
                    <a:pt x="304" y="507"/>
                    <a:pt x="326" y="485"/>
                    <a:pt x="326" y="458"/>
                  </a:cubicBezTo>
                  <a:cubicBezTo>
                    <a:pt x="326" y="398"/>
                    <a:pt x="326" y="398"/>
                    <a:pt x="326" y="398"/>
                  </a:cubicBezTo>
                  <a:cubicBezTo>
                    <a:pt x="482" y="398"/>
                    <a:pt x="482" y="398"/>
                    <a:pt x="482" y="398"/>
                  </a:cubicBezTo>
                  <a:cubicBezTo>
                    <a:pt x="553" y="398"/>
                    <a:pt x="612" y="347"/>
                    <a:pt x="625" y="280"/>
                  </a:cubicBezTo>
                  <a:cubicBezTo>
                    <a:pt x="710" y="280"/>
                    <a:pt x="710" y="280"/>
                    <a:pt x="710" y="280"/>
                  </a:cubicBezTo>
                  <a:cubicBezTo>
                    <a:pt x="737" y="280"/>
                    <a:pt x="759" y="258"/>
                    <a:pt x="759" y="231"/>
                  </a:cubicBezTo>
                  <a:cubicBezTo>
                    <a:pt x="759" y="45"/>
                    <a:pt x="759" y="45"/>
                    <a:pt x="759" y="45"/>
                  </a:cubicBezTo>
                  <a:cubicBezTo>
                    <a:pt x="759" y="32"/>
                    <a:pt x="754" y="19"/>
                    <a:pt x="745" y="10"/>
                  </a:cubicBezTo>
                  <a:cubicBezTo>
                    <a:pt x="740" y="6"/>
                    <a:pt x="735" y="2"/>
                    <a:pt x="73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22" name="Freeform 27"/>
            <p:cNvSpPr>
              <a:spLocks noEditPoints="1"/>
            </p:cNvSpPr>
            <p:nvPr/>
          </p:nvSpPr>
          <p:spPr bwMode="auto">
            <a:xfrm>
              <a:off x="4206596" y="1676057"/>
              <a:ext cx="2005388" cy="1408519"/>
            </a:xfrm>
            <a:custGeom>
              <a:avLst/>
              <a:gdLst>
                <a:gd name="T0" fmla="*/ 19 w 734"/>
                <a:gd name="T1" fmla="*/ 481 h 481"/>
                <a:gd name="T2" fmla="*/ 19 w 734"/>
                <a:gd name="T3" fmla="*/ 481 h 481"/>
                <a:gd name="T4" fmla="*/ 19 w 734"/>
                <a:gd name="T5" fmla="*/ 481 h 481"/>
                <a:gd name="T6" fmla="*/ 19 w 734"/>
                <a:gd name="T7" fmla="*/ 481 h 481"/>
                <a:gd name="T8" fmla="*/ 19 w 734"/>
                <a:gd name="T9" fmla="*/ 481 h 481"/>
                <a:gd name="T10" fmla="*/ 19 w 734"/>
                <a:gd name="T11" fmla="*/ 481 h 481"/>
                <a:gd name="T12" fmla="*/ 19 w 734"/>
                <a:gd name="T13" fmla="*/ 481 h 481"/>
                <a:gd name="T14" fmla="*/ 19 w 734"/>
                <a:gd name="T15" fmla="*/ 481 h 481"/>
                <a:gd name="T16" fmla="*/ 19 w 734"/>
                <a:gd name="T17" fmla="*/ 481 h 481"/>
                <a:gd name="T18" fmla="*/ 18 w 734"/>
                <a:gd name="T19" fmla="*/ 481 h 481"/>
                <a:gd name="T20" fmla="*/ 18 w 734"/>
                <a:gd name="T21" fmla="*/ 481 h 481"/>
                <a:gd name="T22" fmla="*/ 18 w 734"/>
                <a:gd name="T23" fmla="*/ 481 h 481"/>
                <a:gd name="T24" fmla="*/ 18 w 734"/>
                <a:gd name="T25" fmla="*/ 481 h 481"/>
                <a:gd name="T26" fmla="*/ 18 w 734"/>
                <a:gd name="T27" fmla="*/ 481 h 481"/>
                <a:gd name="T28" fmla="*/ 18 w 734"/>
                <a:gd name="T29" fmla="*/ 481 h 481"/>
                <a:gd name="T30" fmla="*/ 18 w 734"/>
                <a:gd name="T31" fmla="*/ 481 h 481"/>
                <a:gd name="T32" fmla="*/ 18 w 734"/>
                <a:gd name="T33" fmla="*/ 481 h 481"/>
                <a:gd name="T34" fmla="*/ 18 w 734"/>
                <a:gd name="T35" fmla="*/ 481 h 481"/>
                <a:gd name="T36" fmla="*/ 0 w 734"/>
                <a:gd name="T37" fmla="*/ 477 h 481"/>
                <a:gd name="T38" fmla="*/ 0 w 734"/>
                <a:gd name="T39" fmla="*/ 477 h 481"/>
                <a:gd name="T40" fmla="*/ 18 w 734"/>
                <a:gd name="T41" fmla="*/ 481 h 481"/>
                <a:gd name="T42" fmla="*/ 0 w 734"/>
                <a:gd name="T43" fmla="*/ 477 h 481"/>
                <a:gd name="T44" fmla="*/ 300 w 734"/>
                <a:gd name="T45" fmla="*/ 433 h 481"/>
                <a:gd name="T46" fmla="*/ 252 w 734"/>
                <a:gd name="T47" fmla="*/ 481 h 481"/>
                <a:gd name="T48" fmla="*/ 19 w 734"/>
                <a:gd name="T49" fmla="*/ 481 h 481"/>
                <a:gd name="T50" fmla="*/ 19 w 734"/>
                <a:gd name="T51" fmla="*/ 481 h 481"/>
                <a:gd name="T52" fmla="*/ 19 w 734"/>
                <a:gd name="T53" fmla="*/ 481 h 481"/>
                <a:gd name="T54" fmla="*/ 252 w 734"/>
                <a:gd name="T55" fmla="*/ 481 h 481"/>
                <a:gd name="T56" fmla="*/ 300 w 734"/>
                <a:gd name="T57" fmla="*/ 433 h 481"/>
                <a:gd name="T58" fmla="*/ 300 w 734"/>
                <a:gd name="T59" fmla="*/ 433 h 481"/>
                <a:gd name="T60" fmla="*/ 734 w 734"/>
                <a:gd name="T61" fmla="*/ 206 h 481"/>
                <a:gd name="T62" fmla="*/ 685 w 734"/>
                <a:gd name="T63" fmla="*/ 254 h 481"/>
                <a:gd name="T64" fmla="*/ 600 w 734"/>
                <a:gd name="T65" fmla="*/ 254 h 481"/>
                <a:gd name="T66" fmla="*/ 457 w 734"/>
                <a:gd name="T67" fmla="*/ 373 h 481"/>
                <a:gd name="T68" fmla="*/ 300 w 734"/>
                <a:gd name="T69" fmla="*/ 373 h 481"/>
                <a:gd name="T70" fmla="*/ 457 w 734"/>
                <a:gd name="T71" fmla="*/ 373 h 481"/>
                <a:gd name="T72" fmla="*/ 600 w 734"/>
                <a:gd name="T73" fmla="*/ 254 h 481"/>
                <a:gd name="T74" fmla="*/ 685 w 734"/>
                <a:gd name="T75" fmla="*/ 254 h 481"/>
                <a:gd name="T76" fmla="*/ 734 w 734"/>
                <a:gd name="T77" fmla="*/ 206 h 481"/>
                <a:gd name="T78" fmla="*/ 734 w 734"/>
                <a:gd name="T79" fmla="*/ 206 h 481"/>
                <a:gd name="T80" fmla="*/ 734 w 734"/>
                <a:gd name="T81" fmla="*/ 19 h 481"/>
                <a:gd name="T82" fmla="*/ 734 w 734"/>
                <a:gd name="T83" fmla="*/ 19 h 481"/>
                <a:gd name="T84" fmla="*/ 734 w 734"/>
                <a:gd name="T85" fmla="*/ 19 h 481"/>
                <a:gd name="T86" fmla="*/ 734 w 734"/>
                <a:gd name="T87" fmla="*/ 19 h 481"/>
                <a:gd name="T88" fmla="*/ 734 w 734"/>
                <a:gd name="T89" fmla="*/ 19 h 481"/>
                <a:gd name="T90" fmla="*/ 734 w 734"/>
                <a:gd name="T91" fmla="*/ 19 h 481"/>
                <a:gd name="T92" fmla="*/ 734 w 734"/>
                <a:gd name="T93" fmla="*/ 19 h 481"/>
                <a:gd name="T94" fmla="*/ 734 w 734"/>
                <a:gd name="T95" fmla="*/ 19 h 481"/>
                <a:gd name="T96" fmla="*/ 734 w 734"/>
                <a:gd name="T97" fmla="*/ 19 h 481"/>
                <a:gd name="T98" fmla="*/ 734 w 734"/>
                <a:gd name="T99" fmla="*/ 18 h 481"/>
                <a:gd name="T100" fmla="*/ 734 w 734"/>
                <a:gd name="T101" fmla="*/ 18 h 481"/>
                <a:gd name="T102" fmla="*/ 734 w 734"/>
                <a:gd name="T103" fmla="*/ 18 h 481"/>
                <a:gd name="T104" fmla="*/ 730 w 734"/>
                <a:gd name="T105" fmla="*/ 0 h 481"/>
                <a:gd name="T106" fmla="*/ 734 w 734"/>
                <a:gd name="T107" fmla="*/ 18 h 481"/>
                <a:gd name="T108" fmla="*/ 730 w 734"/>
                <a:gd name="T109" fmla="*/ 0 h 481"/>
                <a:gd name="T110" fmla="*/ 730 w 734"/>
                <a:gd name="T111" fmla="*/ 0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34" h="481">
                  <a:moveTo>
                    <a:pt x="19" y="481"/>
                  </a:moveTo>
                  <a:cubicBezTo>
                    <a:pt x="19" y="481"/>
                    <a:pt x="19" y="481"/>
                    <a:pt x="19" y="481"/>
                  </a:cubicBezTo>
                  <a:cubicBezTo>
                    <a:pt x="19" y="481"/>
                    <a:pt x="19" y="481"/>
                    <a:pt x="19" y="481"/>
                  </a:cubicBezTo>
                  <a:moveTo>
                    <a:pt x="19" y="481"/>
                  </a:moveTo>
                  <a:cubicBezTo>
                    <a:pt x="19" y="481"/>
                    <a:pt x="19" y="481"/>
                    <a:pt x="19" y="481"/>
                  </a:cubicBezTo>
                  <a:cubicBezTo>
                    <a:pt x="19" y="481"/>
                    <a:pt x="19" y="481"/>
                    <a:pt x="19" y="481"/>
                  </a:cubicBezTo>
                  <a:moveTo>
                    <a:pt x="19" y="481"/>
                  </a:moveTo>
                  <a:cubicBezTo>
                    <a:pt x="19" y="481"/>
                    <a:pt x="19" y="481"/>
                    <a:pt x="19" y="481"/>
                  </a:cubicBezTo>
                  <a:cubicBezTo>
                    <a:pt x="19" y="481"/>
                    <a:pt x="19" y="481"/>
                    <a:pt x="19" y="481"/>
                  </a:cubicBezTo>
                  <a:moveTo>
                    <a:pt x="18" y="481"/>
                  </a:moveTo>
                  <a:cubicBezTo>
                    <a:pt x="18" y="481"/>
                    <a:pt x="18" y="481"/>
                    <a:pt x="18" y="481"/>
                  </a:cubicBezTo>
                  <a:cubicBezTo>
                    <a:pt x="18" y="481"/>
                    <a:pt x="18" y="481"/>
                    <a:pt x="18" y="481"/>
                  </a:cubicBezTo>
                  <a:moveTo>
                    <a:pt x="18" y="481"/>
                  </a:moveTo>
                  <a:cubicBezTo>
                    <a:pt x="18" y="481"/>
                    <a:pt x="18" y="481"/>
                    <a:pt x="18" y="481"/>
                  </a:cubicBezTo>
                  <a:cubicBezTo>
                    <a:pt x="18" y="481"/>
                    <a:pt x="18" y="481"/>
                    <a:pt x="18" y="481"/>
                  </a:cubicBezTo>
                  <a:moveTo>
                    <a:pt x="18" y="481"/>
                  </a:moveTo>
                  <a:cubicBezTo>
                    <a:pt x="18" y="481"/>
                    <a:pt x="18" y="481"/>
                    <a:pt x="18" y="481"/>
                  </a:cubicBezTo>
                  <a:cubicBezTo>
                    <a:pt x="18" y="481"/>
                    <a:pt x="18" y="481"/>
                    <a:pt x="18" y="481"/>
                  </a:cubicBezTo>
                  <a:moveTo>
                    <a:pt x="0" y="477"/>
                  </a:moveTo>
                  <a:cubicBezTo>
                    <a:pt x="0" y="477"/>
                    <a:pt x="0" y="477"/>
                    <a:pt x="0" y="477"/>
                  </a:cubicBezTo>
                  <a:cubicBezTo>
                    <a:pt x="6" y="480"/>
                    <a:pt x="12" y="481"/>
                    <a:pt x="18" y="481"/>
                  </a:cubicBezTo>
                  <a:cubicBezTo>
                    <a:pt x="12" y="481"/>
                    <a:pt x="6" y="480"/>
                    <a:pt x="0" y="477"/>
                  </a:cubicBezTo>
                  <a:moveTo>
                    <a:pt x="300" y="433"/>
                  </a:moveTo>
                  <a:cubicBezTo>
                    <a:pt x="300" y="460"/>
                    <a:pt x="278" y="481"/>
                    <a:pt x="252" y="481"/>
                  </a:cubicBezTo>
                  <a:cubicBezTo>
                    <a:pt x="19" y="481"/>
                    <a:pt x="19" y="481"/>
                    <a:pt x="19" y="481"/>
                  </a:cubicBezTo>
                  <a:cubicBezTo>
                    <a:pt x="19" y="481"/>
                    <a:pt x="19" y="481"/>
                    <a:pt x="19" y="481"/>
                  </a:cubicBezTo>
                  <a:cubicBezTo>
                    <a:pt x="19" y="481"/>
                    <a:pt x="19" y="481"/>
                    <a:pt x="19" y="481"/>
                  </a:cubicBezTo>
                  <a:cubicBezTo>
                    <a:pt x="252" y="481"/>
                    <a:pt x="252" y="481"/>
                    <a:pt x="252" y="481"/>
                  </a:cubicBezTo>
                  <a:cubicBezTo>
                    <a:pt x="278" y="481"/>
                    <a:pt x="300" y="460"/>
                    <a:pt x="300" y="433"/>
                  </a:cubicBezTo>
                  <a:cubicBezTo>
                    <a:pt x="300" y="433"/>
                    <a:pt x="300" y="433"/>
                    <a:pt x="300" y="433"/>
                  </a:cubicBezTo>
                  <a:moveTo>
                    <a:pt x="734" y="206"/>
                  </a:moveTo>
                  <a:cubicBezTo>
                    <a:pt x="734" y="233"/>
                    <a:pt x="712" y="254"/>
                    <a:pt x="685" y="254"/>
                  </a:cubicBezTo>
                  <a:cubicBezTo>
                    <a:pt x="600" y="254"/>
                    <a:pt x="600" y="254"/>
                    <a:pt x="600" y="254"/>
                  </a:cubicBezTo>
                  <a:cubicBezTo>
                    <a:pt x="587" y="322"/>
                    <a:pt x="528" y="373"/>
                    <a:pt x="457" y="373"/>
                  </a:cubicBezTo>
                  <a:cubicBezTo>
                    <a:pt x="300" y="373"/>
                    <a:pt x="300" y="373"/>
                    <a:pt x="300" y="373"/>
                  </a:cubicBezTo>
                  <a:cubicBezTo>
                    <a:pt x="457" y="373"/>
                    <a:pt x="457" y="373"/>
                    <a:pt x="457" y="373"/>
                  </a:cubicBezTo>
                  <a:cubicBezTo>
                    <a:pt x="528" y="373"/>
                    <a:pt x="587" y="322"/>
                    <a:pt x="600" y="254"/>
                  </a:cubicBezTo>
                  <a:cubicBezTo>
                    <a:pt x="685" y="254"/>
                    <a:pt x="685" y="254"/>
                    <a:pt x="685" y="254"/>
                  </a:cubicBezTo>
                  <a:cubicBezTo>
                    <a:pt x="712" y="254"/>
                    <a:pt x="734" y="233"/>
                    <a:pt x="734" y="206"/>
                  </a:cubicBezTo>
                  <a:cubicBezTo>
                    <a:pt x="734" y="206"/>
                    <a:pt x="734" y="206"/>
                    <a:pt x="734" y="206"/>
                  </a:cubicBezTo>
                  <a:moveTo>
                    <a:pt x="734" y="19"/>
                  </a:moveTo>
                  <a:cubicBezTo>
                    <a:pt x="734" y="19"/>
                    <a:pt x="734" y="19"/>
                    <a:pt x="734" y="19"/>
                  </a:cubicBezTo>
                  <a:cubicBezTo>
                    <a:pt x="734" y="19"/>
                    <a:pt x="734" y="19"/>
                    <a:pt x="734" y="19"/>
                  </a:cubicBezTo>
                  <a:moveTo>
                    <a:pt x="734" y="19"/>
                  </a:moveTo>
                  <a:cubicBezTo>
                    <a:pt x="734" y="19"/>
                    <a:pt x="734" y="19"/>
                    <a:pt x="734" y="19"/>
                  </a:cubicBezTo>
                  <a:cubicBezTo>
                    <a:pt x="734" y="19"/>
                    <a:pt x="734" y="19"/>
                    <a:pt x="734" y="19"/>
                  </a:cubicBezTo>
                  <a:moveTo>
                    <a:pt x="734" y="19"/>
                  </a:moveTo>
                  <a:cubicBezTo>
                    <a:pt x="734" y="19"/>
                    <a:pt x="734" y="19"/>
                    <a:pt x="734" y="19"/>
                  </a:cubicBezTo>
                  <a:cubicBezTo>
                    <a:pt x="734" y="19"/>
                    <a:pt x="734" y="19"/>
                    <a:pt x="734" y="19"/>
                  </a:cubicBezTo>
                  <a:moveTo>
                    <a:pt x="734" y="18"/>
                  </a:moveTo>
                  <a:cubicBezTo>
                    <a:pt x="734" y="18"/>
                    <a:pt x="734" y="18"/>
                    <a:pt x="734" y="18"/>
                  </a:cubicBezTo>
                  <a:cubicBezTo>
                    <a:pt x="734" y="18"/>
                    <a:pt x="734" y="18"/>
                    <a:pt x="734" y="18"/>
                  </a:cubicBezTo>
                  <a:moveTo>
                    <a:pt x="730" y="0"/>
                  </a:moveTo>
                  <a:cubicBezTo>
                    <a:pt x="732" y="6"/>
                    <a:pt x="733" y="12"/>
                    <a:pt x="734" y="18"/>
                  </a:cubicBezTo>
                  <a:cubicBezTo>
                    <a:pt x="733" y="12"/>
                    <a:pt x="732" y="6"/>
                    <a:pt x="730" y="0"/>
                  </a:cubicBezTo>
                  <a:cubicBezTo>
                    <a:pt x="730" y="0"/>
                    <a:pt x="730" y="0"/>
                    <a:pt x="73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23" name="Freeform 28"/>
            <p:cNvSpPr/>
            <p:nvPr/>
          </p:nvSpPr>
          <p:spPr bwMode="auto">
            <a:xfrm>
              <a:off x="5015061" y="2340693"/>
              <a:ext cx="81833" cy="231407"/>
            </a:xfrm>
            <a:custGeom>
              <a:avLst/>
              <a:gdLst>
                <a:gd name="T0" fmla="*/ 0 w 30"/>
                <a:gd name="T1" fmla="*/ 0 h 79"/>
                <a:gd name="T2" fmla="*/ 4 w 30"/>
                <a:gd name="T3" fmla="*/ 18 h 79"/>
                <a:gd name="T4" fmla="*/ 4 w 30"/>
                <a:gd name="T5" fmla="*/ 18 h 79"/>
                <a:gd name="T6" fmla="*/ 4 w 30"/>
                <a:gd name="T7" fmla="*/ 19 h 79"/>
                <a:gd name="T8" fmla="*/ 4 w 30"/>
                <a:gd name="T9" fmla="*/ 19 h 79"/>
                <a:gd name="T10" fmla="*/ 4 w 30"/>
                <a:gd name="T11" fmla="*/ 19 h 79"/>
                <a:gd name="T12" fmla="*/ 4 w 30"/>
                <a:gd name="T13" fmla="*/ 19 h 79"/>
                <a:gd name="T14" fmla="*/ 4 w 30"/>
                <a:gd name="T15" fmla="*/ 19 h 79"/>
                <a:gd name="T16" fmla="*/ 4 w 30"/>
                <a:gd name="T17" fmla="*/ 19 h 79"/>
                <a:gd name="T18" fmla="*/ 4 w 30"/>
                <a:gd name="T19" fmla="*/ 19 h 79"/>
                <a:gd name="T20" fmla="*/ 4 w 30"/>
                <a:gd name="T21" fmla="*/ 19 h 79"/>
                <a:gd name="T22" fmla="*/ 4 w 30"/>
                <a:gd name="T23" fmla="*/ 79 h 79"/>
                <a:gd name="T24" fmla="*/ 30 w 30"/>
                <a:gd name="T25" fmla="*/ 79 h 79"/>
                <a:gd name="T26" fmla="*/ 30 w 30"/>
                <a:gd name="T27" fmla="*/ 45 h 79"/>
                <a:gd name="T28" fmla="*/ 15 w 30"/>
                <a:gd name="T29" fmla="*/ 10 h 79"/>
                <a:gd name="T30" fmla="*/ 0 w 30"/>
                <a:gd name="T3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79">
                  <a:moveTo>
                    <a:pt x="0" y="0"/>
                  </a:moveTo>
                  <a:cubicBezTo>
                    <a:pt x="3" y="6"/>
                    <a:pt x="4" y="12"/>
                    <a:pt x="4" y="18"/>
                  </a:cubicBezTo>
                  <a:cubicBezTo>
                    <a:pt x="4" y="18"/>
                    <a:pt x="4" y="18"/>
                    <a:pt x="4" y="18"/>
                  </a:cubicBezTo>
                  <a:cubicBezTo>
                    <a:pt x="4" y="18"/>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79"/>
                    <a:pt x="4" y="79"/>
                    <a:pt x="4" y="79"/>
                  </a:cubicBezTo>
                  <a:cubicBezTo>
                    <a:pt x="30" y="79"/>
                    <a:pt x="30" y="79"/>
                    <a:pt x="30" y="79"/>
                  </a:cubicBezTo>
                  <a:cubicBezTo>
                    <a:pt x="30" y="45"/>
                    <a:pt x="30" y="45"/>
                    <a:pt x="30" y="45"/>
                  </a:cubicBezTo>
                  <a:cubicBezTo>
                    <a:pt x="30" y="32"/>
                    <a:pt x="25" y="19"/>
                    <a:pt x="15" y="10"/>
                  </a:cubicBezTo>
                  <a:cubicBezTo>
                    <a:pt x="11" y="6"/>
                    <a:pt x="6" y="2"/>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24" name="Freeform 29"/>
            <p:cNvSpPr>
              <a:spLocks noEditPoints="1"/>
            </p:cNvSpPr>
            <p:nvPr/>
          </p:nvSpPr>
          <p:spPr bwMode="auto">
            <a:xfrm>
              <a:off x="5015061" y="2340692"/>
              <a:ext cx="10845" cy="56003"/>
            </a:xfrm>
            <a:custGeom>
              <a:avLst/>
              <a:gdLst>
                <a:gd name="T0" fmla="*/ 4 w 4"/>
                <a:gd name="T1" fmla="*/ 19 h 19"/>
                <a:gd name="T2" fmla="*/ 4 w 4"/>
                <a:gd name="T3" fmla="*/ 19 h 19"/>
                <a:gd name="T4" fmla="*/ 4 w 4"/>
                <a:gd name="T5" fmla="*/ 19 h 19"/>
                <a:gd name="T6" fmla="*/ 4 w 4"/>
                <a:gd name="T7" fmla="*/ 19 h 19"/>
                <a:gd name="T8" fmla="*/ 4 w 4"/>
                <a:gd name="T9" fmla="*/ 19 h 19"/>
                <a:gd name="T10" fmla="*/ 4 w 4"/>
                <a:gd name="T11" fmla="*/ 19 h 19"/>
                <a:gd name="T12" fmla="*/ 4 w 4"/>
                <a:gd name="T13" fmla="*/ 19 h 19"/>
                <a:gd name="T14" fmla="*/ 4 w 4"/>
                <a:gd name="T15" fmla="*/ 19 h 19"/>
                <a:gd name="T16" fmla="*/ 4 w 4"/>
                <a:gd name="T17" fmla="*/ 19 h 19"/>
                <a:gd name="T18" fmla="*/ 4 w 4"/>
                <a:gd name="T19" fmla="*/ 18 h 19"/>
                <a:gd name="T20" fmla="*/ 4 w 4"/>
                <a:gd name="T21" fmla="*/ 19 h 19"/>
                <a:gd name="T22" fmla="*/ 4 w 4"/>
                <a:gd name="T23" fmla="*/ 18 h 19"/>
                <a:gd name="T24" fmla="*/ 0 w 4"/>
                <a:gd name="T25" fmla="*/ 0 h 19"/>
                <a:gd name="T26" fmla="*/ 4 w 4"/>
                <a:gd name="T27" fmla="*/ 18 h 19"/>
                <a:gd name="T28" fmla="*/ 0 w 4"/>
                <a:gd name="T29" fmla="*/ 0 h 19"/>
                <a:gd name="T30" fmla="*/ 0 w 4"/>
                <a:gd name="T3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19">
                  <a:moveTo>
                    <a:pt x="4" y="19"/>
                  </a:moveTo>
                  <a:cubicBezTo>
                    <a:pt x="4" y="19"/>
                    <a:pt x="4" y="19"/>
                    <a:pt x="4" y="19"/>
                  </a:cubicBezTo>
                  <a:cubicBezTo>
                    <a:pt x="4" y="19"/>
                    <a:pt x="4" y="19"/>
                    <a:pt x="4" y="19"/>
                  </a:cubicBezTo>
                  <a:moveTo>
                    <a:pt x="4" y="19"/>
                  </a:moveTo>
                  <a:cubicBezTo>
                    <a:pt x="4" y="19"/>
                    <a:pt x="4" y="19"/>
                    <a:pt x="4" y="19"/>
                  </a:cubicBezTo>
                  <a:cubicBezTo>
                    <a:pt x="4" y="19"/>
                    <a:pt x="4" y="19"/>
                    <a:pt x="4" y="19"/>
                  </a:cubicBezTo>
                  <a:moveTo>
                    <a:pt x="4" y="19"/>
                  </a:moveTo>
                  <a:cubicBezTo>
                    <a:pt x="4" y="19"/>
                    <a:pt x="4" y="19"/>
                    <a:pt x="4" y="19"/>
                  </a:cubicBezTo>
                  <a:cubicBezTo>
                    <a:pt x="4" y="19"/>
                    <a:pt x="4" y="19"/>
                    <a:pt x="4" y="19"/>
                  </a:cubicBezTo>
                  <a:moveTo>
                    <a:pt x="4" y="18"/>
                  </a:moveTo>
                  <a:cubicBezTo>
                    <a:pt x="4" y="18"/>
                    <a:pt x="4" y="19"/>
                    <a:pt x="4" y="19"/>
                  </a:cubicBezTo>
                  <a:cubicBezTo>
                    <a:pt x="4" y="19"/>
                    <a:pt x="4" y="18"/>
                    <a:pt x="4" y="18"/>
                  </a:cubicBezTo>
                  <a:moveTo>
                    <a:pt x="0" y="0"/>
                  </a:moveTo>
                  <a:cubicBezTo>
                    <a:pt x="3" y="6"/>
                    <a:pt x="4" y="12"/>
                    <a:pt x="4" y="18"/>
                  </a:cubicBezTo>
                  <a:cubicBezTo>
                    <a:pt x="4" y="12"/>
                    <a:pt x="3" y="6"/>
                    <a:pt x="0" y="0"/>
                  </a:cubicBezTo>
                  <a:cubicBezTo>
                    <a:pt x="0" y="0"/>
                    <a:pt x="0" y="0"/>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25" name="Freeform 30"/>
            <p:cNvSpPr/>
            <p:nvPr/>
          </p:nvSpPr>
          <p:spPr bwMode="auto">
            <a:xfrm>
              <a:off x="5389716" y="2408318"/>
              <a:ext cx="267188" cy="87702"/>
            </a:xfrm>
            <a:custGeom>
              <a:avLst/>
              <a:gdLst>
                <a:gd name="T0" fmla="*/ 0 w 98"/>
                <a:gd name="T1" fmla="*/ 0 h 30"/>
                <a:gd name="T2" fmla="*/ 45 w 98"/>
                <a:gd name="T3" fmla="*/ 30 h 30"/>
                <a:gd name="T4" fmla="*/ 82 w 98"/>
                <a:gd name="T5" fmla="*/ 30 h 30"/>
                <a:gd name="T6" fmla="*/ 97 w 98"/>
                <a:gd name="T7" fmla="*/ 5 h 30"/>
                <a:gd name="T8" fmla="*/ 97 w 98"/>
                <a:gd name="T9" fmla="*/ 5 h 30"/>
                <a:gd name="T10" fmla="*/ 97 w 98"/>
                <a:gd name="T11" fmla="*/ 5 h 30"/>
                <a:gd name="T12" fmla="*/ 97 w 98"/>
                <a:gd name="T13" fmla="*/ 5 h 30"/>
                <a:gd name="T14" fmla="*/ 97 w 98"/>
                <a:gd name="T15" fmla="*/ 5 h 30"/>
                <a:gd name="T16" fmla="*/ 97 w 98"/>
                <a:gd name="T17" fmla="*/ 5 h 30"/>
                <a:gd name="T18" fmla="*/ 97 w 98"/>
                <a:gd name="T19" fmla="*/ 5 h 30"/>
                <a:gd name="T20" fmla="*/ 98 w 98"/>
                <a:gd name="T21" fmla="*/ 5 h 30"/>
                <a:gd name="T22" fmla="*/ 98 w 98"/>
                <a:gd name="T23" fmla="*/ 4 h 30"/>
                <a:gd name="T24" fmla="*/ 98 w 98"/>
                <a:gd name="T25" fmla="*/ 4 h 30"/>
                <a:gd name="T26" fmla="*/ 98 w 98"/>
                <a:gd name="T27" fmla="*/ 4 h 30"/>
                <a:gd name="T28" fmla="*/ 20 w 98"/>
                <a:gd name="T29" fmla="*/ 4 h 30"/>
                <a:gd name="T30" fmla="*/ 19 w 98"/>
                <a:gd name="T31" fmla="*/ 4 h 30"/>
                <a:gd name="T32" fmla="*/ 19 w 98"/>
                <a:gd name="T33" fmla="*/ 4 h 30"/>
                <a:gd name="T34" fmla="*/ 19 w 98"/>
                <a:gd name="T35" fmla="*/ 4 h 30"/>
                <a:gd name="T36" fmla="*/ 19 w 98"/>
                <a:gd name="T37" fmla="*/ 4 h 30"/>
                <a:gd name="T38" fmla="*/ 19 w 98"/>
                <a:gd name="T39" fmla="*/ 4 h 30"/>
                <a:gd name="T40" fmla="*/ 19 w 98"/>
                <a:gd name="T41" fmla="*/ 4 h 30"/>
                <a:gd name="T42" fmla="*/ 19 w 98"/>
                <a:gd name="T43" fmla="*/ 4 h 30"/>
                <a:gd name="T44" fmla="*/ 19 w 98"/>
                <a:gd name="T45" fmla="*/ 4 h 30"/>
                <a:gd name="T46" fmla="*/ 0 w 98"/>
                <a:gd name="T4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30">
                  <a:moveTo>
                    <a:pt x="0" y="0"/>
                  </a:moveTo>
                  <a:cubicBezTo>
                    <a:pt x="8" y="18"/>
                    <a:pt x="25" y="30"/>
                    <a:pt x="45" y="30"/>
                  </a:cubicBezTo>
                  <a:cubicBezTo>
                    <a:pt x="82" y="30"/>
                    <a:pt x="82" y="30"/>
                    <a:pt x="82" y="30"/>
                  </a:cubicBezTo>
                  <a:cubicBezTo>
                    <a:pt x="89" y="23"/>
                    <a:pt x="94" y="14"/>
                    <a:pt x="97" y="5"/>
                  </a:cubicBezTo>
                  <a:cubicBezTo>
                    <a:pt x="97" y="5"/>
                    <a:pt x="97" y="5"/>
                    <a:pt x="97" y="5"/>
                  </a:cubicBezTo>
                  <a:cubicBezTo>
                    <a:pt x="97" y="5"/>
                    <a:pt x="97" y="5"/>
                    <a:pt x="97" y="5"/>
                  </a:cubicBezTo>
                  <a:cubicBezTo>
                    <a:pt x="97" y="5"/>
                    <a:pt x="97" y="5"/>
                    <a:pt x="97" y="5"/>
                  </a:cubicBezTo>
                  <a:cubicBezTo>
                    <a:pt x="97" y="5"/>
                    <a:pt x="97" y="5"/>
                    <a:pt x="97" y="5"/>
                  </a:cubicBezTo>
                  <a:cubicBezTo>
                    <a:pt x="97" y="5"/>
                    <a:pt x="97" y="5"/>
                    <a:pt x="97" y="5"/>
                  </a:cubicBezTo>
                  <a:cubicBezTo>
                    <a:pt x="97" y="5"/>
                    <a:pt x="97" y="5"/>
                    <a:pt x="97" y="5"/>
                  </a:cubicBezTo>
                  <a:cubicBezTo>
                    <a:pt x="98" y="5"/>
                    <a:pt x="98" y="5"/>
                    <a:pt x="98" y="5"/>
                  </a:cubicBezTo>
                  <a:cubicBezTo>
                    <a:pt x="98" y="5"/>
                    <a:pt x="98" y="5"/>
                    <a:pt x="98" y="4"/>
                  </a:cubicBezTo>
                  <a:cubicBezTo>
                    <a:pt x="98" y="4"/>
                    <a:pt x="98" y="4"/>
                    <a:pt x="98" y="4"/>
                  </a:cubicBezTo>
                  <a:cubicBezTo>
                    <a:pt x="98" y="4"/>
                    <a:pt x="98" y="4"/>
                    <a:pt x="98" y="4"/>
                  </a:cubicBezTo>
                  <a:cubicBezTo>
                    <a:pt x="20" y="4"/>
                    <a:pt x="20" y="4"/>
                    <a:pt x="20" y="4"/>
                  </a:cubicBezTo>
                  <a:cubicBezTo>
                    <a:pt x="19" y="4"/>
                    <a:pt x="19" y="4"/>
                    <a:pt x="19" y="4"/>
                  </a:cubicBezTo>
                  <a:cubicBezTo>
                    <a:pt x="19" y="4"/>
                    <a:pt x="19" y="4"/>
                    <a:pt x="19" y="4"/>
                  </a:cubicBezTo>
                  <a:cubicBezTo>
                    <a:pt x="19" y="4"/>
                    <a:pt x="19" y="4"/>
                    <a:pt x="19" y="4"/>
                  </a:cubicBezTo>
                  <a:cubicBezTo>
                    <a:pt x="19" y="4"/>
                    <a:pt x="19" y="4"/>
                    <a:pt x="19" y="4"/>
                  </a:cubicBezTo>
                  <a:cubicBezTo>
                    <a:pt x="19" y="4"/>
                    <a:pt x="19" y="4"/>
                    <a:pt x="19" y="4"/>
                  </a:cubicBezTo>
                  <a:cubicBezTo>
                    <a:pt x="19" y="4"/>
                    <a:pt x="19" y="4"/>
                    <a:pt x="19" y="4"/>
                  </a:cubicBezTo>
                  <a:cubicBezTo>
                    <a:pt x="19" y="4"/>
                    <a:pt x="19" y="4"/>
                    <a:pt x="19" y="4"/>
                  </a:cubicBezTo>
                  <a:cubicBezTo>
                    <a:pt x="19" y="4"/>
                    <a:pt x="19" y="4"/>
                    <a:pt x="19" y="4"/>
                  </a:cubicBezTo>
                  <a:cubicBezTo>
                    <a:pt x="12" y="4"/>
                    <a:pt x="6" y="3"/>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26" name="Freeform 31"/>
            <p:cNvSpPr>
              <a:spLocks noEditPoints="1"/>
            </p:cNvSpPr>
            <p:nvPr/>
          </p:nvSpPr>
          <p:spPr bwMode="auto">
            <a:xfrm>
              <a:off x="5389716" y="2408318"/>
              <a:ext cx="267188" cy="14793"/>
            </a:xfrm>
            <a:custGeom>
              <a:avLst/>
              <a:gdLst>
                <a:gd name="T0" fmla="*/ 97 w 98"/>
                <a:gd name="T1" fmla="*/ 5 h 5"/>
                <a:gd name="T2" fmla="*/ 97 w 98"/>
                <a:gd name="T3" fmla="*/ 5 h 5"/>
                <a:gd name="T4" fmla="*/ 97 w 98"/>
                <a:gd name="T5" fmla="*/ 5 h 5"/>
                <a:gd name="T6" fmla="*/ 97 w 98"/>
                <a:gd name="T7" fmla="*/ 5 h 5"/>
                <a:gd name="T8" fmla="*/ 97 w 98"/>
                <a:gd name="T9" fmla="*/ 5 h 5"/>
                <a:gd name="T10" fmla="*/ 97 w 98"/>
                <a:gd name="T11" fmla="*/ 5 h 5"/>
                <a:gd name="T12" fmla="*/ 97 w 98"/>
                <a:gd name="T13" fmla="*/ 5 h 5"/>
                <a:gd name="T14" fmla="*/ 97 w 98"/>
                <a:gd name="T15" fmla="*/ 5 h 5"/>
                <a:gd name="T16" fmla="*/ 97 w 98"/>
                <a:gd name="T17" fmla="*/ 5 h 5"/>
                <a:gd name="T18" fmla="*/ 98 w 98"/>
                <a:gd name="T19" fmla="*/ 5 h 5"/>
                <a:gd name="T20" fmla="*/ 97 w 98"/>
                <a:gd name="T21" fmla="*/ 5 h 5"/>
                <a:gd name="T22" fmla="*/ 98 w 98"/>
                <a:gd name="T23" fmla="*/ 5 h 5"/>
                <a:gd name="T24" fmla="*/ 98 w 98"/>
                <a:gd name="T25" fmla="*/ 4 h 5"/>
                <a:gd name="T26" fmla="*/ 98 w 98"/>
                <a:gd name="T27" fmla="*/ 4 h 5"/>
                <a:gd name="T28" fmla="*/ 98 w 98"/>
                <a:gd name="T29" fmla="*/ 4 h 5"/>
                <a:gd name="T30" fmla="*/ 19 w 98"/>
                <a:gd name="T31" fmla="*/ 4 h 5"/>
                <a:gd name="T32" fmla="*/ 20 w 98"/>
                <a:gd name="T33" fmla="*/ 4 h 5"/>
                <a:gd name="T34" fmla="*/ 98 w 98"/>
                <a:gd name="T35" fmla="*/ 4 h 5"/>
                <a:gd name="T36" fmla="*/ 98 w 98"/>
                <a:gd name="T37" fmla="*/ 4 h 5"/>
                <a:gd name="T38" fmla="*/ 20 w 98"/>
                <a:gd name="T39" fmla="*/ 4 h 5"/>
                <a:gd name="T40" fmla="*/ 19 w 98"/>
                <a:gd name="T41" fmla="*/ 4 h 5"/>
                <a:gd name="T42" fmla="*/ 19 w 98"/>
                <a:gd name="T43" fmla="*/ 4 h 5"/>
                <a:gd name="T44" fmla="*/ 19 w 98"/>
                <a:gd name="T45" fmla="*/ 4 h 5"/>
                <a:gd name="T46" fmla="*/ 19 w 98"/>
                <a:gd name="T47" fmla="*/ 4 h 5"/>
                <a:gd name="T48" fmla="*/ 19 w 98"/>
                <a:gd name="T49" fmla="*/ 4 h 5"/>
                <a:gd name="T50" fmla="*/ 19 w 98"/>
                <a:gd name="T51" fmla="*/ 4 h 5"/>
                <a:gd name="T52" fmla="*/ 19 w 98"/>
                <a:gd name="T53" fmla="*/ 4 h 5"/>
                <a:gd name="T54" fmla="*/ 19 w 98"/>
                <a:gd name="T55" fmla="*/ 4 h 5"/>
                <a:gd name="T56" fmla="*/ 19 w 98"/>
                <a:gd name="T57" fmla="*/ 4 h 5"/>
                <a:gd name="T58" fmla="*/ 19 w 98"/>
                <a:gd name="T59" fmla="*/ 4 h 5"/>
                <a:gd name="T60" fmla="*/ 0 w 98"/>
                <a:gd name="T61" fmla="*/ 0 h 5"/>
                <a:gd name="T62" fmla="*/ 0 w 98"/>
                <a:gd name="T63" fmla="*/ 0 h 5"/>
                <a:gd name="T64" fmla="*/ 19 w 98"/>
                <a:gd name="T65" fmla="*/ 4 h 5"/>
                <a:gd name="T66" fmla="*/ 0 w 98"/>
                <a:gd name="T6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5">
                  <a:moveTo>
                    <a:pt x="97" y="5"/>
                  </a:moveTo>
                  <a:cubicBezTo>
                    <a:pt x="97" y="5"/>
                    <a:pt x="97" y="5"/>
                    <a:pt x="97" y="5"/>
                  </a:cubicBezTo>
                  <a:cubicBezTo>
                    <a:pt x="97" y="5"/>
                    <a:pt x="97" y="5"/>
                    <a:pt x="97" y="5"/>
                  </a:cubicBezTo>
                  <a:moveTo>
                    <a:pt x="97" y="5"/>
                  </a:moveTo>
                  <a:cubicBezTo>
                    <a:pt x="97" y="5"/>
                    <a:pt x="97" y="5"/>
                    <a:pt x="97" y="5"/>
                  </a:cubicBezTo>
                  <a:cubicBezTo>
                    <a:pt x="97" y="5"/>
                    <a:pt x="97" y="5"/>
                    <a:pt x="97" y="5"/>
                  </a:cubicBezTo>
                  <a:moveTo>
                    <a:pt x="97" y="5"/>
                  </a:moveTo>
                  <a:cubicBezTo>
                    <a:pt x="97" y="5"/>
                    <a:pt x="97" y="5"/>
                    <a:pt x="97" y="5"/>
                  </a:cubicBezTo>
                  <a:cubicBezTo>
                    <a:pt x="97" y="5"/>
                    <a:pt x="97" y="5"/>
                    <a:pt x="97" y="5"/>
                  </a:cubicBezTo>
                  <a:moveTo>
                    <a:pt x="98" y="5"/>
                  </a:moveTo>
                  <a:cubicBezTo>
                    <a:pt x="98" y="5"/>
                    <a:pt x="98" y="5"/>
                    <a:pt x="97" y="5"/>
                  </a:cubicBezTo>
                  <a:cubicBezTo>
                    <a:pt x="98" y="5"/>
                    <a:pt x="98" y="5"/>
                    <a:pt x="98" y="5"/>
                  </a:cubicBezTo>
                  <a:moveTo>
                    <a:pt x="98" y="4"/>
                  </a:moveTo>
                  <a:cubicBezTo>
                    <a:pt x="98" y="4"/>
                    <a:pt x="98" y="4"/>
                    <a:pt x="98" y="4"/>
                  </a:cubicBezTo>
                  <a:cubicBezTo>
                    <a:pt x="98" y="4"/>
                    <a:pt x="98" y="4"/>
                    <a:pt x="98" y="4"/>
                  </a:cubicBezTo>
                  <a:moveTo>
                    <a:pt x="19" y="4"/>
                  </a:moveTo>
                  <a:cubicBezTo>
                    <a:pt x="19" y="4"/>
                    <a:pt x="19" y="4"/>
                    <a:pt x="20" y="4"/>
                  </a:cubicBezTo>
                  <a:cubicBezTo>
                    <a:pt x="98" y="4"/>
                    <a:pt x="98" y="4"/>
                    <a:pt x="98" y="4"/>
                  </a:cubicBezTo>
                  <a:cubicBezTo>
                    <a:pt x="98" y="4"/>
                    <a:pt x="98" y="4"/>
                    <a:pt x="98" y="4"/>
                  </a:cubicBezTo>
                  <a:cubicBezTo>
                    <a:pt x="20" y="4"/>
                    <a:pt x="20" y="4"/>
                    <a:pt x="20" y="4"/>
                  </a:cubicBezTo>
                  <a:cubicBezTo>
                    <a:pt x="19" y="4"/>
                    <a:pt x="19" y="4"/>
                    <a:pt x="19" y="4"/>
                  </a:cubicBezTo>
                  <a:moveTo>
                    <a:pt x="19" y="4"/>
                  </a:moveTo>
                  <a:cubicBezTo>
                    <a:pt x="19" y="4"/>
                    <a:pt x="19" y="4"/>
                    <a:pt x="19" y="4"/>
                  </a:cubicBezTo>
                  <a:cubicBezTo>
                    <a:pt x="19" y="4"/>
                    <a:pt x="19" y="4"/>
                    <a:pt x="19" y="4"/>
                  </a:cubicBezTo>
                  <a:moveTo>
                    <a:pt x="19" y="4"/>
                  </a:moveTo>
                  <a:cubicBezTo>
                    <a:pt x="19" y="4"/>
                    <a:pt x="19" y="4"/>
                    <a:pt x="19" y="4"/>
                  </a:cubicBezTo>
                  <a:cubicBezTo>
                    <a:pt x="19" y="4"/>
                    <a:pt x="19" y="4"/>
                    <a:pt x="19" y="4"/>
                  </a:cubicBezTo>
                  <a:moveTo>
                    <a:pt x="19" y="4"/>
                  </a:moveTo>
                  <a:cubicBezTo>
                    <a:pt x="19" y="4"/>
                    <a:pt x="19" y="4"/>
                    <a:pt x="19" y="4"/>
                  </a:cubicBezTo>
                  <a:cubicBezTo>
                    <a:pt x="19" y="4"/>
                    <a:pt x="19" y="4"/>
                    <a:pt x="19" y="4"/>
                  </a:cubicBezTo>
                  <a:moveTo>
                    <a:pt x="0" y="0"/>
                  </a:moveTo>
                  <a:cubicBezTo>
                    <a:pt x="0" y="0"/>
                    <a:pt x="0" y="0"/>
                    <a:pt x="0" y="0"/>
                  </a:cubicBezTo>
                  <a:cubicBezTo>
                    <a:pt x="6" y="3"/>
                    <a:pt x="12" y="4"/>
                    <a:pt x="19" y="4"/>
                  </a:cubicBezTo>
                  <a:cubicBezTo>
                    <a:pt x="12" y="4"/>
                    <a:pt x="6" y="3"/>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27" name="Freeform 32"/>
            <p:cNvSpPr/>
            <p:nvPr/>
          </p:nvSpPr>
          <p:spPr bwMode="auto">
            <a:xfrm>
              <a:off x="3482921" y="2768637"/>
              <a:ext cx="644801" cy="146875"/>
            </a:xfrm>
            <a:custGeom>
              <a:avLst/>
              <a:gdLst>
                <a:gd name="T0" fmla="*/ 236 w 236"/>
                <a:gd name="T1" fmla="*/ 0 h 50"/>
                <a:gd name="T2" fmla="*/ 74 w 236"/>
                <a:gd name="T3" fmla="*/ 0 h 50"/>
                <a:gd name="T4" fmla="*/ 0 w 236"/>
                <a:gd name="T5" fmla="*/ 50 h 50"/>
                <a:gd name="T6" fmla="*/ 42 w 236"/>
                <a:gd name="T7" fmla="*/ 50 h 50"/>
                <a:gd name="T8" fmla="*/ 99 w 236"/>
                <a:gd name="T9" fmla="*/ 25 h 50"/>
                <a:gd name="T10" fmla="*/ 236 w 236"/>
                <a:gd name="T11" fmla="*/ 25 h 50"/>
                <a:gd name="T12" fmla="*/ 236 w 236"/>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236" h="50">
                  <a:moveTo>
                    <a:pt x="236" y="0"/>
                  </a:moveTo>
                  <a:cubicBezTo>
                    <a:pt x="74" y="0"/>
                    <a:pt x="74" y="0"/>
                    <a:pt x="74" y="0"/>
                  </a:cubicBezTo>
                  <a:cubicBezTo>
                    <a:pt x="40" y="0"/>
                    <a:pt x="11" y="21"/>
                    <a:pt x="0" y="50"/>
                  </a:cubicBezTo>
                  <a:cubicBezTo>
                    <a:pt x="42" y="50"/>
                    <a:pt x="42" y="50"/>
                    <a:pt x="42" y="50"/>
                  </a:cubicBezTo>
                  <a:cubicBezTo>
                    <a:pt x="56" y="35"/>
                    <a:pt x="77" y="25"/>
                    <a:pt x="99" y="25"/>
                  </a:cubicBezTo>
                  <a:cubicBezTo>
                    <a:pt x="236" y="25"/>
                    <a:pt x="236" y="25"/>
                    <a:pt x="236" y="25"/>
                  </a:cubicBezTo>
                  <a:cubicBezTo>
                    <a:pt x="236" y="0"/>
                    <a:pt x="236" y="0"/>
                    <a:pt x="236"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28" name="Freeform 33"/>
            <p:cNvSpPr/>
            <p:nvPr/>
          </p:nvSpPr>
          <p:spPr bwMode="auto">
            <a:xfrm>
              <a:off x="3487850" y="3003214"/>
              <a:ext cx="410148" cy="848492"/>
            </a:xfrm>
            <a:custGeom>
              <a:avLst/>
              <a:gdLst>
                <a:gd name="T0" fmla="*/ 121 w 150"/>
                <a:gd name="T1" fmla="*/ 0 h 290"/>
                <a:gd name="T2" fmla="*/ 124 w 150"/>
                <a:gd name="T3" fmla="*/ 19 h 290"/>
                <a:gd name="T4" fmla="*/ 124 w 150"/>
                <a:gd name="T5" fmla="*/ 19 h 290"/>
                <a:gd name="T6" fmla="*/ 124 w 150"/>
                <a:gd name="T7" fmla="*/ 19 h 290"/>
                <a:gd name="T8" fmla="*/ 124 w 150"/>
                <a:gd name="T9" fmla="*/ 19 h 290"/>
                <a:gd name="T10" fmla="*/ 124 w 150"/>
                <a:gd name="T11" fmla="*/ 19 h 290"/>
                <a:gd name="T12" fmla="*/ 124 w 150"/>
                <a:gd name="T13" fmla="*/ 19 h 290"/>
                <a:gd name="T14" fmla="*/ 124 w 150"/>
                <a:gd name="T15" fmla="*/ 19 h 290"/>
                <a:gd name="T16" fmla="*/ 124 w 150"/>
                <a:gd name="T17" fmla="*/ 19 h 290"/>
                <a:gd name="T18" fmla="*/ 124 w 150"/>
                <a:gd name="T19" fmla="*/ 206 h 290"/>
                <a:gd name="T20" fmla="*/ 124 w 150"/>
                <a:gd name="T21" fmla="*/ 206 h 290"/>
                <a:gd name="T22" fmla="*/ 76 w 150"/>
                <a:gd name="T23" fmla="*/ 254 h 290"/>
                <a:gd name="T24" fmla="*/ 0 w 150"/>
                <a:gd name="T25" fmla="*/ 254 h 290"/>
                <a:gd name="T26" fmla="*/ 0 w 150"/>
                <a:gd name="T27" fmla="*/ 254 h 290"/>
                <a:gd name="T28" fmla="*/ 4 w 150"/>
                <a:gd name="T29" fmla="*/ 263 h 290"/>
                <a:gd name="T30" fmla="*/ 4 w 150"/>
                <a:gd name="T31" fmla="*/ 263 h 290"/>
                <a:gd name="T32" fmla="*/ 4 w 150"/>
                <a:gd name="T33" fmla="*/ 263 h 290"/>
                <a:gd name="T34" fmla="*/ 4 w 150"/>
                <a:gd name="T35" fmla="*/ 263 h 290"/>
                <a:gd name="T36" fmla="*/ 4 w 150"/>
                <a:gd name="T37" fmla="*/ 263 h 290"/>
                <a:gd name="T38" fmla="*/ 4 w 150"/>
                <a:gd name="T39" fmla="*/ 263 h 290"/>
                <a:gd name="T40" fmla="*/ 4 w 150"/>
                <a:gd name="T41" fmla="*/ 263 h 290"/>
                <a:gd name="T42" fmla="*/ 4 w 150"/>
                <a:gd name="T43" fmla="*/ 263 h 290"/>
                <a:gd name="T44" fmla="*/ 4 w 150"/>
                <a:gd name="T45" fmla="*/ 263 h 290"/>
                <a:gd name="T46" fmla="*/ 30 w 150"/>
                <a:gd name="T47" fmla="*/ 290 h 290"/>
                <a:gd name="T48" fmla="*/ 25 w 150"/>
                <a:gd name="T49" fmla="*/ 280 h 290"/>
                <a:gd name="T50" fmla="*/ 101 w 150"/>
                <a:gd name="T51" fmla="*/ 280 h 290"/>
                <a:gd name="T52" fmla="*/ 150 w 150"/>
                <a:gd name="T53" fmla="*/ 231 h 290"/>
                <a:gd name="T54" fmla="*/ 150 w 150"/>
                <a:gd name="T55" fmla="*/ 45 h 290"/>
                <a:gd name="T56" fmla="*/ 136 w 150"/>
                <a:gd name="T57" fmla="*/ 10 h 290"/>
                <a:gd name="T58" fmla="*/ 121 w 150"/>
                <a:gd name="T59" fmla="*/ 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290">
                  <a:moveTo>
                    <a:pt x="121" y="0"/>
                  </a:moveTo>
                  <a:cubicBezTo>
                    <a:pt x="123" y="6"/>
                    <a:pt x="124" y="12"/>
                    <a:pt x="124" y="19"/>
                  </a:cubicBezTo>
                  <a:cubicBezTo>
                    <a:pt x="124" y="19"/>
                    <a:pt x="124" y="19"/>
                    <a:pt x="124" y="19"/>
                  </a:cubicBezTo>
                  <a:cubicBezTo>
                    <a:pt x="124" y="19"/>
                    <a:pt x="124" y="19"/>
                    <a:pt x="124" y="19"/>
                  </a:cubicBezTo>
                  <a:cubicBezTo>
                    <a:pt x="124" y="19"/>
                    <a:pt x="124" y="19"/>
                    <a:pt x="124" y="19"/>
                  </a:cubicBezTo>
                  <a:cubicBezTo>
                    <a:pt x="124" y="19"/>
                    <a:pt x="124" y="19"/>
                    <a:pt x="124" y="19"/>
                  </a:cubicBezTo>
                  <a:cubicBezTo>
                    <a:pt x="124" y="19"/>
                    <a:pt x="124" y="19"/>
                    <a:pt x="124" y="19"/>
                  </a:cubicBezTo>
                  <a:cubicBezTo>
                    <a:pt x="124" y="19"/>
                    <a:pt x="124" y="19"/>
                    <a:pt x="124" y="19"/>
                  </a:cubicBezTo>
                  <a:cubicBezTo>
                    <a:pt x="124" y="19"/>
                    <a:pt x="124" y="19"/>
                    <a:pt x="124" y="19"/>
                  </a:cubicBezTo>
                  <a:cubicBezTo>
                    <a:pt x="124" y="206"/>
                    <a:pt x="124" y="206"/>
                    <a:pt x="124" y="206"/>
                  </a:cubicBezTo>
                  <a:cubicBezTo>
                    <a:pt x="124" y="206"/>
                    <a:pt x="124" y="206"/>
                    <a:pt x="124" y="206"/>
                  </a:cubicBezTo>
                  <a:cubicBezTo>
                    <a:pt x="124" y="233"/>
                    <a:pt x="103" y="254"/>
                    <a:pt x="76" y="254"/>
                  </a:cubicBezTo>
                  <a:cubicBezTo>
                    <a:pt x="0" y="254"/>
                    <a:pt x="0" y="254"/>
                    <a:pt x="0" y="254"/>
                  </a:cubicBezTo>
                  <a:cubicBezTo>
                    <a:pt x="0" y="254"/>
                    <a:pt x="0" y="254"/>
                    <a:pt x="0" y="254"/>
                  </a:cubicBezTo>
                  <a:cubicBezTo>
                    <a:pt x="1" y="257"/>
                    <a:pt x="2" y="260"/>
                    <a:pt x="4" y="263"/>
                  </a:cubicBezTo>
                  <a:cubicBezTo>
                    <a:pt x="4" y="263"/>
                    <a:pt x="4" y="263"/>
                    <a:pt x="4" y="263"/>
                  </a:cubicBezTo>
                  <a:cubicBezTo>
                    <a:pt x="4" y="263"/>
                    <a:pt x="4" y="263"/>
                    <a:pt x="4" y="263"/>
                  </a:cubicBezTo>
                  <a:cubicBezTo>
                    <a:pt x="4" y="263"/>
                    <a:pt x="4" y="263"/>
                    <a:pt x="4" y="263"/>
                  </a:cubicBezTo>
                  <a:cubicBezTo>
                    <a:pt x="4" y="263"/>
                    <a:pt x="4" y="263"/>
                    <a:pt x="4" y="263"/>
                  </a:cubicBezTo>
                  <a:cubicBezTo>
                    <a:pt x="4" y="263"/>
                    <a:pt x="4" y="263"/>
                    <a:pt x="4" y="263"/>
                  </a:cubicBezTo>
                  <a:cubicBezTo>
                    <a:pt x="4" y="263"/>
                    <a:pt x="4" y="263"/>
                    <a:pt x="4" y="263"/>
                  </a:cubicBezTo>
                  <a:cubicBezTo>
                    <a:pt x="4" y="263"/>
                    <a:pt x="4" y="263"/>
                    <a:pt x="4" y="263"/>
                  </a:cubicBezTo>
                  <a:cubicBezTo>
                    <a:pt x="4" y="263"/>
                    <a:pt x="4" y="263"/>
                    <a:pt x="4" y="263"/>
                  </a:cubicBezTo>
                  <a:cubicBezTo>
                    <a:pt x="11" y="274"/>
                    <a:pt x="20" y="283"/>
                    <a:pt x="30" y="290"/>
                  </a:cubicBezTo>
                  <a:cubicBezTo>
                    <a:pt x="28" y="287"/>
                    <a:pt x="27" y="283"/>
                    <a:pt x="25" y="280"/>
                  </a:cubicBezTo>
                  <a:cubicBezTo>
                    <a:pt x="101" y="280"/>
                    <a:pt x="101" y="280"/>
                    <a:pt x="101" y="280"/>
                  </a:cubicBezTo>
                  <a:cubicBezTo>
                    <a:pt x="128" y="280"/>
                    <a:pt x="150" y="258"/>
                    <a:pt x="150" y="231"/>
                  </a:cubicBezTo>
                  <a:cubicBezTo>
                    <a:pt x="150" y="45"/>
                    <a:pt x="150" y="45"/>
                    <a:pt x="150" y="45"/>
                  </a:cubicBezTo>
                  <a:cubicBezTo>
                    <a:pt x="150" y="32"/>
                    <a:pt x="145" y="19"/>
                    <a:pt x="136" y="10"/>
                  </a:cubicBezTo>
                  <a:cubicBezTo>
                    <a:pt x="131" y="6"/>
                    <a:pt x="126" y="2"/>
                    <a:pt x="121"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29" name="Freeform 34"/>
            <p:cNvSpPr>
              <a:spLocks noEditPoints="1"/>
            </p:cNvSpPr>
            <p:nvPr/>
          </p:nvSpPr>
          <p:spPr bwMode="auto">
            <a:xfrm>
              <a:off x="3487850" y="3003214"/>
              <a:ext cx="339161" cy="769243"/>
            </a:xfrm>
            <a:custGeom>
              <a:avLst/>
              <a:gdLst>
                <a:gd name="T0" fmla="*/ 4 w 124"/>
                <a:gd name="T1" fmla="*/ 263 h 263"/>
                <a:gd name="T2" fmla="*/ 4 w 124"/>
                <a:gd name="T3" fmla="*/ 263 h 263"/>
                <a:gd name="T4" fmla="*/ 4 w 124"/>
                <a:gd name="T5" fmla="*/ 263 h 263"/>
                <a:gd name="T6" fmla="*/ 4 w 124"/>
                <a:gd name="T7" fmla="*/ 263 h 263"/>
                <a:gd name="T8" fmla="*/ 4 w 124"/>
                <a:gd name="T9" fmla="*/ 263 h 263"/>
                <a:gd name="T10" fmla="*/ 4 w 124"/>
                <a:gd name="T11" fmla="*/ 263 h 263"/>
                <a:gd name="T12" fmla="*/ 4 w 124"/>
                <a:gd name="T13" fmla="*/ 263 h 263"/>
                <a:gd name="T14" fmla="*/ 4 w 124"/>
                <a:gd name="T15" fmla="*/ 263 h 263"/>
                <a:gd name="T16" fmla="*/ 4 w 124"/>
                <a:gd name="T17" fmla="*/ 263 h 263"/>
                <a:gd name="T18" fmla="*/ 4 w 124"/>
                <a:gd name="T19" fmla="*/ 263 h 263"/>
                <a:gd name="T20" fmla="*/ 4 w 124"/>
                <a:gd name="T21" fmla="*/ 263 h 263"/>
                <a:gd name="T22" fmla="*/ 4 w 124"/>
                <a:gd name="T23" fmla="*/ 263 h 263"/>
                <a:gd name="T24" fmla="*/ 0 w 124"/>
                <a:gd name="T25" fmla="*/ 254 h 263"/>
                <a:gd name="T26" fmla="*/ 4 w 124"/>
                <a:gd name="T27" fmla="*/ 263 h 263"/>
                <a:gd name="T28" fmla="*/ 0 w 124"/>
                <a:gd name="T29" fmla="*/ 254 h 263"/>
                <a:gd name="T30" fmla="*/ 124 w 124"/>
                <a:gd name="T31" fmla="*/ 206 h 263"/>
                <a:gd name="T32" fmla="*/ 76 w 124"/>
                <a:gd name="T33" fmla="*/ 254 h 263"/>
                <a:gd name="T34" fmla="*/ 0 w 124"/>
                <a:gd name="T35" fmla="*/ 254 h 263"/>
                <a:gd name="T36" fmla="*/ 0 w 124"/>
                <a:gd name="T37" fmla="*/ 254 h 263"/>
                <a:gd name="T38" fmla="*/ 76 w 124"/>
                <a:gd name="T39" fmla="*/ 254 h 263"/>
                <a:gd name="T40" fmla="*/ 124 w 124"/>
                <a:gd name="T41" fmla="*/ 206 h 263"/>
                <a:gd name="T42" fmla="*/ 124 w 124"/>
                <a:gd name="T43" fmla="*/ 206 h 263"/>
                <a:gd name="T44" fmla="*/ 124 w 124"/>
                <a:gd name="T45" fmla="*/ 19 h 263"/>
                <a:gd name="T46" fmla="*/ 124 w 124"/>
                <a:gd name="T47" fmla="*/ 19 h 263"/>
                <a:gd name="T48" fmla="*/ 124 w 124"/>
                <a:gd name="T49" fmla="*/ 19 h 263"/>
                <a:gd name="T50" fmla="*/ 124 w 124"/>
                <a:gd name="T51" fmla="*/ 19 h 263"/>
                <a:gd name="T52" fmla="*/ 124 w 124"/>
                <a:gd name="T53" fmla="*/ 19 h 263"/>
                <a:gd name="T54" fmla="*/ 124 w 124"/>
                <a:gd name="T55" fmla="*/ 19 h 263"/>
                <a:gd name="T56" fmla="*/ 124 w 124"/>
                <a:gd name="T57" fmla="*/ 19 h 263"/>
                <a:gd name="T58" fmla="*/ 124 w 124"/>
                <a:gd name="T59" fmla="*/ 19 h 263"/>
                <a:gd name="T60" fmla="*/ 124 w 124"/>
                <a:gd name="T61" fmla="*/ 19 h 263"/>
                <a:gd name="T62" fmla="*/ 121 w 124"/>
                <a:gd name="T63" fmla="*/ 0 h 263"/>
                <a:gd name="T64" fmla="*/ 124 w 124"/>
                <a:gd name="T65" fmla="*/ 19 h 263"/>
                <a:gd name="T66" fmla="*/ 121 w 124"/>
                <a:gd name="T67" fmla="*/ 0 h 263"/>
                <a:gd name="T68" fmla="*/ 121 w 124"/>
                <a:gd name="T6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4" h="263">
                  <a:moveTo>
                    <a:pt x="4" y="263"/>
                  </a:moveTo>
                  <a:cubicBezTo>
                    <a:pt x="4" y="263"/>
                    <a:pt x="4" y="263"/>
                    <a:pt x="4" y="263"/>
                  </a:cubicBezTo>
                  <a:cubicBezTo>
                    <a:pt x="4" y="263"/>
                    <a:pt x="4" y="263"/>
                    <a:pt x="4" y="263"/>
                  </a:cubicBezTo>
                  <a:moveTo>
                    <a:pt x="4" y="263"/>
                  </a:moveTo>
                  <a:cubicBezTo>
                    <a:pt x="4" y="263"/>
                    <a:pt x="4" y="263"/>
                    <a:pt x="4" y="263"/>
                  </a:cubicBezTo>
                  <a:cubicBezTo>
                    <a:pt x="4" y="263"/>
                    <a:pt x="4" y="263"/>
                    <a:pt x="4" y="263"/>
                  </a:cubicBezTo>
                  <a:moveTo>
                    <a:pt x="4" y="263"/>
                  </a:moveTo>
                  <a:cubicBezTo>
                    <a:pt x="4" y="263"/>
                    <a:pt x="4" y="263"/>
                    <a:pt x="4" y="263"/>
                  </a:cubicBezTo>
                  <a:cubicBezTo>
                    <a:pt x="4" y="263"/>
                    <a:pt x="4" y="263"/>
                    <a:pt x="4" y="263"/>
                  </a:cubicBezTo>
                  <a:moveTo>
                    <a:pt x="4" y="263"/>
                  </a:moveTo>
                  <a:cubicBezTo>
                    <a:pt x="4" y="263"/>
                    <a:pt x="4" y="263"/>
                    <a:pt x="4" y="263"/>
                  </a:cubicBezTo>
                  <a:cubicBezTo>
                    <a:pt x="4" y="263"/>
                    <a:pt x="4" y="263"/>
                    <a:pt x="4" y="263"/>
                  </a:cubicBezTo>
                  <a:moveTo>
                    <a:pt x="0" y="254"/>
                  </a:moveTo>
                  <a:cubicBezTo>
                    <a:pt x="1" y="257"/>
                    <a:pt x="2" y="260"/>
                    <a:pt x="4" y="263"/>
                  </a:cubicBezTo>
                  <a:cubicBezTo>
                    <a:pt x="2" y="260"/>
                    <a:pt x="1" y="257"/>
                    <a:pt x="0" y="254"/>
                  </a:cubicBezTo>
                  <a:moveTo>
                    <a:pt x="124" y="206"/>
                  </a:moveTo>
                  <a:cubicBezTo>
                    <a:pt x="124" y="233"/>
                    <a:pt x="103" y="254"/>
                    <a:pt x="76" y="254"/>
                  </a:cubicBezTo>
                  <a:cubicBezTo>
                    <a:pt x="0" y="254"/>
                    <a:pt x="0" y="254"/>
                    <a:pt x="0" y="254"/>
                  </a:cubicBezTo>
                  <a:cubicBezTo>
                    <a:pt x="0" y="254"/>
                    <a:pt x="0" y="254"/>
                    <a:pt x="0" y="254"/>
                  </a:cubicBezTo>
                  <a:cubicBezTo>
                    <a:pt x="76" y="254"/>
                    <a:pt x="76" y="254"/>
                    <a:pt x="76" y="254"/>
                  </a:cubicBezTo>
                  <a:cubicBezTo>
                    <a:pt x="103" y="254"/>
                    <a:pt x="124" y="233"/>
                    <a:pt x="124" y="206"/>
                  </a:cubicBezTo>
                  <a:cubicBezTo>
                    <a:pt x="124" y="206"/>
                    <a:pt x="124" y="206"/>
                    <a:pt x="124" y="206"/>
                  </a:cubicBezTo>
                  <a:moveTo>
                    <a:pt x="124" y="19"/>
                  </a:moveTo>
                  <a:cubicBezTo>
                    <a:pt x="124" y="19"/>
                    <a:pt x="124" y="19"/>
                    <a:pt x="124" y="19"/>
                  </a:cubicBezTo>
                  <a:cubicBezTo>
                    <a:pt x="124" y="19"/>
                    <a:pt x="124" y="19"/>
                    <a:pt x="124" y="19"/>
                  </a:cubicBezTo>
                  <a:moveTo>
                    <a:pt x="124" y="19"/>
                  </a:moveTo>
                  <a:cubicBezTo>
                    <a:pt x="124" y="19"/>
                    <a:pt x="124" y="19"/>
                    <a:pt x="124" y="19"/>
                  </a:cubicBezTo>
                  <a:cubicBezTo>
                    <a:pt x="124" y="19"/>
                    <a:pt x="124" y="19"/>
                    <a:pt x="124" y="19"/>
                  </a:cubicBezTo>
                  <a:moveTo>
                    <a:pt x="124" y="19"/>
                  </a:moveTo>
                  <a:cubicBezTo>
                    <a:pt x="124" y="19"/>
                    <a:pt x="124" y="19"/>
                    <a:pt x="124" y="19"/>
                  </a:cubicBezTo>
                  <a:cubicBezTo>
                    <a:pt x="124" y="19"/>
                    <a:pt x="124" y="19"/>
                    <a:pt x="124" y="19"/>
                  </a:cubicBezTo>
                  <a:moveTo>
                    <a:pt x="121" y="0"/>
                  </a:moveTo>
                  <a:cubicBezTo>
                    <a:pt x="123" y="6"/>
                    <a:pt x="124" y="12"/>
                    <a:pt x="124" y="19"/>
                  </a:cubicBezTo>
                  <a:cubicBezTo>
                    <a:pt x="124" y="12"/>
                    <a:pt x="123" y="6"/>
                    <a:pt x="121" y="0"/>
                  </a:cubicBezTo>
                  <a:cubicBezTo>
                    <a:pt x="121" y="0"/>
                    <a:pt x="121" y="0"/>
                    <a:pt x="121"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30" name="Freeform 35"/>
            <p:cNvSpPr/>
            <p:nvPr/>
          </p:nvSpPr>
          <p:spPr bwMode="auto">
            <a:xfrm>
              <a:off x="5646058" y="3658339"/>
              <a:ext cx="78875" cy="226124"/>
            </a:xfrm>
            <a:custGeom>
              <a:avLst/>
              <a:gdLst>
                <a:gd name="T0" fmla="*/ 0 w 29"/>
                <a:gd name="T1" fmla="*/ 0 h 77"/>
                <a:gd name="T2" fmla="*/ 4 w 29"/>
                <a:gd name="T3" fmla="*/ 18 h 77"/>
                <a:gd name="T4" fmla="*/ 4 w 29"/>
                <a:gd name="T5" fmla="*/ 18 h 77"/>
                <a:gd name="T6" fmla="*/ 4 w 29"/>
                <a:gd name="T7" fmla="*/ 19 h 77"/>
                <a:gd name="T8" fmla="*/ 4 w 29"/>
                <a:gd name="T9" fmla="*/ 19 h 77"/>
                <a:gd name="T10" fmla="*/ 4 w 29"/>
                <a:gd name="T11" fmla="*/ 19 h 77"/>
                <a:gd name="T12" fmla="*/ 4 w 29"/>
                <a:gd name="T13" fmla="*/ 19 h 77"/>
                <a:gd name="T14" fmla="*/ 4 w 29"/>
                <a:gd name="T15" fmla="*/ 19 h 77"/>
                <a:gd name="T16" fmla="*/ 4 w 29"/>
                <a:gd name="T17" fmla="*/ 19 h 77"/>
                <a:gd name="T18" fmla="*/ 4 w 29"/>
                <a:gd name="T19" fmla="*/ 19 h 77"/>
                <a:gd name="T20" fmla="*/ 4 w 29"/>
                <a:gd name="T21" fmla="*/ 19 h 77"/>
                <a:gd name="T22" fmla="*/ 4 w 29"/>
                <a:gd name="T23" fmla="*/ 77 h 77"/>
                <a:gd name="T24" fmla="*/ 29 w 29"/>
                <a:gd name="T25" fmla="*/ 77 h 77"/>
                <a:gd name="T26" fmla="*/ 29 w 29"/>
                <a:gd name="T27" fmla="*/ 45 h 77"/>
                <a:gd name="T28" fmla="*/ 15 w 29"/>
                <a:gd name="T29" fmla="*/ 10 h 77"/>
                <a:gd name="T30" fmla="*/ 0 w 29"/>
                <a:gd name="T31"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77">
                  <a:moveTo>
                    <a:pt x="0" y="0"/>
                  </a:moveTo>
                  <a:cubicBezTo>
                    <a:pt x="2" y="6"/>
                    <a:pt x="4" y="12"/>
                    <a:pt x="4" y="18"/>
                  </a:cubicBezTo>
                  <a:cubicBezTo>
                    <a:pt x="4" y="18"/>
                    <a:pt x="4" y="18"/>
                    <a:pt x="4" y="18"/>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77"/>
                    <a:pt x="4" y="77"/>
                    <a:pt x="4" y="77"/>
                  </a:cubicBezTo>
                  <a:cubicBezTo>
                    <a:pt x="29" y="77"/>
                    <a:pt x="29" y="77"/>
                    <a:pt x="29" y="77"/>
                  </a:cubicBezTo>
                  <a:cubicBezTo>
                    <a:pt x="29" y="45"/>
                    <a:pt x="29" y="45"/>
                    <a:pt x="29" y="45"/>
                  </a:cubicBezTo>
                  <a:cubicBezTo>
                    <a:pt x="29" y="32"/>
                    <a:pt x="24" y="19"/>
                    <a:pt x="15" y="10"/>
                  </a:cubicBezTo>
                  <a:cubicBezTo>
                    <a:pt x="11" y="6"/>
                    <a:pt x="6" y="2"/>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31" name="Freeform 36"/>
            <p:cNvSpPr>
              <a:spLocks noEditPoints="1"/>
            </p:cNvSpPr>
            <p:nvPr/>
          </p:nvSpPr>
          <p:spPr bwMode="auto">
            <a:xfrm>
              <a:off x="5646058" y="3658339"/>
              <a:ext cx="10845" cy="56003"/>
            </a:xfrm>
            <a:custGeom>
              <a:avLst/>
              <a:gdLst>
                <a:gd name="T0" fmla="*/ 4 w 4"/>
                <a:gd name="T1" fmla="*/ 19 h 19"/>
                <a:gd name="T2" fmla="*/ 4 w 4"/>
                <a:gd name="T3" fmla="*/ 19 h 19"/>
                <a:gd name="T4" fmla="*/ 4 w 4"/>
                <a:gd name="T5" fmla="*/ 19 h 19"/>
                <a:gd name="T6" fmla="*/ 4 w 4"/>
                <a:gd name="T7" fmla="*/ 19 h 19"/>
                <a:gd name="T8" fmla="*/ 4 w 4"/>
                <a:gd name="T9" fmla="*/ 19 h 19"/>
                <a:gd name="T10" fmla="*/ 4 w 4"/>
                <a:gd name="T11" fmla="*/ 19 h 19"/>
                <a:gd name="T12" fmla="*/ 4 w 4"/>
                <a:gd name="T13" fmla="*/ 19 h 19"/>
                <a:gd name="T14" fmla="*/ 4 w 4"/>
                <a:gd name="T15" fmla="*/ 19 h 19"/>
                <a:gd name="T16" fmla="*/ 4 w 4"/>
                <a:gd name="T17" fmla="*/ 19 h 19"/>
                <a:gd name="T18" fmla="*/ 4 w 4"/>
                <a:gd name="T19" fmla="*/ 18 h 19"/>
                <a:gd name="T20" fmla="*/ 4 w 4"/>
                <a:gd name="T21" fmla="*/ 19 h 19"/>
                <a:gd name="T22" fmla="*/ 4 w 4"/>
                <a:gd name="T23" fmla="*/ 18 h 19"/>
                <a:gd name="T24" fmla="*/ 0 w 4"/>
                <a:gd name="T25" fmla="*/ 0 h 19"/>
                <a:gd name="T26" fmla="*/ 4 w 4"/>
                <a:gd name="T27" fmla="*/ 18 h 19"/>
                <a:gd name="T28" fmla="*/ 0 w 4"/>
                <a:gd name="T29" fmla="*/ 0 h 19"/>
                <a:gd name="T30" fmla="*/ 0 w 4"/>
                <a:gd name="T3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19">
                  <a:moveTo>
                    <a:pt x="4" y="19"/>
                  </a:moveTo>
                  <a:cubicBezTo>
                    <a:pt x="4" y="19"/>
                    <a:pt x="4" y="19"/>
                    <a:pt x="4" y="19"/>
                  </a:cubicBezTo>
                  <a:cubicBezTo>
                    <a:pt x="4" y="19"/>
                    <a:pt x="4" y="19"/>
                    <a:pt x="4" y="19"/>
                  </a:cubicBezTo>
                  <a:moveTo>
                    <a:pt x="4" y="19"/>
                  </a:moveTo>
                  <a:cubicBezTo>
                    <a:pt x="4" y="19"/>
                    <a:pt x="4" y="19"/>
                    <a:pt x="4" y="19"/>
                  </a:cubicBezTo>
                  <a:cubicBezTo>
                    <a:pt x="4" y="19"/>
                    <a:pt x="4" y="19"/>
                    <a:pt x="4" y="19"/>
                  </a:cubicBezTo>
                  <a:moveTo>
                    <a:pt x="4" y="19"/>
                  </a:moveTo>
                  <a:cubicBezTo>
                    <a:pt x="4" y="19"/>
                    <a:pt x="4" y="19"/>
                    <a:pt x="4" y="19"/>
                  </a:cubicBezTo>
                  <a:cubicBezTo>
                    <a:pt x="4" y="19"/>
                    <a:pt x="4" y="19"/>
                    <a:pt x="4" y="19"/>
                  </a:cubicBezTo>
                  <a:moveTo>
                    <a:pt x="4" y="18"/>
                  </a:moveTo>
                  <a:cubicBezTo>
                    <a:pt x="4" y="19"/>
                    <a:pt x="4" y="19"/>
                    <a:pt x="4" y="19"/>
                  </a:cubicBezTo>
                  <a:cubicBezTo>
                    <a:pt x="4" y="19"/>
                    <a:pt x="4" y="19"/>
                    <a:pt x="4" y="18"/>
                  </a:cubicBezTo>
                  <a:moveTo>
                    <a:pt x="0" y="0"/>
                  </a:moveTo>
                  <a:cubicBezTo>
                    <a:pt x="2" y="6"/>
                    <a:pt x="4" y="12"/>
                    <a:pt x="4" y="18"/>
                  </a:cubicBezTo>
                  <a:cubicBezTo>
                    <a:pt x="4" y="12"/>
                    <a:pt x="2" y="6"/>
                    <a:pt x="0" y="0"/>
                  </a:cubicBezTo>
                  <a:cubicBezTo>
                    <a:pt x="0" y="0"/>
                    <a:pt x="0" y="0"/>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32" name="Freeform 37"/>
            <p:cNvSpPr/>
            <p:nvPr/>
          </p:nvSpPr>
          <p:spPr bwMode="auto">
            <a:xfrm>
              <a:off x="3007701" y="3737588"/>
              <a:ext cx="310569" cy="85589"/>
            </a:xfrm>
            <a:custGeom>
              <a:avLst/>
              <a:gdLst>
                <a:gd name="T0" fmla="*/ 0 w 114"/>
                <a:gd name="T1" fmla="*/ 0 h 29"/>
                <a:gd name="T2" fmla="*/ 45 w 114"/>
                <a:gd name="T3" fmla="*/ 29 h 29"/>
                <a:gd name="T4" fmla="*/ 114 w 114"/>
                <a:gd name="T5" fmla="*/ 29 h 29"/>
                <a:gd name="T6" fmla="*/ 106 w 114"/>
                <a:gd name="T7" fmla="*/ 6 h 29"/>
                <a:gd name="T8" fmla="*/ 106 w 114"/>
                <a:gd name="T9" fmla="*/ 3 h 29"/>
                <a:gd name="T10" fmla="*/ 106 w 114"/>
                <a:gd name="T11" fmla="*/ 3 h 29"/>
                <a:gd name="T12" fmla="*/ 19 w 114"/>
                <a:gd name="T13" fmla="*/ 3 h 29"/>
                <a:gd name="T14" fmla="*/ 19 w 114"/>
                <a:gd name="T15" fmla="*/ 3 h 29"/>
                <a:gd name="T16" fmla="*/ 19 w 114"/>
                <a:gd name="T17" fmla="*/ 3 h 29"/>
                <a:gd name="T18" fmla="*/ 19 w 114"/>
                <a:gd name="T19" fmla="*/ 3 h 29"/>
                <a:gd name="T20" fmla="*/ 19 w 114"/>
                <a:gd name="T21" fmla="*/ 3 h 29"/>
                <a:gd name="T22" fmla="*/ 19 w 114"/>
                <a:gd name="T23" fmla="*/ 3 h 29"/>
                <a:gd name="T24" fmla="*/ 19 w 114"/>
                <a:gd name="T25" fmla="*/ 3 h 29"/>
                <a:gd name="T26" fmla="*/ 0 w 114"/>
                <a:gd name="T2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4" h="29">
                  <a:moveTo>
                    <a:pt x="0" y="0"/>
                  </a:moveTo>
                  <a:cubicBezTo>
                    <a:pt x="8" y="17"/>
                    <a:pt x="25" y="29"/>
                    <a:pt x="45" y="29"/>
                  </a:cubicBezTo>
                  <a:cubicBezTo>
                    <a:pt x="114" y="29"/>
                    <a:pt x="114" y="29"/>
                    <a:pt x="114" y="29"/>
                  </a:cubicBezTo>
                  <a:cubicBezTo>
                    <a:pt x="111" y="22"/>
                    <a:pt x="108" y="14"/>
                    <a:pt x="106" y="6"/>
                  </a:cubicBezTo>
                  <a:cubicBezTo>
                    <a:pt x="106" y="5"/>
                    <a:pt x="106" y="4"/>
                    <a:pt x="106" y="3"/>
                  </a:cubicBezTo>
                  <a:cubicBezTo>
                    <a:pt x="106" y="3"/>
                    <a:pt x="106" y="3"/>
                    <a:pt x="106" y="3"/>
                  </a:cubicBezTo>
                  <a:cubicBezTo>
                    <a:pt x="19" y="3"/>
                    <a:pt x="19" y="3"/>
                    <a:pt x="19" y="3"/>
                  </a:cubicBezTo>
                  <a:cubicBezTo>
                    <a:pt x="19" y="3"/>
                    <a:pt x="19" y="3"/>
                    <a:pt x="19" y="3"/>
                  </a:cubicBezTo>
                  <a:cubicBezTo>
                    <a:pt x="19" y="3"/>
                    <a:pt x="19" y="3"/>
                    <a:pt x="19" y="3"/>
                  </a:cubicBezTo>
                  <a:cubicBezTo>
                    <a:pt x="19" y="3"/>
                    <a:pt x="19" y="3"/>
                    <a:pt x="19" y="3"/>
                  </a:cubicBezTo>
                  <a:cubicBezTo>
                    <a:pt x="19" y="3"/>
                    <a:pt x="19" y="3"/>
                    <a:pt x="19" y="3"/>
                  </a:cubicBezTo>
                  <a:cubicBezTo>
                    <a:pt x="19" y="3"/>
                    <a:pt x="19" y="3"/>
                    <a:pt x="19" y="3"/>
                  </a:cubicBezTo>
                  <a:cubicBezTo>
                    <a:pt x="19" y="3"/>
                    <a:pt x="19" y="3"/>
                    <a:pt x="19" y="3"/>
                  </a:cubicBezTo>
                  <a:cubicBezTo>
                    <a:pt x="12" y="3"/>
                    <a:pt x="6" y="2"/>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33" name="Freeform 38"/>
            <p:cNvSpPr>
              <a:spLocks noEditPoints="1"/>
            </p:cNvSpPr>
            <p:nvPr/>
          </p:nvSpPr>
          <p:spPr bwMode="auto">
            <a:xfrm>
              <a:off x="3007701" y="3737588"/>
              <a:ext cx="310569" cy="85589"/>
            </a:xfrm>
            <a:custGeom>
              <a:avLst/>
              <a:gdLst>
                <a:gd name="T0" fmla="*/ 106 w 114"/>
                <a:gd name="T1" fmla="*/ 6 h 29"/>
                <a:gd name="T2" fmla="*/ 114 w 114"/>
                <a:gd name="T3" fmla="*/ 29 h 29"/>
                <a:gd name="T4" fmla="*/ 114 w 114"/>
                <a:gd name="T5" fmla="*/ 29 h 29"/>
                <a:gd name="T6" fmla="*/ 106 w 114"/>
                <a:gd name="T7" fmla="*/ 6 h 29"/>
                <a:gd name="T8" fmla="*/ 19 w 114"/>
                <a:gd name="T9" fmla="*/ 3 h 29"/>
                <a:gd name="T10" fmla="*/ 19 w 114"/>
                <a:gd name="T11" fmla="*/ 3 h 29"/>
                <a:gd name="T12" fmla="*/ 106 w 114"/>
                <a:gd name="T13" fmla="*/ 3 h 29"/>
                <a:gd name="T14" fmla="*/ 106 w 114"/>
                <a:gd name="T15" fmla="*/ 3 h 29"/>
                <a:gd name="T16" fmla="*/ 106 w 114"/>
                <a:gd name="T17" fmla="*/ 3 h 29"/>
                <a:gd name="T18" fmla="*/ 19 w 114"/>
                <a:gd name="T19" fmla="*/ 3 h 29"/>
                <a:gd name="T20" fmla="*/ 19 w 114"/>
                <a:gd name="T21" fmla="*/ 3 h 29"/>
                <a:gd name="T22" fmla="*/ 19 w 114"/>
                <a:gd name="T23" fmla="*/ 3 h 29"/>
                <a:gd name="T24" fmla="*/ 19 w 114"/>
                <a:gd name="T25" fmla="*/ 3 h 29"/>
                <a:gd name="T26" fmla="*/ 19 w 114"/>
                <a:gd name="T27" fmla="*/ 3 h 29"/>
                <a:gd name="T28" fmla="*/ 19 w 114"/>
                <a:gd name="T29" fmla="*/ 3 h 29"/>
                <a:gd name="T30" fmla="*/ 19 w 114"/>
                <a:gd name="T31" fmla="*/ 3 h 29"/>
                <a:gd name="T32" fmla="*/ 19 w 114"/>
                <a:gd name="T33" fmla="*/ 3 h 29"/>
                <a:gd name="T34" fmla="*/ 0 w 114"/>
                <a:gd name="T35" fmla="*/ 0 h 29"/>
                <a:gd name="T36" fmla="*/ 0 w 114"/>
                <a:gd name="T37" fmla="*/ 0 h 29"/>
                <a:gd name="T38" fmla="*/ 19 w 114"/>
                <a:gd name="T39" fmla="*/ 3 h 29"/>
                <a:gd name="T40" fmla="*/ 0 w 114"/>
                <a:gd name="T4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4" h="29">
                  <a:moveTo>
                    <a:pt x="106" y="6"/>
                  </a:moveTo>
                  <a:cubicBezTo>
                    <a:pt x="108" y="14"/>
                    <a:pt x="111" y="22"/>
                    <a:pt x="114" y="29"/>
                  </a:cubicBezTo>
                  <a:cubicBezTo>
                    <a:pt x="114" y="29"/>
                    <a:pt x="114" y="29"/>
                    <a:pt x="114" y="29"/>
                  </a:cubicBezTo>
                  <a:cubicBezTo>
                    <a:pt x="111" y="22"/>
                    <a:pt x="108" y="14"/>
                    <a:pt x="106" y="6"/>
                  </a:cubicBezTo>
                  <a:moveTo>
                    <a:pt x="19" y="3"/>
                  </a:moveTo>
                  <a:cubicBezTo>
                    <a:pt x="19" y="3"/>
                    <a:pt x="19" y="3"/>
                    <a:pt x="19" y="3"/>
                  </a:cubicBezTo>
                  <a:cubicBezTo>
                    <a:pt x="106" y="3"/>
                    <a:pt x="106" y="3"/>
                    <a:pt x="106" y="3"/>
                  </a:cubicBezTo>
                  <a:cubicBezTo>
                    <a:pt x="106" y="3"/>
                    <a:pt x="106" y="3"/>
                    <a:pt x="106" y="3"/>
                  </a:cubicBezTo>
                  <a:cubicBezTo>
                    <a:pt x="106" y="3"/>
                    <a:pt x="106" y="3"/>
                    <a:pt x="106" y="3"/>
                  </a:cubicBezTo>
                  <a:cubicBezTo>
                    <a:pt x="19" y="3"/>
                    <a:pt x="19" y="3"/>
                    <a:pt x="19" y="3"/>
                  </a:cubicBezTo>
                  <a:cubicBezTo>
                    <a:pt x="19" y="3"/>
                    <a:pt x="19" y="3"/>
                    <a:pt x="19" y="3"/>
                  </a:cubicBezTo>
                  <a:moveTo>
                    <a:pt x="19" y="3"/>
                  </a:moveTo>
                  <a:cubicBezTo>
                    <a:pt x="19" y="3"/>
                    <a:pt x="19" y="3"/>
                    <a:pt x="19" y="3"/>
                  </a:cubicBezTo>
                  <a:cubicBezTo>
                    <a:pt x="19" y="3"/>
                    <a:pt x="19" y="3"/>
                    <a:pt x="19" y="3"/>
                  </a:cubicBezTo>
                  <a:moveTo>
                    <a:pt x="19" y="3"/>
                  </a:moveTo>
                  <a:cubicBezTo>
                    <a:pt x="19" y="3"/>
                    <a:pt x="19" y="3"/>
                    <a:pt x="19" y="3"/>
                  </a:cubicBezTo>
                  <a:cubicBezTo>
                    <a:pt x="19" y="3"/>
                    <a:pt x="19" y="3"/>
                    <a:pt x="19" y="3"/>
                  </a:cubicBezTo>
                  <a:moveTo>
                    <a:pt x="0" y="0"/>
                  </a:moveTo>
                  <a:cubicBezTo>
                    <a:pt x="0" y="0"/>
                    <a:pt x="0" y="0"/>
                    <a:pt x="0" y="0"/>
                  </a:cubicBezTo>
                  <a:cubicBezTo>
                    <a:pt x="6" y="2"/>
                    <a:pt x="12" y="3"/>
                    <a:pt x="19" y="3"/>
                  </a:cubicBezTo>
                  <a:cubicBezTo>
                    <a:pt x="12" y="3"/>
                    <a:pt x="6" y="2"/>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34" name="Freeform 39"/>
            <p:cNvSpPr/>
            <p:nvPr/>
          </p:nvSpPr>
          <p:spPr bwMode="auto">
            <a:xfrm>
              <a:off x="4837592" y="3907708"/>
              <a:ext cx="1562705" cy="570593"/>
            </a:xfrm>
            <a:custGeom>
              <a:avLst/>
              <a:gdLst>
                <a:gd name="T0" fmla="*/ 540 w 572"/>
                <a:gd name="T1" fmla="*/ 0 h 195"/>
                <a:gd name="T2" fmla="*/ 546 w 572"/>
                <a:gd name="T3" fmla="*/ 24 h 195"/>
                <a:gd name="T4" fmla="*/ 546 w 572"/>
                <a:gd name="T5" fmla="*/ 24 h 195"/>
                <a:gd name="T6" fmla="*/ 546 w 572"/>
                <a:gd name="T7" fmla="*/ 24 h 195"/>
                <a:gd name="T8" fmla="*/ 546 w 572"/>
                <a:gd name="T9" fmla="*/ 24 h 195"/>
                <a:gd name="T10" fmla="*/ 546 w 572"/>
                <a:gd name="T11" fmla="*/ 24 h 195"/>
                <a:gd name="T12" fmla="*/ 546 w 572"/>
                <a:gd name="T13" fmla="*/ 24 h 195"/>
                <a:gd name="T14" fmla="*/ 546 w 572"/>
                <a:gd name="T15" fmla="*/ 24 h 195"/>
                <a:gd name="T16" fmla="*/ 546 w 572"/>
                <a:gd name="T17" fmla="*/ 24 h 195"/>
                <a:gd name="T18" fmla="*/ 546 w 572"/>
                <a:gd name="T19" fmla="*/ 24 h 195"/>
                <a:gd name="T20" fmla="*/ 546 w 572"/>
                <a:gd name="T21" fmla="*/ 25 h 195"/>
                <a:gd name="T22" fmla="*/ 546 w 572"/>
                <a:gd name="T23" fmla="*/ 25 h 195"/>
                <a:gd name="T24" fmla="*/ 546 w 572"/>
                <a:gd name="T25" fmla="*/ 25 h 195"/>
                <a:gd name="T26" fmla="*/ 546 w 572"/>
                <a:gd name="T27" fmla="*/ 25 h 195"/>
                <a:gd name="T28" fmla="*/ 546 w 572"/>
                <a:gd name="T29" fmla="*/ 25 h 195"/>
                <a:gd name="T30" fmla="*/ 546 w 572"/>
                <a:gd name="T31" fmla="*/ 25 h 195"/>
                <a:gd name="T32" fmla="*/ 546 w 572"/>
                <a:gd name="T33" fmla="*/ 25 h 195"/>
                <a:gd name="T34" fmla="*/ 490 w 572"/>
                <a:gd name="T35" fmla="*/ 82 h 195"/>
                <a:gd name="T36" fmla="*/ 445 w 572"/>
                <a:gd name="T37" fmla="*/ 59 h 195"/>
                <a:gd name="T38" fmla="*/ 300 w 572"/>
                <a:gd name="T39" fmla="*/ 59 h 195"/>
                <a:gd name="T40" fmla="*/ 300 w 572"/>
                <a:gd name="T41" fmla="*/ 121 h 195"/>
                <a:gd name="T42" fmla="*/ 300 w 572"/>
                <a:gd name="T43" fmla="*/ 121 h 195"/>
                <a:gd name="T44" fmla="*/ 251 w 572"/>
                <a:gd name="T45" fmla="*/ 169 h 195"/>
                <a:gd name="T46" fmla="*/ 19 w 572"/>
                <a:gd name="T47" fmla="*/ 169 h 195"/>
                <a:gd name="T48" fmla="*/ 19 w 572"/>
                <a:gd name="T49" fmla="*/ 169 h 195"/>
                <a:gd name="T50" fmla="*/ 19 w 572"/>
                <a:gd name="T51" fmla="*/ 169 h 195"/>
                <a:gd name="T52" fmla="*/ 18 w 572"/>
                <a:gd name="T53" fmla="*/ 169 h 195"/>
                <a:gd name="T54" fmla="*/ 18 w 572"/>
                <a:gd name="T55" fmla="*/ 169 h 195"/>
                <a:gd name="T56" fmla="*/ 18 w 572"/>
                <a:gd name="T57" fmla="*/ 169 h 195"/>
                <a:gd name="T58" fmla="*/ 18 w 572"/>
                <a:gd name="T59" fmla="*/ 169 h 195"/>
                <a:gd name="T60" fmla="*/ 0 w 572"/>
                <a:gd name="T61" fmla="*/ 166 h 195"/>
                <a:gd name="T62" fmla="*/ 44 w 572"/>
                <a:gd name="T63" fmla="*/ 195 h 195"/>
                <a:gd name="T64" fmla="*/ 277 w 572"/>
                <a:gd name="T65" fmla="*/ 195 h 195"/>
                <a:gd name="T66" fmla="*/ 325 w 572"/>
                <a:gd name="T67" fmla="*/ 146 h 195"/>
                <a:gd name="T68" fmla="*/ 325 w 572"/>
                <a:gd name="T69" fmla="*/ 85 h 195"/>
                <a:gd name="T70" fmla="*/ 470 w 572"/>
                <a:gd name="T71" fmla="*/ 85 h 195"/>
                <a:gd name="T72" fmla="*/ 515 w 572"/>
                <a:gd name="T73" fmla="*/ 107 h 195"/>
                <a:gd name="T74" fmla="*/ 572 w 572"/>
                <a:gd name="T75" fmla="*/ 51 h 195"/>
                <a:gd name="T76" fmla="*/ 540 w 572"/>
                <a:gd name="T77"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2" h="195">
                  <a:moveTo>
                    <a:pt x="540" y="0"/>
                  </a:moveTo>
                  <a:cubicBezTo>
                    <a:pt x="544" y="7"/>
                    <a:pt x="546" y="15"/>
                    <a:pt x="546" y="24"/>
                  </a:cubicBezTo>
                  <a:cubicBezTo>
                    <a:pt x="546" y="24"/>
                    <a:pt x="546" y="24"/>
                    <a:pt x="546" y="24"/>
                  </a:cubicBezTo>
                  <a:cubicBezTo>
                    <a:pt x="546" y="24"/>
                    <a:pt x="546" y="24"/>
                    <a:pt x="546" y="24"/>
                  </a:cubicBezTo>
                  <a:cubicBezTo>
                    <a:pt x="546" y="24"/>
                    <a:pt x="546" y="24"/>
                    <a:pt x="546" y="24"/>
                  </a:cubicBezTo>
                  <a:cubicBezTo>
                    <a:pt x="546" y="24"/>
                    <a:pt x="546" y="24"/>
                    <a:pt x="546" y="24"/>
                  </a:cubicBezTo>
                  <a:cubicBezTo>
                    <a:pt x="546" y="24"/>
                    <a:pt x="546" y="24"/>
                    <a:pt x="546" y="24"/>
                  </a:cubicBezTo>
                  <a:cubicBezTo>
                    <a:pt x="546" y="24"/>
                    <a:pt x="546" y="24"/>
                    <a:pt x="546" y="24"/>
                  </a:cubicBezTo>
                  <a:cubicBezTo>
                    <a:pt x="546" y="24"/>
                    <a:pt x="546" y="24"/>
                    <a:pt x="546" y="24"/>
                  </a:cubicBezTo>
                  <a:cubicBezTo>
                    <a:pt x="546" y="24"/>
                    <a:pt x="546" y="24"/>
                    <a:pt x="546" y="24"/>
                  </a:cubicBezTo>
                  <a:cubicBezTo>
                    <a:pt x="546" y="25"/>
                    <a:pt x="546" y="25"/>
                    <a:pt x="546" y="25"/>
                  </a:cubicBezTo>
                  <a:cubicBezTo>
                    <a:pt x="546" y="25"/>
                    <a:pt x="546" y="25"/>
                    <a:pt x="546" y="25"/>
                  </a:cubicBezTo>
                  <a:cubicBezTo>
                    <a:pt x="546" y="25"/>
                    <a:pt x="546" y="25"/>
                    <a:pt x="546" y="25"/>
                  </a:cubicBezTo>
                  <a:cubicBezTo>
                    <a:pt x="546" y="25"/>
                    <a:pt x="546" y="25"/>
                    <a:pt x="546" y="25"/>
                  </a:cubicBezTo>
                  <a:cubicBezTo>
                    <a:pt x="546" y="25"/>
                    <a:pt x="546" y="25"/>
                    <a:pt x="546" y="25"/>
                  </a:cubicBezTo>
                  <a:cubicBezTo>
                    <a:pt x="546" y="25"/>
                    <a:pt x="546" y="25"/>
                    <a:pt x="546" y="25"/>
                  </a:cubicBezTo>
                  <a:cubicBezTo>
                    <a:pt x="546" y="25"/>
                    <a:pt x="546" y="25"/>
                    <a:pt x="546" y="25"/>
                  </a:cubicBezTo>
                  <a:cubicBezTo>
                    <a:pt x="546" y="56"/>
                    <a:pt x="521" y="82"/>
                    <a:pt x="490" y="82"/>
                  </a:cubicBezTo>
                  <a:cubicBezTo>
                    <a:pt x="471" y="82"/>
                    <a:pt x="455" y="73"/>
                    <a:pt x="445" y="59"/>
                  </a:cubicBezTo>
                  <a:cubicBezTo>
                    <a:pt x="300" y="59"/>
                    <a:pt x="300" y="59"/>
                    <a:pt x="300" y="59"/>
                  </a:cubicBezTo>
                  <a:cubicBezTo>
                    <a:pt x="300" y="121"/>
                    <a:pt x="300" y="121"/>
                    <a:pt x="300" y="121"/>
                  </a:cubicBezTo>
                  <a:cubicBezTo>
                    <a:pt x="300" y="121"/>
                    <a:pt x="300" y="121"/>
                    <a:pt x="300" y="121"/>
                  </a:cubicBezTo>
                  <a:cubicBezTo>
                    <a:pt x="300" y="148"/>
                    <a:pt x="278" y="169"/>
                    <a:pt x="251" y="169"/>
                  </a:cubicBezTo>
                  <a:cubicBezTo>
                    <a:pt x="19" y="169"/>
                    <a:pt x="19" y="169"/>
                    <a:pt x="19" y="169"/>
                  </a:cubicBezTo>
                  <a:cubicBezTo>
                    <a:pt x="19" y="169"/>
                    <a:pt x="19" y="169"/>
                    <a:pt x="19" y="169"/>
                  </a:cubicBezTo>
                  <a:cubicBezTo>
                    <a:pt x="19" y="169"/>
                    <a:pt x="19" y="169"/>
                    <a:pt x="19" y="169"/>
                  </a:cubicBezTo>
                  <a:cubicBezTo>
                    <a:pt x="19" y="169"/>
                    <a:pt x="19" y="169"/>
                    <a:pt x="18" y="169"/>
                  </a:cubicBezTo>
                  <a:cubicBezTo>
                    <a:pt x="18" y="169"/>
                    <a:pt x="18" y="169"/>
                    <a:pt x="18" y="169"/>
                  </a:cubicBezTo>
                  <a:cubicBezTo>
                    <a:pt x="18" y="169"/>
                    <a:pt x="18" y="169"/>
                    <a:pt x="18" y="169"/>
                  </a:cubicBezTo>
                  <a:cubicBezTo>
                    <a:pt x="18" y="169"/>
                    <a:pt x="18" y="169"/>
                    <a:pt x="18" y="169"/>
                  </a:cubicBezTo>
                  <a:cubicBezTo>
                    <a:pt x="12" y="169"/>
                    <a:pt x="5" y="168"/>
                    <a:pt x="0" y="166"/>
                  </a:cubicBezTo>
                  <a:cubicBezTo>
                    <a:pt x="7" y="183"/>
                    <a:pt x="24" y="195"/>
                    <a:pt x="44" y="195"/>
                  </a:cubicBezTo>
                  <a:cubicBezTo>
                    <a:pt x="277" y="195"/>
                    <a:pt x="277" y="195"/>
                    <a:pt x="277" y="195"/>
                  </a:cubicBezTo>
                  <a:cubicBezTo>
                    <a:pt x="304" y="195"/>
                    <a:pt x="325" y="173"/>
                    <a:pt x="325" y="146"/>
                  </a:cubicBezTo>
                  <a:cubicBezTo>
                    <a:pt x="325" y="85"/>
                    <a:pt x="325" y="85"/>
                    <a:pt x="325" y="85"/>
                  </a:cubicBezTo>
                  <a:cubicBezTo>
                    <a:pt x="470" y="85"/>
                    <a:pt x="470" y="85"/>
                    <a:pt x="470" y="85"/>
                  </a:cubicBezTo>
                  <a:cubicBezTo>
                    <a:pt x="481" y="98"/>
                    <a:pt x="497" y="107"/>
                    <a:pt x="515" y="107"/>
                  </a:cubicBezTo>
                  <a:cubicBezTo>
                    <a:pt x="547" y="107"/>
                    <a:pt x="572" y="82"/>
                    <a:pt x="572" y="51"/>
                  </a:cubicBezTo>
                  <a:cubicBezTo>
                    <a:pt x="572" y="28"/>
                    <a:pt x="559" y="9"/>
                    <a:pt x="54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35" name="Freeform 40"/>
            <p:cNvSpPr>
              <a:spLocks noEditPoints="1"/>
            </p:cNvSpPr>
            <p:nvPr/>
          </p:nvSpPr>
          <p:spPr bwMode="auto">
            <a:xfrm>
              <a:off x="4837592" y="3907708"/>
              <a:ext cx="1491717" cy="494514"/>
            </a:xfrm>
            <a:custGeom>
              <a:avLst/>
              <a:gdLst>
                <a:gd name="T0" fmla="*/ 18 w 546"/>
                <a:gd name="T1" fmla="*/ 169 h 169"/>
                <a:gd name="T2" fmla="*/ 19 w 546"/>
                <a:gd name="T3" fmla="*/ 169 h 169"/>
                <a:gd name="T4" fmla="*/ 18 w 546"/>
                <a:gd name="T5" fmla="*/ 169 h 169"/>
                <a:gd name="T6" fmla="*/ 18 w 546"/>
                <a:gd name="T7" fmla="*/ 169 h 169"/>
                <a:gd name="T8" fmla="*/ 18 w 546"/>
                <a:gd name="T9" fmla="*/ 169 h 169"/>
                <a:gd name="T10" fmla="*/ 18 w 546"/>
                <a:gd name="T11" fmla="*/ 169 h 169"/>
                <a:gd name="T12" fmla="*/ 0 w 546"/>
                <a:gd name="T13" fmla="*/ 166 h 169"/>
                <a:gd name="T14" fmla="*/ 0 w 546"/>
                <a:gd name="T15" fmla="*/ 166 h 169"/>
                <a:gd name="T16" fmla="*/ 18 w 546"/>
                <a:gd name="T17" fmla="*/ 169 h 169"/>
                <a:gd name="T18" fmla="*/ 0 w 546"/>
                <a:gd name="T19" fmla="*/ 166 h 169"/>
                <a:gd name="T20" fmla="*/ 300 w 546"/>
                <a:gd name="T21" fmla="*/ 121 h 169"/>
                <a:gd name="T22" fmla="*/ 251 w 546"/>
                <a:gd name="T23" fmla="*/ 169 h 169"/>
                <a:gd name="T24" fmla="*/ 19 w 546"/>
                <a:gd name="T25" fmla="*/ 169 h 169"/>
                <a:gd name="T26" fmla="*/ 19 w 546"/>
                <a:gd name="T27" fmla="*/ 169 h 169"/>
                <a:gd name="T28" fmla="*/ 19 w 546"/>
                <a:gd name="T29" fmla="*/ 169 h 169"/>
                <a:gd name="T30" fmla="*/ 251 w 546"/>
                <a:gd name="T31" fmla="*/ 169 h 169"/>
                <a:gd name="T32" fmla="*/ 300 w 546"/>
                <a:gd name="T33" fmla="*/ 121 h 169"/>
                <a:gd name="T34" fmla="*/ 300 w 546"/>
                <a:gd name="T35" fmla="*/ 121 h 169"/>
                <a:gd name="T36" fmla="*/ 546 w 546"/>
                <a:gd name="T37" fmla="*/ 25 h 169"/>
                <a:gd name="T38" fmla="*/ 490 w 546"/>
                <a:gd name="T39" fmla="*/ 82 h 169"/>
                <a:gd name="T40" fmla="*/ 445 w 546"/>
                <a:gd name="T41" fmla="*/ 59 h 169"/>
                <a:gd name="T42" fmla="*/ 300 w 546"/>
                <a:gd name="T43" fmla="*/ 59 h 169"/>
                <a:gd name="T44" fmla="*/ 445 w 546"/>
                <a:gd name="T45" fmla="*/ 59 h 169"/>
                <a:gd name="T46" fmla="*/ 490 w 546"/>
                <a:gd name="T47" fmla="*/ 82 h 169"/>
                <a:gd name="T48" fmla="*/ 546 w 546"/>
                <a:gd name="T49" fmla="*/ 25 h 169"/>
                <a:gd name="T50" fmla="*/ 546 w 546"/>
                <a:gd name="T51" fmla="*/ 25 h 169"/>
                <a:gd name="T52" fmla="*/ 546 w 546"/>
                <a:gd name="T53" fmla="*/ 25 h 169"/>
                <a:gd name="T54" fmla="*/ 546 w 546"/>
                <a:gd name="T55" fmla="*/ 25 h 169"/>
                <a:gd name="T56" fmla="*/ 546 w 546"/>
                <a:gd name="T57" fmla="*/ 25 h 169"/>
                <a:gd name="T58" fmla="*/ 546 w 546"/>
                <a:gd name="T59" fmla="*/ 25 h 169"/>
                <a:gd name="T60" fmla="*/ 546 w 546"/>
                <a:gd name="T61" fmla="*/ 25 h 169"/>
                <a:gd name="T62" fmla="*/ 546 w 546"/>
                <a:gd name="T63" fmla="*/ 25 h 169"/>
                <a:gd name="T64" fmla="*/ 546 w 546"/>
                <a:gd name="T65" fmla="*/ 24 h 169"/>
                <a:gd name="T66" fmla="*/ 546 w 546"/>
                <a:gd name="T67" fmla="*/ 24 h 169"/>
                <a:gd name="T68" fmla="*/ 546 w 546"/>
                <a:gd name="T69" fmla="*/ 24 h 169"/>
                <a:gd name="T70" fmla="*/ 546 w 546"/>
                <a:gd name="T71" fmla="*/ 24 h 169"/>
                <a:gd name="T72" fmla="*/ 546 w 546"/>
                <a:gd name="T73" fmla="*/ 24 h 169"/>
                <a:gd name="T74" fmla="*/ 546 w 546"/>
                <a:gd name="T75" fmla="*/ 24 h 169"/>
                <a:gd name="T76" fmla="*/ 546 w 546"/>
                <a:gd name="T77" fmla="*/ 24 h 169"/>
                <a:gd name="T78" fmla="*/ 546 w 546"/>
                <a:gd name="T79" fmla="*/ 24 h 169"/>
                <a:gd name="T80" fmla="*/ 546 w 546"/>
                <a:gd name="T81" fmla="*/ 24 h 169"/>
                <a:gd name="T82" fmla="*/ 546 w 546"/>
                <a:gd name="T83" fmla="*/ 24 h 169"/>
                <a:gd name="T84" fmla="*/ 546 w 546"/>
                <a:gd name="T85" fmla="*/ 24 h 169"/>
                <a:gd name="T86" fmla="*/ 546 w 546"/>
                <a:gd name="T87" fmla="*/ 24 h 169"/>
                <a:gd name="T88" fmla="*/ 540 w 546"/>
                <a:gd name="T89" fmla="*/ 0 h 169"/>
                <a:gd name="T90" fmla="*/ 546 w 546"/>
                <a:gd name="T91" fmla="*/ 24 h 169"/>
                <a:gd name="T92" fmla="*/ 540 w 546"/>
                <a:gd name="T93" fmla="*/ 0 h 169"/>
                <a:gd name="T94" fmla="*/ 540 w 546"/>
                <a:gd name="T95"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46" h="169">
                  <a:moveTo>
                    <a:pt x="18" y="169"/>
                  </a:moveTo>
                  <a:cubicBezTo>
                    <a:pt x="19" y="169"/>
                    <a:pt x="19" y="169"/>
                    <a:pt x="19" y="169"/>
                  </a:cubicBezTo>
                  <a:cubicBezTo>
                    <a:pt x="19" y="169"/>
                    <a:pt x="19" y="169"/>
                    <a:pt x="18" y="169"/>
                  </a:cubicBezTo>
                  <a:moveTo>
                    <a:pt x="18" y="169"/>
                  </a:moveTo>
                  <a:cubicBezTo>
                    <a:pt x="18" y="169"/>
                    <a:pt x="18" y="169"/>
                    <a:pt x="18" y="169"/>
                  </a:cubicBezTo>
                  <a:cubicBezTo>
                    <a:pt x="18" y="169"/>
                    <a:pt x="18" y="169"/>
                    <a:pt x="18" y="169"/>
                  </a:cubicBezTo>
                  <a:moveTo>
                    <a:pt x="0" y="166"/>
                  </a:moveTo>
                  <a:cubicBezTo>
                    <a:pt x="0" y="166"/>
                    <a:pt x="0" y="166"/>
                    <a:pt x="0" y="166"/>
                  </a:cubicBezTo>
                  <a:cubicBezTo>
                    <a:pt x="5" y="168"/>
                    <a:pt x="12" y="169"/>
                    <a:pt x="18" y="169"/>
                  </a:cubicBezTo>
                  <a:cubicBezTo>
                    <a:pt x="12" y="169"/>
                    <a:pt x="5" y="168"/>
                    <a:pt x="0" y="166"/>
                  </a:cubicBezTo>
                  <a:moveTo>
                    <a:pt x="300" y="121"/>
                  </a:moveTo>
                  <a:cubicBezTo>
                    <a:pt x="300" y="148"/>
                    <a:pt x="278" y="169"/>
                    <a:pt x="251" y="169"/>
                  </a:cubicBezTo>
                  <a:cubicBezTo>
                    <a:pt x="19" y="169"/>
                    <a:pt x="19" y="169"/>
                    <a:pt x="19" y="169"/>
                  </a:cubicBezTo>
                  <a:cubicBezTo>
                    <a:pt x="19" y="169"/>
                    <a:pt x="19" y="169"/>
                    <a:pt x="19" y="169"/>
                  </a:cubicBezTo>
                  <a:cubicBezTo>
                    <a:pt x="19" y="169"/>
                    <a:pt x="19" y="169"/>
                    <a:pt x="19" y="169"/>
                  </a:cubicBezTo>
                  <a:cubicBezTo>
                    <a:pt x="251" y="169"/>
                    <a:pt x="251" y="169"/>
                    <a:pt x="251" y="169"/>
                  </a:cubicBezTo>
                  <a:cubicBezTo>
                    <a:pt x="278" y="169"/>
                    <a:pt x="300" y="148"/>
                    <a:pt x="300" y="121"/>
                  </a:cubicBezTo>
                  <a:cubicBezTo>
                    <a:pt x="300" y="121"/>
                    <a:pt x="300" y="121"/>
                    <a:pt x="300" y="121"/>
                  </a:cubicBezTo>
                  <a:moveTo>
                    <a:pt x="546" y="25"/>
                  </a:moveTo>
                  <a:cubicBezTo>
                    <a:pt x="546" y="56"/>
                    <a:pt x="521" y="82"/>
                    <a:pt x="490" y="82"/>
                  </a:cubicBezTo>
                  <a:cubicBezTo>
                    <a:pt x="471" y="82"/>
                    <a:pt x="455" y="73"/>
                    <a:pt x="445" y="59"/>
                  </a:cubicBezTo>
                  <a:cubicBezTo>
                    <a:pt x="300" y="59"/>
                    <a:pt x="300" y="59"/>
                    <a:pt x="300" y="59"/>
                  </a:cubicBezTo>
                  <a:cubicBezTo>
                    <a:pt x="445" y="59"/>
                    <a:pt x="445" y="59"/>
                    <a:pt x="445" y="59"/>
                  </a:cubicBezTo>
                  <a:cubicBezTo>
                    <a:pt x="455" y="73"/>
                    <a:pt x="471" y="82"/>
                    <a:pt x="490" y="82"/>
                  </a:cubicBezTo>
                  <a:cubicBezTo>
                    <a:pt x="521" y="82"/>
                    <a:pt x="546" y="56"/>
                    <a:pt x="546" y="25"/>
                  </a:cubicBezTo>
                  <a:cubicBezTo>
                    <a:pt x="546" y="25"/>
                    <a:pt x="546" y="25"/>
                    <a:pt x="546" y="25"/>
                  </a:cubicBezTo>
                  <a:moveTo>
                    <a:pt x="546" y="25"/>
                  </a:moveTo>
                  <a:cubicBezTo>
                    <a:pt x="546" y="25"/>
                    <a:pt x="546" y="25"/>
                    <a:pt x="546" y="25"/>
                  </a:cubicBezTo>
                  <a:cubicBezTo>
                    <a:pt x="546" y="25"/>
                    <a:pt x="546" y="25"/>
                    <a:pt x="546" y="25"/>
                  </a:cubicBezTo>
                  <a:moveTo>
                    <a:pt x="546" y="25"/>
                  </a:moveTo>
                  <a:cubicBezTo>
                    <a:pt x="546" y="25"/>
                    <a:pt x="546" y="25"/>
                    <a:pt x="546" y="25"/>
                  </a:cubicBezTo>
                  <a:cubicBezTo>
                    <a:pt x="546" y="25"/>
                    <a:pt x="546" y="25"/>
                    <a:pt x="546" y="25"/>
                  </a:cubicBezTo>
                  <a:moveTo>
                    <a:pt x="546" y="24"/>
                  </a:moveTo>
                  <a:cubicBezTo>
                    <a:pt x="546" y="24"/>
                    <a:pt x="546" y="24"/>
                    <a:pt x="546" y="24"/>
                  </a:cubicBezTo>
                  <a:cubicBezTo>
                    <a:pt x="546" y="24"/>
                    <a:pt x="546" y="24"/>
                    <a:pt x="546" y="24"/>
                  </a:cubicBezTo>
                  <a:moveTo>
                    <a:pt x="546" y="24"/>
                  </a:moveTo>
                  <a:cubicBezTo>
                    <a:pt x="546" y="24"/>
                    <a:pt x="546" y="24"/>
                    <a:pt x="546" y="24"/>
                  </a:cubicBezTo>
                  <a:cubicBezTo>
                    <a:pt x="546" y="24"/>
                    <a:pt x="546" y="24"/>
                    <a:pt x="546" y="24"/>
                  </a:cubicBezTo>
                  <a:moveTo>
                    <a:pt x="546" y="24"/>
                  </a:moveTo>
                  <a:cubicBezTo>
                    <a:pt x="546" y="24"/>
                    <a:pt x="546" y="24"/>
                    <a:pt x="546" y="24"/>
                  </a:cubicBezTo>
                  <a:cubicBezTo>
                    <a:pt x="546" y="24"/>
                    <a:pt x="546" y="24"/>
                    <a:pt x="546" y="24"/>
                  </a:cubicBezTo>
                  <a:moveTo>
                    <a:pt x="546" y="24"/>
                  </a:moveTo>
                  <a:cubicBezTo>
                    <a:pt x="546" y="24"/>
                    <a:pt x="546" y="24"/>
                    <a:pt x="546" y="24"/>
                  </a:cubicBezTo>
                  <a:cubicBezTo>
                    <a:pt x="546" y="24"/>
                    <a:pt x="546" y="24"/>
                    <a:pt x="546" y="24"/>
                  </a:cubicBezTo>
                  <a:moveTo>
                    <a:pt x="540" y="0"/>
                  </a:moveTo>
                  <a:cubicBezTo>
                    <a:pt x="544" y="7"/>
                    <a:pt x="546" y="15"/>
                    <a:pt x="546" y="24"/>
                  </a:cubicBezTo>
                  <a:cubicBezTo>
                    <a:pt x="546" y="15"/>
                    <a:pt x="544" y="7"/>
                    <a:pt x="540" y="0"/>
                  </a:cubicBezTo>
                  <a:cubicBezTo>
                    <a:pt x="540" y="0"/>
                    <a:pt x="540" y="0"/>
                    <a:pt x="54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36" name="Freeform 41"/>
            <p:cNvSpPr/>
            <p:nvPr/>
          </p:nvSpPr>
          <p:spPr bwMode="auto">
            <a:xfrm>
              <a:off x="3441511" y="3992241"/>
              <a:ext cx="1314250" cy="163781"/>
            </a:xfrm>
            <a:custGeom>
              <a:avLst/>
              <a:gdLst>
                <a:gd name="T0" fmla="*/ 0 w 481"/>
                <a:gd name="T1" fmla="*/ 0 h 56"/>
                <a:gd name="T2" fmla="*/ 114 w 481"/>
                <a:gd name="T3" fmla="*/ 56 h 56"/>
                <a:gd name="T4" fmla="*/ 481 w 481"/>
                <a:gd name="T5" fmla="*/ 56 h 56"/>
                <a:gd name="T6" fmla="*/ 481 w 481"/>
                <a:gd name="T7" fmla="*/ 30 h 56"/>
                <a:gd name="T8" fmla="*/ 89 w 481"/>
                <a:gd name="T9" fmla="*/ 30 h 56"/>
                <a:gd name="T10" fmla="*/ 89 w 481"/>
                <a:gd name="T11" fmla="*/ 30 h 56"/>
                <a:gd name="T12" fmla="*/ 89 w 481"/>
                <a:gd name="T13" fmla="*/ 30 h 56"/>
                <a:gd name="T14" fmla="*/ 88 w 481"/>
                <a:gd name="T15" fmla="*/ 30 h 56"/>
                <a:gd name="T16" fmla="*/ 88 w 481"/>
                <a:gd name="T17" fmla="*/ 30 h 56"/>
                <a:gd name="T18" fmla="*/ 88 w 481"/>
                <a:gd name="T19" fmla="*/ 30 h 56"/>
                <a:gd name="T20" fmla="*/ 88 w 481"/>
                <a:gd name="T21" fmla="*/ 30 h 56"/>
                <a:gd name="T22" fmla="*/ 88 w 481"/>
                <a:gd name="T23" fmla="*/ 30 h 56"/>
                <a:gd name="T24" fmla="*/ 88 w 481"/>
                <a:gd name="T25" fmla="*/ 30 h 56"/>
                <a:gd name="T26" fmla="*/ 88 w 481"/>
                <a:gd name="T27" fmla="*/ 30 h 56"/>
                <a:gd name="T28" fmla="*/ 88 w 481"/>
                <a:gd name="T29" fmla="*/ 30 h 56"/>
                <a:gd name="T30" fmla="*/ 88 w 481"/>
                <a:gd name="T31" fmla="*/ 30 h 56"/>
                <a:gd name="T32" fmla="*/ 88 w 481"/>
                <a:gd name="T33" fmla="*/ 30 h 56"/>
                <a:gd name="T34" fmla="*/ 87 w 481"/>
                <a:gd name="T35" fmla="*/ 30 h 56"/>
                <a:gd name="T36" fmla="*/ 87 w 481"/>
                <a:gd name="T37" fmla="*/ 30 h 56"/>
                <a:gd name="T38" fmla="*/ 87 w 481"/>
                <a:gd name="T39" fmla="*/ 30 h 56"/>
                <a:gd name="T40" fmla="*/ 87 w 481"/>
                <a:gd name="T41" fmla="*/ 30 h 56"/>
                <a:gd name="T42" fmla="*/ 87 w 481"/>
                <a:gd name="T43" fmla="*/ 30 h 56"/>
                <a:gd name="T44" fmla="*/ 87 w 481"/>
                <a:gd name="T45" fmla="*/ 30 h 56"/>
                <a:gd name="T46" fmla="*/ 87 w 481"/>
                <a:gd name="T47" fmla="*/ 30 h 56"/>
                <a:gd name="T48" fmla="*/ 87 w 481"/>
                <a:gd name="T49" fmla="*/ 30 h 56"/>
                <a:gd name="T50" fmla="*/ 0 w 481"/>
                <a:gd name="T5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1" h="56">
                  <a:moveTo>
                    <a:pt x="0" y="0"/>
                  </a:moveTo>
                  <a:cubicBezTo>
                    <a:pt x="26" y="34"/>
                    <a:pt x="68" y="56"/>
                    <a:pt x="114" y="56"/>
                  </a:cubicBezTo>
                  <a:cubicBezTo>
                    <a:pt x="481" y="56"/>
                    <a:pt x="481" y="56"/>
                    <a:pt x="481" y="56"/>
                  </a:cubicBezTo>
                  <a:cubicBezTo>
                    <a:pt x="481" y="30"/>
                    <a:pt x="481" y="30"/>
                    <a:pt x="481" y="30"/>
                  </a:cubicBezTo>
                  <a:cubicBezTo>
                    <a:pt x="89" y="30"/>
                    <a:pt x="89" y="30"/>
                    <a:pt x="89" y="30"/>
                  </a:cubicBezTo>
                  <a:cubicBezTo>
                    <a:pt x="89" y="30"/>
                    <a:pt x="89" y="30"/>
                    <a:pt x="89" y="30"/>
                  </a:cubicBezTo>
                  <a:cubicBezTo>
                    <a:pt x="89" y="30"/>
                    <a:pt x="89" y="30"/>
                    <a:pt x="89" y="30"/>
                  </a:cubicBezTo>
                  <a:cubicBezTo>
                    <a:pt x="89"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7" y="30"/>
                    <a:pt x="87" y="30"/>
                  </a:cubicBezTo>
                  <a:cubicBezTo>
                    <a:pt x="87" y="30"/>
                    <a:pt x="87" y="30"/>
                    <a:pt x="87" y="30"/>
                  </a:cubicBezTo>
                  <a:cubicBezTo>
                    <a:pt x="87" y="30"/>
                    <a:pt x="87" y="30"/>
                    <a:pt x="87" y="30"/>
                  </a:cubicBezTo>
                  <a:cubicBezTo>
                    <a:pt x="87" y="30"/>
                    <a:pt x="87" y="30"/>
                    <a:pt x="87" y="30"/>
                  </a:cubicBezTo>
                  <a:cubicBezTo>
                    <a:pt x="87" y="30"/>
                    <a:pt x="87" y="30"/>
                    <a:pt x="87" y="30"/>
                  </a:cubicBezTo>
                  <a:cubicBezTo>
                    <a:pt x="87" y="30"/>
                    <a:pt x="87" y="30"/>
                    <a:pt x="87" y="30"/>
                  </a:cubicBezTo>
                  <a:cubicBezTo>
                    <a:pt x="87" y="30"/>
                    <a:pt x="87" y="30"/>
                    <a:pt x="87" y="30"/>
                  </a:cubicBezTo>
                  <a:cubicBezTo>
                    <a:pt x="87" y="30"/>
                    <a:pt x="87" y="30"/>
                    <a:pt x="87" y="30"/>
                  </a:cubicBezTo>
                  <a:cubicBezTo>
                    <a:pt x="54" y="30"/>
                    <a:pt x="24" y="18"/>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37" name="Freeform 42"/>
            <p:cNvSpPr>
              <a:spLocks noEditPoints="1"/>
            </p:cNvSpPr>
            <p:nvPr/>
          </p:nvSpPr>
          <p:spPr bwMode="auto">
            <a:xfrm>
              <a:off x="3441511" y="3990127"/>
              <a:ext cx="1314250" cy="165895"/>
            </a:xfrm>
            <a:custGeom>
              <a:avLst/>
              <a:gdLst>
                <a:gd name="T0" fmla="*/ 481 w 481"/>
                <a:gd name="T1" fmla="*/ 31 h 57"/>
                <a:gd name="T2" fmla="*/ 89 w 481"/>
                <a:gd name="T3" fmla="*/ 31 h 57"/>
                <a:gd name="T4" fmla="*/ 89 w 481"/>
                <a:gd name="T5" fmla="*/ 31 h 57"/>
                <a:gd name="T6" fmla="*/ 89 w 481"/>
                <a:gd name="T7" fmla="*/ 31 h 57"/>
                <a:gd name="T8" fmla="*/ 481 w 481"/>
                <a:gd name="T9" fmla="*/ 31 h 57"/>
                <a:gd name="T10" fmla="*/ 481 w 481"/>
                <a:gd name="T11" fmla="*/ 57 h 57"/>
                <a:gd name="T12" fmla="*/ 481 w 481"/>
                <a:gd name="T13" fmla="*/ 31 h 57"/>
                <a:gd name="T14" fmla="*/ 88 w 481"/>
                <a:gd name="T15" fmla="*/ 31 h 57"/>
                <a:gd name="T16" fmla="*/ 89 w 481"/>
                <a:gd name="T17" fmla="*/ 31 h 57"/>
                <a:gd name="T18" fmla="*/ 88 w 481"/>
                <a:gd name="T19" fmla="*/ 31 h 57"/>
                <a:gd name="T20" fmla="*/ 88 w 481"/>
                <a:gd name="T21" fmla="*/ 31 h 57"/>
                <a:gd name="T22" fmla="*/ 88 w 481"/>
                <a:gd name="T23" fmla="*/ 31 h 57"/>
                <a:gd name="T24" fmla="*/ 88 w 481"/>
                <a:gd name="T25" fmla="*/ 31 h 57"/>
                <a:gd name="T26" fmla="*/ 88 w 481"/>
                <a:gd name="T27" fmla="*/ 31 h 57"/>
                <a:gd name="T28" fmla="*/ 88 w 481"/>
                <a:gd name="T29" fmla="*/ 31 h 57"/>
                <a:gd name="T30" fmla="*/ 88 w 481"/>
                <a:gd name="T31" fmla="*/ 31 h 57"/>
                <a:gd name="T32" fmla="*/ 88 w 481"/>
                <a:gd name="T33" fmla="*/ 31 h 57"/>
                <a:gd name="T34" fmla="*/ 88 w 481"/>
                <a:gd name="T35" fmla="*/ 31 h 57"/>
                <a:gd name="T36" fmla="*/ 88 w 481"/>
                <a:gd name="T37" fmla="*/ 31 h 57"/>
                <a:gd name="T38" fmla="*/ 88 w 481"/>
                <a:gd name="T39" fmla="*/ 31 h 57"/>
                <a:gd name="T40" fmla="*/ 88 w 481"/>
                <a:gd name="T41" fmla="*/ 31 h 57"/>
                <a:gd name="T42" fmla="*/ 88 w 481"/>
                <a:gd name="T43" fmla="*/ 31 h 57"/>
                <a:gd name="T44" fmla="*/ 87 w 481"/>
                <a:gd name="T45" fmla="*/ 31 h 57"/>
                <a:gd name="T46" fmla="*/ 88 w 481"/>
                <a:gd name="T47" fmla="*/ 31 h 57"/>
                <a:gd name="T48" fmla="*/ 87 w 481"/>
                <a:gd name="T49" fmla="*/ 31 h 57"/>
                <a:gd name="T50" fmla="*/ 87 w 481"/>
                <a:gd name="T51" fmla="*/ 31 h 57"/>
                <a:gd name="T52" fmla="*/ 87 w 481"/>
                <a:gd name="T53" fmla="*/ 31 h 57"/>
                <a:gd name="T54" fmla="*/ 87 w 481"/>
                <a:gd name="T55" fmla="*/ 31 h 57"/>
                <a:gd name="T56" fmla="*/ 87 w 481"/>
                <a:gd name="T57" fmla="*/ 31 h 57"/>
                <a:gd name="T58" fmla="*/ 87 w 481"/>
                <a:gd name="T59" fmla="*/ 31 h 57"/>
                <a:gd name="T60" fmla="*/ 87 w 481"/>
                <a:gd name="T61" fmla="*/ 31 h 57"/>
                <a:gd name="T62" fmla="*/ 87 w 481"/>
                <a:gd name="T63" fmla="*/ 31 h 57"/>
                <a:gd name="T64" fmla="*/ 87 w 481"/>
                <a:gd name="T65" fmla="*/ 31 h 57"/>
                <a:gd name="T66" fmla="*/ 87 w 481"/>
                <a:gd name="T67" fmla="*/ 31 h 57"/>
                <a:gd name="T68" fmla="*/ 0 w 481"/>
                <a:gd name="T69" fmla="*/ 0 h 57"/>
                <a:gd name="T70" fmla="*/ 0 w 481"/>
                <a:gd name="T71" fmla="*/ 1 h 57"/>
                <a:gd name="T72" fmla="*/ 87 w 481"/>
                <a:gd name="T73" fmla="*/ 31 h 57"/>
                <a:gd name="T74" fmla="*/ 0 w 481"/>
                <a:gd name="T75"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1" h="57">
                  <a:moveTo>
                    <a:pt x="481" y="31"/>
                  </a:moveTo>
                  <a:cubicBezTo>
                    <a:pt x="89" y="31"/>
                    <a:pt x="89" y="31"/>
                    <a:pt x="89" y="31"/>
                  </a:cubicBezTo>
                  <a:cubicBezTo>
                    <a:pt x="89" y="31"/>
                    <a:pt x="89" y="31"/>
                    <a:pt x="89" y="31"/>
                  </a:cubicBezTo>
                  <a:cubicBezTo>
                    <a:pt x="89" y="31"/>
                    <a:pt x="89" y="31"/>
                    <a:pt x="89" y="31"/>
                  </a:cubicBezTo>
                  <a:cubicBezTo>
                    <a:pt x="481" y="31"/>
                    <a:pt x="481" y="31"/>
                    <a:pt x="481" y="31"/>
                  </a:cubicBezTo>
                  <a:cubicBezTo>
                    <a:pt x="481" y="57"/>
                    <a:pt x="481" y="57"/>
                    <a:pt x="481" y="57"/>
                  </a:cubicBezTo>
                  <a:cubicBezTo>
                    <a:pt x="481" y="31"/>
                    <a:pt x="481" y="31"/>
                    <a:pt x="481" y="31"/>
                  </a:cubicBezTo>
                  <a:moveTo>
                    <a:pt x="88" y="31"/>
                  </a:moveTo>
                  <a:cubicBezTo>
                    <a:pt x="88" y="31"/>
                    <a:pt x="89" y="31"/>
                    <a:pt x="89" y="31"/>
                  </a:cubicBezTo>
                  <a:cubicBezTo>
                    <a:pt x="89" y="31"/>
                    <a:pt x="88" y="31"/>
                    <a:pt x="88" y="31"/>
                  </a:cubicBezTo>
                  <a:moveTo>
                    <a:pt x="88" y="31"/>
                  </a:moveTo>
                  <a:cubicBezTo>
                    <a:pt x="88" y="31"/>
                    <a:pt x="88" y="31"/>
                    <a:pt x="88" y="31"/>
                  </a:cubicBezTo>
                  <a:cubicBezTo>
                    <a:pt x="88" y="31"/>
                    <a:pt x="88" y="31"/>
                    <a:pt x="88" y="31"/>
                  </a:cubicBezTo>
                  <a:moveTo>
                    <a:pt x="88" y="31"/>
                  </a:moveTo>
                  <a:cubicBezTo>
                    <a:pt x="88" y="31"/>
                    <a:pt x="88" y="31"/>
                    <a:pt x="88" y="31"/>
                  </a:cubicBezTo>
                  <a:cubicBezTo>
                    <a:pt x="88" y="31"/>
                    <a:pt x="88" y="31"/>
                    <a:pt x="88" y="31"/>
                  </a:cubicBezTo>
                  <a:moveTo>
                    <a:pt x="88" y="31"/>
                  </a:moveTo>
                  <a:cubicBezTo>
                    <a:pt x="88" y="31"/>
                    <a:pt x="88" y="31"/>
                    <a:pt x="88" y="31"/>
                  </a:cubicBezTo>
                  <a:cubicBezTo>
                    <a:pt x="88" y="31"/>
                    <a:pt x="88" y="31"/>
                    <a:pt x="88" y="31"/>
                  </a:cubicBezTo>
                  <a:moveTo>
                    <a:pt x="88" y="31"/>
                  </a:moveTo>
                  <a:cubicBezTo>
                    <a:pt x="88" y="31"/>
                    <a:pt x="88" y="31"/>
                    <a:pt x="88" y="31"/>
                  </a:cubicBezTo>
                  <a:cubicBezTo>
                    <a:pt x="88" y="31"/>
                    <a:pt x="88" y="31"/>
                    <a:pt x="88" y="31"/>
                  </a:cubicBezTo>
                  <a:moveTo>
                    <a:pt x="87" y="31"/>
                  </a:moveTo>
                  <a:cubicBezTo>
                    <a:pt x="87" y="31"/>
                    <a:pt x="88" y="31"/>
                    <a:pt x="88" y="31"/>
                  </a:cubicBezTo>
                  <a:cubicBezTo>
                    <a:pt x="88" y="31"/>
                    <a:pt x="87" y="31"/>
                    <a:pt x="87" y="31"/>
                  </a:cubicBezTo>
                  <a:moveTo>
                    <a:pt x="87" y="31"/>
                  </a:moveTo>
                  <a:cubicBezTo>
                    <a:pt x="87" y="31"/>
                    <a:pt x="87" y="31"/>
                    <a:pt x="87" y="31"/>
                  </a:cubicBezTo>
                  <a:cubicBezTo>
                    <a:pt x="87" y="31"/>
                    <a:pt x="87" y="31"/>
                    <a:pt x="87" y="31"/>
                  </a:cubicBezTo>
                  <a:moveTo>
                    <a:pt x="87" y="31"/>
                  </a:moveTo>
                  <a:cubicBezTo>
                    <a:pt x="87" y="31"/>
                    <a:pt x="87" y="31"/>
                    <a:pt x="87" y="31"/>
                  </a:cubicBezTo>
                  <a:cubicBezTo>
                    <a:pt x="87" y="31"/>
                    <a:pt x="87" y="31"/>
                    <a:pt x="87" y="31"/>
                  </a:cubicBezTo>
                  <a:moveTo>
                    <a:pt x="87" y="31"/>
                  </a:moveTo>
                  <a:cubicBezTo>
                    <a:pt x="87" y="31"/>
                    <a:pt x="87" y="31"/>
                    <a:pt x="87" y="31"/>
                  </a:cubicBezTo>
                  <a:cubicBezTo>
                    <a:pt x="87" y="31"/>
                    <a:pt x="87" y="31"/>
                    <a:pt x="87" y="31"/>
                  </a:cubicBezTo>
                  <a:moveTo>
                    <a:pt x="0" y="0"/>
                  </a:moveTo>
                  <a:cubicBezTo>
                    <a:pt x="0" y="0"/>
                    <a:pt x="0" y="1"/>
                    <a:pt x="0" y="1"/>
                  </a:cubicBezTo>
                  <a:cubicBezTo>
                    <a:pt x="24" y="19"/>
                    <a:pt x="54" y="31"/>
                    <a:pt x="87" y="31"/>
                  </a:cubicBezTo>
                  <a:cubicBezTo>
                    <a:pt x="54" y="31"/>
                    <a:pt x="24" y="19"/>
                    <a:pt x="0" y="0"/>
                  </a:cubicBezTo>
                </a:path>
              </a:pathLst>
            </a:custGeom>
            <a:solidFill>
              <a:srgbClr val="C5CDC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38" name="Freeform 43"/>
            <p:cNvSpPr>
              <a:spLocks noEditPoints="1"/>
            </p:cNvSpPr>
            <p:nvPr/>
          </p:nvSpPr>
          <p:spPr bwMode="auto">
            <a:xfrm>
              <a:off x="5605635" y="1860972"/>
              <a:ext cx="316485" cy="304316"/>
            </a:xfrm>
            <a:custGeom>
              <a:avLst/>
              <a:gdLst>
                <a:gd name="T0" fmla="*/ 81 w 116"/>
                <a:gd name="T1" fmla="*/ 70 h 104"/>
                <a:gd name="T2" fmla="*/ 65 w 116"/>
                <a:gd name="T3" fmla="*/ 83 h 104"/>
                <a:gd name="T4" fmla="*/ 111 w 116"/>
                <a:gd name="T5" fmla="*/ 104 h 104"/>
                <a:gd name="T6" fmla="*/ 116 w 116"/>
                <a:gd name="T7" fmla="*/ 85 h 104"/>
                <a:gd name="T8" fmla="*/ 81 w 116"/>
                <a:gd name="T9" fmla="*/ 70 h 104"/>
                <a:gd name="T10" fmla="*/ 111 w 116"/>
                <a:gd name="T11" fmla="*/ 2 h 104"/>
                <a:gd name="T12" fmla="*/ 65 w 116"/>
                <a:gd name="T13" fmla="*/ 24 h 104"/>
                <a:gd name="T14" fmla="*/ 77 w 116"/>
                <a:gd name="T15" fmla="*/ 32 h 104"/>
                <a:gd name="T16" fmla="*/ 0 w 116"/>
                <a:gd name="T17" fmla="*/ 83 h 104"/>
                <a:gd name="T18" fmla="*/ 3 w 116"/>
                <a:gd name="T19" fmla="*/ 102 h 104"/>
                <a:gd name="T20" fmla="*/ 93 w 116"/>
                <a:gd name="T21" fmla="*/ 44 h 104"/>
                <a:gd name="T22" fmla="*/ 106 w 116"/>
                <a:gd name="T23" fmla="*/ 52 h 104"/>
                <a:gd name="T24" fmla="*/ 111 w 116"/>
                <a:gd name="T25" fmla="*/ 2 h 104"/>
                <a:gd name="T26" fmla="*/ 7 w 116"/>
                <a:gd name="T27" fmla="*/ 0 h 104"/>
                <a:gd name="T28" fmla="*/ 11 w 116"/>
                <a:gd name="T29" fmla="*/ 51 h 104"/>
                <a:gd name="T30" fmla="*/ 24 w 116"/>
                <a:gd name="T31" fmla="*/ 42 h 104"/>
                <a:gd name="T32" fmla="*/ 36 w 116"/>
                <a:gd name="T33" fmla="*/ 58 h 104"/>
                <a:gd name="T34" fmla="*/ 52 w 116"/>
                <a:gd name="T35" fmla="*/ 47 h 104"/>
                <a:gd name="T36" fmla="*/ 40 w 116"/>
                <a:gd name="T37" fmla="*/ 32 h 104"/>
                <a:gd name="T38" fmla="*/ 53 w 116"/>
                <a:gd name="T39" fmla="*/ 24 h 104"/>
                <a:gd name="T40" fmla="*/ 7 w 116"/>
                <a:gd name="T41"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04">
                  <a:moveTo>
                    <a:pt x="81" y="70"/>
                  </a:moveTo>
                  <a:cubicBezTo>
                    <a:pt x="76" y="75"/>
                    <a:pt x="70" y="79"/>
                    <a:pt x="65" y="83"/>
                  </a:cubicBezTo>
                  <a:cubicBezTo>
                    <a:pt x="88" y="99"/>
                    <a:pt x="110" y="104"/>
                    <a:pt x="111" y="104"/>
                  </a:cubicBezTo>
                  <a:cubicBezTo>
                    <a:pt x="116" y="85"/>
                    <a:pt x="116" y="85"/>
                    <a:pt x="116" y="85"/>
                  </a:cubicBezTo>
                  <a:cubicBezTo>
                    <a:pt x="115" y="85"/>
                    <a:pt x="100" y="81"/>
                    <a:pt x="81" y="70"/>
                  </a:cubicBezTo>
                  <a:moveTo>
                    <a:pt x="111" y="2"/>
                  </a:moveTo>
                  <a:cubicBezTo>
                    <a:pt x="65" y="24"/>
                    <a:pt x="65" y="24"/>
                    <a:pt x="65" y="24"/>
                  </a:cubicBezTo>
                  <a:cubicBezTo>
                    <a:pt x="77" y="32"/>
                    <a:pt x="77" y="32"/>
                    <a:pt x="77" y="32"/>
                  </a:cubicBezTo>
                  <a:cubicBezTo>
                    <a:pt x="49" y="72"/>
                    <a:pt x="0" y="83"/>
                    <a:pt x="0" y="83"/>
                  </a:cubicBezTo>
                  <a:cubicBezTo>
                    <a:pt x="3" y="102"/>
                    <a:pt x="3" y="102"/>
                    <a:pt x="3" y="102"/>
                  </a:cubicBezTo>
                  <a:cubicBezTo>
                    <a:pt x="6" y="102"/>
                    <a:pt x="60" y="90"/>
                    <a:pt x="93" y="44"/>
                  </a:cubicBezTo>
                  <a:cubicBezTo>
                    <a:pt x="106" y="52"/>
                    <a:pt x="106" y="52"/>
                    <a:pt x="106" y="52"/>
                  </a:cubicBezTo>
                  <a:cubicBezTo>
                    <a:pt x="111" y="2"/>
                    <a:pt x="111" y="2"/>
                    <a:pt x="111" y="2"/>
                  </a:cubicBezTo>
                  <a:moveTo>
                    <a:pt x="7" y="0"/>
                  </a:moveTo>
                  <a:cubicBezTo>
                    <a:pt x="11" y="51"/>
                    <a:pt x="11" y="51"/>
                    <a:pt x="11" y="51"/>
                  </a:cubicBezTo>
                  <a:cubicBezTo>
                    <a:pt x="24" y="42"/>
                    <a:pt x="24" y="42"/>
                    <a:pt x="24" y="42"/>
                  </a:cubicBezTo>
                  <a:cubicBezTo>
                    <a:pt x="28" y="48"/>
                    <a:pt x="32" y="54"/>
                    <a:pt x="36" y="58"/>
                  </a:cubicBezTo>
                  <a:cubicBezTo>
                    <a:pt x="41" y="55"/>
                    <a:pt x="47" y="51"/>
                    <a:pt x="52" y="47"/>
                  </a:cubicBezTo>
                  <a:cubicBezTo>
                    <a:pt x="48" y="42"/>
                    <a:pt x="44" y="37"/>
                    <a:pt x="40" y="32"/>
                  </a:cubicBezTo>
                  <a:cubicBezTo>
                    <a:pt x="53" y="24"/>
                    <a:pt x="53" y="24"/>
                    <a:pt x="53" y="24"/>
                  </a:cubicBezTo>
                  <a:cubicBezTo>
                    <a:pt x="7" y="0"/>
                    <a:pt x="7" y="0"/>
                    <a:pt x="7" y="0"/>
                  </a:cubicBezTo>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39" name="Freeform 44"/>
            <p:cNvSpPr>
              <a:spLocks noEditPoints="1"/>
            </p:cNvSpPr>
            <p:nvPr/>
          </p:nvSpPr>
          <p:spPr bwMode="auto">
            <a:xfrm>
              <a:off x="4345612" y="2452698"/>
              <a:ext cx="481135" cy="424774"/>
            </a:xfrm>
            <a:custGeom>
              <a:avLst/>
              <a:gdLst>
                <a:gd name="T0" fmla="*/ 115 w 176"/>
                <a:gd name="T1" fmla="*/ 44 h 145"/>
                <a:gd name="T2" fmla="*/ 93 w 176"/>
                <a:gd name="T3" fmla="*/ 38 h 145"/>
                <a:gd name="T4" fmla="*/ 73 w 176"/>
                <a:gd name="T5" fmla="*/ 18 h 145"/>
                <a:gd name="T6" fmla="*/ 54 w 176"/>
                <a:gd name="T7" fmla="*/ 30 h 145"/>
                <a:gd name="T8" fmla="*/ 26 w 176"/>
                <a:gd name="T9" fmla="*/ 30 h 145"/>
                <a:gd name="T10" fmla="*/ 20 w 176"/>
                <a:gd name="T11" fmla="*/ 52 h 145"/>
                <a:gd name="T12" fmla="*/ 0 w 176"/>
                <a:gd name="T13" fmla="*/ 72 h 145"/>
                <a:gd name="T14" fmla="*/ 12 w 176"/>
                <a:gd name="T15" fmla="*/ 92 h 145"/>
                <a:gd name="T16" fmla="*/ 12 w 176"/>
                <a:gd name="T17" fmla="*/ 120 h 145"/>
                <a:gd name="T18" fmla="*/ 34 w 176"/>
                <a:gd name="T19" fmla="*/ 125 h 145"/>
                <a:gd name="T20" fmla="*/ 54 w 176"/>
                <a:gd name="T21" fmla="*/ 145 h 145"/>
                <a:gd name="T22" fmla="*/ 73 w 176"/>
                <a:gd name="T23" fmla="*/ 134 h 145"/>
                <a:gd name="T24" fmla="*/ 101 w 176"/>
                <a:gd name="T25" fmla="*/ 134 h 145"/>
                <a:gd name="T26" fmla="*/ 107 w 176"/>
                <a:gd name="T27" fmla="*/ 111 h 145"/>
                <a:gd name="T28" fmla="*/ 127 w 176"/>
                <a:gd name="T29" fmla="*/ 92 h 145"/>
                <a:gd name="T30" fmla="*/ 115 w 176"/>
                <a:gd name="T31" fmla="*/ 72 h 145"/>
                <a:gd name="T32" fmla="*/ 63 w 176"/>
                <a:gd name="T33" fmla="*/ 122 h 145"/>
                <a:gd name="T34" fmla="*/ 63 w 176"/>
                <a:gd name="T35" fmla="*/ 42 h 145"/>
                <a:gd name="T36" fmla="*/ 63 w 176"/>
                <a:gd name="T37" fmla="*/ 122 h 145"/>
                <a:gd name="T38" fmla="*/ 176 w 176"/>
                <a:gd name="T39" fmla="*/ 26 h 145"/>
                <a:gd name="T40" fmla="*/ 166 w 176"/>
                <a:gd name="T41" fmla="*/ 17 h 145"/>
                <a:gd name="T42" fmla="*/ 163 w 176"/>
                <a:gd name="T43" fmla="*/ 6 h 145"/>
                <a:gd name="T44" fmla="*/ 150 w 176"/>
                <a:gd name="T45" fmla="*/ 6 h 145"/>
                <a:gd name="T46" fmla="*/ 140 w 176"/>
                <a:gd name="T47" fmla="*/ 0 h 145"/>
                <a:gd name="T48" fmla="*/ 131 w 176"/>
                <a:gd name="T49" fmla="*/ 10 h 145"/>
                <a:gd name="T50" fmla="*/ 120 w 176"/>
                <a:gd name="T51" fmla="*/ 13 h 145"/>
                <a:gd name="T52" fmla="*/ 120 w 176"/>
                <a:gd name="T53" fmla="*/ 26 h 145"/>
                <a:gd name="T54" fmla="*/ 115 w 176"/>
                <a:gd name="T55" fmla="*/ 36 h 145"/>
                <a:gd name="T56" fmla="*/ 124 w 176"/>
                <a:gd name="T57" fmla="*/ 45 h 145"/>
                <a:gd name="T58" fmla="*/ 127 w 176"/>
                <a:gd name="T59" fmla="*/ 56 h 145"/>
                <a:gd name="T60" fmla="*/ 140 w 176"/>
                <a:gd name="T61" fmla="*/ 56 h 145"/>
                <a:gd name="T62" fmla="*/ 150 w 176"/>
                <a:gd name="T63" fmla="*/ 61 h 145"/>
                <a:gd name="T64" fmla="*/ 159 w 176"/>
                <a:gd name="T65" fmla="*/ 52 h 145"/>
                <a:gd name="T66" fmla="*/ 170 w 176"/>
                <a:gd name="T67" fmla="*/ 49 h 145"/>
                <a:gd name="T68" fmla="*/ 170 w 176"/>
                <a:gd name="T69" fmla="*/ 36 h 145"/>
                <a:gd name="T70" fmla="*/ 145 w 176"/>
                <a:gd name="T71" fmla="*/ 47 h 145"/>
                <a:gd name="T72" fmla="*/ 145 w 176"/>
                <a:gd name="T73" fmla="*/ 15 h 145"/>
                <a:gd name="T74" fmla="*/ 145 w 176"/>
                <a:gd name="T75" fmla="*/ 4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6" h="145">
                  <a:moveTo>
                    <a:pt x="107" y="52"/>
                  </a:moveTo>
                  <a:cubicBezTo>
                    <a:pt x="115" y="44"/>
                    <a:pt x="115" y="44"/>
                    <a:pt x="115" y="44"/>
                  </a:cubicBezTo>
                  <a:cubicBezTo>
                    <a:pt x="101" y="30"/>
                    <a:pt x="101" y="30"/>
                    <a:pt x="101" y="30"/>
                  </a:cubicBezTo>
                  <a:cubicBezTo>
                    <a:pt x="93" y="38"/>
                    <a:pt x="93" y="38"/>
                    <a:pt x="93" y="38"/>
                  </a:cubicBezTo>
                  <a:cubicBezTo>
                    <a:pt x="87" y="34"/>
                    <a:pt x="81" y="32"/>
                    <a:pt x="73" y="30"/>
                  </a:cubicBezTo>
                  <a:cubicBezTo>
                    <a:pt x="73" y="18"/>
                    <a:pt x="73" y="18"/>
                    <a:pt x="73" y="18"/>
                  </a:cubicBezTo>
                  <a:cubicBezTo>
                    <a:pt x="54" y="18"/>
                    <a:pt x="54" y="18"/>
                    <a:pt x="54" y="18"/>
                  </a:cubicBezTo>
                  <a:cubicBezTo>
                    <a:pt x="54" y="30"/>
                    <a:pt x="54" y="30"/>
                    <a:pt x="54" y="30"/>
                  </a:cubicBezTo>
                  <a:cubicBezTo>
                    <a:pt x="46" y="32"/>
                    <a:pt x="40" y="34"/>
                    <a:pt x="34" y="38"/>
                  </a:cubicBezTo>
                  <a:cubicBezTo>
                    <a:pt x="26" y="30"/>
                    <a:pt x="26" y="30"/>
                    <a:pt x="26" y="30"/>
                  </a:cubicBezTo>
                  <a:cubicBezTo>
                    <a:pt x="12" y="44"/>
                    <a:pt x="12" y="44"/>
                    <a:pt x="12" y="44"/>
                  </a:cubicBezTo>
                  <a:cubicBezTo>
                    <a:pt x="20" y="52"/>
                    <a:pt x="20" y="52"/>
                    <a:pt x="20" y="52"/>
                  </a:cubicBezTo>
                  <a:cubicBezTo>
                    <a:pt x="16" y="58"/>
                    <a:pt x="13" y="65"/>
                    <a:pt x="12" y="72"/>
                  </a:cubicBezTo>
                  <a:cubicBezTo>
                    <a:pt x="0" y="72"/>
                    <a:pt x="0" y="72"/>
                    <a:pt x="0" y="72"/>
                  </a:cubicBezTo>
                  <a:cubicBezTo>
                    <a:pt x="0" y="92"/>
                    <a:pt x="0" y="92"/>
                    <a:pt x="0" y="92"/>
                  </a:cubicBezTo>
                  <a:cubicBezTo>
                    <a:pt x="12" y="92"/>
                    <a:pt x="12" y="92"/>
                    <a:pt x="12" y="92"/>
                  </a:cubicBezTo>
                  <a:cubicBezTo>
                    <a:pt x="13" y="99"/>
                    <a:pt x="16" y="106"/>
                    <a:pt x="20" y="111"/>
                  </a:cubicBezTo>
                  <a:cubicBezTo>
                    <a:pt x="12" y="120"/>
                    <a:pt x="12" y="120"/>
                    <a:pt x="12" y="120"/>
                  </a:cubicBezTo>
                  <a:cubicBezTo>
                    <a:pt x="26" y="134"/>
                    <a:pt x="26" y="134"/>
                    <a:pt x="26" y="134"/>
                  </a:cubicBezTo>
                  <a:cubicBezTo>
                    <a:pt x="34" y="125"/>
                    <a:pt x="34" y="125"/>
                    <a:pt x="34" y="125"/>
                  </a:cubicBezTo>
                  <a:cubicBezTo>
                    <a:pt x="40" y="129"/>
                    <a:pt x="46" y="132"/>
                    <a:pt x="54" y="134"/>
                  </a:cubicBezTo>
                  <a:cubicBezTo>
                    <a:pt x="54" y="145"/>
                    <a:pt x="54" y="145"/>
                    <a:pt x="54" y="145"/>
                  </a:cubicBezTo>
                  <a:cubicBezTo>
                    <a:pt x="73" y="145"/>
                    <a:pt x="73" y="145"/>
                    <a:pt x="73" y="145"/>
                  </a:cubicBezTo>
                  <a:cubicBezTo>
                    <a:pt x="73" y="134"/>
                    <a:pt x="73" y="134"/>
                    <a:pt x="73" y="134"/>
                  </a:cubicBezTo>
                  <a:cubicBezTo>
                    <a:pt x="81" y="132"/>
                    <a:pt x="87" y="129"/>
                    <a:pt x="93" y="125"/>
                  </a:cubicBezTo>
                  <a:cubicBezTo>
                    <a:pt x="101" y="134"/>
                    <a:pt x="101" y="134"/>
                    <a:pt x="101" y="134"/>
                  </a:cubicBezTo>
                  <a:cubicBezTo>
                    <a:pt x="115" y="120"/>
                    <a:pt x="115" y="120"/>
                    <a:pt x="115" y="120"/>
                  </a:cubicBezTo>
                  <a:cubicBezTo>
                    <a:pt x="107" y="111"/>
                    <a:pt x="107" y="111"/>
                    <a:pt x="107" y="111"/>
                  </a:cubicBezTo>
                  <a:cubicBezTo>
                    <a:pt x="111" y="106"/>
                    <a:pt x="114" y="99"/>
                    <a:pt x="115" y="92"/>
                  </a:cubicBezTo>
                  <a:cubicBezTo>
                    <a:pt x="127" y="92"/>
                    <a:pt x="127" y="92"/>
                    <a:pt x="127" y="92"/>
                  </a:cubicBezTo>
                  <a:cubicBezTo>
                    <a:pt x="127" y="72"/>
                    <a:pt x="127" y="72"/>
                    <a:pt x="127" y="72"/>
                  </a:cubicBezTo>
                  <a:cubicBezTo>
                    <a:pt x="115" y="72"/>
                    <a:pt x="115" y="72"/>
                    <a:pt x="115" y="72"/>
                  </a:cubicBezTo>
                  <a:cubicBezTo>
                    <a:pt x="114" y="65"/>
                    <a:pt x="111" y="58"/>
                    <a:pt x="107" y="52"/>
                  </a:cubicBezTo>
                  <a:close/>
                  <a:moveTo>
                    <a:pt x="63" y="122"/>
                  </a:moveTo>
                  <a:cubicBezTo>
                    <a:pt x="41" y="122"/>
                    <a:pt x="23" y="104"/>
                    <a:pt x="23" y="82"/>
                  </a:cubicBezTo>
                  <a:cubicBezTo>
                    <a:pt x="23" y="60"/>
                    <a:pt x="41" y="42"/>
                    <a:pt x="63" y="42"/>
                  </a:cubicBezTo>
                  <a:cubicBezTo>
                    <a:pt x="86" y="42"/>
                    <a:pt x="104" y="60"/>
                    <a:pt x="104" y="82"/>
                  </a:cubicBezTo>
                  <a:cubicBezTo>
                    <a:pt x="104" y="104"/>
                    <a:pt x="86" y="122"/>
                    <a:pt x="63" y="122"/>
                  </a:cubicBezTo>
                  <a:close/>
                  <a:moveTo>
                    <a:pt x="176" y="36"/>
                  </a:moveTo>
                  <a:cubicBezTo>
                    <a:pt x="176" y="26"/>
                    <a:pt x="176" y="26"/>
                    <a:pt x="176" y="26"/>
                  </a:cubicBezTo>
                  <a:cubicBezTo>
                    <a:pt x="170" y="26"/>
                    <a:pt x="170" y="26"/>
                    <a:pt x="170" y="26"/>
                  </a:cubicBezTo>
                  <a:cubicBezTo>
                    <a:pt x="169" y="23"/>
                    <a:pt x="168" y="20"/>
                    <a:pt x="166" y="17"/>
                  </a:cubicBezTo>
                  <a:cubicBezTo>
                    <a:pt x="170" y="13"/>
                    <a:pt x="170" y="13"/>
                    <a:pt x="170" y="13"/>
                  </a:cubicBezTo>
                  <a:cubicBezTo>
                    <a:pt x="163" y="6"/>
                    <a:pt x="163" y="6"/>
                    <a:pt x="163" y="6"/>
                  </a:cubicBezTo>
                  <a:cubicBezTo>
                    <a:pt x="159" y="10"/>
                    <a:pt x="159" y="10"/>
                    <a:pt x="159" y="10"/>
                  </a:cubicBezTo>
                  <a:cubicBezTo>
                    <a:pt x="157" y="8"/>
                    <a:pt x="153" y="7"/>
                    <a:pt x="150" y="6"/>
                  </a:cubicBezTo>
                  <a:cubicBezTo>
                    <a:pt x="150" y="0"/>
                    <a:pt x="150" y="0"/>
                    <a:pt x="150" y="0"/>
                  </a:cubicBezTo>
                  <a:cubicBezTo>
                    <a:pt x="140" y="0"/>
                    <a:pt x="140" y="0"/>
                    <a:pt x="140" y="0"/>
                  </a:cubicBezTo>
                  <a:cubicBezTo>
                    <a:pt x="140" y="6"/>
                    <a:pt x="140" y="6"/>
                    <a:pt x="140" y="6"/>
                  </a:cubicBezTo>
                  <a:cubicBezTo>
                    <a:pt x="137" y="7"/>
                    <a:pt x="134" y="8"/>
                    <a:pt x="131" y="10"/>
                  </a:cubicBezTo>
                  <a:cubicBezTo>
                    <a:pt x="127" y="6"/>
                    <a:pt x="127" y="6"/>
                    <a:pt x="127" y="6"/>
                  </a:cubicBezTo>
                  <a:cubicBezTo>
                    <a:pt x="120" y="13"/>
                    <a:pt x="120" y="13"/>
                    <a:pt x="120" y="13"/>
                  </a:cubicBezTo>
                  <a:cubicBezTo>
                    <a:pt x="124" y="17"/>
                    <a:pt x="124" y="17"/>
                    <a:pt x="124" y="17"/>
                  </a:cubicBezTo>
                  <a:cubicBezTo>
                    <a:pt x="122" y="20"/>
                    <a:pt x="121" y="23"/>
                    <a:pt x="120" y="26"/>
                  </a:cubicBezTo>
                  <a:cubicBezTo>
                    <a:pt x="115" y="26"/>
                    <a:pt x="115" y="26"/>
                    <a:pt x="115" y="26"/>
                  </a:cubicBezTo>
                  <a:cubicBezTo>
                    <a:pt x="115" y="36"/>
                    <a:pt x="115" y="36"/>
                    <a:pt x="115" y="36"/>
                  </a:cubicBezTo>
                  <a:cubicBezTo>
                    <a:pt x="120" y="36"/>
                    <a:pt x="120" y="36"/>
                    <a:pt x="120" y="36"/>
                  </a:cubicBezTo>
                  <a:cubicBezTo>
                    <a:pt x="121" y="39"/>
                    <a:pt x="122" y="42"/>
                    <a:pt x="124" y="45"/>
                  </a:cubicBezTo>
                  <a:cubicBezTo>
                    <a:pt x="120" y="49"/>
                    <a:pt x="120" y="49"/>
                    <a:pt x="120" y="49"/>
                  </a:cubicBezTo>
                  <a:cubicBezTo>
                    <a:pt x="127" y="56"/>
                    <a:pt x="127" y="56"/>
                    <a:pt x="127" y="56"/>
                  </a:cubicBezTo>
                  <a:cubicBezTo>
                    <a:pt x="131" y="52"/>
                    <a:pt x="131" y="52"/>
                    <a:pt x="131" y="52"/>
                  </a:cubicBezTo>
                  <a:cubicBezTo>
                    <a:pt x="134" y="54"/>
                    <a:pt x="137" y="55"/>
                    <a:pt x="140" y="56"/>
                  </a:cubicBezTo>
                  <a:cubicBezTo>
                    <a:pt x="140" y="61"/>
                    <a:pt x="140" y="61"/>
                    <a:pt x="140" y="61"/>
                  </a:cubicBezTo>
                  <a:cubicBezTo>
                    <a:pt x="150" y="61"/>
                    <a:pt x="150" y="61"/>
                    <a:pt x="150" y="61"/>
                  </a:cubicBezTo>
                  <a:cubicBezTo>
                    <a:pt x="150" y="56"/>
                    <a:pt x="150" y="56"/>
                    <a:pt x="150" y="56"/>
                  </a:cubicBezTo>
                  <a:cubicBezTo>
                    <a:pt x="153" y="55"/>
                    <a:pt x="157" y="54"/>
                    <a:pt x="159" y="52"/>
                  </a:cubicBezTo>
                  <a:cubicBezTo>
                    <a:pt x="163" y="56"/>
                    <a:pt x="163" y="56"/>
                    <a:pt x="163" y="56"/>
                  </a:cubicBezTo>
                  <a:cubicBezTo>
                    <a:pt x="170" y="49"/>
                    <a:pt x="170" y="49"/>
                    <a:pt x="170" y="49"/>
                  </a:cubicBezTo>
                  <a:cubicBezTo>
                    <a:pt x="166" y="45"/>
                    <a:pt x="166" y="45"/>
                    <a:pt x="166" y="45"/>
                  </a:cubicBezTo>
                  <a:cubicBezTo>
                    <a:pt x="168" y="42"/>
                    <a:pt x="169" y="39"/>
                    <a:pt x="170" y="36"/>
                  </a:cubicBezTo>
                  <a:lnTo>
                    <a:pt x="176" y="36"/>
                  </a:lnTo>
                  <a:close/>
                  <a:moveTo>
                    <a:pt x="145" y="47"/>
                  </a:moveTo>
                  <a:cubicBezTo>
                    <a:pt x="136" y="47"/>
                    <a:pt x="129" y="40"/>
                    <a:pt x="129" y="31"/>
                  </a:cubicBezTo>
                  <a:cubicBezTo>
                    <a:pt x="129" y="22"/>
                    <a:pt x="136" y="15"/>
                    <a:pt x="145" y="15"/>
                  </a:cubicBezTo>
                  <a:cubicBezTo>
                    <a:pt x="154" y="15"/>
                    <a:pt x="161" y="22"/>
                    <a:pt x="161" y="31"/>
                  </a:cubicBezTo>
                  <a:cubicBezTo>
                    <a:pt x="161" y="40"/>
                    <a:pt x="154" y="47"/>
                    <a:pt x="145" y="47"/>
                  </a:cubicBez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40" name="Freeform 45"/>
            <p:cNvSpPr>
              <a:spLocks noEditPoints="1"/>
            </p:cNvSpPr>
            <p:nvPr/>
          </p:nvSpPr>
          <p:spPr bwMode="auto">
            <a:xfrm>
              <a:off x="4914495" y="3813667"/>
              <a:ext cx="597476" cy="328620"/>
            </a:xfrm>
            <a:custGeom>
              <a:avLst/>
              <a:gdLst>
                <a:gd name="T0" fmla="*/ 29 w 219"/>
                <a:gd name="T1" fmla="*/ 43 h 112"/>
                <a:gd name="T2" fmla="*/ 19 w 219"/>
                <a:gd name="T3" fmla="*/ 54 h 112"/>
                <a:gd name="T4" fmla="*/ 23 w 219"/>
                <a:gd name="T5" fmla="*/ 62 h 112"/>
                <a:gd name="T6" fmla="*/ 4 w 219"/>
                <a:gd name="T7" fmla="*/ 91 h 112"/>
                <a:gd name="T8" fmla="*/ 6 w 219"/>
                <a:gd name="T9" fmla="*/ 92 h 112"/>
                <a:gd name="T10" fmla="*/ 18 w 219"/>
                <a:gd name="T11" fmla="*/ 81 h 112"/>
                <a:gd name="T12" fmla="*/ 12 w 219"/>
                <a:gd name="T13" fmla="*/ 112 h 112"/>
                <a:gd name="T14" fmla="*/ 22 w 219"/>
                <a:gd name="T15" fmla="*/ 112 h 112"/>
                <a:gd name="T16" fmla="*/ 29 w 219"/>
                <a:gd name="T17" fmla="*/ 99 h 112"/>
                <a:gd name="T18" fmla="*/ 36 w 219"/>
                <a:gd name="T19" fmla="*/ 112 h 112"/>
                <a:gd name="T20" fmla="*/ 46 w 219"/>
                <a:gd name="T21" fmla="*/ 112 h 112"/>
                <a:gd name="T22" fmla="*/ 41 w 219"/>
                <a:gd name="T23" fmla="*/ 81 h 112"/>
                <a:gd name="T24" fmla="*/ 52 w 219"/>
                <a:gd name="T25" fmla="*/ 92 h 112"/>
                <a:gd name="T26" fmla="*/ 55 w 219"/>
                <a:gd name="T27" fmla="*/ 91 h 112"/>
                <a:gd name="T28" fmla="*/ 36 w 219"/>
                <a:gd name="T29" fmla="*/ 62 h 112"/>
                <a:gd name="T30" fmla="*/ 40 w 219"/>
                <a:gd name="T31" fmla="*/ 54 h 112"/>
                <a:gd name="T32" fmla="*/ 29 w 219"/>
                <a:gd name="T33" fmla="*/ 43 h 112"/>
                <a:gd name="T34" fmla="*/ 189 w 219"/>
                <a:gd name="T35" fmla="*/ 43 h 112"/>
                <a:gd name="T36" fmla="*/ 179 w 219"/>
                <a:gd name="T37" fmla="*/ 54 h 112"/>
                <a:gd name="T38" fmla="*/ 183 w 219"/>
                <a:gd name="T39" fmla="*/ 62 h 112"/>
                <a:gd name="T40" fmla="*/ 164 w 219"/>
                <a:gd name="T41" fmla="*/ 91 h 112"/>
                <a:gd name="T42" fmla="*/ 166 w 219"/>
                <a:gd name="T43" fmla="*/ 92 h 112"/>
                <a:gd name="T44" fmla="*/ 178 w 219"/>
                <a:gd name="T45" fmla="*/ 81 h 112"/>
                <a:gd name="T46" fmla="*/ 172 w 219"/>
                <a:gd name="T47" fmla="*/ 112 h 112"/>
                <a:gd name="T48" fmla="*/ 182 w 219"/>
                <a:gd name="T49" fmla="*/ 112 h 112"/>
                <a:gd name="T50" fmla="*/ 189 w 219"/>
                <a:gd name="T51" fmla="*/ 99 h 112"/>
                <a:gd name="T52" fmla="*/ 197 w 219"/>
                <a:gd name="T53" fmla="*/ 112 h 112"/>
                <a:gd name="T54" fmla="*/ 206 w 219"/>
                <a:gd name="T55" fmla="*/ 112 h 112"/>
                <a:gd name="T56" fmla="*/ 201 w 219"/>
                <a:gd name="T57" fmla="*/ 81 h 112"/>
                <a:gd name="T58" fmla="*/ 213 w 219"/>
                <a:gd name="T59" fmla="*/ 92 h 112"/>
                <a:gd name="T60" fmla="*/ 215 w 219"/>
                <a:gd name="T61" fmla="*/ 91 h 112"/>
                <a:gd name="T62" fmla="*/ 196 w 219"/>
                <a:gd name="T63" fmla="*/ 62 h 112"/>
                <a:gd name="T64" fmla="*/ 200 w 219"/>
                <a:gd name="T65" fmla="*/ 54 h 112"/>
                <a:gd name="T66" fmla="*/ 189 w 219"/>
                <a:gd name="T67" fmla="*/ 43 h 112"/>
                <a:gd name="T68" fmla="*/ 111 w 219"/>
                <a:gd name="T69" fmla="*/ 0 h 112"/>
                <a:gd name="T70" fmla="*/ 94 w 219"/>
                <a:gd name="T71" fmla="*/ 17 h 112"/>
                <a:gd name="T72" fmla="*/ 100 w 219"/>
                <a:gd name="T73" fmla="*/ 31 h 112"/>
                <a:gd name="T74" fmla="*/ 70 w 219"/>
                <a:gd name="T75" fmla="*/ 78 h 112"/>
                <a:gd name="T76" fmla="*/ 73 w 219"/>
                <a:gd name="T77" fmla="*/ 80 h 112"/>
                <a:gd name="T78" fmla="*/ 92 w 219"/>
                <a:gd name="T79" fmla="*/ 62 h 112"/>
                <a:gd name="T80" fmla="*/ 84 w 219"/>
                <a:gd name="T81" fmla="*/ 112 h 112"/>
                <a:gd name="T82" fmla="*/ 99 w 219"/>
                <a:gd name="T83" fmla="*/ 112 h 112"/>
                <a:gd name="T84" fmla="*/ 111 w 219"/>
                <a:gd name="T85" fmla="*/ 91 h 112"/>
                <a:gd name="T86" fmla="*/ 123 w 219"/>
                <a:gd name="T87" fmla="*/ 112 h 112"/>
                <a:gd name="T88" fmla="*/ 139 w 219"/>
                <a:gd name="T89" fmla="*/ 112 h 112"/>
                <a:gd name="T90" fmla="*/ 130 w 219"/>
                <a:gd name="T91" fmla="*/ 62 h 112"/>
                <a:gd name="T92" fmla="*/ 149 w 219"/>
                <a:gd name="T93" fmla="*/ 80 h 112"/>
                <a:gd name="T94" fmla="*/ 153 w 219"/>
                <a:gd name="T95" fmla="*/ 78 h 112"/>
                <a:gd name="T96" fmla="*/ 122 w 219"/>
                <a:gd name="T97" fmla="*/ 31 h 112"/>
                <a:gd name="T98" fmla="*/ 128 w 219"/>
                <a:gd name="T99" fmla="*/ 17 h 112"/>
                <a:gd name="T100" fmla="*/ 111 w 219"/>
                <a:gd name="T101"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9" h="112">
                  <a:moveTo>
                    <a:pt x="29" y="43"/>
                  </a:moveTo>
                  <a:cubicBezTo>
                    <a:pt x="23" y="43"/>
                    <a:pt x="19" y="48"/>
                    <a:pt x="19" y="54"/>
                  </a:cubicBezTo>
                  <a:cubicBezTo>
                    <a:pt x="19" y="57"/>
                    <a:pt x="20" y="60"/>
                    <a:pt x="23" y="62"/>
                  </a:cubicBezTo>
                  <a:cubicBezTo>
                    <a:pt x="12" y="66"/>
                    <a:pt x="0" y="87"/>
                    <a:pt x="4" y="91"/>
                  </a:cubicBezTo>
                  <a:cubicBezTo>
                    <a:pt x="4" y="92"/>
                    <a:pt x="5" y="92"/>
                    <a:pt x="6" y="92"/>
                  </a:cubicBezTo>
                  <a:cubicBezTo>
                    <a:pt x="9" y="92"/>
                    <a:pt x="14" y="87"/>
                    <a:pt x="18" y="81"/>
                  </a:cubicBezTo>
                  <a:cubicBezTo>
                    <a:pt x="15" y="91"/>
                    <a:pt x="13" y="102"/>
                    <a:pt x="12" y="112"/>
                  </a:cubicBezTo>
                  <a:cubicBezTo>
                    <a:pt x="22" y="112"/>
                    <a:pt x="22" y="112"/>
                    <a:pt x="22" y="112"/>
                  </a:cubicBezTo>
                  <a:cubicBezTo>
                    <a:pt x="22" y="106"/>
                    <a:pt x="25" y="99"/>
                    <a:pt x="29" y="99"/>
                  </a:cubicBezTo>
                  <a:cubicBezTo>
                    <a:pt x="33" y="99"/>
                    <a:pt x="36" y="106"/>
                    <a:pt x="36" y="112"/>
                  </a:cubicBezTo>
                  <a:cubicBezTo>
                    <a:pt x="46" y="112"/>
                    <a:pt x="46" y="112"/>
                    <a:pt x="46" y="112"/>
                  </a:cubicBezTo>
                  <a:cubicBezTo>
                    <a:pt x="45" y="102"/>
                    <a:pt x="43" y="91"/>
                    <a:pt x="41" y="81"/>
                  </a:cubicBezTo>
                  <a:cubicBezTo>
                    <a:pt x="44" y="87"/>
                    <a:pt x="49" y="92"/>
                    <a:pt x="52" y="92"/>
                  </a:cubicBezTo>
                  <a:cubicBezTo>
                    <a:pt x="53" y="92"/>
                    <a:pt x="54" y="92"/>
                    <a:pt x="55" y="91"/>
                  </a:cubicBezTo>
                  <a:cubicBezTo>
                    <a:pt x="59" y="87"/>
                    <a:pt x="47" y="66"/>
                    <a:pt x="36" y="62"/>
                  </a:cubicBezTo>
                  <a:cubicBezTo>
                    <a:pt x="38" y="60"/>
                    <a:pt x="40" y="57"/>
                    <a:pt x="40" y="54"/>
                  </a:cubicBezTo>
                  <a:cubicBezTo>
                    <a:pt x="40" y="48"/>
                    <a:pt x="35" y="43"/>
                    <a:pt x="29" y="43"/>
                  </a:cubicBezTo>
                  <a:moveTo>
                    <a:pt x="189" y="43"/>
                  </a:moveTo>
                  <a:cubicBezTo>
                    <a:pt x="184" y="43"/>
                    <a:pt x="179" y="48"/>
                    <a:pt x="179" y="54"/>
                  </a:cubicBezTo>
                  <a:cubicBezTo>
                    <a:pt x="179" y="57"/>
                    <a:pt x="180" y="60"/>
                    <a:pt x="183" y="62"/>
                  </a:cubicBezTo>
                  <a:cubicBezTo>
                    <a:pt x="172" y="66"/>
                    <a:pt x="160" y="87"/>
                    <a:pt x="164" y="91"/>
                  </a:cubicBezTo>
                  <a:cubicBezTo>
                    <a:pt x="165" y="92"/>
                    <a:pt x="165" y="92"/>
                    <a:pt x="166" y="92"/>
                  </a:cubicBezTo>
                  <a:cubicBezTo>
                    <a:pt x="170" y="92"/>
                    <a:pt x="174" y="87"/>
                    <a:pt x="178" y="81"/>
                  </a:cubicBezTo>
                  <a:cubicBezTo>
                    <a:pt x="175" y="91"/>
                    <a:pt x="173" y="102"/>
                    <a:pt x="172" y="112"/>
                  </a:cubicBezTo>
                  <a:cubicBezTo>
                    <a:pt x="182" y="112"/>
                    <a:pt x="182" y="112"/>
                    <a:pt x="182" y="112"/>
                  </a:cubicBezTo>
                  <a:cubicBezTo>
                    <a:pt x="182" y="106"/>
                    <a:pt x="186" y="99"/>
                    <a:pt x="189" y="99"/>
                  </a:cubicBezTo>
                  <a:cubicBezTo>
                    <a:pt x="193" y="99"/>
                    <a:pt x="196" y="106"/>
                    <a:pt x="197" y="112"/>
                  </a:cubicBezTo>
                  <a:cubicBezTo>
                    <a:pt x="206" y="112"/>
                    <a:pt x="206" y="112"/>
                    <a:pt x="206" y="112"/>
                  </a:cubicBezTo>
                  <a:cubicBezTo>
                    <a:pt x="205" y="102"/>
                    <a:pt x="203" y="91"/>
                    <a:pt x="201" y="81"/>
                  </a:cubicBezTo>
                  <a:cubicBezTo>
                    <a:pt x="205" y="87"/>
                    <a:pt x="209" y="92"/>
                    <a:pt x="213" y="92"/>
                  </a:cubicBezTo>
                  <a:cubicBezTo>
                    <a:pt x="213" y="92"/>
                    <a:pt x="214" y="92"/>
                    <a:pt x="215" y="91"/>
                  </a:cubicBezTo>
                  <a:cubicBezTo>
                    <a:pt x="219" y="87"/>
                    <a:pt x="207" y="66"/>
                    <a:pt x="196" y="62"/>
                  </a:cubicBezTo>
                  <a:cubicBezTo>
                    <a:pt x="198" y="60"/>
                    <a:pt x="200" y="57"/>
                    <a:pt x="200" y="54"/>
                  </a:cubicBezTo>
                  <a:cubicBezTo>
                    <a:pt x="200" y="48"/>
                    <a:pt x="195" y="43"/>
                    <a:pt x="189" y="43"/>
                  </a:cubicBezTo>
                  <a:moveTo>
                    <a:pt x="111" y="0"/>
                  </a:moveTo>
                  <a:cubicBezTo>
                    <a:pt x="102" y="0"/>
                    <a:pt x="94" y="8"/>
                    <a:pt x="94" y="17"/>
                  </a:cubicBezTo>
                  <a:cubicBezTo>
                    <a:pt x="94" y="23"/>
                    <a:pt x="96" y="28"/>
                    <a:pt x="100" y="31"/>
                  </a:cubicBezTo>
                  <a:cubicBezTo>
                    <a:pt x="83" y="37"/>
                    <a:pt x="63" y="72"/>
                    <a:pt x="70" y="78"/>
                  </a:cubicBezTo>
                  <a:cubicBezTo>
                    <a:pt x="71" y="79"/>
                    <a:pt x="72" y="80"/>
                    <a:pt x="73" y="80"/>
                  </a:cubicBezTo>
                  <a:cubicBezTo>
                    <a:pt x="79" y="80"/>
                    <a:pt x="86" y="71"/>
                    <a:pt x="92" y="62"/>
                  </a:cubicBezTo>
                  <a:cubicBezTo>
                    <a:pt x="88" y="78"/>
                    <a:pt x="85" y="96"/>
                    <a:pt x="84" y="112"/>
                  </a:cubicBezTo>
                  <a:cubicBezTo>
                    <a:pt x="99" y="112"/>
                    <a:pt x="99" y="112"/>
                    <a:pt x="99" y="112"/>
                  </a:cubicBezTo>
                  <a:cubicBezTo>
                    <a:pt x="100" y="103"/>
                    <a:pt x="105" y="91"/>
                    <a:pt x="111" y="91"/>
                  </a:cubicBezTo>
                  <a:cubicBezTo>
                    <a:pt x="117" y="91"/>
                    <a:pt x="123" y="103"/>
                    <a:pt x="123" y="112"/>
                  </a:cubicBezTo>
                  <a:cubicBezTo>
                    <a:pt x="139" y="112"/>
                    <a:pt x="139" y="112"/>
                    <a:pt x="139" y="112"/>
                  </a:cubicBezTo>
                  <a:cubicBezTo>
                    <a:pt x="137" y="96"/>
                    <a:pt x="134" y="78"/>
                    <a:pt x="130" y="62"/>
                  </a:cubicBezTo>
                  <a:cubicBezTo>
                    <a:pt x="136" y="71"/>
                    <a:pt x="143" y="80"/>
                    <a:pt x="149" y="80"/>
                  </a:cubicBezTo>
                  <a:cubicBezTo>
                    <a:pt x="150" y="80"/>
                    <a:pt x="152" y="79"/>
                    <a:pt x="153" y="78"/>
                  </a:cubicBezTo>
                  <a:cubicBezTo>
                    <a:pt x="159" y="72"/>
                    <a:pt x="140" y="37"/>
                    <a:pt x="122" y="31"/>
                  </a:cubicBezTo>
                  <a:cubicBezTo>
                    <a:pt x="126" y="28"/>
                    <a:pt x="128" y="23"/>
                    <a:pt x="128" y="17"/>
                  </a:cubicBezTo>
                  <a:cubicBezTo>
                    <a:pt x="128" y="8"/>
                    <a:pt x="121" y="0"/>
                    <a:pt x="111" y="0"/>
                  </a:cubicBezTo>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41" name="Freeform 46"/>
            <p:cNvSpPr>
              <a:spLocks noEditPoints="1"/>
            </p:cNvSpPr>
            <p:nvPr/>
          </p:nvSpPr>
          <p:spPr bwMode="auto">
            <a:xfrm>
              <a:off x="4037015" y="1135052"/>
              <a:ext cx="420994" cy="450134"/>
            </a:xfrm>
            <a:custGeom>
              <a:avLst/>
              <a:gdLst>
                <a:gd name="T0" fmla="*/ 69 w 154"/>
                <a:gd name="T1" fmla="*/ 142 h 154"/>
                <a:gd name="T2" fmla="*/ 85 w 154"/>
                <a:gd name="T3" fmla="*/ 142 h 154"/>
                <a:gd name="T4" fmla="*/ 23 w 154"/>
                <a:gd name="T5" fmla="*/ 131 h 154"/>
                <a:gd name="T6" fmla="*/ 25 w 154"/>
                <a:gd name="T7" fmla="*/ 117 h 154"/>
                <a:gd name="T8" fmla="*/ 117 w 154"/>
                <a:gd name="T9" fmla="*/ 129 h 154"/>
                <a:gd name="T10" fmla="*/ 128 w 154"/>
                <a:gd name="T11" fmla="*/ 117 h 154"/>
                <a:gd name="T12" fmla="*/ 0 w 154"/>
                <a:gd name="T13" fmla="*/ 77 h 154"/>
                <a:gd name="T14" fmla="*/ 12 w 154"/>
                <a:gd name="T15" fmla="*/ 69 h 154"/>
                <a:gd name="T16" fmla="*/ 142 w 154"/>
                <a:gd name="T17" fmla="*/ 85 h 154"/>
                <a:gd name="T18" fmla="*/ 142 w 154"/>
                <a:gd name="T19" fmla="*/ 69 h 154"/>
                <a:gd name="T20" fmla="*/ 73 w 154"/>
                <a:gd name="T21" fmla="*/ 34 h 154"/>
                <a:gd name="T22" fmla="*/ 56 w 154"/>
                <a:gd name="T23" fmla="*/ 57 h 154"/>
                <a:gd name="T24" fmla="*/ 69 w 154"/>
                <a:gd name="T25" fmla="*/ 76 h 154"/>
                <a:gd name="T26" fmla="*/ 81 w 154"/>
                <a:gd name="T27" fmla="*/ 92 h 154"/>
                <a:gd name="T28" fmla="*/ 81 w 154"/>
                <a:gd name="T29" fmla="*/ 95 h 154"/>
                <a:gd name="T30" fmla="*/ 71 w 154"/>
                <a:gd name="T31" fmla="*/ 91 h 154"/>
                <a:gd name="T32" fmla="*/ 71 w 154"/>
                <a:gd name="T33" fmla="*/ 86 h 154"/>
                <a:gd name="T34" fmla="*/ 72 w 154"/>
                <a:gd name="T35" fmla="*/ 82 h 154"/>
                <a:gd name="T36" fmla="*/ 56 w 154"/>
                <a:gd name="T37" fmla="*/ 84 h 154"/>
                <a:gd name="T38" fmla="*/ 56 w 154"/>
                <a:gd name="T39" fmla="*/ 90 h 154"/>
                <a:gd name="T40" fmla="*/ 60 w 154"/>
                <a:gd name="T41" fmla="*/ 104 h 154"/>
                <a:gd name="T42" fmla="*/ 73 w 154"/>
                <a:gd name="T43" fmla="*/ 118 h 154"/>
                <a:gd name="T44" fmla="*/ 80 w 154"/>
                <a:gd name="T45" fmla="*/ 108 h 154"/>
                <a:gd name="T46" fmla="*/ 98 w 154"/>
                <a:gd name="T47" fmla="*/ 93 h 154"/>
                <a:gd name="T48" fmla="*/ 85 w 154"/>
                <a:gd name="T49" fmla="*/ 74 h 154"/>
                <a:gd name="T50" fmla="*/ 73 w 154"/>
                <a:gd name="T51" fmla="*/ 57 h 154"/>
                <a:gd name="T52" fmla="*/ 81 w 154"/>
                <a:gd name="T53" fmla="*/ 51 h 154"/>
                <a:gd name="T54" fmla="*/ 82 w 154"/>
                <a:gd name="T55" fmla="*/ 68 h 154"/>
                <a:gd name="T56" fmla="*/ 98 w 154"/>
                <a:gd name="T57" fmla="*/ 66 h 154"/>
                <a:gd name="T58" fmla="*/ 98 w 154"/>
                <a:gd name="T59" fmla="*/ 60 h 154"/>
                <a:gd name="T60" fmla="*/ 93 w 154"/>
                <a:gd name="T61" fmla="*/ 46 h 154"/>
                <a:gd name="T62" fmla="*/ 80 w 154"/>
                <a:gd name="T63" fmla="*/ 34 h 154"/>
                <a:gd name="T64" fmla="*/ 25 w 154"/>
                <a:gd name="T65" fmla="*/ 37 h 154"/>
                <a:gd name="T66" fmla="*/ 23 w 154"/>
                <a:gd name="T67" fmla="*/ 23 h 154"/>
                <a:gd name="T68" fmla="*/ 117 w 154"/>
                <a:gd name="T69" fmla="*/ 26 h 154"/>
                <a:gd name="T70" fmla="*/ 131 w 154"/>
                <a:gd name="T71" fmla="*/ 23 h 154"/>
                <a:gd name="T72" fmla="*/ 31 w 154"/>
                <a:gd name="T73" fmla="*/ 77 h 154"/>
                <a:gd name="T74" fmla="*/ 123 w 154"/>
                <a:gd name="T75" fmla="*/ 77 h 154"/>
                <a:gd name="T76" fmla="*/ 77 w 154"/>
                <a:gd name="T77" fmla="*/ 17 h 154"/>
                <a:gd name="T78" fmla="*/ 77 w 154"/>
                <a:gd name="T79" fmla="*/ 137 h 154"/>
                <a:gd name="T80" fmla="*/ 77 w 154"/>
                <a:gd name="T81" fmla="*/ 17 h 154"/>
                <a:gd name="T82" fmla="*/ 69 w 154"/>
                <a:gd name="T83" fmla="*/ 12 h 154"/>
                <a:gd name="T84" fmla="*/ 77 w 154"/>
                <a:gd name="T85"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4" h="154">
                  <a:moveTo>
                    <a:pt x="85" y="142"/>
                  </a:moveTo>
                  <a:cubicBezTo>
                    <a:pt x="69" y="142"/>
                    <a:pt x="69" y="142"/>
                    <a:pt x="69" y="142"/>
                  </a:cubicBezTo>
                  <a:cubicBezTo>
                    <a:pt x="77" y="154"/>
                    <a:pt x="77" y="154"/>
                    <a:pt x="77" y="154"/>
                  </a:cubicBezTo>
                  <a:cubicBezTo>
                    <a:pt x="85" y="142"/>
                    <a:pt x="85" y="142"/>
                    <a:pt x="85" y="142"/>
                  </a:cubicBezTo>
                  <a:moveTo>
                    <a:pt x="25" y="117"/>
                  </a:moveTo>
                  <a:cubicBezTo>
                    <a:pt x="23" y="131"/>
                    <a:pt x="23" y="131"/>
                    <a:pt x="23" y="131"/>
                  </a:cubicBezTo>
                  <a:cubicBezTo>
                    <a:pt x="37" y="129"/>
                    <a:pt x="37" y="129"/>
                    <a:pt x="37" y="129"/>
                  </a:cubicBezTo>
                  <a:cubicBezTo>
                    <a:pt x="25" y="117"/>
                    <a:pt x="25" y="117"/>
                    <a:pt x="25" y="117"/>
                  </a:cubicBezTo>
                  <a:moveTo>
                    <a:pt x="128" y="117"/>
                  </a:moveTo>
                  <a:cubicBezTo>
                    <a:pt x="117" y="129"/>
                    <a:pt x="117" y="129"/>
                    <a:pt x="117" y="129"/>
                  </a:cubicBezTo>
                  <a:cubicBezTo>
                    <a:pt x="131" y="131"/>
                    <a:pt x="131" y="131"/>
                    <a:pt x="131" y="131"/>
                  </a:cubicBezTo>
                  <a:cubicBezTo>
                    <a:pt x="128" y="117"/>
                    <a:pt x="128" y="117"/>
                    <a:pt x="128" y="117"/>
                  </a:cubicBezTo>
                  <a:moveTo>
                    <a:pt x="12" y="69"/>
                  </a:moveTo>
                  <a:cubicBezTo>
                    <a:pt x="0" y="77"/>
                    <a:pt x="0" y="77"/>
                    <a:pt x="0" y="77"/>
                  </a:cubicBezTo>
                  <a:cubicBezTo>
                    <a:pt x="12" y="85"/>
                    <a:pt x="12" y="85"/>
                    <a:pt x="12" y="85"/>
                  </a:cubicBezTo>
                  <a:cubicBezTo>
                    <a:pt x="12" y="69"/>
                    <a:pt x="12" y="69"/>
                    <a:pt x="12" y="69"/>
                  </a:cubicBezTo>
                  <a:moveTo>
                    <a:pt x="142" y="69"/>
                  </a:moveTo>
                  <a:cubicBezTo>
                    <a:pt x="142" y="85"/>
                    <a:pt x="142" y="85"/>
                    <a:pt x="142" y="85"/>
                  </a:cubicBezTo>
                  <a:cubicBezTo>
                    <a:pt x="154" y="77"/>
                    <a:pt x="154" y="77"/>
                    <a:pt x="154" y="77"/>
                  </a:cubicBezTo>
                  <a:cubicBezTo>
                    <a:pt x="142" y="69"/>
                    <a:pt x="142" y="69"/>
                    <a:pt x="142" y="69"/>
                  </a:cubicBezTo>
                  <a:moveTo>
                    <a:pt x="80" y="34"/>
                  </a:moveTo>
                  <a:cubicBezTo>
                    <a:pt x="73" y="34"/>
                    <a:pt x="73" y="34"/>
                    <a:pt x="73" y="34"/>
                  </a:cubicBezTo>
                  <a:cubicBezTo>
                    <a:pt x="73" y="42"/>
                    <a:pt x="73" y="42"/>
                    <a:pt x="73" y="42"/>
                  </a:cubicBezTo>
                  <a:cubicBezTo>
                    <a:pt x="62" y="43"/>
                    <a:pt x="56" y="48"/>
                    <a:pt x="56" y="57"/>
                  </a:cubicBezTo>
                  <a:cubicBezTo>
                    <a:pt x="56" y="61"/>
                    <a:pt x="58" y="66"/>
                    <a:pt x="63" y="71"/>
                  </a:cubicBezTo>
                  <a:cubicBezTo>
                    <a:pt x="65" y="72"/>
                    <a:pt x="67" y="74"/>
                    <a:pt x="69" y="76"/>
                  </a:cubicBezTo>
                  <a:cubicBezTo>
                    <a:pt x="71" y="78"/>
                    <a:pt x="73" y="80"/>
                    <a:pt x="75" y="81"/>
                  </a:cubicBezTo>
                  <a:cubicBezTo>
                    <a:pt x="79" y="85"/>
                    <a:pt x="81" y="89"/>
                    <a:pt x="81" y="92"/>
                  </a:cubicBezTo>
                  <a:cubicBezTo>
                    <a:pt x="81" y="92"/>
                    <a:pt x="81" y="93"/>
                    <a:pt x="81" y="93"/>
                  </a:cubicBezTo>
                  <a:cubicBezTo>
                    <a:pt x="81" y="94"/>
                    <a:pt x="81" y="95"/>
                    <a:pt x="81" y="95"/>
                  </a:cubicBezTo>
                  <a:cubicBezTo>
                    <a:pt x="81" y="98"/>
                    <a:pt x="80" y="100"/>
                    <a:pt x="76" y="100"/>
                  </a:cubicBezTo>
                  <a:cubicBezTo>
                    <a:pt x="73" y="100"/>
                    <a:pt x="71" y="97"/>
                    <a:pt x="71" y="91"/>
                  </a:cubicBezTo>
                  <a:cubicBezTo>
                    <a:pt x="71" y="90"/>
                    <a:pt x="71" y="90"/>
                    <a:pt x="71" y="89"/>
                  </a:cubicBezTo>
                  <a:cubicBezTo>
                    <a:pt x="71" y="88"/>
                    <a:pt x="71" y="87"/>
                    <a:pt x="71" y="86"/>
                  </a:cubicBezTo>
                  <a:cubicBezTo>
                    <a:pt x="71" y="85"/>
                    <a:pt x="72" y="84"/>
                    <a:pt x="72" y="84"/>
                  </a:cubicBezTo>
                  <a:cubicBezTo>
                    <a:pt x="72" y="83"/>
                    <a:pt x="72" y="82"/>
                    <a:pt x="72" y="82"/>
                  </a:cubicBezTo>
                  <a:cubicBezTo>
                    <a:pt x="56" y="82"/>
                    <a:pt x="56" y="82"/>
                    <a:pt x="56" y="82"/>
                  </a:cubicBezTo>
                  <a:cubicBezTo>
                    <a:pt x="56" y="83"/>
                    <a:pt x="56" y="83"/>
                    <a:pt x="56" y="84"/>
                  </a:cubicBezTo>
                  <a:cubicBezTo>
                    <a:pt x="56" y="85"/>
                    <a:pt x="56" y="86"/>
                    <a:pt x="56" y="87"/>
                  </a:cubicBezTo>
                  <a:cubicBezTo>
                    <a:pt x="56" y="88"/>
                    <a:pt x="56" y="89"/>
                    <a:pt x="56" y="90"/>
                  </a:cubicBezTo>
                  <a:cubicBezTo>
                    <a:pt x="56" y="91"/>
                    <a:pt x="56" y="92"/>
                    <a:pt x="56" y="92"/>
                  </a:cubicBezTo>
                  <a:cubicBezTo>
                    <a:pt x="56" y="98"/>
                    <a:pt x="57" y="102"/>
                    <a:pt x="60" y="104"/>
                  </a:cubicBezTo>
                  <a:cubicBezTo>
                    <a:pt x="63" y="106"/>
                    <a:pt x="67" y="108"/>
                    <a:pt x="73" y="108"/>
                  </a:cubicBezTo>
                  <a:cubicBezTo>
                    <a:pt x="73" y="118"/>
                    <a:pt x="73" y="118"/>
                    <a:pt x="73" y="118"/>
                  </a:cubicBezTo>
                  <a:cubicBezTo>
                    <a:pt x="80" y="118"/>
                    <a:pt x="80" y="118"/>
                    <a:pt x="80" y="118"/>
                  </a:cubicBezTo>
                  <a:cubicBezTo>
                    <a:pt x="80" y="108"/>
                    <a:pt x="80" y="108"/>
                    <a:pt x="80" y="108"/>
                  </a:cubicBezTo>
                  <a:cubicBezTo>
                    <a:pt x="86" y="108"/>
                    <a:pt x="90" y="106"/>
                    <a:pt x="93" y="104"/>
                  </a:cubicBezTo>
                  <a:cubicBezTo>
                    <a:pt x="96" y="102"/>
                    <a:pt x="98" y="98"/>
                    <a:pt x="98" y="93"/>
                  </a:cubicBezTo>
                  <a:cubicBezTo>
                    <a:pt x="98" y="88"/>
                    <a:pt x="96" y="84"/>
                    <a:pt x="91" y="79"/>
                  </a:cubicBezTo>
                  <a:cubicBezTo>
                    <a:pt x="89" y="77"/>
                    <a:pt x="87" y="76"/>
                    <a:pt x="85" y="74"/>
                  </a:cubicBezTo>
                  <a:cubicBezTo>
                    <a:pt x="83" y="72"/>
                    <a:pt x="81" y="70"/>
                    <a:pt x="79" y="68"/>
                  </a:cubicBezTo>
                  <a:cubicBezTo>
                    <a:pt x="75" y="64"/>
                    <a:pt x="73" y="61"/>
                    <a:pt x="73" y="57"/>
                  </a:cubicBezTo>
                  <a:cubicBezTo>
                    <a:pt x="73" y="52"/>
                    <a:pt x="74" y="50"/>
                    <a:pt x="78" y="50"/>
                  </a:cubicBezTo>
                  <a:cubicBezTo>
                    <a:pt x="79" y="50"/>
                    <a:pt x="80" y="50"/>
                    <a:pt x="81" y="51"/>
                  </a:cubicBezTo>
                  <a:cubicBezTo>
                    <a:pt x="82" y="52"/>
                    <a:pt x="82" y="54"/>
                    <a:pt x="82" y="55"/>
                  </a:cubicBezTo>
                  <a:cubicBezTo>
                    <a:pt x="82" y="68"/>
                    <a:pt x="82" y="68"/>
                    <a:pt x="82" y="68"/>
                  </a:cubicBezTo>
                  <a:cubicBezTo>
                    <a:pt x="98" y="68"/>
                    <a:pt x="98" y="68"/>
                    <a:pt x="98" y="68"/>
                  </a:cubicBezTo>
                  <a:cubicBezTo>
                    <a:pt x="98" y="67"/>
                    <a:pt x="98" y="67"/>
                    <a:pt x="98" y="66"/>
                  </a:cubicBezTo>
                  <a:cubicBezTo>
                    <a:pt x="98" y="65"/>
                    <a:pt x="98" y="64"/>
                    <a:pt x="98" y="63"/>
                  </a:cubicBezTo>
                  <a:cubicBezTo>
                    <a:pt x="98" y="62"/>
                    <a:pt x="98" y="61"/>
                    <a:pt x="98" y="60"/>
                  </a:cubicBezTo>
                  <a:cubicBezTo>
                    <a:pt x="98" y="59"/>
                    <a:pt x="98" y="58"/>
                    <a:pt x="98" y="58"/>
                  </a:cubicBezTo>
                  <a:cubicBezTo>
                    <a:pt x="98" y="52"/>
                    <a:pt x="97" y="48"/>
                    <a:pt x="93" y="46"/>
                  </a:cubicBezTo>
                  <a:cubicBezTo>
                    <a:pt x="91" y="44"/>
                    <a:pt x="86" y="42"/>
                    <a:pt x="80" y="42"/>
                  </a:cubicBezTo>
                  <a:cubicBezTo>
                    <a:pt x="80" y="34"/>
                    <a:pt x="80" y="34"/>
                    <a:pt x="80" y="34"/>
                  </a:cubicBezTo>
                  <a:moveTo>
                    <a:pt x="23" y="23"/>
                  </a:moveTo>
                  <a:cubicBezTo>
                    <a:pt x="25" y="37"/>
                    <a:pt x="25" y="37"/>
                    <a:pt x="25" y="37"/>
                  </a:cubicBezTo>
                  <a:cubicBezTo>
                    <a:pt x="37" y="26"/>
                    <a:pt x="37" y="26"/>
                    <a:pt x="37" y="26"/>
                  </a:cubicBezTo>
                  <a:cubicBezTo>
                    <a:pt x="23" y="23"/>
                    <a:pt x="23" y="23"/>
                    <a:pt x="23" y="23"/>
                  </a:cubicBezTo>
                  <a:moveTo>
                    <a:pt x="131" y="23"/>
                  </a:moveTo>
                  <a:cubicBezTo>
                    <a:pt x="117" y="26"/>
                    <a:pt x="117" y="26"/>
                    <a:pt x="117" y="26"/>
                  </a:cubicBezTo>
                  <a:cubicBezTo>
                    <a:pt x="128" y="37"/>
                    <a:pt x="128" y="37"/>
                    <a:pt x="128" y="37"/>
                  </a:cubicBezTo>
                  <a:cubicBezTo>
                    <a:pt x="131" y="23"/>
                    <a:pt x="131" y="23"/>
                    <a:pt x="131" y="23"/>
                  </a:cubicBezTo>
                  <a:moveTo>
                    <a:pt x="77" y="123"/>
                  </a:moveTo>
                  <a:cubicBezTo>
                    <a:pt x="51" y="123"/>
                    <a:pt x="31" y="103"/>
                    <a:pt x="31" y="77"/>
                  </a:cubicBezTo>
                  <a:cubicBezTo>
                    <a:pt x="31" y="52"/>
                    <a:pt x="51" y="31"/>
                    <a:pt x="77" y="31"/>
                  </a:cubicBezTo>
                  <a:cubicBezTo>
                    <a:pt x="102" y="31"/>
                    <a:pt x="123" y="52"/>
                    <a:pt x="123" y="77"/>
                  </a:cubicBezTo>
                  <a:cubicBezTo>
                    <a:pt x="123" y="103"/>
                    <a:pt x="102" y="123"/>
                    <a:pt x="77" y="123"/>
                  </a:cubicBezTo>
                  <a:moveTo>
                    <a:pt x="77" y="17"/>
                  </a:moveTo>
                  <a:cubicBezTo>
                    <a:pt x="44" y="17"/>
                    <a:pt x="17" y="44"/>
                    <a:pt x="17" y="77"/>
                  </a:cubicBezTo>
                  <a:cubicBezTo>
                    <a:pt x="17" y="110"/>
                    <a:pt x="44" y="137"/>
                    <a:pt x="77" y="137"/>
                  </a:cubicBezTo>
                  <a:cubicBezTo>
                    <a:pt x="110" y="137"/>
                    <a:pt x="137" y="110"/>
                    <a:pt x="137" y="77"/>
                  </a:cubicBezTo>
                  <a:cubicBezTo>
                    <a:pt x="137" y="44"/>
                    <a:pt x="110" y="17"/>
                    <a:pt x="77" y="17"/>
                  </a:cubicBezTo>
                  <a:moveTo>
                    <a:pt x="77" y="0"/>
                  </a:moveTo>
                  <a:cubicBezTo>
                    <a:pt x="69" y="12"/>
                    <a:pt x="69" y="12"/>
                    <a:pt x="69" y="12"/>
                  </a:cubicBezTo>
                  <a:cubicBezTo>
                    <a:pt x="85" y="12"/>
                    <a:pt x="85" y="12"/>
                    <a:pt x="85" y="12"/>
                  </a:cubicBezTo>
                  <a:cubicBezTo>
                    <a:pt x="77" y="0"/>
                    <a:pt x="77" y="0"/>
                    <a:pt x="77" y="0"/>
                  </a:cubicBezTo>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42" name="Freeform 47"/>
            <p:cNvSpPr>
              <a:spLocks noEditPoints="1"/>
            </p:cNvSpPr>
            <p:nvPr/>
          </p:nvSpPr>
          <p:spPr bwMode="auto">
            <a:xfrm>
              <a:off x="3125027" y="3210318"/>
              <a:ext cx="510714" cy="328620"/>
            </a:xfrm>
            <a:custGeom>
              <a:avLst/>
              <a:gdLst>
                <a:gd name="T0" fmla="*/ 88 w 187"/>
                <a:gd name="T1" fmla="*/ 82 h 112"/>
                <a:gd name="T2" fmla="*/ 77 w 187"/>
                <a:gd name="T3" fmla="*/ 100 h 112"/>
                <a:gd name="T4" fmla="*/ 82 w 187"/>
                <a:gd name="T5" fmla="*/ 100 h 112"/>
                <a:gd name="T6" fmla="*/ 82 w 187"/>
                <a:gd name="T7" fmla="*/ 112 h 112"/>
                <a:gd name="T8" fmla="*/ 95 w 187"/>
                <a:gd name="T9" fmla="*/ 112 h 112"/>
                <a:gd name="T10" fmla="*/ 95 w 187"/>
                <a:gd name="T11" fmla="*/ 100 h 112"/>
                <a:gd name="T12" fmla="*/ 100 w 187"/>
                <a:gd name="T13" fmla="*/ 100 h 112"/>
                <a:gd name="T14" fmla="*/ 88 w 187"/>
                <a:gd name="T15" fmla="*/ 82 h 112"/>
                <a:gd name="T16" fmla="*/ 115 w 187"/>
                <a:gd name="T17" fmla="*/ 82 h 112"/>
                <a:gd name="T18" fmla="*/ 103 w 187"/>
                <a:gd name="T19" fmla="*/ 100 h 112"/>
                <a:gd name="T20" fmla="*/ 108 w 187"/>
                <a:gd name="T21" fmla="*/ 100 h 112"/>
                <a:gd name="T22" fmla="*/ 108 w 187"/>
                <a:gd name="T23" fmla="*/ 112 h 112"/>
                <a:gd name="T24" fmla="*/ 121 w 187"/>
                <a:gd name="T25" fmla="*/ 112 h 112"/>
                <a:gd name="T26" fmla="*/ 121 w 187"/>
                <a:gd name="T27" fmla="*/ 100 h 112"/>
                <a:gd name="T28" fmla="*/ 126 w 187"/>
                <a:gd name="T29" fmla="*/ 100 h 112"/>
                <a:gd name="T30" fmla="*/ 115 w 187"/>
                <a:gd name="T31" fmla="*/ 82 h 112"/>
                <a:gd name="T32" fmla="*/ 141 w 187"/>
                <a:gd name="T33" fmla="*/ 82 h 112"/>
                <a:gd name="T34" fmla="*/ 130 w 187"/>
                <a:gd name="T35" fmla="*/ 100 h 112"/>
                <a:gd name="T36" fmla="*/ 134 w 187"/>
                <a:gd name="T37" fmla="*/ 100 h 112"/>
                <a:gd name="T38" fmla="*/ 134 w 187"/>
                <a:gd name="T39" fmla="*/ 112 h 112"/>
                <a:gd name="T40" fmla="*/ 148 w 187"/>
                <a:gd name="T41" fmla="*/ 112 h 112"/>
                <a:gd name="T42" fmla="*/ 148 w 187"/>
                <a:gd name="T43" fmla="*/ 100 h 112"/>
                <a:gd name="T44" fmla="*/ 152 w 187"/>
                <a:gd name="T45" fmla="*/ 100 h 112"/>
                <a:gd name="T46" fmla="*/ 141 w 187"/>
                <a:gd name="T47" fmla="*/ 82 h 112"/>
                <a:gd name="T48" fmla="*/ 115 w 187"/>
                <a:gd name="T49" fmla="*/ 12 h 112"/>
                <a:gd name="T50" fmla="*/ 91 w 187"/>
                <a:gd name="T51" fmla="*/ 28 h 112"/>
                <a:gd name="T52" fmla="*/ 82 w 187"/>
                <a:gd name="T53" fmla="*/ 24 h 112"/>
                <a:gd name="T54" fmla="*/ 79 w 187"/>
                <a:gd name="T55" fmla="*/ 24 h 112"/>
                <a:gd name="T56" fmla="*/ 68 w 187"/>
                <a:gd name="T57" fmla="*/ 40 h 112"/>
                <a:gd name="T58" fmla="*/ 59 w 187"/>
                <a:gd name="T59" fmla="*/ 38 h 112"/>
                <a:gd name="T60" fmla="*/ 44 w 187"/>
                <a:gd name="T61" fmla="*/ 53 h 112"/>
                <a:gd name="T62" fmla="*/ 67 w 187"/>
                <a:gd name="T63" fmla="*/ 79 h 112"/>
                <a:gd name="T64" fmla="*/ 163 w 187"/>
                <a:gd name="T65" fmla="*/ 79 h 112"/>
                <a:gd name="T66" fmla="*/ 187 w 187"/>
                <a:gd name="T67" fmla="*/ 53 h 112"/>
                <a:gd name="T68" fmla="*/ 168 w 187"/>
                <a:gd name="T69" fmla="*/ 37 h 112"/>
                <a:gd name="T70" fmla="*/ 163 w 187"/>
                <a:gd name="T71" fmla="*/ 38 h 112"/>
                <a:gd name="T72" fmla="*/ 151 w 187"/>
                <a:gd name="T73" fmla="*/ 24 h 112"/>
                <a:gd name="T74" fmla="*/ 143 w 187"/>
                <a:gd name="T75" fmla="*/ 27 h 112"/>
                <a:gd name="T76" fmla="*/ 115 w 187"/>
                <a:gd name="T77" fmla="*/ 12 h 112"/>
                <a:gd name="T78" fmla="*/ 72 w 187"/>
                <a:gd name="T79" fmla="*/ 0 h 112"/>
                <a:gd name="T80" fmla="*/ 47 w 187"/>
                <a:gd name="T81" fmla="*/ 17 h 112"/>
                <a:gd name="T82" fmla="*/ 38 w 187"/>
                <a:gd name="T83" fmla="*/ 12 h 112"/>
                <a:gd name="T84" fmla="*/ 36 w 187"/>
                <a:gd name="T85" fmla="*/ 12 h 112"/>
                <a:gd name="T86" fmla="*/ 24 w 187"/>
                <a:gd name="T87" fmla="*/ 28 h 112"/>
                <a:gd name="T88" fmla="*/ 15 w 187"/>
                <a:gd name="T89" fmla="*/ 26 h 112"/>
                <a:gd name="T90" fmla="*/ 0 w 187"/>
                <a:gd name="T91" fmla="*/ 41 h 112"/>
                <a:gd name="T92" fmla="*/ 24 w 187"/>
                <a:gd name="T93" fmla="*/ 67 h 112"/>
                <a:gd name="T94" fmla="*/ 40 w 187"/>
                <a:gd name="T95" fmla="*/ 67 h 112"/>
                <a:gd name="T96" fmla="*/ 38 w 187"/>
                <a:gd name="T97" fmla="*/ 53 h 112"/>
                <a:gd name="T98" fmla="*/ 48 w 187"/>
                <a:gd name="T99" fmla="*/ 35 h 112"/>
                <a:gd name="T100" fmla="*/ 59 w 187"/>
                <a:gd name="T101" fmla="*/ 32 h 112"/>
                <a:gd name="T102" fmla="*/ 62 w 187"/>
                <a:gd name="T103" fmla="*/ 32 h 112"/>
                <a:gd name="T104" fmla="*/ 78 w 187"/>
                <a:gd name="T105" fmla="*/ 18 h 112"/>
                <a:gd name="T106" fmla="*/ 82 w 187"/>
                <a:gd name="T107" fmla="*/ 18 h 112"/>
                <a:gd name="T108" fmla="*/ 90 w 187"/>
                <a:gd name="T109" fmla="*/ 20 h 112"/>
                <a:gd name="T110" fmla="*/ 97 w 187"/>
                <a:gd name="T111" fmla="*/ 12 h 112"/>
                <a:gd name="T112" fmla="*/ 72 w 187"/>
                <a:gd name="T11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112">
                  <a:moveTo>
                    <a:pt x="88" y="82"/>
                  </a:moveTo>
                  <a:cubicBezTo>
                    <a:pt x="77" y="100"/>
                    <a:pt x="77" y="100"/>
                    <a:pt x="77" y="100"/>
                  </a:cubicBezTo>
                  <a:cubicBezTo>
                    <a:pt x="82" y="100"/>
                    <a:pt x="82" y="100"/>
                    <a:pt x="82" y="100"/>
                  </a:cubicBezTo>
                  <a:cubicBezTo>
                    <a:pt x="82" y="112"/>
                    <a:pt x="82" y="112"/>
                    <a:pt x="82" y="112"/>
                  </a:cubicBezTo>
                  <a:cubicBezTo>
                    <a:pt x="95" y="112"/>
                    <a:pt x="95" y="112"/>
                    <a:pt x="95" y="112"/>
                  </a:cubicBezTo>
                  <a:cubicBezTo>
                    <a:pt x="95" y="100"/>
                    <a:pt x="95" y="100"/>
                    <a:pt x="95" y="100"/>
                  </a:cubicBezTo>
                  <a:cubicBezTo>
                    <a:pt x="100" y="100"/>
                    <a:pt x="100" y="100"/>
                    <a:pt x="100" y="100"/>
                  </a:cubicBezTo>
                  <a:cubicBezTo>
                    <a:pt x="88" y="82"/>
                    <a:pt x="88" y="82"/>
                    <a:pt x="88" y="82"/>
                  </a:cubicBezTo>
                  <a:moveTo>
                    <a:pt x="115" y="82"/>
                  </a:moveTo>
                  <a:cubicBezTo>
                    <a:pt x="103" y="100"/>
                    <a:pt x="103" y="100"/>
                    <a:pt x="103" y="100"/>
                  </a:cubicBezTo>
                  <a:cubicBezTo>
                    <a:pt x="108" y="100"/>
                    <a:pt x="108" y="100"/>
                    <a:pt x="108" y="100"/>
                  </a:cubicBezTo>
                  <a:cubicBezTo>
                    <a:pt x="108" y="112"/>
                    <a:pt x="108" y="112"/>
                    <a:pt x="108" y="112"/>
                  </a:cubicBezTo>
                  <a:cubicBezTo>
                    <a:pt x="121" y="112"/>
                    <a:pt x="121" y="112"/>
                    <a:pt x="121" y="112"/>
                  </a:cubicBezTo>
                  <a:cubicBezTo>
                    <a:pt x="121" y="100"/>
                    <a:pt x="121" y="100"/>
                    <a:pt x="121" y="100"/>
                  </a:cubicBezTo>
                  <a:cubicBezTo>
                    <a:pt x="126" y="100"/>
                    <a:pt x="126" y="100"/>
                    <a:pt x="126" y="100"/>
                  </a:cubicBezTo>
                  <a:cubicBezTo>
                    <a:pt x="115" y="82"/>
                    <a:pt x="115" y="82"/>
                    <a:pt x="115" y="82"/>
                  </a:cubicBezTo>
                  <a:moveTo>
                    <a:pt x="141" y="82"/>
                  </a:moveTo>
                  <a:cubicBezTo>
                    <a:pt x="130" y="100"/>
                    <a:pt x="130" y="100"/>
                    <a:pt x="130" y="100"/>
                  </a:cubicBezTo>
                  <a:cubicBezTo>
                    <a:pt x="134" y="100"/>
                    <a:pt x="134" y="100"/>
                    <a:pt x="134" y="100"/>
                  </a:cubicBezTo>
                  <a:cubicBezTo>
                    <a:pt x="134" y="112"/>
                    <a:pt x="134" y="112"/>
                    <a:pt x="134" y="112"/>
                  </a:cubicBezTo>
                  <a:cubicBezTo>
                    <a:pt x="148" y="112"/>
                    <a:pt x="148" y="112"/>
                    <a:pt x="148" y="112"/>
                  </a:cubicBezTo>
                  <a:cubicBezTo>
                    <a:pt x="148" y="100"/>
                    <a:pt x="148" y="100"/>
                    <a:pt x="148" y="100"/>
                  </a:cubicBezTo>
                  <a:cubicBezTo>
                    <a:pt x="152" y="100"/>
                    <a:pt x="152" y="100"/>
                    <a:pt x="152" y="100"/>
                  </a:cubicBezTo>
                  <a:cubicBezTo>
                    <a:pt x="141" y="82"/>
                    <a:pt x="141" y="82"/>
                    <a:pt x="141" y="82"/>
                  </a:cubicBezTo>
                  <a:moveTo>
                    <a:pt x="115" y="12"/>
                  </a:moveTo>
                  <a:cubicBezTo>
                    <a:pt x="101" y="12"/>
                    <a:pt x="97" y="20"/>
                    <a:pt x="91" y="28"/>
                  </a:cubicBezTo>
                  <a:cubicBezTo>
                    <a:pt x="90" y="26"/>
                    <a:pt x="86" y="24"/>
                    <a:pt x="82" y="24"/>
                  </a:cubicBezTo>
                  <a:cubicBezTo>
                    <a:pt x="81" y="24"/>
                    <a:pt x="80" y="24"/>
                    <a:pt x="79" y="24"/>
                  </a:cubicBezTo>
                  <a:cubicBezTo>
                    <a:pt x="70" y="27"/>
                    <a:pt x="66" y="33"/>
                    <a:pt x="68" y="40"/>
                  </a:cubicBezTo>
                  <a:cubicBezTo>
                    <a:pt x="65" y="39"/>
                    <a:pt x="62" y="38"/>
                    <a:pt x="59" y="38"/>
                  </a:cubicBezTo>
                  <a:cubicBezTo>
                    <a:pt x="50" y="38"/>
                    <a:pt x="44" y="46"/>
                    <a:pt x="44" y="53"/>
                  </a:cubicBezTo>
                  <a:cubicBezTo>
                    <a:pt x="43" y="66"/>
                    <a:pt x="50" y="79"/>
                    <a:pt x="67" y="79"/>
                  </a:cubicBezTo>
                  <a:cubicBezTo>
                    <a:pt x="163" y="79"/>
                    <a:pt x="163" y="79"/>
                    <a:pt x="163" y="79"/>
                  </a:cubicBezTo>
                  <a:cubicBezTo>
                    <a:pt x="181" y="79"/>
                    <a:pt x="187" y="66"/>
                    <a:pt x="187" y="53"/>
                  </a:cubicBezTo>
                  <a:cubicBezTo>
                    <a:pt x="186" y="45"/>
                    <a:pt x="177" y="37"/>
                    <a:pt x="168" y="37"/>
                  </a:cubicBezTo>
                  <a:cubicBezTo>
                    <a:pt x="166" y="37"/>
                    <a:pt x="164" y="37"/>
                    <a:pt x="163" y="38"/>
                  </a:cubicBezTo>
                  <a:cubicBezTo>
                    <a:pt x="165" y="32"/>
                    <a:pt x="158" y="24"/>
                    <a:pt x="151" y="24"/>
                  </a:cubicBezTo>
                  <a:cubicBezTo>
                    <a:pt x="148" y="24"/>
                    <a:pt x="145" y="25"/>
                    <a:pt x="143" y="27"/>
                  </a:cubicBezTo>
                  <a:cubicBezTo>
                    <a:pt x="138" y="19"/>
                    <a:pt x="130" y="12"/>
                    <a:pt x="115" y="12"/>
                  </a:cubicBezTo>
                  <a:moveTo>
                    <a:pt x="72" y="0"/>
                  </a:moveTo>
                  <a:cubicBezTo>
                    <a:pt x="57" y="0"/>
                    <a:pt x="53" y="8"/>
                    <a:pt x="47" y="17"/>
                  </a:cubicBezTo>
                  <a:cubicBezTo>
                    <a:pt x="46" y="15"/>
                    <a:pt x="42" y="12"/>
                    <a:pt x="38" y="12"/>
                  </a:cubicBezTo>
                  <a:cubicBezTo>
                    <a:pt x="37" y="12"/>
                    <a:pt x="36" y="12"/>
                    <a:pt x="36" y="12"/>
                  </a:cubicBezTo>
                  <a:cubicBezTo>
                    <a:pt x="26" y="15"/>
                    <a:pt x="22" y="21"/>
                    <a:pt x="24" y="28"/>
                  </a:cubicBezTo>
                  <a:cubicBezTo>
                    <a:pt x="21" y="27"/>
                    <a:pt x="18" y="26"/>
                    <a:pt x="15" y="26"/>
                  </a:cubicBezTo>
                  <a:cubicBezTo>
                    <a:pt x="6" y="26"/>
                    <a:pt x="1" y="34"/>
                    <a:pt x="0" y="41"/>
                  </a:cubicBezTo>
                  <a:cubicBezTo>
                    <a:pt x="0" y="54"/>
                    <a:pt x="6" y="67"/>
                    <a:pt x="24" y="67"/>
                  </a:cubicBezTo>
                  <a:cubicBezTo>
                    <a:pt x="40" y="67"/>
                    <a:pt x="40" y="67"/>
                    <a:pt x="40" y="67"/>
                  </a:cubicBezTo>
                  <a:cubicBezTo>
                    <a:pt x="39" y="63"/>
                    <a:pt x="38" y="58"/>
                    <a:pt x="38" y="53"/>
                  </a:cubicBezTo>
                  <a:cubicBezTo>
                    <a:pt x="39" y="45"/>
                    <a:pt x="42" y="39"/>
                    <a:pt x="48" y="35"/>
                  </a:cubicBezTo>
                  <a:cubicBezTo>
                    <a:pt x="52" y="33"/>
                    <a:pt x="55" y="32"/>
                    <a:pt x="59" y="32"/>
                  </a:cubicBezTo>
                  <a:cubicBezTo>
                    <a:pt x="60" y="32"/>
                    <a:pt x="61" y="32"/>
                    <a:pt x="62" y="32"/>
                  </a:cubicBezTo>
                  <a:cubicBezTo>
                    <a:pt x="64" y="26"/>
                    <a:pt x="69" y="21"/>
                    <a:pt x="78" y="18"/>
                  </a:cubicBezTo>
                  <a:cubicBezTo>
                    <a:pt x="79" y="18"/>
                    <a:pt x="81" y="18"/>
                    <a:pt x="82" y="18"/>
                  </a:cubicBezTo>
                  <a:cubicBezTo>
                    <a:pt x="85" y="18"/>
                    <a:pt x="87" y="19"/>
                    <a:pt x="90" y="20"/>
                  </a:cubicBezTo>
                  <a:cubicBezTo>
                    <a:pt x="92" y="17"/>
                    <a:pt x="94" y="14"/>
                    <a:pt x="97" y="12"/>
                  </a:cubicBezTo>
                  <a:cubicBezTo>
                    <a:pt x="92" y="5"/>
                    <a:pt x="84" y="0"/>
                    <a:pt x="72" y="0"/>
                  </a:cubicBezTo>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43" name="Oval 48"/>
            <p:cNvSpPr>
              <a:spLocks noChangeArrowheads="1"/>
            </p:cNvSpPr>
            <p:nvPr/>
          </p:nvSpPr>
          <p:spPr bwMode="auto">
            <a:xfrm>
              <a:off x="4725196" y="1351664"/>
              <a:ext cx="27607" cy="29587"/>
            </a:xfrm>
            <a:prstGeom prst="ellipse">
              <a:avLst/>
            </a:prstGeom>
            <a:solidFill>
              <a:srgbClr val="EAA75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44" name="Oval 49"/>
            <p:cNvSpPr>
              <a:spLocks noChangeArrowheads="1"/>
            </p:cNvSpPr>
            <p:nvPr/>
          </p:nvSpPr>
          <p:spPr bwMode="auto">
            <a:xfrm>
              <a:off x="4083354" y="2657688"/>
              <a:ext cx="27607" cy="28530"/>
            </a:xfrm>
            <a:prstGeom prst="ellipse">
              <a:avLst/>
            </a:prstGeom>
            <a:solidFill>
              <a:srgbClr val="45444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45" name="Oval 50"/>
            <p:cNvSpPr>
              <a:spLocks noChangeArrowheads="1"/>
            </p:cNvSpPr>
            <p:nvPr/>
          </p:nvSpPr>
          <p:spPr bwMode="auto">
            <a:xfrm>
              <a:off x="3996592" y="2657688"/>
              <a:ext cx="26620" cy="28530"/>
            </a:xfrm>
            <a:prstGeom prst="ellipse">
              <a:avLst/>
            </a:prstGeom>
            <a:solidFill>
              <a:srgbClr val="45444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46" name="Oval 51"/>
            <p:cNvSpPr>
              <a:spLocks noChangeArrowheads="1"/>
            </p:cNvSpPr>
            <p:nvPr/>
          </p:nvSpPr>
          <p:spPr bwMode="auto">
            <a:xfrm>
              <a:off x="3905886" y="2657688"/>
              <a:ext cx="27607" cy="28530"/>
            </a:xfrm>
            <a:prstGeom prst="ellipse">
              <a:avLst/>
            </a:prstGeom>
            <a:solidFill>
              <a:srgbClr val="45444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47" name="Oval 52"/>
            <p:cNvSpPr>
              <a:spLocks noChangeArrowheads="1"/>
            </p:cNvSpPr>
            <p:nvPr/>
          </p:nvSpPr>
          <p:spPr bwMode="auto">
            <a:xfrm>
              <a:off x="5687468" y="3975335"/>
              <a:ext cx="26620" cy="28530"/>
            </a:xfrm>
            <a:prstGeom prst="ellipse">
              <a:avLst/>
            </a:prstGeom>
            <a:solidFill>
              <a:srgbClr val="96519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48" name="Oval 53"/>
            <p:cNvSpPr>
              <a:spLocks noChangeArrowheads="1"/>
            </p:cNvSpPr>
            <p:nvPr/>
          </p:nvSpPr>
          <p:spPr bwMode="auto">
            <a:xfrm>
              <a:off x="5763384" y="3975335"/>
              <a:ext cx="27607" cy="28530"/>
            </a:xfrm>
            <a:prstGeom prst="ellipse">
              <a:avLst/>
            </a:prstGeom>
            <a:solidFill>
              <a:srgbClr val="96519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49" name="Oval 54"/>
            <p:cNvSpPr>
              <a:spLocks noChangeArrowheads="1"/>
            </p:cNvSpPr>
            <p:nvPr/>
          </p:nvSpPr>
          <p:spPr bwMode="auto">
            <a:xfrm>
              <a:off x="5837329" y="3975335"/>
              <a:ext cx="27607" cy="28530"/>
            </a:xfrm>
            <a:prstGeom prst="ellipse">
              <a:avLst/>
            </a:prstGeom>
            <a:solidFill>
              <a:srgbClr val="96519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50" name="Oval 55"/>
            <p:cNvSpPr>
              <a:spLocks noChangeArrowheads="1"/>
            </p:cNvSpPr>
            <p:nvPr/>
          </p:nvSpPr>
          <p:spPr bwMode="auto">
            <a:xfrm>
              <a:off x="5908316" y="3975335"/>
              <a:ext cx="27607" cy="28530"/>
            </a:xfrm>
            <a:prstGeom prst="ellipse">
              <a:avLst/>
            </a:prstGeom>
            <a:solidFill>
              <a:srgbClr val="96519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51" name="Oval 56"/>
            <p:cNvSpPr>
              <a:spLocks noChangeArrowheads="1"/>
            </p:cNvSpPr>
            <p:nvPr/>
          </p:nvSpPr>
          <p:spPr bwMode="auto">
            <a:xfrm>
              <a:off x="5979303" y="3975335"/>
              <a:ext cx="27607" cy="28530"/>
            </a:xfrm>
            <a:prstGeom prst="ellipse">
              <a:avLst/>
            </a:prstGeom>
            <a:solidFill>
              <a:srgbClr val="96519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52" name="Oval 57"/>
            <p:cNvSpPr>
              <a:spLocks noChangeArrowheads="1"/>
            </p:cNvSpPr>
            <p:nvPr/>
          </p:nvSpPr>
          <p:spPr bwMode="auto">
            <a:xfrm>
              <a:off x="3387286" y="3760833"/>
              <a:ext cx="26620" cy="29587"/>
            </a:xfrm>
            <a:prstGeom prst="ellipse">
              <a:avLst/>
            </a:prstGeom>
            <a:solidFill>
              <a:srgbClr val="4F9D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53" name="Oval 58"/>
            <p:cNvSpPr>
              <a:spLocks noChangeArrowheads="1"/>
            </p:cNvSpPr>
            <p:nvPr/>
          </p:nvSpPr>
          <p:spPr bwMode="auto">
            <a:xfrm>
              <a:off x="3438554" y="3848537"/>
              <a:ext cx="27607" cy="32757"/>
            </a:xfrm>
            <a:prstGeom prst="ellipse">
              <a:avLst/>
            </a:prstGeom>
            <a:solidFill>
              <a:srgbClr val="4F9D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54" name="Oval 59"/>
            <p:cNvSpPr>
              <a:spLocks noChangeArrowheads="1"/>
            </p:cNvSpPr>
            <p:nvPr/>
          </p:nvSpPr>
          <p:spPr bwMode="auto">
            <a:xfrm>
              <a:off x="3507569" y="3922502"/>
              <a:ext cx="26620" cy="28530"/>
            </a:xfrm>
            <a:prstGeom prst="ellipse">
              <a:avLst/>
            </a:prstGeom>
            <a:solidFill>
              <a:srgbClr val="4F9D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55" name="Oval 60"/>
            <p:cNvSpPr>
              <a:spLocks noChangeArrowheads="1"/>
            </p:cNvSpPr>
            <p:nvPr/>
          </p:nvSpPr>
          <p:spPr bwMode="auto">
            <a:xfrm>
              <a:off x="3592360" y="3968995"/>
              <a:ext cx="26620" cy="29587"/>
            </a:xfrm>
            <a:prstGeom prst="ellipse">
              <a:avLst/>
            </a:prstGeom>
            <a:solidFill>
              <a:srgbClr val="4F9DA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56" name="Oval 61"/>
            <p:cNvSpPr>
              <a:spLocks noChangeArrowheads="1"/>
            </p:cNvSpPr>
            <p:nvPr/>
          </p:nvSpPr>
          <p:spPr bwMode="auto">
            <a:xfrm>
              <a:off x="5730848" y="2434734"/>
              <a:ext cx="27607" cy="29587"/>
            </a:xfrm>
            <a:prstGeom prst="ellipse">
              <a:avLst/>
            </a:prstGeom>
            <a:solidFill>
              <a:srgbClr val="D1677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57" name="Oval 62"/>
            <p:cNvSpPr>
              <a:spLocks noChangeArrowheads="1"/>
            </p:cNvSpPr>
            <p:nvPr/>
          </p:nvSpPr>
          <p:spPr bwMode="auto">
            <a:xfrm>
              <a:off x="5684510" y="2522436"/>
              <a:ext cx="29578" cy="29587"/>
            </a:xfrm>
            <a:prstGeom prst="ellipse">
              <a:avLst/>
            </a:prstGeom>
            <a:solidFill>
              <a:srgbClr val="D1677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600" b="0" i="0" u="none" strike="noStrike" kern="0" cap="none" spc="0" normalizeH="0" baseline="0" noProof="0">
                <a:ln>
                  <a:noFill/>
                </a:ln>
                <a:solidFill>
                  <a:schemeClr val="tx1"/>
                </a:solidFill>
                <a:effectLst/>
                <a:uLnTx/>
                <a:uFillTx/>
              </a:endParaRPr>
            </a:p>
          </p:txBody>
        </p:sp>
        <p:sp>
          <p:nvSpPr>
            <p:cNvPr id="58" name="文本框 133"/>
            <p:cNvSpPr txBox="1"/>
            <p:nvPr/>
          </p:nvSpPr>
          <p:spPr>
            <a:xfrm>
              <a:off x="4796551" y="622575"/>
              <a:ext cx="370447" cy="376645"/>
            </a:xfrm>
            <a:prstGeom prst="rect">
              <a:avLst/>
            </a:prstGeom>
            <a:noFill/>
          </p:spPr>
          <p:txBody>
            <a:bodyPr wrap="none" lIns="91440" tIns="45720" rIns="91440" bIns="45720" rtlCol="0">
              <a:spAutoFit/>
            </a:bodyPr>
            <a:lstStyle/>
            <a:p>
              <a:r>
                <a:rPr lang="en-US" altLang="zh-CN" sz="2665" dirty="0">
                  <a:solidFill>
                    <a:schemeClr val="tx1"/>
                  </a:solidFill>
                  <a:latin typeface="Impact" panose="020B0806030902050204" pitchFamily="34" charset="0"/>
                  <a:cs typeface="Aharoni" panose="02010803020104030203" pitchFamily="2" charset="-79"/>
                </a:rPr>
                <a:t>01</a:t>
              </a:r>
            </a:p>
          </p:txBody>
        </p:sp>
        <p:sp>
          <p:nvSpPr>
            <p:cNvPr id="59" name="文本框 134"/>
            <p:cNvSpPr txBox="1"/>
            <p:nvPr/>
          </p:nvSpPr>
          <p:spPr>
            <a:xfrm>
              <a:off x="4778458" y="955497"/>
              <a:ext cx="1052700" cy="264605"/>
            </a:xfrm>
            <a:prstGeom prst="rect">
              <a:avLst/>
            </a:prstGeom>
            <a:noFill/>
          </p:spPr>
          <p:txBody>
            <a:bodyPr wrap="none" lIns="91440" tIns="45720" rIns="91440" bIns="45720" rtlCol="0">
              <a:spAutoFit/>
            </a:bodyPr>
            <a:lstStyle/>
            <a:p>
              <a:r>
                <a:rPr lang="zh-CN" altLang="en-US" sz="1600" b="1" dirty="0" smtClean="0">
                  <a:solidFill>
                    <a:schemeClr val="tx1"/>
                  </a:solidFill>
                  <a:latin typeface="微软雅黑" panose="020B0503020204020204" charset="-122"/>
                  <a:ea typeface="微软雅黑" panose="020B0503020204020204" charset="-122"/>
                </a:rPr>
                <a:t>输入</a:t>
              </a:r>
              <a:r>
                <a:rPr lang="zh-CN" altLang="en-US" sz="1600" b="1" dirty="0">
                  <a:solidFill>
                    <a:schemeClr val="tx1"/>
                  </a:solidFill>
                  <a:latin typeface="微软雅黑" panose="020B0503020204020204" charset="-122"/>
                  <a:ea typeface="微软雅黑" panose="020B0503020204020204" charset="-122"/>
                </a:rPr>
                <a:t>你的标题</a:t>
              </a:r>
            </a:p>
          </p:txBody>
        </p:sp>
        <p:sp>
          <p:nvSpPr>
            <p:cNvPr id="60" name="文本框 135"/>
            <p:cNvSpPr txBox="1"/>
            <p:nvPr/>
          </p:nvSpPr>
          <p:spPr>
            <a:xfrm>
              <a:off x="4799616" y="1602856"/>
              <a:ext cx="401437" cy="376645"/>
            </a:xfrm>
            <a:prstGeom prst="rect">
              <a:avLst/>
            </a:prstGeom>
            <a:noFill/>
          </p:spPr>
          <p:txBody>
            <a:bodyPr wrap="none" lIns="91440" tIns="45720" rIns="91440" bIns="45720" rtlCol="0">
              <a:spAutoFit/>
            </a:bodyPr>
            <a:lstStyle/>
            <a:p>
              <a:r>
                <a:rPr lang="en-US" altLang="zh-CN" sz="2665" dirty="0">
                  <a:solidFill>
                    <a:schemeClr val="tx1"/>
                  </a:solidFill>
                  <a:latin typeface="Impact" panose="020B0806030902050204" pitchFamily="34" charset="0"/>
                  <a:cs typeface="Aharoni" panose="02010803020104030203" pitchFamily="2" charset="-79"/>
                </a:rPr>
                <a:t>02</a:t>
              </a:r>
            </a:p>
          </p:txBody>
        </p:sp>
        <p:sp>
          <p:nvSpPr>
            <p:cNvPr id="61" name="文本框 137"/>
            <p:cNvSpPr txBox="1"/>
            <p:nvPr/>
          </p:nvSpPr>
          <p:spPr>
            <a:xfrm>
              <a:off x="3851979" y="3172555"/>
              <a:ext cx="400961" cy="376645"/>
            </a:xfrm>
            <a:prstGeom prst="rect">
              <a:avLst/>
            </a:prstGeom>
            <a:noFill/>
          </p:spPr>
          <p:txBody>
            <a:bodyPr wrap="none" lIns="91440" tIns="45720" rIns="91440" bIns="45720" rtlCol="0">
              <a:spAutoFit/>
            </a:bodyPr>
            <a:lstStyle/>
            <a:p>
              <a:r>
                <a:rPr lang="en-US" altLang="zh-CN" sz="2665" dirty="0">
                  <a:solidFill>
                    <a:schemeClr val="tx1"/>
                  </a:solidFill>
                  <a:latin typeface="Impact" panose="020B0806030902050204" pitchFamily="34" charset="0"/>
                  <a:cs typeface="Aharoni" panose="02010803020104030203" pitchFamily="2" charset="-79"/>
                </a:rPr>
                <a:t>04</a:t>
              </a:r>
            </a:p>
          </p:txBody>
        </p:sp>
        <p:sp>
          <p:nvSpPr>
            <p:cNvPr id="62" name="文本框 139"/>
            <p:cNvSpPr txBox="1"/>
            <p:nvPr/>
          </p:nvSpPr>
          <p:spPr>
            <a:xfrm>
              <a:off x="4245048" y="4098956"/>
              <a:ext cx="410496" cy="376645"/>
            </a:xfrm>
            <a:prstGeom prst="rect">
              <a:avLst/>
            </a:prstGeom>
            <a:noFill/>
          </p:spPr>
          <p:txBody>
            <a:bodyPr wrap="none" lIns="91440" tIns="45720" rIns="91440" bIns="45720" rtlCol="0">
              <a:spAutoFit/>
            </a:bodyPr>
            <a:lstStyle/>
            <a:p>
              <a:r>
                <a:rPr lang="en-US" altLang="zh-CN" sz="2665" dirty="0">
                  <a:solidFill>
                    <a:schemeClr val="tx1"/>
                  </a:solidFill>
                  <a:latin typeface="Impact" panose="020B0806030902050204" pitchFamily="34" charset="0"/>
                  <a:cs typeface="Aharoni" panose="02010803020104030203" pitchFamily="2" charset="-79"/>
                </a:rPr>
                <a:t>05</a:t>
              </a:r>
            </a:p>
          </p:txBody>
        </p:sp>
        <p:sp>
          <p:nvSpPr>
            <p:cNvPr id="63" name="文本框 141"/>
            <p:cNvSpPr txBox="1"/>
            <p:nvPr/>
          </p:nvSpPr>
          <p:spPr>
            <a:xfrm>
              <a:off x="3633240" y="1891874"/>
              <a:ext cx="408589" cy="376645"/>
            </a:xfrm>
            <a:prstGeom prst="rect">
              <a:avLst/>
            </a:prstGeom>
            <a:noFill/>
          </p:spPr>
          <p:txBody>
            <a:bodyPr wrap="none" lIns="91440" tIns="45720" rIns="91440" bIns="45720" rtlCol="0">
              <a:spAutoFit/>
            </a:bodyPr>
            <a:lstStyle/>
            <a:p>
              <a:r>
                <a:rPr lang="en-US" altLang="zh-CN" sz="2665" dirty="0">
                  <a:solidFill>
                    <a:schemeClr val="tx1"/>
                  </a:solidFill>
                  <a:latin typeface="Impact" panose="020B0806030902050204" pitchFamily="34" charset="0"/>
                  <a:cs typeface="Aharoni" panose="02010803020104030203" pitchFamily="2" charset="-79"/>
                </a:rPr>
                <a:t>03</a:t>
              </a:r>
            </a:p>
          </p:txBody>
        </p:sp>
        <p:sp>
          <p:nvSpPr>
            <p:cNvPr id="64" name="文本框 134"/>
            <p:cNvSpPr txBox="1"/>
            <p:nvPr/>
          </p:nvSpPr>
          <p:spPr>
            <a:xfrm>
              <a:off x="4215241" y="1922906"/>
              <a:ext cx="1052700" cy="264605"/>
            </a:xfrm>
            <a:prstGeom prst="rect">
              <a:avLst/>
            </a:prstGeom>
            <a:noFill/>
          </p:spPr>
          <p:txBody>
            <a:bodyPr wrap="none" lIns="91440" tIns="45720" rIns="91440" bIns="45720" rtlCol="0">
              <a:spAutoFit/>
            </a:bodyPr>
            <a:lstStyle/>
            <a:p>
              <a:r>
                <a:rPr lang="zh-CN" altLang="en-US" sz="1600" b="1" dirty="0" smtClean="0">
                  <a:solidFill>
                    <a:schemeClr val="tx1"/>
                  </a:solidFill>
                  <a:latin typeface="微软雅黑" panose="020B0503020204020204" charset="-122"/>
                  <a:ea typeface="微软雅黑" panose="020B0503020204020204" charset="-122"/>
                </a:rPr>
                <a:t>输入</a:t>
              </a:r>
              <a:r>
                <a:rPr lang="zh-CN" altLang="en-US" sz="1600" b="1" dirty="0">
                  <a:solidFill>
                    <a:schemeClr val="tx1"/>
                  </a:solidFill>
                  <a:latin typeface="微软雅黑" panose="020B0503020204020204" charset="-122"/>
                  <a:ea typeface="微软雅黑" panose="020B0503020204020204" charset="-122"/>
                </a:rPr>
                <a:t>你的标题</a:t>
              </a:r>
            </a:p>
          </p:txBody>
        </p:sp>
        <p:sp>
          <p:nvSpPr>
            <p:cNvPr id="65" name="文本框 134"/>
            <p:cNvSpPr txBox="1"/>
            <p:nvPr/>
          </p:nvSpPr>
          <p:spPr>
            <a:xfrm>
              <a:off x="2954830" y="2217491"/>
              <a:ext cx="1052700" cy="264605"/>
            </a:xfrm>
            <a:prstGeom prst="rect">
              <a:avLst/>
            </a:prstGeom>
            <a:noFill/>
          </p:spPr>
          <p:txBody>
            <a:bodyPr wrap="none" lIns="91440" tIns="45720" rIns="91440" bIns="45720" rtlCol="0">
              <a:spAutoFit/>
            </a:bodyPr>
            <a:lstStyle/>
            <a:p>
              <a:r>
                <a:rPr lang="zh-CN" altLang="en-US" sz="1600" b="1" dirty="0" smtClean="0">
                  <a:solidFill>
                    <a:schemeClr val="tx1"/>
                  </a:solidFill>
                  <a:latin typeface="微软雅黑" panose="020B0503020204020204" charset="-122"/>
                  <a:ea typeface="微软雅黑" panose="020B0503020204020204" charset="-122"/>
                </a:rPr>
                <a:t>输入</a:t>
              </a:r>
              <a:r>
                <a:rPr lang="zh-CN" altLang="en-US" sz="1600" b="1" dirty="0">
                  <a:solidFill>
                    <a:schemeClr val="tx1"/>
                  </a:solidFill>
                  <a:latin typeface="微软雅黑" panose="020B0503020204020204" charset="-122"/>
                  <a:ea typeface="微软雅黑" panose="020B0503020204020204" charset="-122"/>
                </a:rPr>
                <a:t>你的标题</a:t>
              </a:r>
            </a:p>
          </p:txBody>
        </p:sp>
        <p:sp>
          <p:nvSpPr>
            <p:cNvPr id="66" name="文本框 134"/>
            <p:cNvSpPr txBox="1"/>
            <p:nvPr/>
          </p:nvSpPr>
          <p:spPr>
            <a:xfrm>
              <a:off x="4181476" y="3260878"/>
              <a:ext cx="1052700" cy="264605"/>
            </a:xfrm>
            <a:prstGeom prst="rect">
              <a:avLst/>
            </a:prstGeom>
            <a:noFill/>
          </p:spPr>
          <p:txBody>
            <a:bodyPr wrap="none" lIns="91440" tIns="45720" rIns="91440" bIns="45720" rtlCol="0">
              <a:spAutoFit/>
            </a:bodyPr>
            <a:lstStyle/>
            <a:p>
              <a:r>
                <a:rPr lang="zh-CN" altLang="en-US" sz="1600" b="1" dirty="0" smtClean="0">
                  <a:solidFill>
                    <a:schemeClr val="tx1"/>
                  </a:solidFill>
                  <a:latin typeface="微软雅黑" panose="020B0503020204020204" charset="-122"/>
                  <a:ea typeface="微软雅黑" panose="020B0503020204020204" charset="-122"/>
                </a:rPr>
                <a:t>输入</a:t>
              </a:r>
              <a:r>
                <a:rPr lang="zh-CN" altLang="en-US" sz="1600" b="1" dirty="0">
                  <a:solidFill>
                    <a:schemeClr val="tx1"/>
                  </a:solidFill>
                  <a:latin typeface="微软雅黑" panose="020B0503020204020204" charset="-122"/>
                  <a:ea typeface="微软雅黑" panose="020B0503020204020204" charset="-122"/>
                </a:rPr>
                <a:t>你的标题</a:t>
              </a:r>
            </a:p>
          </p:txBody>
        </p:sp>
        <p:sp>
          <p:nvSpPr>
            <p:cNvPr id="67" name="文本框 134"/>
            <p:cNvSpPr txBox="1"/>
            <p:nvPr/>
          </p:nvSpPr>
          <p:spPr>
            <a:xfrm>
              <a:off x="3537925" y="4410726"/>
              <a:ext cx="1052700" cy="264605"/>
            </a:xfrm>
            <a:prstGeom prst="rect">
              <a:avLst/>
            </a:prstGeom>
            <a:noFill/>
          </p:spPr>
          <p:txBody>
            <a:bodyPr wrap="none" lIns="91440" tIns="45720" rIns="91440" bIns="45720" rtlCol="0">
              <a:spAutoFit/>
            </a:bodyPr>
            <a:lstStyle/>
            <a:p>
              <a:r>
                <a:rPr lang="zh-CN" altLang="en-US" sz="1600" b="1" dirty="0" smtClean="0">
                  <a:solidFill>
                    <a:schemeClr val="tx1"/>
                  </a:solidFill>
                  <a:latin typeface="微软雅黑" panose="020B0503020204020204" charset="-122"/>
                  <a:ea typeface="微软雅黑" panose="020B0503020204020204" charset="-122"/>
                </a:rPr>
                <a:t>输入</a:t>
              </a:r>
              <a:r>
                <a:rPr lang="zh-CN" altLang="en-US" sz="1600" b="1" dirty="0">
                  <a:solidFill>
                    <a:schemeClr val="tx1"/>
                  </a:solidFill>
                  <a:latin typeface="微软雅黑" panose="020B0503020204020204" charset="-122"/>
                  <a:ea typeface="微软雅黑" panose="020B0503020204020204" charset="-122"/>
                </a:rPr>
                <a:t>你的标题</a:t>
              </a:r>
            </a:p>
          </p:txBody>
        </p:sp>
      </p:grpSp>
      <p:sp>
        <p:nvSpPr>
          <p:cNvPr id="68" name="矩形 67"/>
          <p:cNvSpPr/>
          <p:nvPr/>
        </p:nvSpPr>
        <p:spPr>
          <a:xfrm>
            <a:off x="5891112" y="2399847"/>
            <a:ext cx="5603669" cy="3497580"/>
          </a:xfrm>
          <a:prstGeom prst="rect">
            <a:avLst/>
          </a:prstGeom>
        </p:spPr>
        <p:txBody>
          <a:bodyPr wrap="square">
            <a:spAutoFit/>
          </a:bodyPr>
          <a:lstStyle/>
          <a:p>
            <a:pPr marR="0" lvl="0" algn="just" defTabSz="914400" eaLnBrk="1" fontAlgn="auto" latinLnBrk="0" hangingPunct="1">
              <a:spcBef>
                <a:spcPts val="0"/>
              </a:spcBef>
              <a:spcAft>
                <a:spcPts val="0"/>
              </a:spcAft>
              <a:buClr>
                <a:srgbClr val="C00000"/>
              </a:buClr>
              <a:buSzTx/>
              <a:defRPr/>
            </a:pPr>
            <a:r>
              <a:rPr kumimoji="0" lang="zh-CN" altLang="zh-CN" sz="2135" b="1" i="0" u="none" strike="noStrike" kern="1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Times New Roman" panose="02020603050405020304" pitchFamily="18" charset="0"/>
              </a:rPr>
              <a:t>请在此粘贴或者输入您的文字内容：</a:t>
            </a:r>
          </a:p>
          <a:p>
            <a:pPr marL="342900" marR="0" lvl="0" indent="-342900" algn="just" defTabSz="914400" eaLnBrk="1" fontAlgn="auto" latinLnBrk="0" hangingPunct="1">
              <a:spcBef>
                <a:spcPts val="0"/>
              </a:spcBef>
              <a:spcAft>
                <a:spcPts val="0"/>
              </a:spcAft>
              <a:buClr>
                <a:schemeClr val="tx1">
                  <a:lumMod val="65000"/>
                  <a:lumOff val="35000"/>
                </a:schemeClr>
              </a:buClr>
              <a:buSzTx/>
              <a:buFont typeface="+mj-lt"/>
              <a:buAutoNum type="alphaUcPeriod"/>
              <a:defRPr/>
            </a:pPr>
            <a:r>
              <a:rPr kumimoji="0" lang="zh-CN" sz="1335" i="0" u="none" strike="noStrike" kern="1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Times New Roman" panose="02020603050405020304" pitchFamily="18" charset="0"/>
              </a:rPr>
              <a:t>您的内容打在这里，或者通过复制您的文本后，在此框中选择粘贴，并选择只保留文字。您的内容打在这里，或者通过复制您的文本后，在此框中</a:t>
            </a:r>
          </a:p>
          <a:p>
            <a:pPr marL="342900" marR="0" lvl="0" indent="-342900" algn="just" defTabSz="914400" eaLnBrk="1" fontAlgn="auto" latinLnBrk="0" hangingPunct="1">
              <a:spcBef>
                <a:spcPts val="0"/>
              </a:spcBef>
              <a:spcAft>
                <a:spcPts val="0"/>
              </a:spcAft>
              <a:buClr>
                <a:schemeClr val="tx1">
                  <a:lumMod val="65000"/>
                  <a:lumOff val="35000"/>
                </a:schemeClr>
              </a:buClr>
              <a:buSzTx/>
              <a:buFont typeface="+mj-lt"/>
              <a:buAutoNum type="alphaUcPeriod"/>
              <a:defRPr/>
            </a:pPr>
            <a:r>
              <a:rPr kumimoji="0" lang="zh-CN" sz="1335" i="0" u="none" strike="noStrike" kern="1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Times New Roman" panose="02020603050405020304" pitchFamily="18" charset="0"/>
              </a:rPr>
              <a:t>您的内容打在这里，或者通过复制您的文本后，在此框中选择粘贴，并选择只保留文字。您的内容打在这里，或者通过复制您的文本后，在此框中</a:t>
            </a:r>
          </a:p>
          <a:p>
            <a:pPr marL="342900" marR="0" lvl="0" indent="-342900" algn="just" defTabSz="914400" eaLnBrk="1" fontAlgn="auto" latinLnBrk="0" hangingPunct="1">
              <a:spcBef>
                <a:spcPts val="0"/>
              </a:spcBef>
              <a:spcAft>
                <a:spcPts val="0"/>
              </a:spcAft>
              <a:buClr>
                <a:schemeClr val="tx1">
                  <a:lumMod val="65000"/>
                  <a:lumOff val="35000"/>
                </a:schemeClr>
              </a:buClr>
              <a:buSzTx/>
              <a:buFont typeface="+mj-lt"/>
              <a:buAutoNum type="alphaUcPeriod"/>
              <a:defRPr/>
            </a:pPr>
            <a:r>
              <a:rPr kumimoji="0" lang="zh-CN" sz="1335" i="0" u="none" strike="noStrike" kern="1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Times New Roman" panose="02020603050405020304" pitchFamily="18" charset="0"/>
              </a:rPr>
              <a:t>您的内容打在这里，或者通过复制您的文本后，在此框中选择粘贴，并选择只保留文字。您的内容打在这里，或者通过复制您的文本后，在此框中</a:t>
            </a:r>
          </a:p>
          <a:p>
            <a:pPr marL="342900" marR="0" lvl="0" indent="-342900" algn="just" defTabSz="914400" eaLnBrk="1" fontAlgn="auto" latinLnBrk="0" hangingPunct="1">
              <a:spcBef>
                <a:spcPts val="0"/>
              </a:spcBef>
              <a:spcAft>
                <a:spcPts val="0"/>
              </a:spcAft>
              <a:buClr>
                <a:schemeClr val="tx1">
                  <a:lumMod val="65000"/>
                  <a:lumOff val="35000"/>
                </a:schemeClr>
              </a:buClr>
              <a:buSzTx/>
              <a:buFont typeface="+mj-lt"/>
              <a:buAutoNum type="alphaUcPeriod"/>
              <a:defRPr/>
            </a:pPr>
            <a:r>
              <a:rPr kumimoji="0" lang="zh-CN" sz="1335" i="0" u="none" strike="noStrike" kern="1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Times New Roman" panose="02020603050405020304" pitchFamily="18" charset="0"/>
              </a:rPr>
              <a:t>您的内容打在这里，或者通过复制您的文本后，在此框中选择粘贴，并选择只保留文字。您的内容打在这里，或者通过复制您的文本后，在此框中</a:t>
            </a:r>
          </a:p>
          <a:p>
            <a:pPr marL="342900" marR="0" lvl="0" indent="-342900" algn="just" defTabSz="914400" eaLnBrk="1" fontAlgn="auto" latinLnBrk="0" hangingPunct="1">
              <a:spcBef>
                <a:spcPts val="0"/>
              </a:spcBef>
              <a:spcAft>
                <a:spcPts val="0"/>
              </a:spcAft>
              <a:buClr>
                <a:schemeClr val="tx1">
                  <a:lumMod val="65000"/>
                  <a:lumOff val="35000"/>
                </a:schemeClr>
              </a:buClr>
              <a:buSzTx/>
              <a:buFont typeface="+mj-lt"/>
              <a:buAutoNum type="alphaUcPeriod"/>
              <a:defRPr/>
            </a:pPr>
            <a:r>
              <a:rPr kumimoji="0" lang="zh-CN" sz="1335" i="0" u="none" strike="noStrike" kern="1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Times New Roman" panose="02020603050405020304" pitchFamily="18" charset="0"/>
              </a:rPr>
              <a:t>您的内容打在这里，或者通过复制您的文本后，在此框中选择粘贴，并选择只保留文字。您的内容打在这里，或者通过复制您的文本后，在此框中</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53" presetClass="entr" presetSubtype="16"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68"/>
                                        </p:tgtEl>
                                        <p:attrNameLst>
                                          <p:attrName>style.visibility</p:attrName>
                                        </p:attrNameLst>
                                      </p:cBhvr>
                                      <p:to>
                                        <p:strVal val="visible"/>
                                      </p:to>
                                    </p:set>
                                    <p:anim calcmode="lin" valueType="num">
                                      <p:cBhvr>
                                        <p:cTn id="26" dur="2000" fill="hold"/>
                                        <p:tgtEl>
                                          <p:spTgt spid="68"/>
                                        </p:tgtEl>
                                        <p:attrNameLst>
                                          <p:attrName>ppt_w</p:attrName>
                                        </p:attrNameLst>
                                      </p:cBhvr>
                                      <p:tavLst>
                                        <p:tav tm="0">
                                          <p:val>
                                            <p:fltVal val="0"/>
                                          </p:val>
                                        </p:tav>
                                        <p:tav tm="100000">
                                          <p:val>
                                            <p:strVal val="#ppt_w"/>
                                          </p:val>
                                        </p:tav>
                                      </p:tavLst>
                                    </p:anim>
                                    <p:anim calcmode="lin" valueType="num">
                                      <p:cBhvr>
                                        <p:cTn id="27" dur="2000" fill="hold"/>
                                        <p:tgtEl>
                                          <p:spTgt spid="68"/>
                                        </p:tgtEl>
                                        <p:attrNameLst>
                                          <p:attrName>ppt_h</p:attrName>
                                        </p:attrNameLst>
                                      </p:cBhvr>
                                      <p:tavLst>
                                        <p:tav tm="0">
                                          <p:val>
                                            <p:fltVal val="0"/>
                                          </p:val>
                                        </p:tav>
                                        <p:tav tm="100000">
                                          <p:val>
                                            <p:strVal val="#ppt_h"/>
                                          </p:val>
                                        </p:tav>
                                      </p:tavLst>
                                    </p:anim>
                                    <p:animEffect transition="in" filter="fade">
                                      <p:cBhvr>
                                        <p:cTn id="28" dur="20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6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2" name="组合 1"/>
          <p:cNvGrpSpPr/>
          <p:nvPr/>
        </p:nvGrpSpPr>
        <p:grpSpPr>
          <a:xfrm>
            <a:off x="1494187" y="4793065"/>
            <a:ext cx="9378951" cy="1054100"/>
            <a:chOff x="971550" y="3508375"/>
            <a:chExt cx="7034213" cy="790575"/>
          </a:xfrm>
        </p:grpSpPr>
        <p:sp>
          <p:nvSpPr>
            <p:cNvPr id="4" name="椭圆 8"/>
            <p:cNvSpPr>
              <a:spLocks noChangeArrowheads="1"/>
            </p:cNvSpPr>
            <p:nvPr/>
          </p:nvSpPr>
          <p:spPr bwMode="auto">
            <a:xfrm>
              <a:off x="971550" y="3508375"/>
              <a:ext cx="7034213" cy="790575"/>
            </a:xfrm>
            <a:custGeom>
              <a:avLst/>
              <a:gdLst>
                <a:gd name="T0" fmla="*/ 0 w 7034766"/>
                <a:gd name="T1" fmla="*/ 0 h 791278"/>
                <a:gd name="T2" fmla="*/ 7034766 w 7034766"/>
                <a:gd name="T3" fmla="*/ 791278 h 791278"/>
              </a:gdLst>
              <a:ahLst/>
              <a:cxnLst/>
              <a:rect l="T0" t="T1" r="T2" b="T3"/>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solidFill>
              <a:schemeClr val="tx1">
                <a:lumMod val="65000"/>
                <a:lumOff val="35000"/>
              </a:schemeClr>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5" name="TextBox 87"/>
            <p:cNvSpPr>
              <a:spLocks noChangeArrowheads="1"/>
            </p:cNvSpPr>
            <p:nvPr/>
          </p:nvSpPr>
          <p:spPr bwMode="auto">
            <a:xfrm>
              <a:off x="2224032" y="3960396"/>
              <a:ext cx="4619625" cy="3300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2135" dirty="0">
                  <a:solidFill>
                    <a:schemeClr val="tx1"/>
                  </a:solidFill>
                  <a:latin typeface="微软雅黑" panose="020B0503020204020204" charset="-122"/>
                  <a:ea typeface="微软雅黑" panose="020B0503020204020204" charset="-122"/>
                </a:rPr>
                <a:t>请在此处输入您的文本请在此处输入您的文本</a:t>
              </a:r>
              <a:endParaRPr lang="zh-CN" altLang="en-US" sz="2135" dirty="0">
                <a:solidFill>
                  <a:schemeClr val="tx1"/>
                </a:solidFill>
                <a:latin typeface="微软雅黑" panose="020B0503020204020204" charset="-122"/>
                <a:ea typeface="微软雅黑" panose="020B0503020204020204" charset="-122"/>
                <a:sym typeface="微软雅黑" panose="020B0503020204020204" charset="-122"/>
              </a:endParaRPr>
            </a:p>
          </p:txBody>
        </p:sp>
      </p:grpSp>
      <p:grpSp>
        <p:nvGrpSpPr>
          <p:cNvPr id="6" name="组合 5"/>
          <p:cNvGrpSpPr/>
          <p:nvPr/>
        </p:nvGrpSpPr>
        <p:grpSpPr>
          <a:xfrm>
            <a:off x="5035371" y="1861748"/>
            <a:ext cx="2305049" cy="3045617"/>
            <a:chOff x="3627438" y="1309887"/>
            <a:chExt cx="1728787" cy="2284213"/>
          </a:xfrm>
        </p:grpSpPr>
        <p:grpSp>
          <p:nvGrpSpPr>
            <p:cNvPr id="7" name="Group 5"/>
            <p:cNvGrpSpPr/>
            <p:nvPr/>
          </p:nvGrpSpPr>
          <p:grpSpPr bwMode="auto">
            <a:xfrm>
              <a:off x="3627438" y="1865313"/>
              <a:ext cx="1728787" cy="1728787"/>
              <a:chOff x="0" y="0"/>
              <a:chExt cx="1728192" cy="1728192"/>
            </a:xfrm>
          </p:grpSpPr>
          <p:sp>
            <p:nvSpPr>
              <p:cNvPr id="8" name="五角星 68"/>
              <p:cNvSpPr>
                <a:spLocks noChangeArrowheads="1"/>
              </p:cNvSpPr>
              <p:nvPr/>
            </p:nvSpPr>
            <p:spPr bwMode="auto">
              <a:xfrm>
                <a:off x="0" y="0"/>
                <a:ext cx="1728192" cy="1728192"/>
              </a:xfrm>
              <a:prstGeom prst="star5">
                <a:avLst/>
              </a:prstGeom>
              <a:solidFill>
                <a:srgbClr val="056007"/>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9"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10" name="TextBox 70"/>
              <p:cNvSpPr>
                <a:spLocks noChangeArrowheads="1"/>
              </p:cNvSpPr>
              <p:nvPr/>
            </p:nvSpPr>
            <p:spPr bwMode="auto">
              <a:xfrm>
                <a:off x="631765" y="479375"/>
                <a:ext cx="464660" cy="7860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5865" dirty="0" smtClean="0">
                    <a:solidFill>
                      <a:srgbClr val="FFFFFF"/>
                    </a:solidFill>
                    <a:latin typeface="微软雅黑" panose="020B0503020204020204" charset="-122"/>
                    <a:ea typeface="微软雅黑" panose="020B0503020204020204" charset="-122"/>
                    <a:sym typeface="微软雅黑" panose="020B0503020204020204" charset="-122"/>
                  </a:rPr>
                  <a:t>3</a:t>
                </a:r>
                <a:endParaRPr lang="zh-CN" altLang="en-US" sz="5865" dirty="0">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11" name="TextBox 88"/>
            <p:cNvSpPr>
              <a:spLocks noChangeArrowheads="1"/>
            </p:cNvSpPr>
            <p:nvPr/>
          </p:nvSpPr>
          <p:spPr bwMode="auto">
            <a:xfrm>
              <a:off x="3744913" y="1309887"/>
              <a:ext cx="1500187" cy="3852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1335" dirty="0">
                  <a:solidFill>
                    <a:schemeClr val="tx1"/>
                  </a:solidFill>
                  <a:latin typeface="微软雅黑" panose="020B0503020204020204" charset="-122"/>
                  <a:ea typeface="微软雅黑" panose="020B0503020204020204" charset="-122"/>
                </a:rPr>
                <a:t>请在此处输入您的文本请在此处输入您的文本</a:t>
              </a:r>
              <a:endParaRPr lang="zh-CN" altLang="en-US" sz="1335" dirty="0">
                <a:solidFill>
                  <a:schemeClr val="tx1"/>
                </a:solidFill>
                <a:latin typeface="微软雅黑" panose="020B0503020204020204" charset="-122"/>
                <a:ea typeface="微软雅黑" panose="020B0503020204020204" charset="-122"/>
                <a:sym typeface="微软雅黑" panose="020B0503020204020204" charset="-122"/>
              </a:endParaRPr>
            </a:p>
          </p:txBody>
        </p:sp>
      </p:grpSp>
      <p:grpSp>
        <p:nvGrpSpPr>
          <p:cNvPr id="12" name="组合 11"/>
          <p:cNvGrpSpPr/>
          <p:nvPr/>
        </p:nvGrpSpPr>
        <p:grpSpPr>
          <a:xfrm>
            <a:off x="3068987" y="2511477"/>
            <a:ext cx="2038351" cy="2569455"/>
            <a:chOff x="2152650" y="1797184"/>
            <a:chExt cx="1528763" cy="1927091"/>
          </a:xfrm>
        </p:grpSpPr>
        <p:grpSp>
          <p:nvGrpSpPr>
            <p:cNvPr id="13" name="Group 9"/>
            <p:cNvGrpSpPr/>
            <p:nvPr/>
          </p:nvGrpSpPr>
          <p:grpSpPr bwMode="auto">
            <a:xfrm rot="21120000">
              <a:off x="2282825" y="2327275"/>
              <a:ext cx="1398588" cy="1397000"/>
              <a:chOff x="0" y="0"/>
              <a:chExt cx="1728192" cy="1728192"/>
            </a:xfrm>
          </p:grpSpPr>
          <p:sp>
            <p:nvSpPr>
              <p:cNvPr id="14" name="五角星 72"/>
              <p:cNvSpPr>
                <a:spLocks noChangeArrowheads="1"/>
              </p:cNvSpPr>
              <p:nvPr/>
            </p:nvSpPr>
            <p:spPr bwMode="auto">
              <a:xfrm>
                <a:off x="0" y="0"/>
                <a:ext cx="1728192" cy="1728192"/>
              </a:xfrm>
              <a:prstGeom prst="star5">
                <a:avLst/>
              </a:prstGeom>
              <a:solidFill>
                <a:srgbClr val="5CA30E"/>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15"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16" name="TextBox 74"/>
              <p:cNvSpPr>
                <a:spLocks noChangeArrowheads="1"/>
              </p:cNvSpPr>
              <p:nvPr/>
            </p:nvSpPr>
            <p:spPr bwMode="auto">
              <a:xfrm>
                <a:off x="613695" y="479375"/>
                <a:ext cx="500803" cy="8112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4800" dirty="0">
                    <a:solidFill>
                      <a:srgbClr val="FFFFFF"/>
                    </a:solidFill>
                    <a:latin typeface="微软雅黑" panose="020B0503020204020204" charset="-122"/>
                    <a:ea typeface="微软雅黑" panose="020B0503020204020204" charset="-122"/>
                    <a:sym typeface="微软雅黑" panose="020B0503020204020204" charset="-122"/>
                  </a:rPr>
                  <a:t>2</a:t>
                </a:r>
                <a:endParaRPr lang="zh-CN" altLang="en-US" sz="4800" dirty="0">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17" name="TextBox 89"/>
            <p:cNvSpPr>
              <a:spLocks noChangeArrowheads="1"/>
            </p:cNvSpPr>
            <p:nvPr/>
          </p:nvSpPr>
          <p:spPr bwMode="auto">
            <a:xfrm>
              <a:off x="2152650" y="1797184"/>
              <a:ext cx="1501775" cy="3852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1335" dirty="0">
                  <a:solidFill>
                    <a:schemeClr val="tx1"/>
                  </a:solidFill>
                  <a:latin typeface="微软雅黑" panose="020B0503020204020204" charset="-122"/>
                  <a:ea typeface="微软雅黑" panose="020B0503020204020204" charset="-122"/>
                </a:rPr>
                <a:t>请在此处输入您的文本请在此处输入您的文本</a:t>
              </a:r>
              <a:endParaRPr lang="zh-CN" altLang="en-US" sz="1335" dirty="0">
                <a:solidFill>
                  <a:schemeClr val="tx1"/>
                </a:solidFill>
                <a:latin typeface="微软雅黑" panose="020B0503020204020204" charset="-122"/>
                <a:ea typeface="微软雅黑" panose="020B0503020204020204" charset="-122"/>
                <a:sym typeface="微软雅黑" panose="020B0503020204020204" charset="-122"/>
              </a:endParaRPr>
            </a:p>
          </p:txBody>
        </p:sp>
      </p:grpSp>
      <p:grpSp>
        <p:nvGrpSpPr>
          <p:cNvPr id="18" name="组合 17"/>
          <p:cNvGrpSpPr/>
          <p:nvPr/>
        </p:nvGrpSpPr>
        <p:grpSpPr>
          <a:xfrm>
            <a:off x="7266338" y="2415467"/>
            <a:ext cx="2029883" cy="2612549"/>
            <a:chOff x="5300663" y="1725176"/>
            <a:chExt cx="1522412" cy="1959412"/>
          </a:xfrm>
        </p:grpSpPr>
        <p:grpSp>
          <p:nvGrpSpPr>
            <p:cNvPr id="19" name="Group 17"/>
            <p:cNvGrpSpPr/>
            <p:nvPr/>
          </p:nvGrpSpPr>
          <p:grpSpPr bwMode="auto">
            <a:xfrm rot="480000">
              <a:off x="5300663" y="2286000"/>
              <a:ext cx="1398587" cy="1398588"/>
              <a:chOff x="0" y="0"/>
              <a:chExt cx="1728192" cy="1728192"/>
            </a:xfrm>
          </p:grpSpPr>
          <p:sp>
            <p:nvSpPr>
              <p:cNvPr id="20" name="五角星 80"/>
              <p:cNvSpPr>
                <a:spLocks noChangeArrowheads="1"/>
              </p:cNvSpPr>
              <p:nvPr/>
            </p:nvSpPr>
            <p:spPr bwMode="auto">
              <a:xfrm>
                <a:off x="0" y="0"/>
                <a:ext cx="1728192" cy="1728192"/>
              </a:xfrm>
              <a:prstGeom prst="star5">
                <a:avLst/>
              </a:prstGeom>
              <a:solidFill>
                <a:srgbClr val="5CA30E"/>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21"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22" name="TextBox 82"/>
              <p:cNvSpPr>
                <a:spLocks noChangeArrowheads="1"/>
              </p:cNvSpPr>
              <p:nvPr/>
            </p:nvSpPr>
            <p:spPr bwMode="auto">
              <a:xfrm>
                <a:off x="613695" y="479375"/>
                <a:ext cx="500803" cy="8103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4800" dirty="0" smtClean="0">
                    <a:solidFill>
                      <a:srgbClr val="FFFFFF"/>
                    </a:solidFill>
                    <a:latin typeface="微软雅黑" panose="020B0503020204020204" charset="-122"/>
                    <a:ea typeface="微软雅黑" panose="020B0503020204020204" charset="-122"/>
                    <a:sym typeface="微软雅黑" panose="020B0503020204020204" charset="-122"/>
                  </a:rPr>
                  <a:t>4</a:t>
                </a:r>
                <a:endParaRPr lang="zh-CN" altLang="en-US" sz="4800" dirty="0">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23" name="TextBox 90"/>
            <p:cNvSpPr>
              <a:spLocks noChangeArrowheads="1"/>
            </p:cNvSpPr>
            <p:nvPr/>
          </p:nvSpPr>
          <p:spPr bwMode="auto">
            <a:xfrm>
              <a:off x="5321300" y="1725176"/>
              <a:ext cx="1501775" cy="3852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1335" dirty="0">
                  <a:solidFill>
                    <a:schemeClr val="tx1"/>
                  </a:solidFill>
                  <a:latin typeface="微软雅黑" panose="020B0503020204020204" charset="-122"/>
                  <a:ea typeface="微软雅黑" panose="020B0503020204020204" charset="-122"/>
                </a:rPr>
                <a:t>请在此处输入您的文本请在此处输入您的文本</a:t>
              </a:r>
              <a:endParaRPr lang="zh-CN" altLang="en-US" sz="1335" dirty="0">
                <a:solidFill>
                  <a:schemeClr val="tx1"/>
                </a:solidFill>
                <a:latin typeface="微软雅黑" panose="020B0503020204020204" charset="-122"/>
                <a:ea typeface="微软雅黑" panose="020B0503020204020204" charset="-122"/>
                <a:sym typeface="微软雅黑" panose="020B0503020204020204" charset="-122"/>
              </a:endParaRPr>
            </a:p>
          </p:txBody>
        </p:sp>
      </p:grpSp>
      <p:grpSp>
        <p:nvGrpSpPr>
          <p:cNvPr id="24" name="组合 23"/>
          <p:cNvGrpSpPr/>
          <p:nvPr/>
        </p:nvGrpSpPr>
        <p:grpSpPr>
          <a:xfrm>
            <a:off x="1200817" y="3183552"/>
            <a:ext cx="2099733" cy="2197947"/>
            <a:chOff x="762000" y="2301240"/>
            <a:chExt cx="1574800" cy="1648460"/>
          </a:xfrm>
        </p:grpSpPr>
        <p:grpSp>
          <p:nvGrpSpPr>
            <p:cNvPr id="25" name="Group 13"/>
            <p:cNvGrpSpPr/>
            <p:nvPr/>
          </p:nvGrpSpPr>
          <p:grpSpPr bwMode="auto">
            <a:xfrm rot="20618073">
              <a:off x="1119188" y="2730500"/>
              <a:ext cx="1217612" cy="1219200"/>
              <a:chOff x="0" y="0"/>
              <a:chExt cx="1728192" cy="1728192"/>
            </a:xfrm>
          </p:grpSpPr>
          <p:sp>
            <p:nvSpPr>
              <p:cNvPr id="26" name="五角星 76"/>
              <p:cNvSpPr>
                <a:spLocks noChangeArrowheads="1"/>
              </p:cNvSpPr>
              <p:nvPr/>
            </p:nvSpPr>
            <p:spPr bwMode="auto">
              <a:xfrm>
                <a:off x="0" y="0"/>
                <a:ext cx="1728192" cy="1728192"/>
              </a:xfrm>
              <a:prstGeom prst="star5">
                <a:avLst/>
              </a:prstGeom>
              <a:solidFill>
                <a:srgbClr val="056007"/>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27"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28" name="TextBox 78"/>
              <p:cNvSpPr>
                <a:spLocks noChangeArrowheads="1"/>
              </p:cNvSpPr>
              <p:nvPr/>
            </p:nvSpPr>
            <p:spPr bwMode="auto">
              <a:xfrm>
                <a:off x="608246" y="493115"/>
                <a:ext cx="511698" cy="790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4000" dirty="0" smtClean="0">
                    <a:solidFill>
                      <a:srgbClr val="FFFFFF"/>
                    </a:solidFill>
                    <a:latin typeface="微软雅黑" panose="020B0503020204020204" charset="-122"/>
                    <a:ea typeface="微软雅黑" panose="020B0503020204020204" charset="-122"/>
                    <a:sym typeface="微软雅黑" panose="020B0503020204020204" charset="-122"/>
                  </a:rPr>
                  <a:t>1</a:t>
                </a:r>
                <a:endParaRPr lang="zh-CN" altLang="en-US" sz="4000" dirty="0">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29" name="TextBox 91"/>
            <p:cNvSpPr>
              <a:spLocks noChangeArrowheads="1"/>
            </p:cNvSpPr>
            <p:nvPr/>
          </p:nvSpPr>
          <p:spPr bwMode="auto">
            <a:xfrm>
              <a:off x="762000" y="2301240"/>
              <a:ext cx="1500188" cy="3852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1335" dirty="0">
                  <a:solidFill>
                    <a:schemeClr val="tx1"/>
                  </a:solidFill>
                  <a:latin typeface="微软雅黑" panose="020B0503020204020204" charset="-122"/>
                  <a:ea typeface="微软雅黑" panose="020B0503020204020204" charset="-122"/>
                </a:rPr>
                <a:t>请在此处输入您的</a:t>
              </a:r>
              <a:r>
                <a:rPr lang="zh-CN" altLang="en-US" sz="1335" dirty="0" smtClean="0">
                  <a:solidFill>
                    <a:schemeClr val="tx1"/>
                  </a:solidFill>
                  <a:latin typeface="微软雅黑" panose="020B0503020204020204" charset="-122"/>
                  <a:ea typeface="微软雅黑" panose="020B0503020204020204" charset="-122"/>
                </a:rPr>
                <a:t>文本</a:t>
              </a:r>
              <a:r>
                <a:rPr lang="zh-CN" altLang="en-US" sz="1335" dirty="0">
                  <a:solidFill>
                    <a:schemeClr val="tx1"/>
                  </a:solidFill>
                  <a:latin typeface="微软雅黑" panose="020B0503020204020204" charset="-122"/>
                  <a:ea typeface="微软雅黑" panose="020B0503020204020204" charset="-122"/>
                </a:rPr>
                <a:t>请在此处输入您的文本</a:t>
              </a:r>
              <a:endParaRPr lang="zh-CN" altLang="en-US" sz="1335" dirty="0">
                <a:solidFill>
                  <a:schemeClr val="tx1"/>
                </a:solidFill>
                <a:latin typeface="微软雅黑" panose="020B0503020204020204" charset="-122"/>
                <a:ea typeface="微软雅黑" panose="020B0503020204020204" charset="-122"/>
                <a:sym typeface="微软雅黑" panose="020B0503020204020204" charset="-122"/>
              </a:endParaRPr>
            </a:p>
          </p:txBody>
        </p:sp>
      </p:grpSp>
      <p:grpSp>
        <p:nvGrpSpPr>
          <p:cNvPr id="30" name="组合 29"/>
          <p:cNvGrpSpPr/>
          <p:nvPr/>
        </p:nvGrpSpPr>
        <p:grpSpPr>
          <a:xfrm>
            <a:off x="9059154" y="3087541"/>
            <a:ext cx="2171700" cy="2293957"/>
            <a:chOff x="6645275" y="2229232"/>
            <a:chExt cx="1628775" cy="1720468"/>
          </a:xfrm>
        </p:grpSpPr>
        <p:grpSp>
          <p:nvGrpSpPr>
            <p:cNvPr id="31" name="Group 21"/>
            <p:cNvGrpSpPr/>
            <p:nvPr/>
          </p:nvGrpSpPr>
          <p:grpSpPr bwMode="auto">
            <a:xfrm rot="967929">
              <a:off x="6645275" y="2730500"/>
              <a:ext cx="1217613" cy="1219200"/>
              <a:chOff x="0" y="0"/>
              <a:chExt cx="1728192" cy="1728192"/>
            </a:xfrm>
          </p:grpSpPr>
          <p:sp>
            <p:nvSpPr>
              <p:cNvPr id="32" name="五角星 84"/>
              <p:cNvSpPr>
                <a:spLocks noChangeArrowheads="1"/>
              </p:cNvSpPr>
              <p:nvPr/>
            </p:nvSpPr>
            <p:spPr bwMode="auto">
              <a:xfrm>
                <a:off x="0" y="0"/>
                <a:ext cx="1728192" cy="1728192"/>
              </a:xfrm>
              <a:prstGeom prst="star5">
                <a:avLst/>
              </a:prstGeom>
              <a:solidFill>
                <a:srgbClr val="056007"/>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33"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xmlns="" w="57150">
                    <a:solidFill>
                      <a:srgbClr val="395E8A"/>
                    </a:solidFill>
                    <a:bevel/>
                  </a14:hiddenLine>
                </a:ext>
              </a:extLst>
            </p:spPr>
            <p:txBody>
              <a:bodyPr anchor="ctr"/>
              <a:lstStyle/>
              <a:p>
                <a:pPr algn="ct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sp>
            <p:nvSpPr>
              <p:cNvPr id="34" name="TextBox 86"/>
              <p:cNvSpPr>
                <a:spLocks noChangeArrowheads="1"/>
              </p:cNvSpPr>
              <p:nvPr/>
            </p:nvSpPr>
            <p:spPr bwMode="auto">
              <a:xfrm>
                <a:off x="608246" y="493115"/>
                <a:ext cx="511698" cy="790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4000" dirty="0">
                    <a:solidFill>
                      <a:srgbClr val="FFFFFF"/>
                    </a:solidFill>
                    <a:latin typeface="微软雅黑" panose="020B0503020204020204" charset="-122"/>
                    <a:ea typeface="微软雅黑" panose="020B0503020204020204" charset="-122"/>
                    <a:sym typeface="微软雅黑" panose="020B0503020204020204" charset="-122"/>
                  </a:rPr>
                  <a:t>5</a:t>
                </a:r>
                <a:endParaRPr lang="zh-CN" altLang="en-US" sz="4000" dirty="0">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35" name="TextBox 92"/>
            <p:cNvSpPr>
              <a:spLocks noChangeArrowheads="1"/>
            </p:cNvSpPr>
            <p:nvPr/>
          </p:nvSpPr>
          <p:spPr bwMode="auto">
            <a:xfrm>
              <a:off x="6772275" y="2229232"/>
              <a:ext cx="1501775" cy="3852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1335" dirty="0">
                  <a:solidFill>
                    <a:schemeClr val="tx1"/>
                  </a:solidFill>
                  <a:latin typeface="微软雅黑" panose="020B0503020204020204" charset="-122"/>
                  <a:ea typeface="微软雅黑" panose="020B0503020204020204" charset="-122"/>
                </a:rPr>
                <a:t>请在此处输入您的文本请在此处输入您的文本</a:t>
              </a:r>
              <a:endParaRPr lang="zh-CN" altLang="en-US" sz="1335" dirty="0">
                <a:solidFill>
                  <a:schemeClr val="tx1"/>
                </a:solidFill>
                <a:latin typeface="微软雅黑" panose="020B0503020204020204" charset="-122"/>
                <a:ea typeface="微软雅黑" panose="020B0503020204020204" charset="-122"/>
                <a:sym typeface="微软雅黑" panose="020B0503020204020204" charset="-122"/>
              </a:endParaRPr>
            </a:p>
          </p:txBody>
        </p:sp>
      </p:gr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16" presetClass="entr" presetSubtype="37"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outVertical)">
                                      <p:cBhvr>
                                        <p:cTn id="20" dur="1000"/>
                                        <p:tgtEl>
                                          <p:spTgt spid="2"/>
                                        </p:tgtEl>
                                      </p:cBhvr>
                                    </p:animEffect>
                                  </p:childTnLst>
                                </p:cTn>
                              </p:par>
                            </p:childTnLst>
                          </p:cTn>
                        </p:par>
                        <p:par>
                          <p:cTn id="21" fill="hold">
                            <p:stCondLst>
                              <p:cond delay="500"/>
                            </p:stCondLst>
                            <p:childTnLst>
                              <p:par>
                                <p:cTn id="22" presetID="15" presetClass="entr" presetSubtype="0"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3000" fill="hold"/>
                                        <p:tgtEl>
                                          <p:spTgt spid="24"/>
                                        </p:tgtEl>
                                        <p:attrNameLst>
                                          <p:attrName>ppt_w</p:attrName>
                                        </p:attrNameLst>
                                      </p:cBhvr>
                                      <p:tavLst>
                                        <p:tav tm="0">
                                          <p:val>
                                            <p:fltVal val="0"/>
                                          </p:val>
                                        </p:tav>
                                        <p:tav tm="100000">
                                          <p:val>
                                            <p:strVal val="#ppt_w"/>
                                          </p:val>
                                        </p:tav>
                                      </p:tavLst>
                                    </p:anim>
                                    <p:anim calcmode="lin" valueType="num">
                                      <p:cBhvr>
                                        <p:cTn id="25" dur="3000" fill="hold"/>
                                        <p:tgtEl>
                                          <p:spTgt spid="24"/>
                                        </p:tgtEl>
                                        <p:attrNameLst>
                                          <p:attrName>ppt_h</p:attrName>
                                        </p:attrNameLst>
                                      </p:cBhvr>
                                      <p:tavLst>
                                        <p:tav tm="0">
                                          <p:val>
                                            <p:fltVal val="0"/>
                                          </p:val>
                                        </p:tav>
                                        <p:tav tm="100000">
                                          <p:val>
                                            <p:strVal val="#ppt_h"/>
                                          </p:val>
                                        </p:tav>
                                      </p:tavLst>
                                    </p:anim>
                                    <p:anim calcmode="lin" valueType="num">
                                      <p:cBhvr>
                                        <p:cTn id="26"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27" dur="3000" fill="hold"/>
                                        <p:tgtEl>
                                          <p:spTgt spid="24"/>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3000" fill="hold"/>
                                        <p:tgtEl>
                                          <p:spTgt spid="12"/>
                                        </p:tgtEl>
                                        <p:attrNameLst>
                                          <p:attrName>ppt_w</p:attrName>
                                        </p:attrNameLst>
                                      </p:cBhvr>
                                      <p:tavLst>
                                        <p:tav tm="0">
                                          <p:val>
                                            <p:fltVal val="0"/>
                                          </p:val>
                                        </p:tav>
                                        <p:tav tm="100000">
                                          <p:val>
                                            <p:strVal val="#ppt_w"/>
                                          </p:val>
                                        </p:tav>
                                      </p:tavLst>
                                    </p:anim>
                                    <p:anim calcmode="lin" valueType="num">
                                      <p:cBhvr>
                                        <p:cTn id="31" dur="3000" fill="hold"/>
                                        <p:tgtEl>
                                          <p:spTgt spid="12"/>
                                        </p:tgtEl>
                                        <p:attrNameLst>
                                          <p:attrName>ppt_h</p:attrName>
                                        </p:attrNameLst>
                                      </p:cBhvr>
                                      <p:tavLst>
                                        <p:tav tm="0">
                                          <p:val>
                                            <p:fltVal val="0"/>
                                          </p:val>
                                        </p:tav>
                                        <p:tav tm="100000">
                                          <p:val>
                                            <p:strVal val="#ppt_h"/>
                                          </p:val>
                                        </p:tav>
                                      </p:tavLst>
                                    </p:anim>
                                    <p:anim calcmode="lin" valueType="num">
                                      <p:cBhvr>
                                        <p:cTn id="32"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3" dur="3000" fill="hold"/>
                                        <p:tgtEl>
                                          <p:spTgt spid="12"/>
                                        </p:tgtEl>
                                        <p:attrNameLst>
                                          <p:attrName>ppt_y</p:attrName>
                                        </p:attrNameLst>
                                      </p:cBhvr>
                                      <p:tavLst>
                                        <p:tav tm="0" fmla="#ppt_y+(sin(-2*pi*(1-$))*-#ppt_x+cos(-2*pi*(1-$))*(1-#ppt_y))*(1-$)">
                                          <p:val>
                                            <p:fltVal val="0"/>
                                          </p:val>
                                        </p:tav>
                                        <p:tav tm="100000">
                                          <p:val>
                                            <p:fltVal val="1"/>
                                          </p:val>
                                        </p:tav>
                                      </p:tavLst>
                                    </p:anim>
                                  </p:childTnLst>
                                </p:cTn>
                              </p:par>
                              <p:par>
                                <p:cTn id="34" presetID="15" presetClass="entr" presetSubtype="0"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3000" fill="hold"/>
                                        <p:tgtEl>
                                          <p:spTgt spid="6"/>
                                        </p:tgtEl>
                                        <p:attrNameLst>
                                          <p:attrName>ppt_w</p:attrName>
                                        </p:attrNameLst>
                                      </p:cBhvr>
                                      <p:tavLst>
                                        <p:tav tm="0">
                                          <p:val>
                                            <p:fltVal val="0"/>
                                          </p:val>
                                        </p:tav>
                                        <p:tav tm="100000">
                                          <p:val>
                                            <p:strVal val="#ppt_w"/>
                                          </p:val>
                                        </p:tav>
                                      </p:tavLst>
                                    </p:anim>
                                    <p:anim calcmode="lin" valueType="num">
                                      <p:cBhvr>
                                        <p:cTn id="37" dur="3000" fill="hold"/>
                                        <p:tgtEl>
                                          <p:spTgt spid="6"/>
                                        </p:tgtEl>
                                        <p:attrNameLst>
                                          <p:attrName>ppt_h</p:attrName>
                                        </p:attrNameLst>
                                      </p:cBhvr>
                                      <p:tavLst>
                                        <p:tav tm="0">
                                          <p:val>
                                            <p:fltVal val="0"/>
                                          </p:val>
                                        </p:tav>
                                        <p:tav tm="100000">
                                          <p:val>
                                            <p:strVal val="#ppt_h"/>
                                          </p:val>
                                        </p:tav>
                                      </p:tavLst>
                                    </p:anim>
                                    <p:anim calcmode="lin" valueType="num">
                                      <p:cBhvr>
                                        <p:cTn id="3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9" dur="3000" fill="hold"/>
                                        <p:tgtEl>
                                          <p:spTgt spid="6"/>
                                        </p:tgtEl>
                                        <p:attrNameLst>
                                          <p:attrName>ppt_y</p:attrName>
                                        </p:attrNameLst>
                                      </p:cBhvr>
                                      <p:tavLst>
                                        <p:tav tm="0" fmla="#ppt_y+(sin(-2*pi*(1-$))*-#ppt_x+cos(-2*pi*(1-$))*(1-#ppt_y))*(1-$)">
                                          <p:val>
                                            <p:fltVal val="0"/>
                                          </p:val>
                                        </p:tav>
                                        <p:tav tm="100000">
                                          <p:val>
                                            <p:fltVal val="1"/>
                                          </p:val>
                                        </p:tav>
                                      </p:tavLst>
                                    </p:anim>
                                  </p:childTnLst>
                                </p:cTn>
                              </p:par>
                              <p:par>
                                <p:cTn id="40" presetID="15" presetClass="entr" presetSubtype="0"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0" fill="hold"/>
                                        <p:tgtEl>
                                          <p:spTgt spid="18"/>
                                        </p:tgtEl>
                                        <p:attrNameLst>
                                          <p:attrName>ppt_w</p:attrName>
                                        </p:attrNameLst>
                                      </p:cBhvr>
                                      <p:tavLst>
                                        <p:tav tm="0">
                                          <p:val>
                                            <p:fltVal val="0"/>
                                          </p:val>
                                        </p:tav>
                                        <p:tav tm="100000">
                                          <p:val>
                                            <p:strVal val="#ppt_w"/>
                                          </p:val>
                                        </p:tav>
                                      </p:tavLst>
                                    </p:anim>
                                    <p:anim calcmode="lin" valueType="num">
                                      <p:cBhvr>
                                        <p:cTn id="43" dur="3000" fill="hold"/>
                                        <p:tgtEl>
                                          <p:spTgt spid="18"/>
                                        </p:tgtEl>
                                        <p:attrNameLst>
                                          <p:attrName>ppt_h</p:attrName>
                                        </p:attrNameLst>
                                      </p:cBhvr>
                                      <p:tavLst>
                                        <p:tav tm="0">
                                          <p:val>
                                            <p:fltVal val="0"/>
                                          </p:val>
                                        </p:tav>
                                        <p:tav tm="100000">
                                          <p:val>
                                            <p:strVal val="#ppt_h"/>
                                          </p:val>
                                        </p:tav>
                                      </p:tavLst>
                                    </p:anim>
                                    <p:anim calcmode="lin" valueType="num">
                                      <p:cBhvr>
                                        <p:cTn id="44"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45" dur="3000" fill="hold"/>
                                        <p:tgtEl>
                                          <p:spTgt spid="18"/>
                                        </p:tgtEl>
                                        <p:attrNameLst>
                                          <p:attrName>ppt_y</p:attrName>
                                        </p:attrNameLst>
                                      </p:cBhvr>
                                      <p:tavLst>
                                        <p:tav tm="0" fmla="#ppt_y+(sin(-2*pi*(1-$))*-#ppt_x+cos(-2*pi*(1-$))*(1-#ppt_y))*(1-$)">
                                          <p:val>
                                            <p:fltVal val="0"/>
                                          </p:val>
                                        </p:tav>
                                        <p:tav tm="100000">
                                          <p:val>
                                            <p:fltVal val="1"/>
                                          </p:val>
                                        </p:tav>
                                      </p:tavLst>
                                    </p:anim>
                                  </p:childTnLst>
                                </p:cTn>
                              </p:par>
                              <p:par>
                                <p:cTn id="46" presetID="15" presetClass="entr" presetSubtype="0" fill="hold" nodeType="with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p:cTn id="48" dur="3000" fill="hold"/>
                                        <p:tgtEl>
                                          <p:spTgt spid="30"/>
                                        </p:tgtEl>
                                        <p:attrNameLst>
                                          <p:attrName>ppt_w</p:attrName>
                                        </p:attrNameLst>
                                      </p:cBhvr>
                                      <p:tavLst>
                                        <p:tav tm="0">
                                          <p:val>
                                            <p:fltVal val="0"/>
                                          </p:val>
                                        </p:tav>
                                        <p:tav tm="100000">
                                          <p:val>
                                            <p:strVal val="#ppt_w"/>
                                          </p:val>
                                        </p:tav>
                                      </p:tavLst>
                                    </p:anim>
                                    <p:anim calcmode="lin" valueType="num">
                                      <p:cBhvr>
                                        <p:cTn id="49" dur="3000" fill="hold"/>
                                        <p:tgtEl>
                                          <p:spTgt spid="30"/>
                                        </p:tgtEl>
                                        <p:attrNameLst>
                                          <p:attrName>ppt_h</p:attrName>
                                        </p:attrNameLst>
                                      </p:cBhvr>
                                      <p:tavLst>
                                        <p:tav tm="0">
                                          <p:val>
                                            <p:fltVal val="0"/>
                                          </p:val>
                                        </p:tav>
                                        <p:tav tm="100000">
                                          <p:val>
                                            <p:strVal val="#ppt_h"/>
                                          </p:val>
                                        </p:tav>
                                      </p:tavLst>
                                    </p:anim>
                                    <p:anim calcmode="lin" valueType="num">
                                      <p:cBhvr>
                                        <p:cTn id="50" dur="3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51" dur="3000" fill="hold"/>
                                        <p:tgtEl>
                                          <p:spTgt spid="3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sp>
        <p:nvSpPr>
          <p:cNvPr id="73" name="等腰三角形 72"/>
          <p:cNvSpPr/>
          <p:nvPr/>
        </p:nvSpPr>
        <p:spPr>
          <a:xfrm>
            <a:off x="6908797" y="3443514"/>
            <a:ext cx="1074055" cy="1308098"/>
          </a:xfrm>
          <a:prstGeom prst="triangle">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pic>
        <p:nvPicPr>
          <p:cNvPr id="74" name="图片 73" descr="C:\Users\Administrator\Desktop\QQ截图20170308161351.jpgQQ截图20170308161351"/>
          <p:cNvPicPr>
            <a:picLocks noChangeAspect="1" noChangeArrowheads="1"/>
          </p:cNvPicPr>
          <p:nvPr/>
        </p:nvPicPr>
        <p:blipFill>
          <a:blip r:embed="rId4" cstate="print"/>
          <a:srcRect/>
          <a:stretch>
            <a:fillRect/>
          </a:stretch>
        </p:blipFill>
        <p:spPr bwMode="auto">
          <a:xfrm>
            <a:off x="4311015" y="2235835"/>
            <a:ext cx="2987040" cy="3416300"/>
          </a:xfrm>
          <a:custGeom>
            <a:avLst/>
            <a:gdLst>
              <a:gd name="connsiteX0" fmla="*/ 1523999 w 3047997"/>
              <a:gd name="connsiteY0" fmla="*/ 0 h 3841754"/>
              <a:gd name="connsiteX1" fmla="*/ 3047997 w 3047997"/>
              <a:gd name="connsiteY1" fmla="*/ 3841752 h 3841754"/>
              <a:gd name="connsiteX2" fmla="*/ 3047997 w 3047997"/>
              <a:gd name="connsiteY2" fmla="*/ 3841754 h 3841754"/>
              <a:gd name="connsiteX3" fmla="*/ 0 w 3047997"/>
              <a:gd name="connsiteY3" fmla="*/ 3841754 h 3841754"/>
            </a:gdLst>
            <a:ahLst/>
            <a:cxnLst>
              <a:cxn ang="0">
                <a:pos x="connsiteX0" y="connsiteY0"/>
              </a:cxn>
              <a:cxn ang="0">
                <a:pos x="connsiteX1" y="connsiteY1"/>
              </a:cxn>
              <a:cxn ang="0">
                <a:pos x="connsiteX2" y="connsiteY2"/>
              </a:cxn>
              <a:cxn ang="0">
                <a:pos x="connsiteX3" y="connsiteY3"/>
              </a:cxn>
            </a:cxnLst>
            <a:rect l="l" t="t" r="r" b="b"/>
            <a:pathLst>
              <a:path w="3047997" h="3841754">
                <a:moveTo>
                  <a:pt x="1523999" y="0"/>
                </a:moveTo>
                <a:lnTo>
                  <a:pt x="3047997" y="3841752"/>
                </a:lnTo>
                <a:lnTo>
                  <a:pt x="3047997" y="3841754"/>
                </a:lnTo>
                <a:lnTo>
                  <a:pt x="0" y="3841754"/>
                </a:lnTo>
                <a:close/>
              </a:path>
            </a:pathLst>
          </a:custGeom>
          <a:noFill/>
          <a:extLst>
            <a:ext uri="{909E8E84-426E-40DD-AFC4-6F175D3DCCD1}">
              <a14:hiddenFill xmlns:a14="http://schemas.microsoft.com/office/drawing/2010/main" xmlns="">
                <a:solidFill>
                  <a:srgbClr val="FFFFFF"/>
                </a:solidFill>
              </a14:hiddenFill>
            </a:ext>
          </a:extLst>
        </p:spPr>
      </p:pic>
      <p:pic>
        <p:nvPicPr>
          <p:cNvPr id="75" name="图片 74" descr="C:\Users\Administrator\Desktop\QQ截图20170308154951.jpgQQ截图20170308154951"/>
          <p:cNvPicPr>
            <a:picLocks noChangeAspect="1" noChangeArrowheads="1"/>
          </p:cNvPicPr>
          <p:nvPr/>
        </p:nvPicPr>
        <p:blipFill>
          <a:blip r:embed="rId5" cstate="print"/>
          <a:srcRect/>
          <a:stretch>
            <a:fillRect/>
          </a:stretch>
        </p:blipFill>
        <p:spPr bwMode="auto">
          <a:xfrm>
            <a:off x="8204200" y="4483735"/>
            <a:ext cx="953770" cy="1195070"/>
          </a:xfrm>
          <a:custGeom>
            <a:avLst/>
            <a:gdLst>
              <a:gd name="connsiteX0" fmla="*/ 849086 w 1698172"/>
              <a:gd name="connsiteY0" fmla="*/ 0 h 2071009"/>
              <a:gd name="connsiteX1" fmla="*/ 1698172 w 1698172"/>
              <a:gd name="connsiteY1" fmla="*/ 2071009 h 2071009"/>
              <a:gd name="connsiteX2" fmla="*/ 0 w 1698172"/>
              <a:gd name="connsiteY2" fmla="*/ 2071009 h 2071009"/>
            </a:gdLst>
            <a:ahLst/>
            <a:cxnLst>
              <a:cxn ang="0">
                <a:pos x="connsiteX0" y="connsiteY0"/>
              </a:cxn>
              <a:cxn ang="0">
                <a:pos x="connsiteX1" y="connsiteY1"/>
              </a:cxn>
              <a:cxn ang="0">
                <a:pos x="connsiteX2" y="connsiteY2"/>
              </a:cxn>
            </a:cxnLst>
            <a:rect l="l" t="t" r="r" b="b"/>
            <a:pathLst>
              <a:path w="1698172" h="2071009">
                <a:moveTo>
                  <a:pt x="849086" y="0"/>
                </a:moveTo>
                <a:lnTo>
                  <a:pt x="1698172" y="2071009"/>
                </a:lnTo>
                <a:lnTo>
                  <a:pt x="0" y="2071009"/>
                </a:lnTo>
                <a:close/>
              </a:path>
            </a:pathLst>
          </a:custGeom>
          <a:noFill/>
          <a:extLst>
            <a:ext uri="{909E8E84-426E-40DD-AFC4-6F175D3DCCD1}">
              <a14:hiddenFill xmlns:a14="http://schemas.microsoft.com/office/drawing/2010/main" xmlns="">
                <a:solidFill>
                  <a:srgbClr val="FFFFFF"/>
                </a:solidFill>
              </a14:hiddenFill>
            </a:ext>
          </a:extLst>
        </p:spPr>
      </p:pic>
      <p:sp>
        <p:nvSpPr>
          <p:cNvPr id="76" name="等腰三角形 75"/>
          <p:cNvSpPr/>
          <p:nvPr/>
        </p:nvSpPr>
        <p:spPr>
          <a:xfrm>
            <a:off x="2844800" y="3429000"/>
            <a:ext cx="1320801" cy="1698171"/>
          </a:xfrm>
          <a:prstGeom prst="triangle">
            <a:avLst/>
          </a:pr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nvGrpSpPr>
          <p:cNvPr id="77" name="组合 76"/>
          <p:cNvGrpSpPr/>
          <p:nvPr/>
        </p:nvGrpSpPr>
        <p:grpSpPr>
          <a:xfrm>
            <a:off x="2885336" y="3550444"/>
            <a:ext cx="519852" cy="585898"/>
            <a:chOff x="2885336" y="3550444"/>
            <a:chExt cx="519852" cy="585898"/>
          </a:xfrm>
        </p:grpSpPr>
        <p:cxnSp>
          <p:nvCxnSpPr>
            <p:cNvPr id="78" name="直接连接符 77"/>
            <p:cNvCxnSpPr/>
            <p:nvPr/>
          </p:nvCxnSpPr>
          <p:spPr>
            <a:xfrm flipV="1">
              <a:off x="2885336" y="3550444"/>
              <a:ext cx="284108" cy="26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3169444" y="3550444"/>
              <a:ext cx="235744" cy="58589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0" name="组合 79"/>
          <p:cNvGrpSpPr/>
          <p:nvPr/>
        </p:nvGrpSpPr>
        <p:grpSpPr>
          <a:xfrm>
            <a:off x="4980836" y="2235994"/>
            <a:ext cx="519852" cy="585898"/>
            <a:chOff x="2885336" y="3550444"/>
            <a:chExt cx="519852" cy="585898"/>
          </a:xfrm>
        </p:grpSpPr>
        <p:cxnSp>
          <p:nvCxnSpPr>
            <p:cNvPr id="81" name="直接连接符 80"/>
            <p:cNvCxnSpPr/>
            <p:nvPr/>
          </p:nvCxnSpPr>
          <p:spPr>
            <a:xfrm flipV="1">
              <a:off x="2885336" y="3550444"/>
              <a:ext cx="284108" cy="26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3169444" y="3550444"/>
              <a:ext cx="235744" cy="58589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3" name="组合 82"/>
          <p:cNvGrpSpPr/>
          <p:nvPr/>
        </p:nvGrpSpPr>
        <p:grpSpPr>
          <a:xfrm flipH="1">
            <a:off x="7621331" y="3150565"/>
            <a:ext cx="519852" cy="585898"/>
            <a:chOff x="2885336" y="3550444"/>
            <a:chExt cx="519852" cy="585898"/>
          </a:xfrm>
        </p:grpSpPr>
        <p:cxnSp>
          <p:nvCxnSpPr>
            <p:cNvPr id="84" name="直接连接符 83"/>
            <p:cNvCxnSpPr/>
            <p:nvPr/>
          </p:nvCxnSpPr>
          <p:spPr>
            <a:xfrm flipV="1">
              <a:off x="2885336" y="3550444"/>
              <a:ext cx="284108" cy="26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3169444" y="3550444"/>
              <a:ext cx="235744" cy="58589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6" name="组合 85"/>
          <p:cNvGrpSpPr/>
          <p:nvPr/>
        </p:nvGrpSpPr>
        <p:grpSpPr>
          <a:xfrm flipH="1">
            <a:off x="8801100" y="4278085"/>
            <a:ext cx="519852" cy="585898"/>
            <a:chOff x="2885336" y="3550444"/>
            <a:chExt cx="519852" cy="585898"/>
          </a:xfrm>
        </p:grpSpPr>
        <p:cxnSp>
          <p:nvCxnSpPr>
            <p:cNvPr id="87" name="直接连接符 86"/>
            <p:cNvCxnSpPr/>
            <p:nvPr/>
          </p:nvCxnSpPr>
          <p:spPr>
            <a:xfrm flipV="1">
              <a:off x="2885336" y="3550444"/>
              <a:ext cx="284108" cy="26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a:off x="3169444" y="3550444"/>
              <a:ext cx="235744" cy="58589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89" name="文本框 88"/>
          <p:cNvSpPr txBox="1"/>
          <p:nvPr/>
        </p:nvSpPr>
        <p:spPr>
          <a:xfrm>
            <a:off x="2726928" y="2933098"/>
            <a:ext cx="442516" cy="707886"/>
          </a:xfrm>
          <a:prstGeom prst="rect">
            <a:avLst/>
          </a:prstGeom>
          <a:noFill/>
        </p:spPr>
        <p:txBody>
          <a:bodyPr wrap="square" rtlCol="0">
            <a:spAutoFit/>
          </a:bodyPr>
          <a:lstStyle/>
          <a:p>
            <a:r>
              <a:rPr lang="en-US" altLang="zh-CN" sz="4000" dirty="0">
                <a:solidFill>
                  <a:schemeClr val="tx1"/>
                </a:solidFill>
                <a:latin typeface="+mj-ea"/>
                <a:ea typeface="+mj-ea"/>
              </a:rPr>
              <a:t>A</a:t>
            </a:r>
          </a:p>
        </p:txBody>
      </p:sp>
      <p:sp>
        <p:nvSpPr>
          <p:cNvPr id="90" name="文本框 89"/>
          <p:cNvSpPr txBox="1"/>
          <p:nvPr/>
        </p:nvSpPr>
        <p:spPr>
          <a:xfrm>
            <a:off x="4871397" y="1619794"/>
            <a:ext cx="442516" cy="707886"/>
          </a:xfrm>
          <a:prstGeom prst="rect">
            <a:avLst/>
          </a:prstGeom>
          <a:noFill/>
        </p:spPr>
        <p:txBody>
          <a:bodyPr wrap="square" rtlCol="0">
            <a:spAutoFit/>
          </a:bodyPr>
          <a:lstStyle/>
          <a:p>
            <a:r>
              <a:rPr lang="en-US" altLang="zh-CN" sz="4000" dirty="0">
                <a:solidFill>
                  <a:schemeClr val="tx1"/>
                </a:solidFill>
                <a:latin typeface="+mj-ea"/>
                <a:ea typeface="+mj-ea"/>
              </a:rPr>
              <a:t>B</a:t>
            </a:r>
          </a:p>
        </p:txBody>
      </p:sp>
      <p:sp>
        <p:nvSpPr>
          <p:cNvPr id="91" name="矩形 90"/>
          <p:cNvSpPr/>
          <p:nvPr/>
        </p:nvSpPr>
        <p:spPr>
          <a:xfrm>
            <a:off x="1232067" y="1775475"/>
            <a:ext cx="3748769" cy="461665"/>
          </a:xfrm>
          <a:prstGeom prst="rect">
            <a:avLst/>
          </a:prstGeom>
        </p:spPr>
        <p:txBody>
          <a:bodyPr wrap="square">
            <a:spAutoFit/>
          </a:bodyPr>
          <a:lstStyle/>
          <a:p>
            <a:pPr algn="r">
              <a:lnSpc>
                <a:spcPct val="150000"/>
              </a:lnSpc>
            </a:pPr>
            <a:r>
              <a:rPr lang="zh-CN" altLang="en-US" sz="800" dirty="0">
                <a:solidFill>
                  <a:schemeClr val="tx1"/>
                </a:solidFill>
                <a:latin typeface="微软雅黑 Light" panose="020B0502040204020203" pitchFamily="34" charset="-122"/>
                <a:ea typeface="微软雅黑 Light" panose="020B0502040204020203" pitchFamily="34" charset="-122"/>
              </a:rPr>
              <a:t>我是一个详细说明，在这里可以加入版</a:t>
            </a:r>
          </a:p>
          <a:p>
            <a:pPr algn="r">
              <a:lnSpc>
                <a:spcPct val="150000"/>
              </a:lnSpc>
            </a:pPr>
            <a:r>
              <a:rPr lang="zh-CN" altLang="en-US" sz="800" dirty="0">
                <a:solidFill>
                  <a:schemeClr val="tx1"/>
                </a:solidFill>
                <a:latin typeface="微软雅黑 Light" panose="020B0502040204020203" pitchFamily="34" charset="-122"/>
                <a:ea typeface="微软雅黑 Light" panose="020B0502040204020203" pitchFamily="34" charset="-122"/>
              </a:rPr>
              <a:t>权，在这里可以加入版权或者注在这里可以加入版权或者我是一个详细说明</a:t>
            </a:r>
          </a:p>
        </p:txBody>
      </p:sp>
      <p:sp>
        <p:nvSpPr>
          <p:cNvPr id="92" name="文本框 91"/>
          <p:cNvSpPr txBox="1"/>
          <p:nvPr/>
        </p:nvSpPr>
        <p:spPr>
          <a:xfrm>
            <a:off x="7761594" y="2528943"/>
            <a:ext cx="442516" cy="707886"/>
          </a:xfrm>
          <a:prstGeom prst="rect">
            <a:avLst/>
          </a:prstGeom>
          <a:noFill/>
        </p:spPr>
        <p:txBody>
          <a:bodyPr wrap="square" rtlCol="0">
            <a:spAutoFit/>
          </a:bodyPr>
          <a:lstStyle/>
          <a:p>
            <a:r>
              <a:rPr lang="en-US" altLang="zh-CN" sz="4000" dirty="0">
                <a:solidFill>
                  <a:schemeClr val="tx1"/>
                </a:solidFill>
                <a:latin typeface="+mj-ea"/>
                <a:ea typeface="+mj-ea"/>
              </a:rPr>
              <a:t>C</a:t>
            </a:r>
          </a:p>
        </p:txBody>
      </p:sp>
      <p:sp>
        <p:nvSpPr>
          <p:cNvPr id="93" name="矩形 92"/>
          <p:cNvSpPr/>
          <p:nvPr/>
        </p:nvSpPr>
        <p:spPr>
          <a:xfrm>
            <a:off x="8204110" y="2679029"/>
            <a:ext cx="3748769" cy="440762"/>
          </a:xfrm>
          <a:prstGeom prst="rect">
            <a:avLst/>
          </a:prstGeom>
        </p:spPr>
        <p:txBody>
          <a:bodyPr wrap="square">
            <a:spAutoFit/>
          </a:bodyPr>
          <a:lstStyle/>
          <a:p>
            <a:pPr>
              <a:lnSpc>
                <a:spcPct val="150000"/>
              </a:lnSpc>
            </a:pPr>
            <a:r>
              <a:rPr lang="zh-CN" altLang="en-US" sz="800" dirty="0">
                <a:solidFill>
                  <a:schemeClr val="tx1"/>
                </a:solidFill>
                <a:latin typeface="微软雅黑 Light" panose="020B0502040204020203" pitchFamily="34" charset="-122"/>
                <a:ea typeface="微软雅黑 Light" panose="020B0502040204020203" pitchFamily="34" charset="-122"/>
              </a:rPr>
              <a:t>我是一个详细说明，在这里可以加入版</a:t>
            </a:r>
          </a:p>
          <a:p>
            <a:pPr>
              <a:lnSpc>
                <a:spcPct val="150000"/>
              </a:lnSpc>
            </a:pPr>
            <a:r>
              <a:rPr lang="zh-CN" altLang="en-US" sz="800" dirty="0">
                <a:solidFill>
                  <a:schemeClr val="tx1"/>
                </a:solidFill>
                <a:latin typeface="微软雅黑 Light" panose="020B0502040204020203" pitchFamily="34" charset="-122"/>
                <a:ea typeface="微软雅黑 Light" panose="020B0502040204020203" pitchFamily="34" charset="-122"/>
              </a:rPr>
              <a:t>权，在这里可以加入版权或者注在这里可以加入版权或者我是一个详细说明，</a:t>
            </a:r>
          </a:p>
        </p:txBody>
      </p:sp>
      <p:sp>
        <p:nvSpPr>
          <p:cNvPr id="94" name="文本框 93"/>
          <p:cNvSpPr txBox="1"/>
          <p:nvPr/>
        </p:nvSpPr>
        <p:spPr>
          <a:xfrm>
            <a:off x="9000502" y="3687237"/>
            <a:ext cx="442516" cy="707886"/>
          </a:xfrm>
          <a:prstGeom prst="rect">
            <a:avLst/>
          </a:prstGeom>
          <a:noFill/>
        </p:spPr>
        <p:txBody>
          <a:bodyPr wrap="square" rtlCol="0">
            <a:spAutoFit/>
          </a:bodyPr>
          <a:lstStyle/>
          <a:p>
            <a:r>
              <a:rPr lang="en-US" altLang="zh-CN" sz="4000" dirty="0">
                <a:solidFill>
                  <a:schemeClr val="tx1"/>
                </a:solidFill>
                <a:latin typeface="+mj-ea"/>
                <a:ea typeface="+mj-ea"/>
              </a:rPr>
              <a:t>D</a:t>
            </a:r>
          </a:p>
        </p:txBody>
      </p:sp>
      <p:sp>
        <p:nvSpPr>
          <p:cNvPr id="95" name="矩形 94"/>
          <p:cNvSpPr/>
          <p:nvPr/>
        </p:nvSpPr>
        <p:spPr>
          <a:xfrm>
            <a:off x="9479360" y="3837323"/>
            <a:ext cx="2473519" cy="646331"/>
          </a:xfrm>
          <a:prstGeom prst="rect">
            <a:avLst/>
          </a:prstGeom>
        </p:spPr>
        <p:txBody>
          <a:bodyPr wrap="square">
            <a:spAutoFit/>
          </a:bodyPr>
          <a:lstStyle/>
          <a:p>
            <a:pPr>
              <a:lnSpc>
                <a:spcPct val="150000"/>
              </a:lnSpc>
            </a:pPr>
            <a:r>
              <a:rPr lang="zh-CN" altLang="en-US" sz="800" dirty="0">
                <a:solidFill>
                  <a:schemeClr val="tx1"/>
                </a:solidFill>
                <a:latin typeface="微软雅黑 Light" panose="020B0502040204020203" pitchFamily="34" charset="-122"/>
                <a:ea typeface="微软雅黑 Light" panose="020B0502040204020203" pitchFamily="34" charset="-122"/>
              </a:rPr>
              <a:t>我是一个详细说明，在这里可以加入版</a:t>
            </a:r>
          </a:p>
          <a:p>
            <a:pPr>
              <a:lnSpc>
                <a:spcPct val="150000"/>
              </a:lnSpc>
            </a:pPr>
            <a:r>
              <a:rPr lang="zh-CN" altLang="en-US" sz="800" dirty="0">
                <a:solidFill>
                  <a:schemeClr val="tx1"/>
                </a:solidFill>
                <a:latin typeface="微软雅黑 Light" panose="020B0502040204020203" pitchFamily="34" charset="-122"/>
                <a:ea typeface="微软雅黑 Light" panose="020B0502040204020203" pitchFamily="34" charset="-122"/>
              </a:rPr>
              <a:t>权，在这里可以加入版权或者注在这里可以加入版权或者我是一个详细说明，</a:t>
            </a:r>
          </a:p>
        </p:txBody>
      </p:sp>
      <p:sp>
        <p:nvSpPr>
          <p:cNvPr id="96" name="矩形 95"/>
          <p:cNvSpPr/>
          <p:nvPr/>
        </p:nvSpPr>
        <p:spPr>
          <a:xfrm>
            <a:off x="489585" y="3088640"/>
            <a:ext cx="2294890" cy="640080"/>
          </a:xfrm>
          <a:prstGeom prst="rect">
            <a:avLst/>
          </a:prstGeom>
        </p:spPr>
        <p:txBody>
          <a:bodyPr wrap="square">
            <a:spAutoFit/>
          </a:bodyPr>
          <a:lstStyle/>
          <a:p>
            <a:pPr algn="r">
              <a:lnSpc>
                <a:spcPct val="150000"/>
              </a:lnSpc>
            </a:pPr>
            <a:r>
              <a:rPr lang="zh-CN" altLang="en-US" sz="800" dirty="0">
                <a:solidFill>
                  <a:schemeClr val="tx1"/>
                </a:solidFill>
                <a:latin typeface="微软雅黑 Light" panose="020B0502040204020203" pitchFamily="34" charset="-122"/>
                <a:ea typeface="微软雅黑 Light" panose="020B0502040204020203" pitchFamily="34" charset="-122"/>
              </a:rPr>
              <a:t>我是一个详细说明，在这里可以加入版</a:t>
            </a:r>
          </a:p>
          <a:p>
            <a:pPr algn="r">
              <a:lnSpc>
                <a:spcPct val="150000"/>
              </a:lnSpc>
            </a:pPr>
            <a:r>
              <a:rPr lang="zh-CN" altLang="en-US" sz="800" dirty="0">
                <a:solidFill>
                  <a:schemeClr val="tx1"/>
                </a:solidFill>
                <a:latin typeface="微软雅黑 Light" panose="020B0502040204020203" pitchFamily="34" charset="-122"/>
                <a:ea typeface="微软雅黑 Light" panose="020B0502040204020203" pitchFamily="34" charset="-122"/>
              </a:rPr>
              <a:t>加入版权或者注在这里可以加入版权或者我是一个详细说明</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76"/>
                                        </p:tgtEl>
                                        <p:attrNameLst>
                                          <p:attrName>style.visibility</p:attrName>
                                        </p:attrNameLst>
                                      </p:cBhvr>
                                      <p:to>
                                        <p:strVal val="visible"/>
                                      </p:to>
                                    </p:set>
                                    <p:animEffect transition="in" filter="fade">
                                      <p:cBhvr>
                                        <p:cTn id="21" dur="500"/>
                                        <p:tgtEl>
                                          <p:spTgt spid="76"/>
                                        </p:tgtEl>
                                      </p:cBhvr>
                                    </p:animEffect>
                                  </p:childTnLst>
                                </p:cTn>
                              </p:par>
                            </p:childTnLst>
                          </p:cTn>
                        </p:par>
                        <p:par>
                          <p:cTn id="22" fill="hold">
                            <p:stCondLst>
                              <p:cond delay="1000"/>
                            </p:stCondLst>
                            <p:childTnLst>
                              <p:par>
                                <p:cTn id="23" presetID="22" presetClass="entr" presetSubtype="2"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Effect transition="in" filter="wipe(right)">
                                      <p:cBhvr>
                                        <p:cTn id="25" dur="500"/>
                                        <p:tgtEl>
                                          <p:spTgt spid="77"/>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89"/>
                                        </p:tgtEl>
                                        <p:attrNameLst>
                                          <p:attrName>style.visibility</p:attrName>
                                        </p:attrNameLst>
                                      </p:cBhvr>
                                      <p:to>
                                        <p:strVal val="visible"/>
                                      </p:to>
                                    </p:set>
                                    <p:animEffect transition="in" filter="wipe(right)">
                                      <p:cBhvr>
                                        <p:cTn id="29" dur="500"/>
                                        <p:tgtEl>
                                          <p:spTgt spid="89"/>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childTnLst>
                                </p:cTn>
                              </p:par>
                            </p:childTnLst>
                          </p:cTn>
                        </p:par>
                        <p:par>
                          <p:cTn id="34" fill="hold">
                            <p:stCondLst>
                              <p:cond delay="2500"/>
                            </p:stCondLst>
                            <p:childTnLst>
                              <p:par>
                                <p:cTn id="35" presetID="22" presetClass="entr" presetSubtype="2" fill="hold" nodeType="afterEffect">
                                  <p:stCondLst>
                                    <p:cond delay="0"/>
                                  </p:stCondLst>
                                  <p:childTnLst>
                                    <p:set>
                                      <p:cBhvr>
                                        <p:cTn id="36" dur="1" fill="hold">
                                          <p:stCondLst>
                                            <p:cond delay="0"/>
                                          </p:stCondLst>
                                        </p:cTn>
                                        <p:tgtEl>
                                          <p:spTgt spid="80"/>
                                        </p:tgtEl>
                                        <p:attrNameLst>
                                          <p:attrName>style.visibility</p:attrName>
                                        </p:attrNameLst>
                                      </p:cBhvr>
                                      <p:to>
                                        <p:strVal val="visible"/>
                                      </p:to>
                                    </p:set>
                                    <p:animEffect transition="in" filter="wipe(right)">
                                      <p:cBhvr>
                                        <p:cTn id="37" dur="500"/>
                                        <p:tgtEl>
                                          <p:spTgt spid="80"/>
                                        </p:tgtEl>
                                      </p:cBhvr>
                                    </p:animEffect>
                                  </p:childTnLst>
                                </p:cTn>
                              </p:par>
                            </p:childTnLst>
                          </p:cTn>
                        </p:par>
                        <p:par>
                          <p:cTn id="38" fill="hold">
                            <p:stCondLst>
                              <p:cond delay="3000"/>
                            </p:stCondLst>
                            <p:childTnLst>
                              <p:par>
                                <p:cTn id="39" presetID="22" presetClass="entr" presetSubtype="2" fill="hold" grpId="0" nodeType="afterEffect">
                                  <p:stCondLst>
                                    <p:cond delay="0"/>
                                  </p:stCondLst>
                                  <p:childTnLst>
                                    <p:set>
                                      <p:cBhvr>
                                        <p:cTn id="40" dur="1" fill="hold">
                                          <p:stCondLst>
                                            <p:cond delay="0"/>
                                          </p:stCondLst>
                                        </p:cTn>
                                        <p:tgtEl>
                                          <p:spTgt spid="90"/>
                                        </p:tgtEl>
                                        <p:attrNameLst>
                                          <p:attrName>style.visibility</p:attrName>
                                        </p:attrNameLst>
                                      </p:cBhvr>
                                      <p:to>
                                        <p:strVal val="visible"/>
                                      </p:to>
                                    </p:set>
                                    <p:animEffect transition="in" filter="wipe(right)">
                                      <p:cBhvr>
                                        <p:cTn id="41" dur="500"/>
                                        <p:tgtEl>
                                          <p:spTgt spid="90"/>
                                        </p:tgtEl>
                                      </p:cBhvr>
                                    </p:animEffect>
                                  </p:childTnLst>
                                </p:cTn>
                              </p:par>
                            </p:childTnLst>
                          </p:cTn>
                        </p:par>
                        <p:par>
                          <p:cTn id="42" fill="hold">
                            <p:stCondLst>
                              <p:cond delay="3500"/>
                            </p:stCondLst>
                            <p:childTnLst>
                              <p:par>
                                <p:cTn id="43" presetID="22" presetClass="entr" presetSubtype="2" fill="hold" grpId="0" nodeType="afterEffect">
                                  <p:stCondLst>
                                    <p:cond delay="0"/>
                                  </p:stCondLst>
                                  <p:childTnLst>
                                    <p:set>
                                      <p:cBhvr>
                                        <p:cTn id="44" dur="1" fill="hold">
                                          <p:stCondLst>
                                            <p:cond delay="0"/>
                                          </p:stCondLst>
                                        </p:cTn>
                                        <p:tgtEl>
                                          <p:spTgt spid="91"/>
                                        </p:tgtEl>
                                        <p:attrNameLst>
                                          <p:attrName>style.visibility</p:attrName>
                                        </p:attrNameLst>
                                      </p:cBhvr>
                                      <p:to>
                                        <p:strVal val="visible"/>
                                      </p:to>
                                    </p:set>
                                    <p:animEffect transition="in" filter="wipe(right)">
                                      <p:cBhvr>
                                        <p:cTn id="45" dur="500"/>
                                        <p:tgtEl>
                                          <p:spTgt spid="91"/>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fade">
                                      <p:cBhvr>
                                        <p:cTn id="49" dur="500"/>
                                        <p:tgtEl>
                                          <p:spTgt spid="73"/>
                                        </p:tgtEl>
                                      </p:cBhvr>
                                    </p:animEffect>
                                  </p:childTnLst>
                                </p:cTn>
                              </p:par>
                            </p:childTnLst>
                          </p:cTn>
                        </p:par>
                        <p:par>
                          <p:cTn id="50" fill="hold">
                            <p:stCondLst>
                              <p:cond delay="4500"/>
                            </p:stCondLst>
                            <p:childTnLst>
                              <p:par>
                                <p:cTn id="51" presetID="22" presetClass="entr" presetSubtype="8" fill="hold" nodeType="afterEffect">
                                  <p:stCondLst>
                                    <p:cond delay="0"/>
                                  </p:stCondLst>
                                  <p:childTnLst>
                                    <p:set>
                                      <p:cBhvr>
                                        <p:cTn id="52" dur="1" fill="hold">
                                          <p:stCondLst>
                                            <p:cond delay="0"/>
                                          </p:stCondLst>
                                        </p:cTn>
                                        <p:tgtEl>
                                          <p:spTgt spid="83"/>
                                        </p:tgtEl>
                                        <p:attrNameLst>
                                          <p:attrName>style.visibility</p:attrName>
                                        </p:attrNameLst>
                                      </p:cBhvr>
                                      <p:to>
                                        <p:strVal val="visible"/>
                                      </p:to>
                                    </p:set>
                                    <p:animEffect transition="in" filter="wipe(left)">
                                      <p:cBhvr>
                                        <p:cTn id="53" dur="500"/>
                                        <p:tgtEl>
                                          <p:spTgt spid="83"/>
                                        </p:tgtEl>
                                      </p:cBhvr>
                                    </p:animEffect>
                                  </p:childTnLst>
                                </p:cTn>
                              </p:par>
                            </p:childTnLst>
                          </p:cTn>
                        </p:par>
                        <p:par>
                          <p:cTn id="54" fill="hold">
                            <p:stCondLst>
                              <p:cond delay="5000"/>
                            </p:stCondLst>
                            <p:childTnLst>
                              <p:par>
                                <p:cTn id="55" presetID="22" presetClass="entr" presetSubtype="8" fill="hold" grpId="0" nodeType="afterEffect">
                                  <p:stCondLst>
                                    <p:cond delay="0"/>
                                  </p:stCondLst>
                                  <p:childTnLst>
                                    <p:set>
                                      <p:cBhvr>
                                        <p:cTn id="56" dur="1" fill="hold">
                                          <p:stCondLst>
                                            <p:cond delay="0"/>
                                          </p:stCondLst>
                                        </p:cTn>
                                        <p:tgtEl>
                                          <p:spTgt spid="92"/>
                                        </p:tgtEl>
                                        <p:attrNameLst>
                                          <p:attrName>style.visibility</p:attrName>
                                        </p:attrNameLst>
                                      </p:cBhvr>
                                      <p:to>
                                        <p:strVal val="visible"/>
                                      </p:to>
                                    </p:set>
                                    <p:animEffect transition="in" filter="wipe(left)">
                                      <p:cBhvr>
                                        <p:cTn id="57" dur="500"/>
                                        <p:tgtEl>
                                          <p:spTgt spid="92"/>
                                        </p:tgtEl>
                                      </p:cBhvr>
                                    </p:animEffect>
                                  </p:childTnLst>
                                </p:cTn>
                              </p:par>
                            </p:childTnLst>
                          </p:cTn>
                        </p:par>
                        <p:par>
                          <p:cTn id="58" fill="hold">
                            <p:stCondLst>
                              <p:cond delay="5500"/>
                            </p:stCondLst>
                            <p:childTnLst>
                              <p:par>
                                <p:cTn id="59" presetID="22" presetClass="entr" presetSubtype="8" fill="hold" grpId="0" nodeType="afterEffect">
                                  <p:stCondLst>
                                    <p:cond delay="0"/>
                                  </p:stCondLst>
                                  <p:childTnLst>
                                    <p:set>
                                      <p:cBhvr>
                                        <p:cTn id="60" dur="1" fill="hold">
                                          <p:stCondLst>
                                            <p:cond delay="0"/>
                                          </p:stCondLst>
                                        </p:cTn>
                                        <p:tgtEl>
                                          <p:spTgt spid="93"/>
                                        </p:tgtEl>
                                        <p:attrNameLst>
                                          <p:attrName>style.visibility</p:attrName>
                                        </p:attrNameLst>
                                      </p:cBhvr>
                                      <p:to>
                                        <p:strVal val="visible"/>
                                      </p:to>
                                    </p:set>
                                    <p:animEffect transition="in" filter="wipe(left)">
                                      <p:cBhvr>
                                        <p:cTn id="61" dur="500"/>
                                        <p:tgtEl>
                                          <p:spTgt spid="93"/>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75"/>
                                        </p:tgtEl>
                                        <p:attrNameLst>
                                          <p:attrName>style.visibility</p:attrName>
                                        </p:attrNameLst>
                                      </p:cBhvr>
                                      <p:to>
                                        <p:strVal val="visible"/>
                                      </p:to>
                                    </p:set>
                                    <p:animEffect transition="in" filter="fade">
                                      <p:cBhvr>
                                        <p:cTn id="65" dur="500"/>
                                        <p:tgtEl>
                                          <p:spTgt spid="75"/>
                                        </p:tgtEl>
                                      </p:cBhvr>
                                    </p:animEffect>
                                  </p:childTnLst>
                                </p:cTn>
                              </p:par>
                            </p:childTnLst>
                          </p:cTn>
                        </p:par>
                        <p:par>
                          <p:cTn id="66" fill="hold">
                            <p:stCondLst>
                              <p:cond delay="6500"/>
                            </p:stCondLst>
                            <p:childTnLst>
                              <p:par>
                                <p:cTn id="67" presetID="22" presetClass="entr" presetSubtype="8" fill="hold" nodeType="after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wipe(left)">
                                      <p:cBhvr>
                                        <p:cTn id="69" dur="500"/>
                                        <p:tgtEl>
                                          <p:spTgt spid="86"/>
                                        </p:tgtEl>
                                      </p:cBhvr>
                                    </p:animEffect>
                                  </p:childTnLst>
                                </p:cTn>
                              </p:par>
                            </p:childTnLst>
                          </p:cTn>
                        </p:par>
                        <p:par>
                          <p:cTn id="70" fill="hold">
                            <p:stCondLst>
                              <p:cond delay="7000"/>
                            </p:stCondLst>
                            <p:childTnLst>
                              <p:par>
                                <p:cTn id="71" presetID="22" presetClass="entr" presetSubtype="8" fill="hold" grpId="0" nodeType="afterEffect">
                                  <p:stCondLst>
                                    <p:cond delay="0"/>
                                  </p:stCondLst>
                                  <p:childTnLst>
                                    <p:set>
                                      <p:cBhvr>
                                        <p:cTn id="72" dur="1" fill="hold">
                                          <p:stCondLst>
                                            <p:cond delay="0"/>
                                          </p:stCondLst>
                                        </p:cTn>
                                        <p:tgtEl>
                                          <p:spTgt spid="94"/>
                                        </p:tgtEl>
                                        <p:attrNameLst>
                                          <p:attrName>style.visibility</p:attrName>
                                        </p:attrNameLst>
                                      </p:cBhvr>
                                      <p:to>
                                        <p:strVal val="visible"/>
                                      </p:to>
                                    </p:set>
                                    <p:animEffect transition="in" filter="wipe(left)">
                                      <p:cBhvr>
                                        <p:cTn id="73" dur="500"/>
                                        <p:tgtEl>
                                          <p:spTgt spid="94"/>
                                        </p:tgtEl>
                                      </p:cBhvr>
                                    </p:animEffect>
                                  </p:childTnLst>
                                </p:cTn>
                              </p:par>
                            </p:childTnLst>
                          </p:cTn>
                        </p:par>
                        <p:par>
                          <p:cTn id="74" fill="hold">
                            <p:stCondLst>
                              <p:cond delay="7500"/>
                            </p:stCondLst>
                            <p:childTnLst>
                              <p:par>
                                <p:cTn id="75" presetID="22" presetClass="entr" presetSubtype="8" fill="hold" grpId="0" nodeType="afterEffect">
                                  <p:stCondLst>
                                    <p:cond delay="0"/>
                                  </p:stCondLst>
                                  <p:childTnLst>
                                    <p:set>
                                      <p:cBhvr>
                                        <p:cTn id="76" dur="1" fill="hold">
                                          <p:stCondLst>
                                            <p:cond delay="0"/>
                                          </p:stCondLst>
                                        </p:cTn>
                                        <p:tgtEl>
                                          <p:spTgt spid="95"/>
                                        </p:tgtEl>
                                        <p:attrNameLst>
                                          <p:attrName>style.visibility</p:attrName>
                                        </p:attrNameLst>
                                      </p:cBhvr>
                                      <p:to>
                                        <p:strVal val="visible"/>
                                      </p:to>
                                    </p:set>
                                    <p:animEffect transition="in" filter="wipe(left)">
                                      <p:cBhvr>
                                        <p:cTn id="77" dur="500"/>
                                        <p:tgtEl>
                                          <p:spTgt spid="95"/>
                                        </p:tgtEl>
                                      </p:cBhvr>
                                    </p:animEffect>
                                  </p:childTnLst>
                                </p:cTn>
                              </p:par>
                            </p:childTnLst>
                          </p:cTn>
                        </p:par>
                        <p:par>
                          <p:cTn id="78" fill="hold">
                            <p:stCondLst>
                              <p:cond delay="8000"/>
                            </p:stCondLst>
                            <p:childTnLst>
                              <p:par>
                                <p:cTn id="79" presetID="22" presetClass="entr" presetSubtype="2" fill="hold" grpId="0" nodeType="afterEffect">
                                  <p:stCondLst>
                                    <p:cond delay="0"/>
                                  </p:stCondLst>
                                  <p:childTnLst>
                                    <p:set>
                                      <p:cBhvr>
                                        <p:cTn id="80" dur="1" fill="hold">
                                          <p:stCondLst>
                                            <p:cond delay="0"/>
                                          </p:stCondLst>
                                        </p:cTn>
                                        <p:tgtEl>
                                          <p:spTgt spid="96"/>
                                        </p:tgtEl>
                                        <p:attrNameLst>
                                          <p:attrName>style.visibility</p:attrName>
                                        </p:attrNameLst>
                                      </p:cBhvr>
                                      <p:to>
                                        <p:strVal val="visible"/>
                                      </p:to>
                                    </p:set>
                                    <p:animEffect transition="in" filter="wipe(right)">
                                      <p:cBhvr>
                                        <p:cTn id="81"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73" grpId="0" bldLvl="0" animBg="1"/>
      <p:bldP spid="76" grpId="0" bldLvl="0" animBg="1"/>
      <p:bldP spid="89" grpId="0"/>
      <p:bldP spid="90" grpId="0"/>
      <p:bldP spid="91" grpId="0"/>
      <p:bldP spid="92" grpId="0"/>
      <p:bldP spid="93" grpId="0"/>
      <p:bldP spid="94" grpId="0"/>
      <p:bldP spid="95" grpId="0"/>
      <p:bldP spid="9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2" name="Group 6"/>
          <p:cNvGrpSpPr/>
          <p:nvPr/>
        </p:nvGrpSpPr>
        <p:grpSpPr bwMode="auto">
          <a:xfrm>
            <a:off x="1865914" y="2231103"/>
            <a:ext cx="1223963" cy="1223963"/>
            <a:chOff x="0" y="0"/>
            <a:chExt cx="1224136" cy="1224136"/>
          </a:xfrm>
        </p:grpSpPr>
        <p:sp>
          <p:nvSpPr>
            <p:cNvPr id="4" name="椭圆 44"/>
            <p:cNvSpPr>
              <a:spLocks noChangeArrowheads="1"/>
            </p:cNvSpPr>
            <p:nvPr/>
          </p:nvSpPr>
          <p:spPr bwMode="auto">
            <a:xfrm>
              <a:off x="0" y="0"/>
              <a:ext cx="1224136" cy="1224136"/>
            </a:xfrm>
            <a:prstGeom prst="ellipse">
              <a:avLst/>
            </a:prstGeom>
            <a:solidFill>
              <a:srgbClr val="5CA30E"/>
            </a:solidFill>
            <a:ln>
              <a:noFill/>
            </a:ln>
            <a:extLst>
              <a:ext uri="{91240B29-F687-4F45-9708-019B960494DF}">
                <a14:hiddenLine xmlns:a14="http://schemas.microsoft.com/office/drawing/2010/main" xmlns="" w="12700">
                  <a:solidFill>
                    <a:srgbClr val="42719B"/>
                  </a:solidFill>
                  <a:bevel/>
                </a14:hiddenLine>
              </a:ext>
            </a:extLst>
          </p:spPr>
          <p:txBody>
            <a:bodyPr anchor="ctr"/>
            <a:lstStyle/>
            <a:p>
              <a:pPr algn="ctr"/>
              <a:endParaRPr lang="zh-CN" altLang="zh-CN" sz="2400">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5" name="Group 8"/>
            <p:cNvGrpSpPr/>
            <p:nvPr/>
          </p:nvGrpSpPr>
          <p:grpSpPr bwMode="auto">
            <a:xfrm>
              <a:off x="455517" y="389024"/>
              <a:ext cx="293688" cy="446088"/>
              <a:chOff x="0" y="0"/>
              <a:chExt cx="293688" cy="446088"/>
            </a:xfrm>
          </p:grpSpPr>
          <p:sp>
            <p:nvSpPr>
              <p:cNvPr id="6"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2400">
                  <a:solidFill>
                    <a:schemeClr val="tx1">
                      <a:lumMod val="65000"/>
                      <a:lumOff val="35000"/>
                    </a:schemeClr>
                  </a:solidFill>
                  <a:latin typeface="Calibri" panose="020F0502020204030204" charset="0"/>
                  <a:sym typeface="宋体" panose="02010600030101010101" pitchFamily="2" charset="-122"/>
                </a:endParaRPr>
              </a:p>
            </p:txBody>
          </p:sp>
          <p:sp>
            <p:nvSpPr>
              <p:cNvPr id="7"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2400">
                  <a:solidFill>
                    <a:schemeClr val="tx1">
                      <a:lumMod val="65000"/>
                      <a:lumOff val="35000"/>
                    </a:schemeClr>
                  </a:solidFill>
                  <a:latin typeface="Calibri" panose="020F0502020204030204" charset="0"/>
                  <a:sym typeface="宋体" panose="02010600030101010101" pitchFamily="2" charset="-122"/>
                </a:endParaRPr>
              </a:p>
            </p:txBody>
          </p:sp>
          <p:sp>
            <p:nvSpPr>
              <p:cNvPr id="8"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2400">
                  <a:solidFill>
                    <a:schemeClr val="tx1">
                      <a:lumMod val="65000"/>
                      <a:lumOff val="35000"/>
                    </a:schemeClr>
                  </a:solidFill>
                  <a:latin typeface="Calibri" panose="020F0502020204030204" charset="0"/>
                  <a:sym typeface="宋体" panose="02010600030101010101" pitchFamily="2" charset="-122"/>
                </a:endParaRPr>
              </a:p>
            </p:txBody>
          </p:sp>
        </p:grpSp>
      </p:grpSp>
      <p:grpSp>
        <p:nvGrpSpPr>
          <p:cNvPr id="9" name="Group 12"/>
          <p:cNvGrpSpPr/>
          <p:nvPr/>
        </p:nvGrpSpPr>
        <p:grpSpPr bwMode="auto">
          <a:xfrm>
            <a:off x="3629626" y="2231103"/>
            <a:ext cx="1223963" cy="1223963"/>
            <a:chOff x="0" y="0"/>
            <a:chExt cx="1224136" cy="1224136"/>
          </a:xfrm>
        </p:grpSpPr>
        <p:sp>
          <p:nvSpPr>
            <p:cNvPr id="10" name="椭圆 50"/>
            <p:cNvSpPr>
              <a:spLocks noChangeArrowheads="1"/>
            </p:cNvSpPr>
            <p:nvPr/>
          </p:nvSpPr>
          <p:spPr bwMode="auto">
            <a:xfrm>
              <a:off x="0" y="0"/>
              <a:ext cx="1224136" cy="1224136"/>
            </a:xfrm>
            <a:prstGeom prst="ellipse">
              <a:avLst/>
            </a:prstGeom>
            <a:solidFill>
              <a:srgbClr val="056007"/>
            </a:solidFill>
            <a:ln>
              <a:noFill/>
            </a:ln>
            <a:extLst>
              <a:ext uri="{91240B29-F687-4F45-9708-019B960494DF}">
                <a14:hiddenLine xmlns:a14="http://schemas.microsoft.com/office/drawing/2010/main" xmlns="" w="12700">
                  <a:solidFill>
                    <a:srgbClr val="42719B"/>
                  </a:solidFill>
                  <a:bevel/>
                </a14:hiddenLine>
              </a:ext>
            </a:extLst>
          </p:spPr>
          <p:txBody>
            <a:bodyPr anchor="ctr"/>
            <a:lstStyle/>
            <a:p>
              <a:pPr algn="ctr"/>
              <a:endParaRPr lang="zh-CN" altLang="zh-CN" sz="2400">
                <a:solidFill>
                  <a:schemeClr val="tx1">
                    <a:lumMod val="65000"/>
                    <a:lumOff val="35000"/>
                  </a:schemeClr>
                </a:solidFill>
                <a:latin typeface="宋体" panose="02010600030101010101" pitchFamily="2" charset="-122"/>
                <a:sym typeface="宋体" panose="02010600030101010101" pitchFamily="2" charset="-122"/>
              </a:endParaRPr>
            </a:p>
          </p:txBody>
        </p:sp>
        <p:sp>
          <p:nvSpPr>
            <p:cNvPr id="11" name="Freeform 1001"/>
            <p:cNvSpPr>
              <a:spLocks noEditPoints="1" noChangeArrowheads="1"/>
            </p:cNvSpPr>
            <p:nvPr/>
          </p:nvSpPr>
          <p:spPr bwMode="auto">
            <a:xfrm>
              <a:off x="358172" y="312058"/>
              <a:ext cx="492125" cy="546100"/>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1600">
                <a:solidFill>
                  <a:schemeClr val="tx1">
                    <a:lumMod val="65000"/>
                    <a:lumOff val="35000"/>
                  </a:schemeClr>
                </a:solidFill>
                <a:latin typeface="Calibri" panose="020F0502020204030204" charset="0"/>
                <a:sym typeface="宋体" panose="02010600030101010101" pitchFamily="2" charset="-122"/>
              </a:endParaRPr>
            </a:p>
          </p:txBody>
        </p:sp>
      </p:grpSp>
      <p:sp>
        <p:nvSpPr>
          <p:cNvPr id="12" name="椭圆 53"/>
          <p:cNvSpPr>
            <a:spLocks noChangeArrowheads="1"/>
          </p:cNvSpPr>
          <p:nvPr/>
        </p:nvSpPr>
        <p:spPr bwMode="auto">
          <a:xfrm>
            <a:off x="5393338" y="2231103"/>
            <a:ext cx="1225551" cy="1223963"/>
          </a:xfrm>
          <a:prstGeom prst="ellipse">
            <a:avLst/>
          </a:prstGeom>
          <a:solidFill>
            <a:srgbClr val="5CA30E"/>
          </a:solidFill>
          <a:ln>
            <a:noFill/>
          </a:ln>
        </p:spPr>
        <p:txBody>
          <a:bodyPr anchor="ctr"/>
          <a:lstStyle/>
          <a:p>
            <a:pPr algn="ctr"/>
            <a:endParaRPr lang="zh-CN" altLang="zh-CN" sz="2400">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13" name="Group 17"/>
          <p:cNvGrpSpPr/>
          <p:nvPr/>
        </p:nvGrpSpPr>
        <p:grpSpPr bwMode="auto">
          <a:xfrm>
            <a:off x="5752576" y="2620072"/>
            <a:ext cx="381440" cy="492056"/>
            <a:chOff x="0" y="0"/>
            <a:chExt cx="381000" cy="492126"/>
          </a:xfrm>
        </p:grpSpPr>
        <p:sp>
          <p:nvSpPr>
            <p:cNvPr id="14"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1600">
                <a:solidFill>
                  <a:schemeClr val="tx1">
                    <a:lumMod val="65000"/>
                    <a:lumOff val="35000"/>
                  </a:schemeClr>
                </a:solidFill>
                <a:latin typeface="Calibri" panose="020F0502020204030204" charset="0"/>
                <a:sym typeface="宋体" panose="02010600030101010101" pitchFamily="2" charset="-122"/>
              </a:endParaRPr>
            </a:p>
          </p:txBody>
        </p:sp>
        <p:sp>
          <p:nvSpPr>
            <p:cNvPr id="15"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1600">
                <a:solidFill>
                  <a:schemeClr val="tx1">
                    <a:lumMod val="65000"/>
                    <a:lumOff val="35000"/>
                  </a:schemeClr>
                </a:solidFill>
                <a:latin typeface="Calibri" panose="020F0502020204030204" charset="0"/>
                <a:sym typeface="宋体" panose="02010600030101010101" pitchFamily="2" charset="-122"/>
              </a:endParaRPr>
            </a:p>
          </p:txBody>
        </p:sp>
        <p:sp>
          <p:nvSpPr>
            <p:cNvPr id="16"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1600">
                <a:solidFill>
                  <a:schemeClr val="tx1">
                    <a:lumMod val="65000"/>
                    <a:lumOff val="35000"/>
                  </a:schemeClr>
                </a:solidFill>
                <a:latin typeface="Calibri" panose="020F0502020204030204" charset="0"/>
                <a:sym typeface="宋体" panose="02010600030101010101" pitchFamily="2" charset="-122"/>
              </a:endParaRPr>
            </a:p>
          </p:txBody>
        </p:sp>
        <p:sp>
          <p:nvSpPr>
            <p:cNvPr id="17"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1600">
                <a:solidFill>
                  <a:schemeClr val="tx1">
                    <a:lumMod val="65000"/>
                    <a:lumOff val="35000"/>
                  </a:schemeClr>
                </a:solidFill>
                <a:latin typeface="Calibri" panose="020F0502020204030204" charset="0"/>
                <a:sym typeface="宋体" panose="02010600030101010101" pitchFamily="2" charset="-122"/>
              </a:endParaRPr>
            </a:p>
          </p:txBody>
        </p:sp>
      </p:grpSp>
      <p:grpSp>
        <p:nvGrpSpPr>
          <p:cNvPr id="18" name="Group 22"/>
          <p:cNvGrpSpPr/>
          <p:nvPr/>
        </p:nvGrpSpPr>
        <p:grpSpPr bwMode="auto">
          <a:xfrm>
            <a:off x="7158639" y="2213639"/>
            <a:ext cx="1223963" cy="1223963"/>
            <a:chOff x="0" y="0"/>
            <a:chExt cx="1224136" cy="1224136"/>
          </a:xfrm>
        </p:grpSpPr>
        <p:sp>
          <p:nvSpPr>
            <p:cNvPr id="19" name="椭圆 60"/>
            <p:cNvSpPr>
              <a:spLocks noChangeArrowheads="1"/>
            </p:cNvSpPr>
            <p:nvPr/>
          </p:nvSpPr>
          <p:spPr bwMode="auto">
            <a:xfrm>
              <a:off x="0" y="0"/>
              <a:ext cx="1224136" cy="1224136"/>
            </a:xfrm>
            <a:prstGeom prst="ellipse">
              <a:avLst/>
            </a:prstGeom>
            <a:solidFill>
              <a:srgbClr val="056007"/>
            </a:solidFill>
            <a:ln>
              <a:noFill/>
            </a:ln>
            <a:extLst>
              <a:ext uri="{91240B29-F687-4F45-9708-019B960494DF}">
                <a14:hiddenLine xmlns:a14="http://schemas.microsoft.com/office/drawing/2010/main" xmlns="" w="12700">
                  <a:solidFill>
                    <a:srgbClr val="42719B"/>
                  </a:solidFill>
                  <a:bevel/>
                </a14:hiddenLine>
              </a:ext>
            </a:extLst>
          </p:spPr>
          <p:txBody>
            <a:bodyPr anchor="ctr"/>
            <a:lstStyle/>
            <a:p>
              <a:pPr algn="ctr"/>
              <a:endParaRPr lang="zh-CN" altLang="zh-CN" sz="2400">
                <a:solidFill>
                  <a:schemeClr val="tx1">
                    <a:lumMod val="65000"/>
                    <a:lumOff val="35000"/>
                  </a:schemeClr>
                </a:solidFill>
                <a:latin typeface="宋体" panose="02010600030101010101" pitchFamily="2" charset="-122"/>
                <a:sym typeface="宋体" panose="02010600030101010101" pitchFamily="2" charset="-122"/>
              </a:endParaRPr>
            </a:p>
          </p:txBody>
        </p:sp>
        <p:sp>
          <p:nvSpPr>
            <p:cNvPr id="20" name="Freeform 1015"/>
            <p:cNvSpPr>
              <a:spLocks noChangeArrowheads="1"/>
            </p:cNvSpPr>
            <p:nvPr/>
          </p:nvSpPr>
          <p:spPr bwMode="auto">
            <a:xfrm>
              <a:off x="377672" y="461202"/>
              <a:ext cx="457200" cy="41592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2400">
                <a:solidFill>
                  <a:schemeClr val="tx1">
                    <a:lumMod val="65000"/>
                    <a:lumOff val="35000"/>
                  </a:schemeClr>
                </a:solidFill>
                <a:latin typeface="Calibri" panose="020F0502020204030204" charset="0"/>
                <a:sym typeface="宋体" panose="02010600030101010101" pitchFamily="2" charset="-122"/>
              </a:endParaRPr>
            </a:p>
          </p:txBody>
        </p:sp>
      </p:grpSp>
      <p:grpSp>
        <p:nvGrpSpPr>
          <p:cNvPr id="21" name="Group 25"/>
          <p:cNvGrpSpPr/>
          <p:nvPr/>
        </p:nvGrpSpPr>
        <p:grpSpPr bwMode="auto">
          <a:xfrm>
            <a:off x="8922350" y="2231103"/>
            <a:ext cx="1223963" cy="1223963"/>
            <a:chOff x="0" y="0"/>
            <a:chExt cx="1224136" cy="1224136"/>
          </a:xfrm>
        </p:grpSpPr>
        <p:sp>
          <p:nvSpPr>
            <p:cNvPr id="22" name="椭圆 63"/>
            <p:cNvSpPr>
              <a:spLocks noChangeArrowheads="1"/>
            </p:cNvSpPr>
            <p:nvPr/>
          </p:nvSpPr>
          <p:spPr bwMode="auto">
            <a:xfrm>
              <a:off x="0" y="0"/>
              <a:ext cx="1224136" cy="1224136"/>
            </a:xfrm>
            <a:prstGeom prst="ellipse">
              <a:avLst/>
            </a:prstGeom>
            <a:solidFill>
              <a:srgbClr val="5CA30E"/>
            </a:solidFill>
            <a:ln>
              <a:noFill/>
            </a:ln>
            <a:extLst>
              <a:ext uri="{91240B29-F687-4F45-9708-019B960494DF}">
                <a14:hiddenLine xmlns:a14="http://schemas.microsoft.com/office/drawing/2010/main" xmlns="" w="12700">
                  <a:solidFill>
                    <a:srgbClr val="42719B"/>
                  </a:solidFill>
                  <a:bevel/>
                </a14:hiddenLine>
              </a:ext>
            </a:extLst>
          </p:spPr>
          <p:txBody>
            <a:bodyPr anchor="ctr"/>
            <a:lstStyle/>
            <a:p>
              <a:pPr algn="ctr"/>
              <a:endParaRPr lang="zh-CN" altLang="zh-CN" sz="2400">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23" name="Group 27"/>
            <p:cNvGrpSpPr/>
            <p:nvPr/>
          </p:nvGrpSpPr>
          <p:grpSpPr bwMode="auto">
            <a:xfrm>
              <a:off x="402004" y="462692"/>
              <a:ext cx="415398" cy="303451"/>
              <a:chOff x="0" y="0"/>
              <a:chExt cx="685800" cy="400050"/>
            </a:xfrm>
          </p:grpSpPr>
          <p:sp>
            <p:nvSpPr>
              <p:cNvPr id="24"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2400">
                  <a:solidFill>
                    <a:schemeClr val="tx1">
                      <a:lumMod val="65000"/>
                      <a:lumOff val="35000"/>
                    </a:schemeClr>
                  </a:solidFill>
                  <a:latin typeface="Calibri" panose="020F0502020204030204" charset="0"/>
                  <a:sym typeface="宋体" panose="02010600030101010101" pitchFamily="2" charset="-122"/>
                </a:endParaRPr>
              </a:p>
            </p:txBody>
          </p:sp>
          <p:sp>
            <p:nvSpPr>
              <p:cNvPr id="25"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zh-CN" sz="2400">
                  <a:solidFill>
                    <a:schemeClr val="tx1">
                      <a:lumMod val="65000"/>
                      <a:lumOff val="35000"/>
                    </a:schemeClr>
                  </a:solidFill>
                  <a:latin typeface="Calibri" panose="020F0502020204030204" charset="0"/>
                  <a:sym typeface="宋体" panose="02010600030101010101" pitchFamily="2" charset="-122"/>
                </a:endParaRPr>
              </a:p>
            </p:txBody>
          </p:sp>
        </p:grpSp>
      </p:grpSp>
      <p:grpSp>
        <p:nvGrpSpPr>
          <p:cNvPr id="26" name="Group 30"/>
          <p:cNvGrpSpPr/>
          <p:nvPr/>
        </p:nvGrpSpPr>
        <p:grpSpPr bwMode="auto">
          <a:xfrm>
            <a:off x="1865912" y="3690016"/>
            <a:ext cx="8839200" cy="330835"/>
            <a:chOff x="0" y="0"/>
            <a:chExt cx="8838828" cy="330622"/>
          </a:xfrm>
        </p:grpSpPr>
        <p:sp>
          <p:nvSpPr>
            <p:cNvPr id="27" name="文本框 68"/>
            <p:cNvSpPr>
              <a:spLocks noChangeArrowheads="1"/>
            </p:cNvSpPr>
            <p:nvPr/>
          </p:nvSpPr>
          <p:spPr bwMode="auto">
            <a:xfrm>
              <a:off x="0" y="0"/>
              <a:ext cx="1780764" cy="3306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465" b="1" dirty="0">
                  <a:solidFill>
                    <a:schemeClr val="tx1"/>
                  </a:solidFill>
                  <a:latin typeface="微软雅黑" panose="020B0503020204020204" charset="-122"/>
                  <a:ea typeface="微软雅黑" panose="020B0503020204020204" charset="-122"/>
                  <a:sym typeface="微软雅黑" panose="020B0503020204020204" charset="-122"/>
                </a:rPr>
                <a:t>单击输入标题</a:t>
              </a:r>
            </a:p>
          </p:txBody>
        </p:sp>
        <p:sp>
          <p:nvSpPr>
            <p:cNvPr id="28" name="文本框 69"/>
            <p:cNvSpPr>
              <a:spLocks noChangeArrowheads="1"/>
            </p:cNvSpPr>
            <p:nvPr/>
          </p:nvSpPr>
          <p:spPr bwMode="auto">
            <a:xfrm>
              <a:off x="1724111" y="0"/>
              <a:ext cx="1780764" cy="3306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465" b="1">
                  <a:solidFill>
                    <a:schemeClr val="tx1"/>
                  </a:solidFill>
                  <a:latin typeface="微软雅黑" panose="020B0503020204020204" charset="-122"/>
                  <a:ea typeface="微软雅黑" panose="020B0503020204020204" charset="-122"/>
                  <a:sym typeface="微软雅黑" panose="020B0503020204020204" charset="-122"/>
                </a:rPr>
                <a:t>单击输入标题</a:t>
              </a:r>
            </a:p>
          </p:txBody>
        </p:sp>
        <p:sp>
          <p:nvSpPr>
            <p:cNvPr id="29" name="文本框 70"/>
            <p:cNvSpPr>
              <a:spLocks noChangeArrowheads="1"/>
            </p:cNvSpPr>
            <p:nvPr/>
          </p:nvSpPr>
          <p:spPr bwMode="auto">
            <a:xfrm>
              <a:off x="3553189" y="0"/>
              <a:ext cx="1780764" cy="3306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465" b="1">
                  <a:solidFill>
                    <a:schemeClr val="tx1"/>
                  </a:solidFill>
                  <a:latin typeface="微软雅黑" panose="020B0503020204020204" charset="-122"/>
                  <a:ea typeface="微软雅黑" panose="020B0503020204020204" charset="-122"/>
                  <a:sym typeface="微软雅黑" panose="020B0503020204020204" charset="-122"/>
                </a:rPr>
                <a:t>单击输入标题</a:t>
              </a:r>
            </a:p>
          </p:txBody>
        </p:sp>
        <p:sp>
          <p:nvSpPr>
            <p:cNvPr id="30" name="文本框 71"/>
            <p:cNvSpPr>
              <a:spLocks noChangeArrowheads="1"/>
            </p:cNvSpPr>
            <p:nvPr/>
          </p:nvSpPr>
          <p:spPr bwMode="auto">
            <a:xfrm>
              <a:off x="5277301" y="0"/>
              <a:ext cx="1780764" cy="3306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465" b="1">
                  <a:solidFill>
                    <a:schemeClr val="tx1"/>
                  </a:solidFill>
                  <a:latin typeface="微软雅黑" panose="020B0503020204020204" charset="-122"/>
                  <a:ea typeface="微软雅黑" panose="020B0503020204020204" charset="-122"/>
                  <a:sym typeface="微软雅黑" panose="020B0503020204020204" charset="-122"/>
                </a:rPr>
                <a:t>单击输入标题</a:t>
              </a:r>
            </a:p>
          </p:txBody>
        </p:sp>
        <p:sp>
          <p:nvSpPr>
            <p:cNvPr id="31" name="文本框 72"/>
            <p:cNvSpPr>
              <a:spLocks noChangeArrowheads="1"/>
            </p:cNvSpPr>
            <p:nvPr/>
          </p:nvSpPr>
          <p:spPr bwMode="auto">
            <a:xfrm>
              <a:off x="7058064" y="0"/>
              <a:ext cx="1780764" cy="3306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465" b="1">
                  <a:solidFill>
                    <a:schemeClr val="tx1"/>
                  </a:solidFill>
                  <a:latin typeface="微软雅黑" panose="020B0503020204020204" charset="-122"/>
                  <a:ea typeface="微软雅黑" panose="020B0503020204020204" charset="-122"/>
                  <a:sym typeface="微软雅黑" panose="020B0503020204020204" charset="-122"/>
                </a:rPr>
                <a:t>单击输入标题</a:t>
              </a:r>
            </a:p>
          </p:txBody>
        </p:sp>
      </p:grpSp>
      <p:sp>
        <p:nvSpPr>
          <p:cNvPr id="32" name="燕尾形 73"/>
          <p:cNvSpPr>
            <a:spLocks noChangeArrowheads="1"/>
          </p:cNvSpPr>
          <p:nvPr/>
        </p:nvSpPr>
        <p:spPr bwMode="auto">
          <a:xfrm>
            <a:off x="3237512" y="2783552"/>
            <a:ext cx="215900" cy="215900"/>
          </a:xfrm>
          <a:prstGeom prst="chevron">
            <a:avLst>
              <a:gd name="adj" fmla="val 50000"/>
            </a:avLst>
          </a:prstGeom>
          <a:solidFill>
            <a:srgbClr val="056007"/>
          </a:solidFill>
          <a:ln>
            <a:noFill/>
          </a:ln>
        </p:spPr>
        <p:txBody>
          <a:bodyPr lIns="91440" tIns="45720" rIns="91440" bIns="45720" anchor="ctr"/>
          <a:lstStyle/>
          <a:p>
            <a:pPr algn="ctr"/>
            <a:endParaRPr lang="zh-CN" altLang="zh-CN" sz="2400">
              <a:solidFill>
                <a:schemeClr val="tx1">
                  <a:lumMod val="65000"/>
                  <a:lumOff val="35000"/>
                </a:schemeClr>
              </a:solidFill>
              <a:latin typeface="宋体" panose="02010600030101010101" pitchFamily="2" charset="-122"/>
              <a:sym typeface="宋体" panose="02010600030101010101" pitchFamily="2" charset="-122"/>
            </a:endParaRPr>
          </a:p>
        </p:txBody>
      </p:sp>
      <p:sp>
        <p:nvSpPr>
          <p:cNvPr id="33" name="燕尾形 74"/>
          <p:cNvSpPr>
            <a:spLocks noChangeArrowheads="1"/>
          </p:cNvSpPr>
          <p:nvPr/>
        </p:nvSpPr>
        <p:spPr bwMode="auto">
          <a:xfrm>
            <a:off x="5028212" y="2783552"/>
            <a:ext cx="215900" cy="215900"/>
          </a:xfrm>
          <a:prstGeom prst="chevron">
            <a:avLst>
              <a:gd name="adj" fmla="val 50000"/>
            </a:avLst>
          </a:prstGeom>
          <a:solidFill>
            <a:srgbClr val="056007"/>
          </a:solidFill>
          <a:ln>
            <a:noFill/>
          </a:ln>
        </p:spPr>
        <p:txBody>
          <a:bodyPr lIns="91440" tIns="45720" rIns="91440" bIns="45720" anchor="ctr"/>
          <a:lstStyle/>
          <a:p>
            <a:pPr algn="ctr"/>
            <a:endParaRPr lang="zh-CN" altLang="zh-CN" sz="2400">
              <a:solidFill>
                <a:schemeClr val="tx1">
                  <a:lumMod val="65000"/>
                  <a:lumOff val="35000"/>
                </a:schemeClr>
              </a:solidFill>
              <a:latin typeface="宋体" panose="02010600030101010101" pitchFamily="2" charset="-122"/>
              <a:sym typeface="宋体" panose="02010600030101010101" pitchFamily="2" charset="-122"/>
            </a:endParaRPr>
          </a:p>
        </p:txBody>
      </p:sp>
      <p:sp>
        <p:nvSpPr>
          <p:cNvPr id="34" name="燕尾形 75"/>
          <p:cNvSpPr>
            <a:spLocks noChangeArrowheads="1"/>
          </p:cNvSpPr>
          <p:nvPr/>
        </p:nvSpPr>
        <p:spPr bwMode="auto">
          <a:xfrm>
            <a:off x="6783988" y="2783552"/>
            <a:ext cx="215900" cy="215900"/>
          </a:xfrm>
          <a:prstGeom prst="chevron">
            <a:avLst>
              <a:gd name="adj" fmla="val 50000"/>
            </a:avLst>
          </a:prstGeom>
          <a:solidFill>
            <a:srgbClr val="056007"/>
          </a:solidFill>
          <a:ln>
            <a:noFill/>
          </a:ln>
        </p:spPr>
        <p:txBody>
          <a:bodyPr lIns="91440" tIns="45720" rIns="91440" bIns="45720" anchor="ctr"/>
          <a:lstStyle/>
          <a:p>
            <a:pPr algn="ctr"/>
            <a:endParaRPr lang="zh-CN" altLang="zh-CN" sz="2400">
              <a:solidFill>
                <a:schemeClr val="tx1">
                  <a:lumMod val="65000"/>
                  <a:lumOff val="35000"/>
                </a:schemeClr>
              </a:solidFill>
              <a:latin typeface="宋体" panose="02010600030101010101" pitchFamily="2" charset="-122"/>
              <a:sym typeface="宋体" panose="02010600030101010101" pitchFamily="2" charset="-122"/>
            </a:endParaRPr>
          </a:p>
        </p:txBody>
      </p:sp>
      <p:sp>
        <p:nvSpPr>
          <p:cNvPr id="35" name="燕尾形 76"/>
          <p:cNvSpPr>
            <a:spLocks noChangeArrowheads="1"/>
          </p:cNvSpPr>
          <p:nvPr/>
        </p:nvSpPr>
        <p:spPr bwMode="auto">
          <a:xfrm>
            <a:off x="8565163" y="2802601"/>
            <a:ext cx="215900" cy="215900"/>
          </a:xfrm>
          <a:prstGeom prst="chevron">
            <a:avLst>
              <a:gd name="adj" fmla="val 50000"/>
            </a:avLst>
          </a:prstGeom>
          <a:solidFill>
            <a:srgbClr val="056007"/>
          </a:solidFill>
          <a:ln>
            <a:noFill/>
          </a:ln>
        </p:spPr>
        <p:txBody>
          <a:bodyPr lIns="91440" tIns="45720" rIns="91440" bIns="45720" anchor="ctr"/>
          <a:lstStyle/>
          <a:p>
            <a:pPr algn="ctr"/>
            <a:endParaRPr lang="zh-CN" altLang="zh-CN" sz="2400">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36" name="Group 40"/>
          <p:cNvGrpSpPr/>
          <p:nvPr/>
        </p:nvGrpSpPr>
        <p:grpSpPr bwMode="auto">
          <a:xfrm>
            <a:off x="1845276" y="4540913"/>
            <a:ext cx="8618440" cy="1091027"/>
            <a:chOff x="0" y="-1"/>
            <a:chExt cx="8618263" cy="1090911"/>
          </a:xfrm>
        </p:grpSpPr>
        <p:sp>
          <p:nvSpPr>
            <p:cNvPr id="37" name="矩形 78"/>
            <p:cNvSpPr>
              <a:spLocks noChangeArrowheads="1"/>
            </p:cNvSpPr>
            <p:nvPr/>
          </p:nvSpPr>
          <p:spPr bwMode="auto">
            <a:xfrm>
              <a:off x="0" y="0"/>
              <a:ext cx="1679848" cy="1078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065" dirty="0">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dirty="0">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dirty="0">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dirty="0">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dirty="0">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endParaRPr lang="zh-CN" altLang="en-US" sz="1065" dirty="0">
                <a:solidFill>
                  <a:schemeClr val="tx1"/>
                </a:solidFill>
                <a:latin typeface="微软雅黑" panose="020B0503020204020204" charset="-122"/>
                <a:ea typeface="微软雅黑" panose="020B0503020204020204" charset="-122"/>
                <a:sym typeface="微软雅黑" panose="020B0503020204020204" charset="-122"/>
              </a:endParaRPr>
            </a:p>
          </p:txBody>
        </p:sp>
        <p:sp>
          <p:nvSpPr>
            <p:cNvPr id="38" name="矩形 79"/>
            <p:cNvSpPr>
              <a:spLocks noChangeArrowheads="1"/>
            </p:cNvSpPr>
            <p:nvPr/>
          </p:nvSpPr>
          <p:spPr bwMode="auto">
            <a:xfrm>
              <a:off x="1714589" y="6397"/>
              <a:ext cx="1679848" cy="1078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endParaRPr lang="zh-CN" altLang="en-US" sz="1065">
                <a:solidFill>
                  <a:schemeClr val="tx1"/>
                </a:solidFill>
                <a:latin typeface="微软雅黑" panose="020B0503020204020204" charset="-122"/>
                <a:ea typeface="微软雅黑" panose="020B0503020204020204" charset="-122"/>
                <a:sym typeface="微软雅黑" panose="020B0503020204020204" charset="-122"/>
              </a:endParaRPr>
            </a:p>
          </p:txBody>
        </p:sp>
        <p:sp>
          <p:nvSpPr>
            <p:cNvPr id="39" name="矩形 80"/>
            <p:cNvSpPr>
              <a:spLocks noChangeArrowheads="1"/>
            </p:cNvSpPr>
            <p:nvPr/>
          </p:nvSpPr>
          <p:spPr bwMode="auto">
            <a:xfrm>
              <a:off x="3474903" y="6397"/>
              <a:ext cx="1679848" cy="1078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endParaRPr lang="zh-CN" altLang="en-US" sz="1065">
                <a:solidFill>
                  <a:schemeClr val="tx1"/>
                </a:solidFill>
                <a:latin typeface="微软雅黑" panose="020B0503020204020204" charset="-122"/>
                <a:ea typeface="微软雅黑" panose="020B0503020204020204" charset="-122"/>
                <a:sym typeface="微软雅黑" panose="020B0503020204020204" charset="-122"/>
              </a:endParaRPr>
            </a:p>
          </p:txBody>
        </p:sp>
        <p:sp>
          <p:nvSpPr>
            <p:cNvPr id="40" name="矩形 81"/>
            <p:cNvSpPr>
              <a:spLocks noChangeArrowheads="1"/>
            </p:cNvSpPr>
            <p:nvPr/>
          </p:nvSpPr>
          <p:spPr bwMode="auto">
            <a:xfrm>
              <a:off x="5189494" y="12795"/>
              <a:ext cx="1679848" cy="1078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endParaRPr lang="zh-CN" altLang="en-US" sz="1065">
                <a:solidFill>
                  <a:schemeClr val="tx1"/>
                </a:solidFill>
                <a:latin typeface="微软雅黑" panose="020B0503020204020204" charset="-122"/>
                <a:ea typeface="微软雅黑" panose="020B0503020204020204" charset="-122"/>
                <a:sym typeface="微软雅黑" panose="020B0503020204020204" charset="-122"/>
              </a:endParaRPr>
            </a:p>
          </p:txBody>
        </p:sp>
        <p:sp>
          <p:nvSpPr>
            <p:cNvPr id="41" name="矩形 82"/>
            <p:cNvSpPr>
              <a:spLocks noChangeArrowheads="1"/>
            </p:cNvSpPr>
            <p:nvPr/>
          </p:nvSpPr>
          <p:spPr bwMode="auto">
            <a:xfrm>
              <a:off x="6938415" y="-1"/>
              <a:ext cx="1679848" cy="1078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065" dirty="0">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dirty="0">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dirty="0">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dirty="0">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r>
                <a:rPr lang="zh-CN" altLang="en-US" sz="1065" dirty="0">
                  <a:solidFill>
                    <a:schemeClr val="tx1"/>
                  </a:solidFill>
                  <a:latin typeface="微软雅黑" panose="020B0503020204020204" charset="-122"/>
                  <a:ea typeface="微软雅黑" panose="020B0503020204020204" charset="-122"/>
                  <a:sym typeface="微软雅黑" panose="020B0503020204020204" charset="-122"/>
                </a:rPr>
                <a:t>请在这里输入您要的</a:t>
              </a:r>
            </a:p>
            <a:p>
              <a:endParaRPr lang="zh-CN" altLang="en-US" sz="1065" dirty="0">
                <a:solidFill>
                  <a:schemeClr val="tx1"/>
                </a:solidFill>
                <a:latin typeface="微软雅黑" panose="020B0503020204020204" charset="-122"/>
                <a:ea typeface="微软雅黑" panose="020B0503020204020204" charset="-122"/>
                <a:sym typeface="微软雅黑" panose="020B0503020204020204" charset="-122"/>
              </a:endParaRPr>
            </a:p>
          </p:txBody>
        </p:sp>
      </p:grpSp>
      <p:grpSp>
        <p:nvGrpSpPr>
          <p:cNvPr id="42" name="Group 46"/>
          <p:cNvGrpSpPr/>
          <p:nvPr/>
        </p:nvGrpSpPr>
        <p:grpSpPr bwMode="auto">
          <a:xfrm>
            <a:off x="1929414" y="4139277"/>
            <a:ext cx="8487667" cy="307975"/>
            <a:chOff x="0" y="0"/>
            <a:chExt cx="8487614" cy="309189"/>
          </a:xfrm>
        </p:grpSpPr>
        <p:sp>
          <p:nvSpPr>
            <p:cNvPr id="43" name="矩形 84"/>
            <p:cNvSpPr>
              <a:spLocks noChangeArrowheads="1"/>
            </p:cNvSpPr>
            <p:nvPr/>
          </p:nvSpPr>
          <p:spPr bwMode="auto">
            <a:xfrm>
              <a:off x="0" y="0"/>
              <a:ext cx="8487614" cy="309189"/>
            </a:xfrm>
            <a:prstGeom prst="rect">
              <a:avLst/>
            </a:prstGeom>
            <a:solidFill>
              <a:srgbClr val="056007"/>
            </a:solidFill>
            <a:ln>
              <a:noFill/>
            </a:ln>
            <a:extLst>
              <a:ext uri="{91240B29-F687-4F45-9708-019B960494DF}">
                <a14:hiddenLine xmlns:a14="http://schemas.microsoft.com/office/drawing/2010/main" xmlns="" w="12700">
                  <a:solidFill>
                    <a:srgbClr val="42719B"/>
                  </a:solidFill>
                  <a:bevel/>
                </a14:hiddenLine>
              </a:ext>
            </a:extLst>
          </p:spPr>
          <p:txBody>
            <a:bodyPr anchor="ctr"/>
            <a:lstStyle/>
            <a:p>
              <a:pPr algn="ctr"/>
              <a:endParaRPr lang="zh-CN" altLang="zh-CN" sz="2400">
                <a:solidFill>
                  <a:schemeClr val="tx1"/>
                </a:solidFill>
                <a:latin typeface="宋体" panose="02010600030101010101" pitchFamily="2" charset="-122"/>
                <a:sym typeface="宋体" panose="02010600030101010101" pitchFamily="2" charset="-122"/>
              </a:endParaRPr>
            </a:p>
          </p:txBody>
        </p:sp>
        <p:sp>
          <p:nvSpPr>
            <p:cNvPr id="44"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xmlns="" w="12700">
                  <a:solidFill>
                    <a:srgbClr val="42719B"/>
                  </a:solidFill>
                  <a:bevel/>
                </a14:hiddenLine>
              </a:ext>
            </a:extLst>
          </p:spPr>
          <p:txBody>
            <a:bodyPr anchor="ctr"/>
            <a:lstStyle/>
            <a:p>
              <a:pPr algn="ctr"/>
              <a:endParaRPr lang="zh-CN" altLang="zh-CN" sz="2400">
                <a:solidFill>
                  <a:schemeClr val="tx1"/>
                </a:solidFill>
                <a:latin typeface="宋体" panose="02010600030101010101" pitchFamily="2" charset="-122"/>
                <a:sym typeface="宋体" panose="02010600030101010101" pitchFamily="2" charset="-122"/>
              </a:endParaRPr>
            </a:p>
          </p:txBody>
        </p:sp>
        <p:sp>
          <p:nvSpPr>
            <p:cNvPr id="45"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xmlns="" w="12700">
                  <a:solidFill>
                    <a:srgbClr val="42719B"/>
                  </a:solidFill>
                  <a:bevel/>
                </a14:hiddenLine>
              </a:ext>
            </a:extLst>
          </p:spPr>
          <p:txBody>
            <a:bodyPr anchor="ctr"/>
            <a:lstStyle/>
            <a:p>
              <a:pPr algn="ctr"/>
              <a:endParaRPr lang="zh-CN" altLang="zh-CN" sz="2400">
                <a:solidFill>
                  <a:schemeClr val="tx1"/>
                </a:solidFill>
                <a:latin typeface="宋体" panose="02010600030101010101" pitchFamily="2" charset="-122"/>
                <a:sym typeface="宋体" panose="02010600030101010101" pitchFamily="2" charset="-122"/>
              </a:endParaRPr>
            </a:p>
          </p:txBody>
        </p:sp>
        <p:sp>
          <p:nvSpPr>
            <p:cNvPr id="46"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xmlns="" w="12700">
                  <a:solidFill>
                    <a:srgbClr val="42719B"/>
                  </a:solidFill>
                  <a:bevel/>
                </a14:hiddenLine>
              </a:ext>
            </a:extLst>
          </p:spPr>
          <p:txBody>
            <a:bodyPr anchor="ctr"/>
            <a:lstStyle/>
            <a:p>
              <a:pPr algn="ctr"/>
              <a:endParaRPr lang="zh-CN" altLang="zh-CN" sz="2400">
                <a:solidFill>
                  <a:schemeClr val="tx1"/>
                </a:solidFill>
                <a:latin typeface="宋体" panose="02010600030101010101" pitchFamily="2" charset="-122"/>
                <a:sym typeface="宋体" panose="02010600030101010101" pitchFamily="2" charset="-122"/>
              </a:endParaRPr>
            </a:p>
          </p:txBody>
        </p:sp>
        <p:sp>
          <p:nvSpPr>
            <p:cNvPr id="47"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xmlns="" w="12700">
                  <a:solidFill>
                    <a:srgbClr val="42719B"/>
                  </a:solidFill>
                  <a:bevel/>
                </a14:hiddenLine>
              </a:ext>
            </a:extLst>
          </p:spPr>
          <p:txBody>
            <a:bodyPr anchor="ctr"/>
            <a:lstStyle/>
            <a:p>
              <a:pPr algn="ctr"/>
              <a:endParaRPr lang="zh-CN" altLang="zh-CN" sz="2400">
                <a:solidFill>
                  <a:schemeClr val="tx1"/>
                </a:solidFill>
                <a:latin typeface="宋体" panose="02010600030101010101" pitchFamily="2" charset="-122"/>
                <a:sym typeface="宋体" panose="02010600030101010101" pitchFamily="2" charset="-122"/>
              </a:endParaRPr>
            </a:p>
          </p:txBody>
        </p:sp>
        <p:sp>
          <p:nvSpPr>
            <p:cNvPr id="48"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xmlns="" w="12700">
                  <a:solidFill>
                    <a:srgbClr val="42719B"/>
                  </a:solidFill>
                  <a:bevel/>
                </a14:hiddenLine>
              </a:ext>
            </a:extLst>
          </p:spPr>
          <p:txBody>
            <a:bodyPr anchor="ctr"/>
            <a:lstStyle/>
            <a:p>
              <a:pPr algn="ctr"/>
              <a:endParaRPr lang="zh-CN" altLang="zh-CN" sz="2400">
                <a:solidFill>
                  <a:schemeClr val="tx1"/>
                </a:solidFill>
                <a:latin typeface="宋体" panose="02010600030101010101" pitchFamily="2" charset="-122"/>
                <a:sym typeface="宋体" panose="02010600030101010101" pitchFamily="2" charset="-122"/>
              </a:endParaRPr>
            </a:p>
          </p:txBody>
        </p:sp>
      </p:gr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 fill="hold"/>
                                        <p:tgtEl>
                                          <p:spTgt spid="2"/>
                                        </p:tgtEl>
                                        <p:attrNameLst>
                                          <p:attrName>ppt_w</p:attrName>
                                        </p:attrNameLst>
                                      </p:cBhvr>
                                      <p:tavLst>
                                        <p:tav tm="0">
                                          <p:val>
                                            <p:fltVal val="0"/>
                                          </p:val>
                                        </p:tav>
                                        <p:tav tm="100000">
                                          <p:val>
                                            <p:strVal val="#ppt_w"/>
                                          </p:val>
                                        </p:tav>
                                      </p:tavLst>
                                    </p:anim>
                                    <p:anim calcmode="lin" valueType="num">
                                      <p:cBhvr>
                                        <p:cTn id="22" dur="300" fill="hold"/>
                                        <p:tgtEl>
                                          <p:spTgt spid="2"/>
                                        </p:tgtEl>
                                        <p:attrNameLst>
                                          <p:attrName>ppt_h</p:attrName>
                                        </p:attrNameLst>
                                      </p:cBhvr>
                                      <p:tavLst>
                                        <p:tav tm="0">
                                          <p:val>
                                            <p:fltVal val="0"/>
                                          </p:val>
                                        </p:tav>
                                        <p:tav tm="100000">
                                          <p:val>
                                            <p:strVal val="#ppt_h"/>
                                          </p:val>
                                        </p:tav>
                                      </p:tavLst>
                                    </p:anim>
                                    <p:animEffect>
                                      <p:cBhvr>
                                        <p:cTn id="23" dur="300"/>
                                        <p:tgtEl>
                                          <p:spTgt spid="2"/>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 fill="hold"/>
                                        <p:tgtEl>
                                          <p:spTgt spid="9"/>
                                        </p:tgtEl>
                                        <p:attrNameLst>
                                          <p:attrName>ppt_w</p:attrName>
                                        </p:attrNameLst>
                                      </p:cBhvr>
                                      <p:tavLst>
                                        <p:tav tm="0">
                                          <p:val>
                                            <p:fltVal val="0"/>
                                          </p:val>
                                        </p:tav>
                                        <p:tav tm="100000">
                                          <p:val>
                                            <p:strVal val="#ppt_w"/>
                                          </p:val>
                                        </p:tav>
                                      </p:tavLst>
                                    </p:anim>
                                    <p:anim calcmode="lin" valueType="num">
                                      <p:cBhvr>
                                        <p:cTn id="28" dur="300" fill="hold"/>
                                        <p:tgtEl>
                                          <p:spTgt spid="9"/>
                                        </p:tgtEl>
                                        <p:attrNameLst>
                                          <p:attrName>ppt_h</p:attrName>
                                        </p:attrNameLst>
                                      </p:cBhvr>
                                      <p:tavLst>
                                        <p:tav tm="0">
                                          <p:val>
                                            <p:fltVal val="0"/>
                                          </p:val>
                                        </p:tav>
                                        <p:tav tm="100000">
                                          <p:val>
                                            <p:strVal val="#ppt_h"/>
                                          </p:val>
                                        </p:tav>
                                      </p:tavLst>
                                    </p:anim>
                                    <p:animEffect>
                                      <p:cBhvr>
                                        <p:cTn id="29" dur="300"/>
                                        <p:tgtEl>
                                          <p:spTgt spid="9"/>
                                        </p:tgtEl>
                                      </p:cBhvr>
                                    </p:animEffect>
                                  </p:childTnLst>
                                </p:cTn>
                              </p:par>
                            </p:childTnLst>
                          </p:cTn>
                        </p:par>
                        <p:par>
                          <p:cTn id="30" fill="hold">
                            <p:stCondLst>
                              <p:cond delay="1500"/>
                            </p:stCondLst>
                            <p:childTnLst>
                              <p:par>
                                <p:cTn id="31" presetID="10" presetClass="entr" presetSubtype="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p:cTn id="33" dur="300" fill="hold"/>
                                        <p:tgtEl>
                                          <p:spTgt spid="18"/>
                                        </p:tgtEl>
                                        <p:attrNameLst>
                                          <p:attrName>ppt_w</p:attrName>
                                        </p:attrNameLst>
                                      </p:cBhvr>
                                      <p:tavLst>
                                        <p:tav tm="0">
                                          <p:val>
                                            <p:fltVal val="0"/>
                                          </p:val>
                                        </p:tav>
                                        <p:tav tm="100000">
                                          <p:val>
                                            <p:strVal val="#ppt_w"/>
                                          </p:val>
                                        </p:tav>
                                      </p:tavLst>
                                    </p:anim>
                                    <p:anim calcmode="lin" valueType="num">
                                      <p:cBhvr>
                                        <p:cTn id="34" dur="300" fill="hold"/>
                                        <p:tgtEl>
                                          <p:spTgt spid="18"/>
                                        </p:tgtEl>
                                        <p:attrNameLst>
                                          <p:attrName>ppt_h</p:attrName>
                                        </p:attrNameLst>
                                      </p:cBhvr>
                                      <p:tavLst>
                                        <p:tav tm="0">
                                          <p:val>
                                            <p:fltVal val="0"/>
                                          </p:val>
                                        </p:tav>
                                        <p:tav tm="100000">
                                          <p:val>
                                            <p:strVal val="#ppt_h"/>
                                          </p:val>
                                        </p:tav>
                                      </p:tavLst>
                                    </p:anim>
                                    <p:animEffect>
                                      <p:cBhvr>
                                        <p:cTn id="35" dur="300"/>
                                        <p:tgtEl>
                                          <p:spTgt spid="18"/>
                                        </p:tgtEl>
                                      </p:cBhvr>
                                    </p:animEffect>
                                  </p:childTnLst>
                                </p:cTn>
                              </p:par>
                            </p:childTnLst>
                          </p:cTn>
                        </p:par>
                        <p:par>
                          <p:cTn id="36" fill="hold">
                            <p:stCondLst>
                              <p:cond delay="2000"/>
                            </p:stCondLst>
                            <p:childTnLst>
                              <p:par>
                                <p:cTn id="37" presetID="10"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300" fill="hold"/>
                                        <p:tgtEl>
                                          <p:spTgt spid="21"/>
                                        </p:tgtEl>
                                        <p:attrNameLst>
                                          <p:attrName>ppt_w</p:attrName>
                                        </p:attrNameLst>
                                      </p:cBhvr>
                                      <p:tavLst>
                                        <p:tav tm="0">
                                          <p:val>
                                            <p:fltVal val="0"/>
                                          </p:val>
                                        </p:tav>
                                        <p:tav tm="100000">
                                          <p:val>
                                            <p:strVal val="#ppt_w"/>
                                          </p:val>
                                        </p:tav>
                                      </p:tavLst>
                                    </p:anim>
                                    <p:anim calcmode="lin" valueType="num">
                                      <p:cBhvr>
                                        <p:cTn id="40" dur="300" fill="hold"/>
                                        <p:tgtEl>
                                          <p:spTgt spid="21"/>
                                        </p:tgtEl>
                                        <p:attrNameLst>
                                          <p:attrName>ppt_h</p:attrName>
                                        </p:attrNameLst>
                                      </p:cBhvr>
                                      <p:tavLst>
                                        <p:tav tm="0">
                                          <p:val>
                                            <p:fltVal val="0"/>
                                          </p:val>
                                        </p:tav>
                                        <p:tav tm="100000">
                                          <p:val>
                                            <p:strVal val="#ppt_h"/>
                                          </p:val>
                                        </p:tav>
                                      </p:tavLst>
                                    </p:anim>
                                    <p:animEffect>
                                      <p:cBhvr>
                                        <p:cTn id="41" dur="300"/>
                                        <p:tgtEl>
                                          <p:spTgt spid="21"/>
                                        </p:tgtEl>
                                      </p:cBhvr>
                                    </p:animEffect>
                                  </p:childTnLst>
                                </p:cTn>
                              </p:par>
                            </p:childTnLst>
                          </p:cTn>
                        </p:par>
                        <p:par>
                          <p:cTn id="42" fill="hold">
                            <p:stCondLst>
                              <p:cond delay="2500"/>
                            </p:stCondLst>
                            <p:childTnLst>
                              <p:par>
                                <p:cTn id="43" presetID="2" presetClass="entr" presetSubtype="8" fill="hold" grpId="0" nodeType="after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300" fill="hold"/>
                                        <p:tgtEl>
                                          <p:spTgt spid="32"/>
                                        </p:tgtEl>
                                        <p:attrNameLst>
                                          <p:attrName>ppt_x</p:attrName>
                                        </p:attrNameLst>
                                      </p:cBhvr>
                                      <p:tavLst>
                                        <p:tav tm="0">
                                          <p:val>
                                            <p:strVal val="0-#ppt_w/2"/>
                                          </p:val>
                                        </p:tav>
                                        <p:tav tm="100000">
                                          <p:val>
                                            <p:strVal val="#ppt_x"/>
                                          </p:val>
                                        </p:tav>
                                      </p:tavLst>
                                    </p:anim>
                                    <p:anim calcmode="lin" valueType="num">
                                      <p:cBhvr>
                                        <p:cTn id="46" dur="300" fill="hold"/>
                                        <p:tgtEl>
                                          <p:spTgt spid="3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300" fill="hold"/>
                                        <p:tgtEl>
                                          <p:spTgt spid="33"/>
                                        </p:tgtEl>
                                        <p:attrNameLst>
                                          <p:attrName>ppt_x</p:attrName>
                                        </p:attrNameLst>
                                      </p:cBhvr>
                                      <p:tavLst>
                                        <p:tav tm="0">
                                          <p:val>
                                            <p:strVal val="0-#ppt_w/2"/>
                                          </p:val>
                                        </p:tav>
                                        <p:tav tm="100000">
                                          <p:val>
                                            <p:strVal val="#ppt_x"/>
                                          </p:val>
                                        </p:tav>
                                      </p:tavLst>
                                    </p:anim>
                                    <p:anim calcmode="lin" valueType="num">
                                      <p:cBhvr>
                                        <p:cTn id="50" dur="300" fill="hold"/>
                                        <p:tgtEl>
                                          <p:spTgt spid="3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300" fill="hold"/>
                                        <p:tgtEl>
                                          <p:spTgt spid="34"/>
                                        </p:tgtEl>
                                        <p:attrNameLst>
                                          <p:attrName>ppt_x</p:attrName>
                                        </p:attrNameLst>
                                      </p:cBhvr>
                                      <p:tavLst>
                                        <p:tav tm="0">
                                          <p:val>
                                            <p:strVal val="0-#ppt_w/2"/>
                                          </p:val>
                                        </p:tav>
                                        <p:tav tm="100000">
                                          <p:val>
                                            <p:strVal val="#ppt_x"/>
                                          </p:val>
                                        </p:tav>
                                      </p:tavLst>
                                    </p:anim>
                                    <p:anim calcmode="lin" valueType="num">
                                      <p:cBhvr>
                                        <p:cTn id="54" dur="300" fill="hold"/>
                                        <p:tgtEl>
                                          <p:spTgt spid="3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300" fill="hold"/>
                                        <p:tgtEl>
                                          <p:spTgt spid="35"/>
                                        </p:tgtEl>
                                        <p:attrNameLst>
                                          <p:attrName>ppt_x</p:attrName>
                                        </p:attrNameLst>
                                      </p:cBhvr>
                                      <p:tavLst>
                                        <p:tav tm="0">
                                          <p:val>
                                            <p:strVal val="0-#ppt_w/2"/>
                                          </p:val>
                                        </p:tav>
                                        <p:tav tm="100000">
                                          <p:val>
                                            <p:strVal val="#ppt_x"/>
                                          </p:val>
                                        </p:tav>
                                      </p:tavLst>
                                    </p:anim>
                                    <p:anim calcmode="lin" valueType="num">
                                      <p:cBhvr>
                                        <p:cTn id="58" dur="300" fill="hold"/>
                                        <p:tgtEl>
                                          <p:spTgt spid="35"/>
                                        </p:tgtEl>
                                        <p:attrNameLst>
                                          <p:attrName>ppt_y</p:attrName>
                                        </p:attrNameLst>
                                      </p:cBhvr>
                                      <p:tavLst>
                                        <p:tav tm="0">
                                          <p:val>
                                            <p:strVal val="#ppt_y"/>
                                          </p:val>
                                        </p:tav>
                                        <p:tav tm="100000">
                                          <p:val>
                                            <p:strVal val="#ppt_y"/>
                                          </p:val>
                                        </p:tav>
                                      </p:tavLst>
                                    </p:anim>
                                  </p:childTnLst>
                                </p:cTn>
                              </p:par>
                            </p:childTnLst>
                          </p:cTn>
                        </p:par>
                        <p:par>
                          <p:cTn id="59" fill="hold">
                            <p:stCondLst>
                              <p:cond delay="3000"/>
                            </p:stCondLst>
                            <p:childTnLst>
                              <p:par>
                                <p:cTn id="60" presetID="42" presetClass="entr" presetSubtype="0"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p:cBhvr>
                                        <p:cTn id="62" dur="500"/>
                                        <p:tgtEl>
                                          <p:spTgt spid="26"/>
                                        </p:tgtEl>
                                      </p:cBhvr>
                                    </p:animEffect>
                                    <p:anim calcmode="lin" valueType="num">
                                      <p:cBhvr>
                                        <p:cTn id="63" dur="500" fill="hold"/>
                                        <p:tgtEl>
                                          <p:spTgt spid="26"/>
                                        </p:tgtEl>
                                        <p:attrNameLst>
                                          <p:attrName>ppt_x</p:attrName>
                                        </p:attrNameLst>
                                      </p:cBhvr>
                                      <p:tavLst>
                                        <p:tav tm="0">
                                          <p:val>
                                            <p:strVal val="#ppt_x"/>
                                          </p:val>
                                        </p:tav>
                                        <p:tav tm="100000">
                                          <p:val>
                                            <p:strVal val="#ppt_x"/>
                                          </p:val>
                                        </p:tav>
                                      </p:tavLst>
                                    </p:anim>
                                    <p:anim calcmode="lin" valueType="num">
                                      <p:cBhvr>
                                        <p:cTn id="64" dur="500" fill="hold"/>
                                        <p:tgtEl>
                                          <p:spTgt spid="26"/>
                                        </p:tgtEl>
                                        <p:attrNameLst>
                                          <p:attrName>ppt_y</p:attrName>
                                        </p:attrNameLst>
                                      </p:cBhvr>
                                      <p:tavLst>
                                        <p:tav tm="0">
                                          <p:val>
                                            <p:strVal val="#ppt_y+.1"/>
                                          </p:val>
                                        </p:tav>
                                        <p:tav tm="100000">
                                          <p:val>
                                            <p:strVal val="#ppt_y"/>
                                          </p:val>
                                        </p:tav>
                                      </p:tavLst>
                                    </p:anim>
                                  </p:childTnLst>
                                </p:cTn>
                              </p:par>
                            </p:childTnLst>
                          </p:cTn>
                        </p:par>
                        <p:par>
                          <p:cTn id="65" fill="hold">
                            <p:stCondLst>
                              <p:cond delay="3500"/>
                            </p:stCondLst>
                            <p:childTnLst>
                              <p:par>
                                <p:cTn id="66" presetID="22" presetClass="entr" presetSubtype="1" fill="hold" nodeType="afterEffect">
                                  <p:stCondLst>
                                    <p:cond delay="0"/>
                                  </p:stCondLst>
                                  <p:childTnLst>
                                    <p:set>
                                      <p:cBhvr>
                                        <p:cTn id="67" dur="1" fill="hold">
                                          <p:stCondLst>
                                            <p:cond delay="0"/>
                                          </p:stCondLst>
                                        </p:cTn>
                                        <p:tgtEl>
                                          <p:spTgt spid="42"/>
                                        </p:tgtEl>
                                        <p:attrNameLst>
                                          <p:attrName>style.visibility</p:attrName>
                                        </p:attrNameLst>
                                      </p:cBhvr>
                                      <p:to>
                                        <p:strVal val="visible"/>
                                      </p:to>
                                    </p:set>
                                    <p:animEffect>
                                      <p:cBhvr>
                                        <p:cTn id="68" dur="500"/>
                                        <p:tgtEl>
                                          <p:spTgt spid="42"/>
                                        </p:tgtEl>
                                      </p:cBhvr>
                                    </p:animEffect>
                                  </p:childTnLst>
                                </p:cTn>
                              </p:par>
                            </p:childTnLst>
                          </p:cTn>
                        </p:par>
                        <p:par>
                          <p:cTn id="69" fill="hold">
                            <p:stCondLst>
                              <p:cond delay="4000"/>
                            </p:stCondLst>
                            <p:childTnLst>
                              <p:par>
                                <p:cTn id="70" presetID="42" presetClass="entr" presetSubtype="0" fill="hold" nodeType="afterEffect">
                                  <p:stCondLst>
                                    <p:cond delay="0"/>
                                  </p:stCondLst>
                                  <p:childTnLst>
                                    <p:set>
                                      <p:cBhvr>
                                        <p:cTn id="71" dur="1" fill="hold">
                                          <p:stCondLst>
                                            <p:cond delay="0"/>
                                          </p:stCondLst>
                                        </p:cTn>
                                        <p:tgtEl>
                                          <p:spTgt spid="36"/>
                                        </p:tgtEl>
                                        <p:attrNameLst>
                                          <p:attrName>style.visibility</p:attrName>
                                        </p:attrNameLst>
                                      </p:cBhvr>
                                      <p:to>
                                        <p:strVal val="visible"/>
                                      </p:to>
                                    </p:set>
                                    <p:animEffect>
                                      <p:cBhvr>
                                        <p:cTn id="72" dur="300"/>
                                        <p:tgtEl>
                                          <p:spTgt spid="36"/>
                                        </p:tgtEl>
                                      </p:cBhvr>
                                    </p:animEffect>
                                    <p:anim calcmode="lin" valueType="num">
                                      <p:cBhvr>
                                        <p:cTn id="73" dur="300" fill="hold"/>
                                        <p:tgtEl>
                                          <p:spTgt spid="36"/>
                                        </p:tgtEl>
                                        <p:attrNameLst>
                                          <p:attrName>ppt_x</p:attrName>
                                        </p:attrNameLst>
                                      </p:cBhvr>
                                      <p:tavLst>
                                        <p:tav tm="0">
                                          <p:val>
                                            <p:strVal val="#ppt_x"/>
                                          </p:val>
                                        </p:tav>
                                        <p:tav tm="100000">
                                          <p:val>
                                            <p:strVal val="#ppt_x"/>
                                          </p:val>
                                        </p:tav>
                                      </p:tavLst>
                                    </p:anim>
                                    <p:anim calcmode="lin" valueType="num">
                                      <p:cBhvr>
                                        <p:cTn id="74" dur="3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32" grpId="0" bldLvl="0" animBg="1" autoUpdateAnimBg="0"/>
      <p:bldP spid="33" grpId="0" bldLvl="0" animBg="1" autoUpdateAnimBg="0"/>
      <p:bldP spid="34" grpId="0" bldLvl="0" animBg="1" autoUpdateAnimBg="0"/>
      <p:bldP spid="35" grpId="0" bldLvl="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2" name="Group 34"/>
          <p:cNvGrpSpPr/>
          <p:nvPr/>
        </p:nvGrpSpPr>
        <p:grpSpPr bwMode="auto">
          <a:xfrm>
            <a:off x="2066135" y="1848551"/>
            <a:ext cx="7359649" cy="1219200"/>
            <a:chOff x="956733" y="1151466"/>
            <a:chExt cx="4271434" cy="626533"/>
          </a:xfrm>
        </p:grpSpPr>
        <p:sp>
          <p:nvSpPr>
            <p:cNvPr id="4" name="Round Same Side Corner Rectangle 46"/>
            <p:cNvSpPr/>
            <p:nvPr/>
          </p:nvSpPr>
          <p:spPr>
            <a:xfrm>
              <a:off x="2406343" y="1151466"/>
              <a:ext cx="1372215" cy="626533"/>
            </a:xfrm>
            <a:prstGeom prst="round2SameRect">
              <a:avLst/>
            </a:prstGeom>
            <a:solidFill>
              <a:srgbClr val="5CA30E"/>
            </a:solidFill>
            <a:ln w="9525">
              <a:noFill/>
              <a:miter lim="800000"/>
            </a:ln>
            <a:effectLst>
              <a:outerShdw blurRad="50800" dist="38100" dir="2700000" algn="tl" rotWithShape="0">
                <a:prstClr val="black">
                  <a:alpha val="20000"/>
                </a:prstClr>
              </a:outerShdw>
            </a:effectLst>
          </p:spPr>
          <p:txBody>
            <a:bodyPr tIns="0" anchorCtr="1"/>
            <a:lstStyle/>
            <a:p>
              <a:pPr algn="ctr" fontAlgn="auto">
                <a:spcBef>
                  <a:spcPts val="0"/>
                </a:spcBef>
                <a:spcAft>
                  <a:spcPts val="0"/>
                </a:spcAft>
                <a:defRPr/>
              </a:pPr>
              <a:r>
                <a:rPr lang="en-US" sz="2135" b="1" dirty="0">
                  <a:solidFill>
                    <a:schemeClr val="bg1"/>
                  </a:solidFill>
                  <a:latin typeface="Arial Narrow" pitchFamily="34" charset="0"/>
                  <a:ea typeface="+mn-ea"/>
                  <a:cs typeface="Arial" panose="020B0604020202020204" pitchFamily="34" charset="0"/>
                </a:rPr>
                <a:t>Phase 2</a:t>
              </a:r>
            </a:p>
          </p:txBody>
        </p:sp>
        <p:sp>
          <p:nvSpPr>
            <p:cNvPr id="5" name="Round Same Side Corner Rectangle 59"/>
            <p:cNvSpPr/>
            <p:nvPr/>
          </p:nvSpPr>
          <p:spPr>
            <a:xfrm>
              <a:off x="3857180" y="1151466"/>
              <a:ext cx="1370987" cy="532988"/>
            </a:xfrm>
            <a:prstGeom prst="round2SameRect">
              <a:avLst/>
            </a:prstGeom>
            <a:solidFill>
              <a:srgbClr val="056007"/>
            </a:solidFill>
            <a:ln w="9525">
              <a:noFill/>
              <a:miter lim="800000"/>
            </a:ln>
            <a:effectLst>
              <a:outerShdw blurRad="50800" dist="38100" dir="2700000" algn="tl" rotWithShape="0">
                <a:prstClr val="black">
                  <a:alpha val="20000"/>
                </a:prstClr>
              </a:outerShdw>
            </a:effectLst>
          </p:spPr>
          <p:txBody>
            <a:bodyPr tIns="0" anchorCtr="1"/>
            <a:lstStyle/>
            <a:p>
              <a:pPr algn="ctr" fontAlgn="auto">
                <a:spcBef>
                  <a:spcPts val="0"/>
                </a:spcBef>
                <a:spcAft>
                  <a:spcPts val="0"/>
                </a:spcAft>
                <a:defRPr/>
              </a:pPr>
              <a:r>
                <a:rPr lang="en-US" sz="2135" b="1" dirty="0">
                  <a:solidFill>
                    <a:schemeClr val="bg1"/>
                  </a:solidFill>
                  <a:latin typeface="Arial Narrow" pitchFamily="34" charset="0"/>
                  <a:ea typeface="+mn-ea"/>
                  <a:cs typeface="Arial" panose="020B0604020202020204" pitchFamily="34" charset="0"/>
                </a:rPr>
                <a:t>Phase 3</a:t>
              </a:r>
            </a:p>
          </p:txBody>
        </p:sp>
        <p:sp>
          <p:nvSpPr>
            <p:cNvPr id="6" name="Round Same Side Corner Rectangle 41"/>
            <p:cNvSpPr/>
            <p:nvPr/>
          </p:nvSpPr>
          <p:spPr>
            <a:xfrm>
              <a:off x="956733" y="1151466"/>
              <a:ext cx="1370987" cy="532988"/>
            </a:xfrm>
            <a:prstGeom prst="round2SameRect">
              <a:avLst/>
            </a:prstGeom>
            <a:solidFill>
              <a:srgbClr val="056007"/>
            </a:solidFill>
            <a:ln w="9525">
              <a:noFill/>
              <a:miter lim="800000"/>
            </a:ln>
            <a:effectLst>
              <a:outerShdw blurRad="50800" dist="38100" dir="2700000" algn="tl" rotWithShape="0">
                <a:prstClr val="black">
                  <a:alpha val="20000"/>
                </a:prstClr>
              </a:outerShdw>
            </a:effectLst>
          </p:spPr>
          <p:txBody>
            <a:bodyPr tIns="0" anchorCtr="1"/>
            <a:lstStyle/>
            <a:p>
              <a:pPr algn="ctr" fontAlgn="auto">
                <a:spcBef>
                  <a:spcPts val="0"/>
                </a:spcBef>
                <a:spcAft>
                  <a:spcPts val="0"/>
                </a:spcAft>
                <a:defRPr/>
              </a:pPr>
              <a:r>
                <a:rPr lang="en-US" sz="2135" b="1" dirty="0">
                  <a:solidFill>
                    <a:schemeClr val="bg1"/>
                  </a:solidFill>
                  <a:latin typeface="Arial Narrow" pitchFamily="34" charset="0"/>
                  <a:ea typeface="+mn-ea"/>
                  <a:cs typeface="Arial" panose="020B0604020202020204" pitchFamily="34" charset="0"/>
                </a:rPr>
                <a:t>Phase 1</a:t>
              </a:r>
            </a:p>
          </p:txBody>
        </p:sp>
      </p:grpSp>
      <p:grpSp>
        <p:nvGrpSpPr>
          <p:cNvPr id="7" name="组合 6"/>
          <p:cNvGrpSpPr/>
          <p:nvPr/>
        </p:nvGrpSpPr>
        <p:grpSpPr>
          <a:xfrm>
            <a:off x="1644918" y="2559751"/>
            <a:ext cx="9154584" cy="2188633"/>
            <a:chOff x="1091949" y="1907731"/>
            <a:chExt cx="6865938" cy="1641475"/>
          </a:xfrm>
        </p:grpSpPr>
        <p:sp>
          <p:nvSpPr>
            <p:cNvPr id="8" name="AutoShape 105"/>
            <p:cNvSpPr>
              <a:spLocks noChangeArrowheads="1"/>
            </p:cNvSpPr>
            <p:nvPr/>
          </p:nvSpPr>
          <p:spPr bwMode="auto">
            <a:xfrm>
              <a:off x="1188787" y="2212531"/>
              <a:ext cx="6769100" cy="1009650"/>
            </a:xfrm>
            <a:prstGeom prst="rightArrow">
              <a:avLst/>
            </a:prstGeom>
            <a:solidFill>
              <a:schemeClr val="bg1">
                <a:lumMod val="65000"/>
              </a:schemeClr>
            </a:solidFill>
            <a:ln w="9525">
              <a:noFill/>
              <a:miter lim="800000"/>
            </a:ln>
            <a:effectLst>
              <a:outerShdw blurRad="50800" dist="38100" dir="2700000" algn="tl" rotWithShape="0">
                <a:prstClr val="black">
                  <a:alpha val="20000"/>
                </a:prstClr>
              </a:outerShdw>
            </a:effectLst>
          </p:spPr>
          <p:txBody>
            <a:bodyPr/>
            <a:lstStyle/>
            <a:p>
              <a:pPr fontAlgn="auto">
                <a:spcBef>
                  <a:spcPts val="0"/>
                </a:spcBef>
                <a:spcAft>
                  <a:spcPts val="0"/>
                </a:spcAft>
                <a:defRPr/>
              </a:pPr>
              <a:endParaRPr lang="en-US" sz="2135">
                <a:latin typeface="+mn-lt"/>
                <a:ea typeface="+mn-ea"/>
              </a:endParaRPr>
            </a:p>
          </p:txBody>
        </p:sp>
        <p:sp>
          <p:nvSpPr>
            <p:cNvPr id="9" name="Rectangle 32"/>
            <p:cNvSpPr/>
            <p:nvPr/>
          </p:nvSpPr>
          <p:spPr>
            <a:xfrm>
              <a:off x="1352299" y="2520506"/>
              <a:ext cx="1881188" cy="352425"/>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400" dirty="0">
                  <a:solidFill>
                    <a:srgbClr val="FFFFFF"/>
                  </a:solidFill>
                  <a:latin typeface="Arial Narrow" pitchFamily="34" charset="0"/>
                  <a:cs typeface="Arial" panose="020B0604020202020204" pitchFamily="34" charset="0"/>
                </a:rPr>
                <a:t>2017</a:t>
              </a:r>
            </a:p>
          </p:txBody>
        </p:sp>
        <p:grpSp>
          <p:nvGrpSpPr>
            <p:cNvPr id="10" name="Group 27"/>
            <p:cNvGrpSpPr/>
            <p:nvPr/>
          </p:nvGrpSpPr>
          <p:grpSpPr bwMode="auto">
            <a:xfrm>
              <a:off x="1091949" y="1907731"/>
              <a:ext cx="6189663" cy="1641475"/>
              <a:chOff x="152400" y="1452163"/>
              <a:chExt cx="4153719" cy="1101057"/>
            </a:xfrm>
          </p:grpSpPr>
          <p:sp>
            <p:nvSpPr>
              <p:cNvPr id="12" name="Freeform 28"/>
              <p:cNvSpPr>
                <a:spLocks noEditPoints="1"/>
              </p:cNvSpPr>
              <p:nvPr/>
            </p:nvSpPr>
            <p:spPr bwMode="auto">
              <a:xfrm>
                <a:off x="1401852" y="1554757"/>
                <a:ext cx="1652931" cy="919685"/>
              </a:xfrm>
              <a:custGeom>
                <a:avLst/>
                <a:gdLst/>
                <a:ahLst/>
                <a:cxnLst>
                  <a:cxn ang="0">
                    <a:pos x="5749" y="1787"/>
                  </a:cxn>
                  <a:cxn ang="0">
                    <a:pos x="5679" y="2072"/>
                  </a:cxn>
                  <a:cxn ang="0">
                    <a:pos x="5595" y="2262"/>
                  </a:cxn>
                  <a:cxn ang="0">
                    <a:pos x="5434" y="2502"/>
                  </a:cxn>
                  <a:cxn ang="0">
                    <a:pos x="5231" y="2712"/>
                  </a:cxn>
                  <a:cxn ang="0">
                    <a:pos x="5064" y="2840"/>
                  </a:cxn>
                  <a:cxn ang="0">
                    <a:pos x="4804" y="2990"/>
                  </a:cxn>
                  <a:cxn ang="0">
                    <a:pos x="4475" y="3117"/>
                  </a:cxn>
                  <a:cxn ang="0">
                    <a:pos x="4164" y="3183"/>
                  </a:cxn>
                  <a:cxn ang="0">
                    <a:pos x="3836" y="3206"/>
                  </a:cxn>
                  <a:cxn ang="0">
                    <a:pos x="1642" y="3189"/>
                  </a:cxn>
                  <a:cxn ang="0">
                    <a:pos x="1178" y="3082"/>
                  </a:cxn>
                  <a:cxn ang="0">
                    <a:pos x="878" y="2952"/>
                  </a:cxn>
                  <a:cxn ang="0">
                    <a:pos x="513" y="2698"/>
                  </a:cxn>
                  <a:cxn ang="0">
                    <a:pos x="228" y="2369"/>
                  </a:cxn>
                  <a:cxn ang="0">
                    <a:pos x="112" y="2150"/>
                  </a:cxn>
                  <a:cxn ang="0">
                    <a:pos x="24" y="1872"/>
                  </a:cxn>
                  <a:cxn ang="0">
                    <a:pos x="0" y="1616"/>
                  </a:cxn>
                  <a:cxn ang="0">
                    <a:pos x="17" y="1377"/>
                  </a:cxn>
                  <a:cxn ang="0">
                    <a:pos x="95" y="1096"/>
                  </a:cxn>
                  <a:cxn ang="0">
                    <a:pos x="185" y="909"/>
                  </a:cxn>
                  <a:cxn ang="0">
                    <a:pos x="352" y="672"/>
                  </a:cxn>
                  <a:cxn ang="0">
                    <a:pos x="562" y="468"/>
                  </a:cxn>
                  <a:cxn ang="0">
                    <a:pos x="731" y="343"/>
                  </a:cxn>
                  <a:cxn ang="0">
                    <a:pos x="995" y="197"/>
                  </a:cxn>
                  <a:cxn ang="0">
                    <a:pos x="1328" y="78"/>
                  </a:cxn>
                  <a:cxn ang="0">
                    <a:pos x="1642" y="17"/>
                  </a:cxn>
                  <a:cxn ang="0">
                    <a:pos x="1924" y="0"/>
                  </a:cxn>
                  <a:cxn ang="0">
                    <a:pos x="4187" y="26"/>
                  </a:cxn>
                  <a:cxn ang="0">
                    <a:pos x="4643" y="147"/>
                  </a:cxn>
                  <a:cxn ang="0">
                    <a:pos x="4938" y="286"/>
                  </a:cxn>
                  <a:cxn ang="0">
                    <a:pos x="5293" y="551"/>
                  </a:cxn>
                  <a:cxn ang="0">
                    <a:pos x="5564" y="891"/>
                  </a:cxn>
                  <a:cxn ang="0">
                    <a:pos x="5665" y="1094"/>
                  </a:cxn>
                  <a:cxn ang="0">
                    <a:pos x="5743" y="1377"/>
                  </a:cxn>
                  <a:cxn ang="0">
                    <a:pos x="5760" y="1588"/>
                  </a:cxn>
                  <a:cxn ang="0">
                    <a:pos x="826" y="2066"/>
                  </a:cxn>
                  <a:cxn ang="0">
                    <a:pos x="1005" y="2245"/>
                  </a:cxn>
                  <a:cxn ang="0">
                    <a:pos x="1354" y="2441"/>
                  </a:cxn>
                  <a:cxn ang="0">
                    <a:pos x="1789" y="2537"/>
                  </a:cxn>
                  <a:cxn ang="0">
                    <a:pos x="3937" y="2540"/>
                  </a:cxn>
                  <a:cxn ang="0">
                    <a:pos x="4274" y="2484"/>
                  </a:cxn>
                  <a:cxn ang="0">
                    <a:pos x="4568" y="2367"/>
                  </a:cxn>
                  <a:cxn ang="0">
                    <a:pos x="4744" y="2253"/>
                  </a:cxn>
                  <a:cxn ang="0">
                    <a:pos x="4934" y="2066"/>
                  </a:cxn>
                  <a:cxn ang="0">
                    <a:pos x="5030" y="1908"/>
                  </a:cxn>
                  <a:cxn ang="0">
                    <a:pos x="5096" y="1616"/>
                  </a:cxn>
                  <a:cxn ang="0">
                    <a:pos x="5074" y="1422"/>
                  </a:cxn>
                  <a:cxn ang="0">
                    <a:pos x="4987" y="1220"/>
                  </a:cxn>
                  <a:cxn ang="0">
                    <a:pos x="4755" y="963"/>
                  </a:cxn>
                  <a:cxn ang="0">
                    <a:pos x="4516" y="814"/>
                  </a:cxn>
                  <a:cxn ang="0">
                    <a:pos x="4103" y="686"/>
                  </a:cxn>
                  <a:cxn ang="0">
                    <a:pos x="1924" y="664"/>
                  </a:cxn>
                  <a:cxn ang="0">
                    <a:pos x="1578" y="699"/>
                  </a:cxn>
                  <a:cxn ang="0">
                    <a:pos x="1270" y="800"/>
                  </a:cxn>
                  <a:cxn ang="0">
                    <a:pos x="1082" y="906"/>
                  </a:cxn>
                  <a:cxn ang="0">
                    <a:pos x="872" y="1085"/>
                  </a:cxn>
                  <a:cxn ang="0">
                    <a:pos x="750" y="1259"/>
                  </a:cxn>
                  <a:cxn ang="0">
                    <a:pos x="669" y="1504"/>
                  </a:cxn>
                  <a:cxn ang="0">
                    <a:pos x="669" y="1702"/>
                  </a:cxn>
                  <a:cxn ang="0">
                    <a:pos x="750" y="1948"/>
                  </a:cxn>
                </a:cxnLst>
                <a:rect l="0" t="0" r="r" b="b"/>
                <a:pathLst>
                  <a:path w="5760" h="3206">
                    <a:moveTo>
                      <a:pt x="5760" y="1590"/>
                    </a:moveTo>
                    <a:lnTo>
                      <a:pt x="5760" y="1616"/>
                    </a:lnTo>
                    <a:lnTo>
                      <a:pt x="5760" y="1616"/>
                    </a:lnTo>
                    <a:lnTo>
                      <a:pt x="5758" y="1659"/>
                    </a:lnTo>
                    <a:lnTo>
                      <a:pt x="5757" y="1702"/>
                    </a:lnTo>
                    <a:lnTo>
                      <a:pt x="5754" y="1745"/>
                    </a:lnTo>
                    <a:lnTo>
                      <a:pt x="5749" y="1787"/>
                    </a:lnTo>
                    <a:lnTo>
                      <a:pt x="5743" y="1829"/>
                    </a:lnTo>
                    <a:lnTo>
                      <a:pt x="5736" y="1872"/>
                    </a:lnTo>
                    <a:lnTo>
                      <a:pt x="5726" y="1911"/>
                    </a:lnTo>
                    <a:lnTo>
                      <a:pt x="5717" y="1953"/>
                    </a:lnTo>
                    <a:lnTo>
                      <a:pt x="5705" y="1994"/>
                    </a:lnTo>
                    <a:lnTo>
                      <a:pt x="5693" y="2034"/>
                    </a:lnTo>
                    <a:lnTo>
                      <a:pt x="5679" y="2072"/>
                    </a:lnTo>
                    <a:lnTo>
                      <a:pt x="5665" y="2112"/>
                    </a:lnTo>
                    <a:lnTo>
                      <a:pt x="5648" y="2150"/>
                    </a:lnTo>
                    <a:lnTo>
                      <a:pt x="5631" y="2188"/>
                    </a:lnTo>
                    <a:lnTo>
                      <a:pt x="5613" y="2225"/>
                    </a:lnTo>
                    <a:lnTo>
                      <a:pt x="5595" y="2262"/>
                    </a:lnTo>
                    <a:lnTo>
                      <a:pt x="5595" y="2262"/>
                    </a:lnTo>
                    <a:lnTo>
                      <a:pt x="5595" y="2262"/>
                    </a:lnTo>
                    <a:lnTo>
                      <a:pt x="5575" y="2299"/>
                    </a:lnTo>
                    <a:lnTo>
                      <a:pt x="5553" y="2334"/>
                    </a:lnTo>
                    <a:lnTo>
                      <a:pt x="5532" y="2369"/>
                    </a:lnTo>
                    <a:lnTo>
                      <a:pt x="5509" y="2403"/>
                    </a:lnTo>
                    <a:lnTo>
                      <a:pt x="5485" y="2436"/>
                    </a:lnTo>
                    <a:lnTo>
                      <a:pt x="5460" y="2470"/>
                    </a:lnTo>
                    <a:lnTo>
                      <a:pt x="5434" y="2502"/>
                    </a:lnTo>
                    <a:lnTo>
                      <a:pt x="5407" y="2534"/>
                    </a:lnTo>
                    <a:lnTo>
                      <a:pt x="5380" y="2566"/>
                    </a:lnTo>
                    <a:lnTo>
                      <a:pt x="5351" y="2597"/>
                    </a:lnTo>
                    <a:lnTo>
                      <a:pt x="5322" y="2626"/>
                    </a:lnTo>
                    <a:lnTo>
                      <a:pt x="5293" y="2655"/>
                    </a:lnTo>
                    <a:lnTo>
                      <a:pt x="5263" y="2684"/>
                    </a:lnTo>
                    <a:lnTo>
                      <a:pt x="5231" y="2712"/>
                    </a:lnTo>
                    <a:lnTo>
                      <a:pt x="5198" y="2739"/>
                    </a:lnTo>
                    <a:lnTo>
                      <a:pt x="5166" y="2765"/>
                    </a:lnTo>
                    <a:lnTo>
                      <a:pt x="5166" y="2765"/>
                    </a:lnTo>
                    <a:lnTo>
                      <a:pt x="5166" y="2765"/>
                    </a:lnTo>
                    <a:lnTo>
                      <a:pt x="5133" y="2791"/>
                    </a:lnTo>
                    <a:lnTo>
                      <a:pt x="5099" y="2816"/>
                    </a:lnTo>
                    <a:lnTo>
                      <a:pt x="5064" y="2840"/>
                    </a:lnTo>
                    <a:lnTo>
                      <a:pt x="5029" y="2865"/>
                    </a:lnTo>
                    <a:lnTo>
                      <a:pt x="4993" y="2888"/>
                    </a:lnTo>
                    <a:lnTo>
                      <a:pt x="4957" y="2909"/>
                    </a:lnTo>
                    <a:lnTo>
                      <a:pt x="4918" y="2931"/>
                    </a:lnTo>
                    <a:lnTo>
                      <a:pt x="4882" y="2952"/>
                    </a:lnTo>
                    <a:lnTo>
                      <a:pt x="4843" y="2972"/>
                    </a:lnTo>
                    <a:lnTo>
                      <a:pt x="4804" y="2990"/>
                    </a:lnTo>
                    <a:lnTo>
                      <a:pt x="4765" y="3009"/>
                    </a:lnTo>
                    <a:lnTo>
                      <a:pt x="4724" y="3027"/>
                    </a:lnTo>
                    <a:lnTo>
                      <a:pt x="4684" y="3044"/>
                    </a:lnTo>
                    <a:lnTo>
                      <a:pt x="4643" y="3061"/>
                    </a:lnTo>
                    <a:lnTo>
                      <a:pt x="4560" y="3090"/>
                    </a:lnTo>
                    <a:lnTo>
                      <a:pt x="4517" y="3103"/>
                    </a:lnTo>
                    <a:lnTo>
                      <a:pt x="4475" y="3117"/>
                    </a:lnTo>
                    <a:lnTo>
                      <a:pt x="4432" y="3128"/>
                    </a:lnTo>
                    <a:lnTo>
                      <a:pt x="4387" y="3140"/>
                    </a:lnTo>
                    <a:lnTo>
                      <a:pt x="4344" y="3151"/>
                    </a:lnTo>
                    <a:lnTo>
                      <a:pt x="4300" y="3160"/>
                    </a:lnTo>
                    <a:lnTo>
                      <a:pt x="4254" y="3169"/>
                    </a:lnTo>
                    <a:lnTo>
                      <a:pt x="4210" y="3177"/>
                    </a:lnTo>
                    <a:lnTo>
                      <a:pt x="4164" y="3183"/>
                    </a:lnTo>
                    <a:lnTo>
                      <a:pt x="4118" y="3189"/>
                    </a:lnTo>
                    <a:lnTo>
                      <a:pt x="4072" y="3194"/>
                    </a:lnTo>
                    <a:lnTo>
                      <a:pt x="4025" y="3198"/>
                    </a:lnTo>
                    <a:lnTo>
                      <a:pt x="3979" y="3201"/>
                    </a:lnTo>
                    <a:lnTo>
                      <a:pt x="3931" y="3204"/>
                    </a:lnTo>
                    <a:lnTo>
                      <a:pt x="3884" y="3206"/>
                    </a:lnTo>
                    <a:lnTo>
                      <a:pt x="3836" y="3206"/>
                    </a:lnTo>
                    <a:lnTo>
                      <a:pt x="3836" y="3206"/>
                    </a:lnTo>
                    <a:lnTo>
                      <a:pt x="1924" y="3206"/>
                    </a:lnTo>
                    <a:lnTo>
                      <a:pt x="1924" y="3206"/>
                    </a:lnTo>
                    <a:lnTo>
                      <a:pt x="1852" y="3206"/>
                    </a:lnTo>
                    <a:lnTo>
                      <a:pt x="1781" y="3201"/>
                    </a:lnTo>
                    <a:lnTo>
                      <a:pt x="1711" y="3197"/>
                    </a:lnTo>
                    <a:lnTo>
                      <a:pt x="1642" y="3189"/>
                    </a:lnTo>
                    <a:lnTo>
                      <a:pt x="1573" y="3180"/>
                    </a:lnTo>
                    <a:lnTo>
                      <a:pt x="1506" y="3169"/>
                    </a:lnTo>
                    <a:lnTo>
                      <a:pt x="1438" y="3155"/>
                    </a:lnTo>
                    <a:lnTo>
                      <a:pt x="1373" y="3140"/>
                    </a:lnTo>
                    <a:lnTo>
                      <a:pt x="1307" y="3123"/>
                    </a:lnTo>
                    <a:lnTo>
                      <a:pt x="1243" y="3103"/>
                    </a:lnTo>
                    <a:lnTo>
                      <a:pt x="1178" y="3082"/>
                    </a:lnTo>
                    <a:lnTo>
                      <a:pt x="1117" y="3061"/>
                    </a:lnTo>
                    <a:lnTo>
                      <a:pt x="1056" y="3036"/>
                    </a:lnTo>
                    <a:lnTo>
                      <a:pt x="995" y="3009"/>
                    </a:lnTo>
                    <a:lnTo>
                      <a:pt x="937" y="2981"/>
                    </a:lnTo>
                    <a:lnTo>
                      <a:pt x="878" y="2952"/>
                    </a:lnTo>
                    <a:lnTo>
                      <a:pt x="878" y="2952"/>
                    </a:lnTo>
                    <a:lnTo>
                      <a:pt x="878" y="2952"/>
                    </a:lnTo>
                    <a:lnTo>
                      <a:pt x="822" y="2920"/>
                    </a:lnTo>
                    <a:lnTo>
                      <a:pt x="767" y="2888"/>
                    </a:lnTo>
                    <a:lnTo>
                      <a:pt x="713" y="2852"/>
                    </a:lnTo>
                    <a:lnTo>
                      <a:pt x="661" y="2816"/>
                    </a:lnTo>
                    <a:lnTo>
                      <a:pt x="611" y="2779"/>
                    </a:lnTo>
                    <a:lnTo>
                      <a:pt x="562" y="2739"/>
                    </a:lnTo>
                    <a:lnTo>
                      <a:pt x="513" y="2698"/>
                    </a:lnTo>
                    <a:lnTo>
                      <a:pt x="467" y="2655"/>
                    </a:lnTo>
                    <a:lnTo>
                      <a:pt x="422" y="2611"/>
                    </a:lnTo>
                    <a:lnTo>
                      <a:pt x="380" y="2566"/>
                    </a:lnTo>
                    <a:lnTo>
                      <a:pt x="340" y="2519"/>
                    </a:lnTo>
                    <a:lnTo>
                      <a:pt x="300" y="2470"/>
                    </a:lnTo>
                    <a:lnTo>
                      <a:pt x="263" y="2421"/>
                    </a:lnTo>
                    <a:lnTo>
                      <a:pt x="228" y="2369"/>
                    </a:lnTo>
                    <a:lnTo>
                      <a:pt x="196" y="2317"/>
                    </a:lnTo>
                    <a:lnTo>
                      <a:pt x="165" y="2262"/>
                    </a:lnTo>
                    <a:lnTo>
                      <a:pt x="165" y="2262"/>
                    </a:lnTo>
                    <a:lnTo>
                      <a:pt x="165" y="2262"/>
                    </a:lnTo>
                    <a:lnTo>
                      <a:pt x="145" y="2225"/>
                    </a:lnTo>
                    <a:lnTo>
                      <a:pt x="129" y="2188"/>
                    </a:lnTo>
                    <a:lnTo>
                      <a:pt x="112" y="2150"/>
                    </a:lnTo>
                    <a:lnTo>
                      <a:pt x="95" y="2112"/>
                    </a:lnTo>
                    <a:lnTo>
                      <a:pt x="81" y="2072"/>
                    </a:lnTo>
                    <a:lnTo>
                      <a:pt x="67" y="2034"/>
                    </a:lnTo>
                    <a:lnTo>
                      <a:pt x="55" y="1994"/>
                    </a:lnTo>
                    <a:lnTo>
                      <a:pt x="43" y="1953"/>
                    </a:lnTo>
                    <a:lnTo>
                      <a:pt x="34" y="1911"/>
                    </a:lnTo>
                    <a:lnTo>
                      <a:pt x="24" y="1872"/>
                    </a:lnTo>
                    <a:lnTo>
                      <a:pt x="17" y="1829"/>
                    </a:lnTo>
                    <a:lnTo>
                      <a:pt x="11" y="1787"/>
                    </a:lnTo>
                    <a:lnTo>
                      <a:pt x="6" y="1745"/>
                    </a:lnTo>
                    <a:lnTo>
                      <a:pt x="3" y="1702"/>
                    </a:lnTo>
                    <a:lnTo>
                      <a:pt x="0" y="1659"/>
                    </a:lnTo>
                    <a:lnTo>
                      <a:pt x="0" y="1616"/>
                    </a:lnTo>
                    <a:lnTo>
                      <a:pt x="0" y="1616"/>
                    </a:lnTo>
                    <a:lnTo>
                      <a:pt x="0" y="1590"/>
                    </a:lnTo>
                    <a:lnTo>
                      <a:pt x="0" y="1590"/>
                    </a:lnTo>
                    <a:lnTo>
                      <a:pt x="0" y="1547"/>
                    </a:lnTo>
                    <a:lnTo>
                      <a:pt x="3" y="1504"/>
                    </a:lnTo>
                    <a:lnTo>
                      <a:pt x="6" y="1461"/>
                    </a:lnTo>
                    <a:lnTo>
                      <a:pt x="11" y="1420"/>
                    </a:lnTo>
                    <a:lnTo>
                      <a:pt x="17" y="1377"/>
                    </a:lnTo>
                    <a:lnTo>
                      <a:pt x="24" y="1336"/>
                    </a:lnTo>
                    <a:lnTo>
                      <a:pt x="34" y="1295"/>
                    </a:lnTo>
                    <a:lnTo>
                      <a:pt x="43" y="1253"/>
                    </a:lnTo>
                    <a:lnTo>
                      <a:pt x="55" y="1214"/>
                    </a:lnTo>
                    <a:lnTo>
                      <a:pt x="67" y="1174"/>
                    </a:lnTo>
                    <a:lnTo>
                      <a:pt x="81" y="1134"/>
                    </a:lnTo>
                    <a:lnTo>
                      <a:pt x="95" y="1096"/>
                    </a:lnTo>
                    <a:lnTo>
                      <a:pt x="112" y="1056"/>
                    </a:lnTo>
                    <a:lnTo>
                      <a:pt x="129" y="1019"/>
                    </a:lnTo>
                    <a:lnTo>
                      <a:pt x="145" y="981"/>
                    </a:lnTo>
                    <a:lnTo>
                      <a:pt x="165" y="944"/>
                    </a:lnTo>
                    <a:lnTo>
                      <a:pt x="165" y="944"/>
                    </a:lnTo>
                    <a:lnTo>
                      <a:pt x="165" y="944"/>
                    </a:lnTo>
                    <a:lnTo>
                      <a:pt x="185" y="909"/>
                    </a:lnTo>
                    <a:lnTo>
                      <a:pt x="207" y="872"/>
                    </a:lnTo>
                    <a:lnTo>
                      <a:pt x="228" y="839"/>
                    </a:lnTo>
                    <a:lnTo>
                      <a:pt x="251" y="803"/>
                    </a:lnTo>
                    <a:lnTo>
                      <a:pt x="275" y="770"/>
                    </a:lnTo>
                    <a:lnTo>
                      <a:pt x="300" y="736"/>
                    </a:lnTo>
                    <a:lnTo>
                      <a:pt x="326" y="704"/>
                    </a:lnTo>
                    <a:lnTo>
                      <a:pt x="352" y="672"/>
                    </a:lnTo>
                    <a:lnTo>
                      <a:pt x="380" y="641"/>
                    </a:lnTo>
                    <a:lnTo>
                      <a:pt x="409" y="611"/>
                    </a:lnTo>
                    <a:lnTo>
                      <a:pt x="438" y="580"/>
                    </a:lnTo>
                    <a:lnTo>
                      <a:pt x="467" y="551"/>
                    </a:lnTo>
                    <a:lnTo>
                      <a:pt x="497" y="523"/>
                    </a:lnTo>
                    <a:lnTo>
                      <a:pt x="529" y="494"/>
                    </a:lnTo>
                    <a:lnTo>
                      <a:pt x="562" y="468"/>
                    </a:lnTo>
                    <a:lnTo>
                      <a:pt x="594" y="441"/>
                    </a:lnTo>
                    <a:lnTo>
                      <a:pt x="594" y="441"/>
                    </a:lnTo>
                    <a:lnTo>
                      <a:pt x="594" y="441"/>
                    </a:lnTo>
                    <a:lnTo>
                      <a:pt x="627" y="416"/>
                    </a:lnTo>
                    <a:lnTo>
                      <a:pt x="661" y="390"/>
                    </a:lnTo>
                    <a:lnTo>
                      <a:pt x="696" y="366"/>
                    </a:lnTo>
                    <a:lnTo>
                      <a:pt x="731" y="343"/>
                    </a:lnTo>
                    <a:lnTo>
                      <a:pt x="767" y="320"/>
                    </a:lnTo>
                    <a:lnTo>
                      <a:pt x="803" y="297"/>
                    </a:lnTo>
                    <a:lnTo>
                      <a:pt x="842" y="275"/>
                    </a:lnTo>
                    <a:lnTo>
                      <a:pt x="878" y="256"/>
                    </a:lnTo>
                    <a:lnTo>
                      <a:pt x="917" y="236"/>
                    </a:lnTo>
                    <a:lnTo>
                      <a:pt x="956" y="216"/>
                    </a:lnTo>
                    <a:lnTo>
                      <a:pt x="995" y="197"/>
                    </a:lnTo>
                    <a:lnTo>
                      <a:pt x="1036" y="181"/>
                    </a:lnTo>
                    <a:lnTo>
                      <a:pt x="1076" y="162"/>
                    </a:lnTo>
                    <a:lnTo>
                      <a:pt x="1117" y="147"/>
                    </a:lnTo>
                    <a:lnTo>
                      <a:pt x="1200" y="116"/>
                    </a:lnTo>
                    <a:lnTo>
                      <a:pt x="1243" y="103"/>
                    </a:lnTo>
                    <a:lnTo>
                      <a:pt x="1285" y="90"/>
                    </a:lnTo>
                    <a:lnTo>
                      <a:pt x="1328" y="78"/>
                    </a:lnTo>
                    <a:lnTo>
                      <a:pt x="1373" y="67"/>
                    </a:lnTo>
                    <a:lnTo>
                      <a:pt x="1416" y="57"/>
                    </a:lnTo>
                    <a:lnTo>
                      <a:pt x="1460" y="47"/>
                    </a:lnTo>
                    <a:lnTo>
                      <a:pt x="1506" y="38"/>
                    </a:lnTo>
                    <a:lnTo>
                      <a:pt x="1550" y="31"/>
                    </a:lnTo>
                    <a:lnTo>
                      <a:pt x="1596" y="23"/>
                    </a:lnTo>
                    <a:lnTo>
                      <a:pt x="1642" y="17"/>
                    </a:lnTo>
                    <a:lnTo>
                      <a:pt x="1688" y="12"/>
                    </a:lnTo>
                    <a:lnTo>
                      <a:pt x="1735" y="8"/>
                    </a:lnTo>
                    <a:lnTo>
                      <a:pt x="1781" y="5"/>
                    </a:lnTo>
                    <a:lnTo>
                      <a:pt x="1829" y="3"/>
                    </a:lnTo>
                    <a:lnTo>
                      <a:pt x="1876" y="2"/>
                    </a:lnTo>
                    <a:lnTo>
                      <a:pt x="1924" y="0"/>
                    </a:lnTo>
                    <a:lnTo>
                      <a:pt x="1924" y="0"/>
                    </a:lnTo>
                    <a:lnTo>
                      <a:pt x="3836" y="0"/>
                    </a:lnTo>
                    <a:lnTo>
                      <a:pt x="3836" y="0"/>
                    </a:lnTo>
                    <a:lnTo>
                      <a:pt x="3908" y="2"/>
                    </a:lnTo>
                    <a:lnTo>
                      <a:pt x="3979" y="5"/>
                    </a:lnTo>
                    <a:lnTo>
                      <a:pt x="4049" y="11"/>
                    </a:lnTo>
                    <a:lnTo>
                      <a:pt x="4118" y="17"/>
                    </a:lnTo>
                    <a:lnTo>
                      <a:pt x="4187" y="26"/>
                    </a:lnTo>
                    <a:lnTo>
                      <a:pt x="4254" y="38"/>
                    </a:lnTo>
                    <a:lnTo>
                      <a:pt x="4322" y="52"/>
                    </a:lnTo>
                    <a:lnTo>
                      <a:pt x="4387" y="67"/>
                    </a:lnTo>
                    <a:lnTo>
                      <a:pt x="4453" y="84"/>
                    </a:lnTo>
                    <a:lnTo>
                      <a:pt x="4517" y="103"/>
                    </a:lnTo>
                    <a:lnTo>
                      <a:pt x="4582" y="124"/>
                    </a:lnTo>
                    <a:lnTo>
                      <a:pt x="4643" y="147"/>
                    </a:lnTo>
                    <a:lnTo>
                      <a:pt x="4704" y="171"/>
                    </a:lnTo>
                    <a:lnTo>
                      <a:pt x="4765" y="197"/>
                    </a:lnTo>
                    <a:lnTo>
                      <a:pt x="4823" y="225"/>
                    </a:lnTo>
                    <a:lnTo>
                      <a:pt x="4882" y="256"/>
                    </a:lnTo>
                    <a:lnTo>
                      <a:pt x="4882" y="256"/>
                    </a:lnTo>
                    <a:lnTo>
                      <a:pt x="4882" y="256"/>
                    </a:lnTo>
                    <a:lnTo>
                      <a:pt x="4938" y="286"/>
                    </a:lnTo>
                    <a:lnTo>
                      <a:pt x="4993" y="320"/>
                    </a:lnTo>
                    <a:lnTo>
                      <a:pt x="5047" y="355"/>
                    </a:lnTo>
                    <a:lnTo>
                      <a:pt x="5099" y="390"/>
                    </a:lnTo>
                    <a:lnTo>
                      <a:pt x="5149" y="428"/>
                    </a:lnTo>
                    <a:lnTo>
                      <a:pt x="5198" y="468"/>
                    </a:lnTo>
                    <a:lnTo>
                      <a:pt x="5247" y="510"/>
                    </a:lnTo>
                    <a:lnTo>
                      <a:pt x="5293" y="551"/>
                    </a:lnTo>
                    <a:lnTo>
                      <a:pt x="5338" y="595"/>
                    </a:lnTo>
                    <a:lnTo>
                      <a:pt x="5380" y="641"/>
                    </a:lnTo>
                    <a:lnTo>
                      <a:pt x="5420" y="689"/>
                    </a:lnTo>
                    <a:lnTo>
                      <a:pt x="5460" y="736"/>
                    </a:lnTo>
                    <a:lnTo>
                      <a:pt x="5497" y="787"/>
                    </a:lnTo>
                    <a:lnTo>
                      <a:pt x="5532" y="839"/>
                    </a:lnTo>
                    <a:lnTo>
                      <a:pt x="5564" y="891"/>
                    </a:lnTo>
                    <a:lnTo>
                      <a:pt x="5595" y="944"/>
                    </a:lnTo>
                    <a:lnTo>
                      <a:pt x="5595" y="944"/>
                    </a:lnTo>
                    <a:lnTo>
                      <a:pt x="5595" y="944"/>
                    </a:lnTo>
                    <a:lnTo>
                      <a:pt x="5613" y="981"/>
                    </a:lnTo>
                    <a:lnTo>
                      <a:pt x="5631" y="1019"/>
                    </a:lnTo>
                    <a:lnTo>
                      <a:pt x="5648" y="1056"/>
                    </a:lnTo>
                    <a:lnTo>
                      <a:pt x="5665" y="1094"/>
                    </a:lnTo>
                    <a:lnTo>
                      <a:pt x="5679" y="1134"/>
                    </a:lnTo>
                    <a:lnTo>
                      <a:pt x="5693" y="1174"/>
                    </a:lnTo>
                    <a:lnTo>
                      <a:pt x="5705" y="1214"/>
                    </a:lnTo>
                    <a:lnTo>
                      <a:pt x="5717" y="1253"/>
                    </a:lnTo>
                    <a:lnTo>
                      <a:pt x="5726" y="1295"/>
                    </a:lnTo>
                    <a:lnTo>
                      <a:pt x="5736" y="1336"/>
                    </a:lnTo>
                    <a:lnTo>
                      <a:pt x="5743" y="1377"/>
                    </a:lnTo>
                    <a:lnTo>
                      <a:pt x="5749" y="1419"/>
                    </a:lnTo>
                    <a:lnTo>
                      <a:pt x="5754" y="1461"/>
                    </a:lnTo>
                    <a:lnTo>
                      <a:pt x="5757" y="1503"/>
                    </a:lnTo>
                    <a:lnTo>
                      <a:pt x="5758" y="1546"/>
                    </a:lnTo>
                    <a:lnTo>
                      <a:pt x="5760" y="1588"/>
                    </a:lnTo>
                    <a:lnTo>
                      <a:pt x="5760" y="1588"/>
                    </a:lnTo>
                    <a:lnTo>
                      <a:pt x="5760" y="1588"/>
                    </a:lnTo>
                    <a:lnTo>
                      <a:pt x="5760" y="1590"/>
                    </a:lnTo>
                    <a:lnTo>
                      <a:pt x="5760" y="1590"/>
                    </a:lnTo>
                    <a:close/>
                    <a:moveTo>
                      <a:pt x="750" y="1948"/>
                    </a:moveTo>
                    <a:lnTo>
                      <a:pt x="750" y="1948"/>
                    </a:lnTo>
                    <a:lnTo>
                      <a:pt x="773" y="1988"/>
                    </a:lnTo>
                    <a:lnTo>
                      <a:pt x="797" y="2026"/>
                    </a:lnTo>
                    <a:lnTo>
                      <a:pt x="826" y="2066"/>
                    </a:lnTo>
                    <a:lnTo>
                      <a:pt x="857" y="2103"/>
                    </a:lnTo>
                    <a:lnTo>
                      <a:pt x="889" y="2139"/>
                    </a:lnTo>
                    <a:lnTo>
                      <a:pt x="926" y="2176"/>
                    </a:lnTo>
                    <a:lnTo>
                      <a:pt x="964" y="2211"/>
                    </a:lnTo>
                    <a:lnTo>
                      <a:pt x="1005" y="2245"/>
                    </a:lnTo>
                    <a:lnTo>
                      <a:pt x="1005" y="2245"/>
                    </a:lnTo>
                    <a:lnTo>
                      <a:pt x="1005" y="2245"/>
                    </a:lnTo>
                    <a:lnTo>
                      <a:pt x="1048" y="2277"/>
                    </a:lnTo>
                    <a:lnTo>
                      <a:pt x="1094" y="2309"/>
                    </a:lnTo>
                    <a:lnTo>
                      <a:pt x="1142" y="2338"/>
                    </a:lnTo>
                    <a:lnTo>
                      <a:pt x="1192" y="2367"/>
                    </a:lnTo>
                    <a:lnTo>
                      <a:pt x="1244" y="2393"/>
                    </a:lnTo>
                    <a:lnTo>
                      <a:pt x="1298" y="2418"/>
                    </a:lnTo>
                    <a:lnTo>
                      <a:pt x="1354" y="2441"/>
                    </a:lnTo>
                    <a:lnTo>
                      <a:pt x="1411" y="2461"/>
                    </a:lnTo>
                    <a:lnTo>
                      <a:pt x="1471" y="2479"/>
                    </a:lnTo>
                    <a:lnTo>
                      <a:pt x="1532" y="2496"/>
                    </a:lnTo>
                    <a:lnTo>
                      <a:pt x="1593" y="2510"/>
                    </a:lnTo>
                    <a:lnTo>
                      <a:pt x="1657" y="2522"/>
                    </a:lnTo>
                    <a:lnTo>
                      <a:pt x="1722" y="2531"/>
                    </a:lnTo>
                    <a:lnTo>
                      <a:pt x="1789" y="2537"/>
                    </a:lnTo>
                    <a:lnTo>
                      <a:pt x="1856" y="2542"/>
                    </a:lnTo>
                    <a:lnTo>
                      <a:pt x="1924" y="2543"/>
                    </a:lnTo>
                    <a:lnTo>
                      <a:pt x="1924" y="2543"/>
                    </a:lnTo>
                    <a:lnTo>
                      <a:pt x="3836" y="2543"/>
                    </a:lnTo>
                    <a:lnTo>
                      <a:pt x="3836" y="2543"/>
                    </a:lnTo>
                    <a:lnTo>
                      <a:pt x="3887" y="2542"/>
                    </a:lnTo>
                    <a:lnTo>
                      <a:pt x="3937" y="2540"/>
                    </a:lnTo>
                    <a:lnTo>
                      <a:pt x="3988" y="2536"/>
                    </a:lnTo>
                    <a:lnTo>
                      <a:pt x="4038" y="2531"/>
                    </a:lnTo>
                    <a:lnTo>
                      <a:pt x="4086" y="2523"/>
                    </a:lnTo>
                    <a:lnTo>
                      <a:pt x="4135" y="2516"/>
                    </a:lnTo>
                    <a:lnTo>
                      <a:pt x="4182" y="2507"/>
                    </a:lnTo>
                    <a:lnTo>
                      <a:pt x="4228" y="2496"/>
                    </a:lnTo>
                    <a:lnTo>
                      <a:pt x="4274" y="2484"/>
                    </a:lnTo>
                    <a:lnTo>
                      <a:pt x="4320" y="2470"/>
                    </a:lnTo>
                    <a:lnTo>
                      <a:pt x="4363" y="2456"/>
                    </a:lnTo>
                    <a:lnTo>
                      <a:pt x="4406" y="2441"/>
                    </a:lnTo>
                    <a:lnTo>
                      <a:pt x="4449" y="2424"/>
                    </a:lnTo>
                    <a:lnTo>
                      <a:pt x="4490" y="2406"/>
                    </a:lnTo>
                    <a:lnTo>
                      <a:pt x="4530" y="2387"/>
                    </a:lnTo>
                    <a:lnTo>
                      <a:pt x="4568" y="2367"/>
                    </a:lnTo>
                    <a:lnTo>
                      <a:pt x="4568" y="2367"/>
                    </a:lnTo>
                    <a:lnTo>
                      <a:pt x="4568" y="2367"/>
                    </a:lnTo>
                    <a:lnTo>
                      <a:pt x="4606" y="2346"/>
                    </a:lnTo>
                    <a:lnTo>
                      <a:pt x="4643" y="2325"/>
                    </a:lnTo>
                    <a:lnTo>
                      <a:pt x="4678" y="2302"/>
                    </a:lnTo>
                    <a:lnTo>
                      <a:pt x="4712" y="2277"/>
                    </a:lnTo>
                    <a:lnTo>
                      <a:pt x="4744" y="2253"/>
                    </a:lnTo>
                    <a:lnTo>
                      <a:pt x="4776" y="2228"/>
                    </a:lnTo>
                    <a:lnTo>
                      <a:pt x="4805" y="2202"/>
                    </a:lnTo>
                    <a:lnTo>
                      <a:pt x="4834" y="2176"/>
                    </a:lnTo>
                    <a:lnTo>
                      <a:pt x="4862" y="2149"/>
                    </a:lnTo>
                    <a:lnTo>
                      <a:pt x="4888" y="2121"/>
                    </a:lnTo>
                    <a:lnTo>
                      <a:pt x="4911" y="2093"/>
                    </a:lnTo>
                    <a:lnTo>
                      <a:pt x="4934" y="2066"/>
                    </a:lnTo>
                    <a:lnTo>
                      <a:pt x="4955" y="2037"/>
                    </a:lnTo>
                    <a:lnTo>
                      <a:pt x="4975" y="2008"/>
                    </a:lnTo>
                    <a:lnTo>
                      <a:pt x="4993" y="1977"/>
                    </a:lnTo>
                    <a:lnTo>
                      <a:pt x="5010" y="1948"/>
                    </a:lnTo>
                    <a:lnTo>
                      <a:pt x="5010" y="1948"/>
                    </a:lnTo>
                    <a:lnTo>
                      <a:pt x="5010" y="1948"/>
                    </a:lnTo>
                    <a:lnTo>
                      <a:pt x="5030" y="1908"/>
                    </a:lnTo>
                    <a:lnTo>
                      <a:pt x="5048" y="1867"/>
                    </a:lnTo>
                    <a:lnTo>
                      <a:pt x="5062" y="1827"/>
                    </a:lnTo>
                    <a:lnTo>
                      <a:pt x="5074" y="1786"/>
                    </a:lnTo>
                    <a:lnTo>
                      <a:pt x="5084" y="1745"/>
                    </a:lnTo>
                    <a:lnTo>
                      <a:pt x="5091" y="1702"/>
                    </a:lnTo>
                    <a:lnTo>
                      <a:pt x="5094" y="1659"/>
                    </a:lnTo>
                    <a:lnTo>
                      <a:pt x="5096" y="1616"/>
                    </a:lnTo>
                    <a:lnTo>
                      <a:pt x="5096" y="1616"/>
                    </a:lnTo>
                    <a:lnTo>
                      <a:pt x="5096" y="1590"/>
                    </a:lnTo>
                    <a:lnTo>
                      <a:pt x="5096" y="1590"/>
                    </a:lnTo>
                    <a:lnTo>
                      <a:pt x="5094" y="1547"/>
                    </a:lnTo>
                    <a:lnTo>
                      <a:pt x="5091" y="1504"/>
                    </a:lnTo>
                    <a:lnTo>
                      <a:pt x="5084" y="1463"/>
                    </a:lnTo>
                    <a:lnTo>
                      <a:pt x="5074" y="1422"/>
                    </a:lnTo>
                    <a:lnTo>
                      <a:pt x="5062" y="1380"/>
                    </a:lnTo>
                    <a:lnTo>
                      <a:pt x="5048" y="1339"/>
                    </a:lnTo>
                    <a:lnTo>
                      <a:pt x="5030" y="1299"/>
                    </a:lnTo>
                    <a:lnTo>
                      <a:pt x="5010" y="1259"/>
                    </a:lnTo>
                    <a:lnTo>
                      <a:pt x="5010" y="1259"/>
                    </a:lnTo>
                    <a:lnTo>
                      <a:pt x="5010" y="1259"/>
                    </a:lnTo>
                    <a:lnTo>
                      <a:pt x="4987" y="1220"/>
                    </a:lnTo>
                    <a:lnTo>
                      <a:pt x="4963" y="1180"/>
                    </a:lnTo>
                    <a:lnTo>
                      <a:pt x="4934" y="1142"/>
                    </a:lnTo>
                    <a:lnTo>
                      <a:pt x="4903" y="1103"/>
                    </a:lnTo>
                    <a:lnTo>
                      <a:pt x="4869" y="1067"/>
                    </a:lnTo>
                    <a:lnTo>
                      <a:pt x="4834" y="1031"/>
                    </a:lnTo>
                    <a:lnTo>
                      <a:pt x="4796" y="996"/>
                    </a:lnTo>
                    <a:lnTo>
                      <a:pt x="4755" y="963"/>
                    </a:lnTo>
                    <a:lnTo>
                      <a:pt x="4755" y="963"/>
                    </a:lnTo>
                    <a:lnTo>
                      <a:pt x="4755" y="963"/>
                    </a:lnTo>
                    <a:lnTo>
                      <a:pt x="4712" y="929"/>
                    </a:lnTo>
                    <a:lnTo>
                      <a:pt x="4666" y="898"/>
                    </a:lnTo>
                    <a:lnTo>
                      <a:pt x="4618" y="868"/>
                    </a:lnTo>
                    <a:lnTo>
                      <a:pt x="4568" y="840"/>
                    </a:lnTo>
                    <a:lnTo>
                      <a:pt x="4516" y="814"/>
                    </a:lnTo>
                    <a:lnTo>
                      <a:pt x="4462" y="790"/>
                    </a:lnTo>
                    <a:lnTo>
                      <a:pt x="4406" y="767"/>
                    </a:lnTo>
                    <a:lnTo>
                      <a:pt x="4349" y="745"/>
                    </a:lnTo>
                    <a:lnTo>
                      <a:pt x="4289" y="727"/>
                    </a:lnTo>
                    <a:lnTo>
                      <a:pt x="4228" y="710"/>
                    </a:lnTo>
                    <a:lnTo>
                      <a:pt x="4167" y="696"/>
                    </a:lnTo>
                    <a:lnTo>
                      <a:pt x="4103" y="686"/>
                    </a:lnTo>
                    <a:lnTo>
                      <a:pt x="4038" y="676"/>
                    </a:lnTo>
                    <a:lnTo>
                      <a:pt x="3971" y="669"/>
                    </a:lnTo>
                    <a:lnTo>
                      <a:pt x="3904" y="666"/>
                    </a:lnTo>
                    <a:lnTo>
                      <a:pt x="3836" y="664"/>
                    </a:lnTo>
                    <a:lnTo>
                      <a:pt x="3836" y="664"/>
                    </a:lnTo>
                    <a:lnTo>
                      <a:pt x="1924" y="664"/>
                    </a:lnTo>
                    <a:lnTo>
                      <a:pt x="1924" y="664"/>
                    </a:lnTo>
                    <a:lnTo>
                      <a:pt x="1873" y="664"/>
                    </a:lnTo>
                    <a:lnTo>
                      <a:pt x="1821" y="667"/>
                    </a:lnTo>
                    <a:lnTo>
                      <a:pt x="1772" y="670"/>
                    </a:lnTo>
                    <a:lnTo>
                      <a:pt x="1722" y="676"/>
                    </a:lnTo>
                    <a:lnTo>
                      <a:pt x="1673" y="683"/>
                    </a:lnTo>
                    <a:lnTo>
                      <a:pt x="1625" y="690"/>
                    </a:lnTo>
                    <a:lnTo>
                      <a:pt x="1578" y="699"/>
                    </a:lnTo>
                    <a:lnTo>
                      <a:pt x="1532" y="710"/>
                    </a:lnTo>
                    <a:lnTo>
                      <a:pt x="1486" y="722"/>
                    </a:lnTo>
                    <a:lnTo>
                      <a:pt x="1440" y="736"/>
                    </a:lnTo>
                    <a:lnTo>
                      <a:pt x="1397" y="751"/>
                    </a:lnTo>
                    <a:lnTo>
                      <a:pt x="1354" y="767"/>
                    </a:lnTo>
                    <a:lnTo>
                      <a:pt x="1311" y="784"/>
                    </a:lnTo>
                    <a:lnTo>
                      <a:pt x="1270" y="800"/>
                    </a:lnTo>
                    <a:lnTo>
                      <a:pt x="1230" y="820"/>
                    </a:lnTo>
                    <a:lnTo>
                      <a:pt x="1192" y="840"/>
                    </a:lnTo>
                    <a:lnTo>
                      <a:pt x="1192" y="840"/>
                    </a:lnTo>
                    <a:lnTo>
                      <a:pt x="1192" y="840"/>
                    </a:lnTo>
                    <a:lnTo>
                      <a:pt x="1154" y="862"/>
                    </a:lnTo>
                    <a:lnTo>
                      <a:pt x="1117" y="883"/>
                    </a:lnTo>
                    <a:lnTo>
                      <a:pt x="1082" y="906"/>
                    </a:lnTo>
                    <a:lnTo>
                      <a:pt x="1048" y="929"/>
                    </a:lnTo>
                    <a:lnTo>
                      <a:pt x="1016" y="953"/>
                    </a:lnTo>
                    <a:lnTo>
                      <a:pt x="984" y="978"/>
                    </a:lnTo>
                    <a:lnTo>
                      <a:pt x="955" y="1004"/>
                    </a:lnTo>
                    <a:lnTo>
                      <a:pt x="926" y="1031"/>
                    </a:lnTo>
                    <a:lnTo>
                      <a:pt x="898" y="1057"/>
                    </a:lnTo>
                    <a:lnTo>
                      <a:pt x="872" y="1085"/>
                    </a:lnTo>
                    <a:lnTo>
                      <a:pt x="849" y="1113"/>
                    </a:lnTo>
                    <a:lnTo>
                      <a:pt x="826" y="1142"/>
                    </a:lnTo>
                    <a:lnTo>
                      <a:pt x="805" y="1171"/>
                    </a:lnTo>
                    <a:lnTo>
                      <a:pt x="785" y="1200"/>
                    </a:lnTo>
                    <a:lnTo>
                      <a:pt x="767" y="1229"/>
                    </a:lnTo>
                    <a:lnTo>
                      <a:pt x="750" y="1259"/>
                    </a:lnTo>
                    <a:lnTo>
                      <a:pt x="750" y="1259"/>
                    </a:lnTo>
                    <a:lnTo>
                      <a:pt x="750" y="1259"/>
                    </a:lnTo>
                    <a:lnTo>
                      <a:pt x="730" y="1299"/>
                    </a:lnTo>
                    <a:lnTo>
                      <a:pt x="712" y="1339"/>
                    </a:lnTo>
                    <a:lnTo>
                      <a:pt x="698" y="1380"/>
                    </a:lnTo>
                    <a:lnTo>
                      <a:pt x="686" y="1422"/>
                    </a:lnTo>
                    <a:lnTo>
                      <a:pt x="676" y="1463"/>
                    </a:lnTo>
                    <a:lnTo>
                      <a:pt x="669" y="1504"/>
                    </a:lnTo>
                    <a:lnTo>
                      <a:pt x="664" y="1547"/>
                    </a:lnTo>
                    <a:lnTo>
                      <a:pt x="664" y="1590"/>
                    </a:lnTo>
                    <a:lnTo>
                      <a:pt x="664" y="1590"/>
                    </a:lnTo>
                    <a:lnTo>
                      <a:pt x="664" y="1616"/>
                    </a:lnTo>
                    <a:lnTo>
                      <a:pt x="664" y="1616"/>
                    </a:lnTo>
                    <a:lnTo>
                      <a:pt x="664" y="1659"/>
                    </a:lnTo>
                    <a:lnTo>
                      <a:pt x="669" y="1702"/>
                    </a:lnTo>
                    <a:lnTo>
                      <a:pt x="676" y="1745"/>
                    </a:lnTo>
                    <a:lnTo>
                      <a:pt x="686" y="1786"/>
                    </a:lnTo>
                    <a:lnTo>
                      <a:pt x="698" y="1827"/>
                    </a:lnTo>
                    <a:lnTo>
                      <a:pt x="712" y="1867"/>
                    </a:lnTo>
                    <a:lnTo>
                      <a:pt x="730" y="1908"/>
                    </a:lnTo>
                    <a:lnTo>
                      <a:pt x="750" y="1948"/>
                    </a:lnTo>
                    <a:lnTo>
                      <a:pt x="750" y="1948"/>
                    </a:lnTo>
                    <a:close/>
                  </a:path>
                </a:pathLst>
              </a:custGeom>
              <a:solidFill>
                <a:srgbClr val="5CA30E"/>
              </a:solidFill>
              <a:ln w="9525">
                <a:noFill/>
                <a:round/>
              </a:ln>
              <a:effectLst>
                <a:innerShdw blurRad="190500" dist="50800" dir="2700000">
                  <a:srgbClr val="000000">
                    <a:alpha val="50000"/>
                  </a:srgbClr>
                </a:innerShdw>
              </a:effectLst>
              <a:scene3d>
                <a:camera prst="orthographicFront"/>
                <a:lightRig rig="threePt" dir="t">
                  <a:rot lat="0" lon="0" rev="12720000"/>
                </a:lightRig>
              </a:scene3d>
              <a:sp3d/>
            </p:spPr>
            <p:txBody>
              <a:bodyPr/>
              <a:lstStyle/>
              <a:p>
                <a:pPr fontAlgn="auto">
                  <a:lnSpc>
                    <a:spcPct val="85000"/>
                  </a:lnSpc>
                  <a:spcBef>
                    <a:spcPts val="0"/>
                  </a:spcBef>
                  <a:spcAft>
                    <a:spcPts val="0"/>
                  </a:spcAft>
                  <a:defRPr/>
                </a:pPr>
                <a:endParaRPr lang="en-US" sz="2135">
                  <a:latin typeface="Times"/>
                  <a:ea typeface="+mn-ea"/>
                </a:endParaRPr>
              </a:p>
            </p:txBody>
          </p:sp>
          <p:sp>
            <p:nvSpPr>
              <p:cNvPr id="13" name="Freeform 5"/>
              <p:cNvSpPr/>
              <p:nvPr/>
            </p:nvSpPr>
            <p:spPr bwMode="auto">
              <a:xfrm>
                <a:off x="152400" y="1452163"/>
                <a:ext cx="1630998" cy="1099225"/>
              </a:xfrm>
              <a:custGeom>
                <a:avLst/>
                <a:gdLst/>
                <a:ahLst/>
                <a:cxnLst>
                  <a:cxn ang="0">
                    <a:pos x="5438" y="1318"/>
                  </a:cxn>
                  <a:cxn ang="0">
                    <a:pos x="5248" y="1507"/>
                  </a:cxn>
                  <a:cxn ang="0">
                    <a:pos x="5145" y="1679"/>
                  </a:cxn>
                  <a:cxn ang="0">
                    <a:pos x="5095" y="1848"/>
                  </a:cxn>
                  <a:cxn ang="0">
                    <a:pos x="5082" y="2149"/>
                  </a:cxn>
                  <a:cxn ang="0">
                    <a:pos x="4944" y="2555"/>
                  </a:cxn>
                  <a:cxn ang="0">
                    <a:pos x="4726" y="2848"/>
                  </a:cxn>
                  <a:cxn ang="0">
                    <a:pos x="4381" y="3093"/>
                  </a:cxn>
                  <a:cxn ang="0">
                    <a:pos x="3964" y="3211"/>
                  </a:cxn>
                  <a:cxn ang="0">
                    <a:pos x="1733" y="3204"/>
                  </a:cxn>
                  <a:cxn ang="0">
                    <a:pos x="1325" y="3066"/>
                  </a:cxn>
                  <a:cxn ang="0">
                    <a:pos x="1034" y="2848"/>
                  </a:cxn>
                  <a:cxn ang="0">
                    <a:pos x="787" y="2501"/>
                  </a:cxn>
                  <a:cxn ang="0">
                    <a:pos x="669" y="2086"/>
                  </a:cxn>
                  <a:cxn ang="0">
                    <a:pos x="678" y="1733"/>
                  </a:cxn>
                  <a:cxn ang="0">
                    <a:pos x="816" y="1325"/>
                  </a:cxn>
                  <a:cxn ang="0">
                    <a:pos x="1034" y="1034"/>
                  </a:cxn>
                  <a:cxn ang="0">
                    <a:pos x="1379" y="788"/>
                  </a:cxn>
                  <a:cxn ang="0">
                    <a:pos x="1796" y="669"/>
                  </a:cxn>
                  <a:cxn ang="0">
                    <a:pos x="4027" y="678"/>
                  </a:cxn>
                  <a:cxn ang="0">
                    <a:pos x="4435" y="816"/>
                  </a:cxn>
                  <a:cxn ang="0">
                    <a:pos x="4726" y="1034"/>
                  </a:cxn>
                  <a:cxn ang="0">
                    <a:pos x="4910" y="895"/>
                  </a:cxn>
                  <a:cxn ang="0">
                    <a:pos x="5201" y="678"/>
                  </a:cxn>
                  <a:cxn ang="0">
                    <a:pos x="5129" y="502"/>
                  </a:cxn>
                  <a:cxn ang="0">
                    <a:pos x="4872" y="304"/>
                  </a:cxn>
                  <a:cxn ang="0">
                    <a:pos x="4584" y="151"/>
                  </a:cxn>
                  <a:cxn ang="0">
                    <a:pos x="4270" y="49"/>
                  </a:cxn>
                  <a:cxn ang="0">
                    <a:pos x="3935" y="2"/>
                  </a:cxn>
                  <a:cxn ang="0">
                    <a:pos x="1776" y="5"/>
                  </a:cxn>
                  <a:cxn ang="0">
                    <a:pos x="1444" y="61"/>
                  </a:cxn>
                  <a:cxn ang="0">
                    <a:pos x="1133" y="171"/>
                  </a:cxn>
                  <a:cxn ang="0">
                    <a:pos x="849" y="329"/>
                  </a:cxn>
                  <a:cxn ang="0">
                    <a:pos x="597" y="532"/>
                  </a:cxn>
                  <a:cxn ang="0">
                    <a:pos x="412" y="737"/>
                  </a:cxn>
                  <a:cxn ang="0">
                    <a:pos x="234" y="1007"/>
                  </a:cxn>
                  <a:cxn ang="0">
                    <a:pos x="101" y="1307"/>
                  </a:cxn>
                  <a:cxn ang="0">
                    <a:pos x="22" y="1631"/>
                  </a:cxn>
                  <a:cxn ang="0">
                    <a:pos x="0" y="1958"/>
                  </a:cxn>
                  <a:cxn ang="0">
                    <a:pos x="22" y="2249"/>
                  </a:cxn>
                  <a:cxn ang="0">
                    <a:pos x="101" y="2573"/>
                  </a:cxn>
                  <a:cxn ang="0">
                    <a:pos x="234" y="2873"/>
                  </a:cxn>
                  <a:cxn ang="0">
                    <a:pos x="412" y="3145"/>
                  </a:cxn>
                  <a:cxn ang="0">
                    <a:pos x="597" y="3348"/>
                  </a:cxn>
                  <a:cxn ang="0">
                    <a:pos x="849" y="3551"/>
                  </a:cxn>
                  <a:cxn ang="0">
                    <a:pos x="1133" y="3711"/>
                  </a:cxn>
                  <a:cxn ang="0">
                    <a:pos x="1444" y="3821"/>
                  </a:cxn>
                  <a:cxn ang="0">
                    <a:pos x="1776" y="3877"/>
                  </a:cxn>
                  <a:cxn ang="0">
                    <a:pos x="3885" y="3880"/>
                  </a:cxn>
                  <a:cxn ang="0">
                    <a:pos x="4223" y="3842"/>
                  </a:cxn>
                  <a:cxn ang="0">
                    <a:pos x="4541" y="3747"/>
                  </a:cxn>
                  <a:cxn ang="0">
                    <a:pos x="4832" y="3602"/>
                  </a:cxn>
                  <a:cxn ang="0">
                    <a:pos x="5095" y="3411"/>
                  </a:cxn>
                  <a:cxn ang="0">
                    <a:pos x="5289" y="3215"/>
                  </a:cxn>
                  <a:cxn ang="0">
                    <a:pos x="5480" y="2954"/>
                  </a:cxn>
                  <a:cxn ang="0">
                    <a:pos x="5625" y="2661"/>
                  </a:cxn>
                  <a:cxn ang="0">
                    <a:pos x="5720" y="2345"/>
                  </a:cxn>
                  <a:cxn ang="0">
                    <a:pos x="5760" y="2007"/>
                  </a:cxn>
                  <a:cxn ang="0">
                    <a:pos x="5751" y="1735"/>
                  </a:cxn>
                  <a:cxn ang="0">
                    <a:pos x="5692" y="1417"/>
                  </a:cxn>
                </a:cxnLst>
                <a:rect l="0" t="0" r="r" b="b"/>
                <a:pathLst>
                  <a:path w="5760" h="3882">
                    <a:moveTo>
                      <a:pt x="5614" y="1205"/>
                    </a:moveTo>
                    <a:lnTo>
                      <a:pt x="5614" y="1205"/>
                    </a:lnTo>
                    <a:lnTo>
                      <a:pt x="5577" y="1226"/>
                    </a:lnTo>
                    <a:lnTo>
                      <a:pt x="5541" y="1248"/>
                    </a:lnTo>
                    <a:lnTo>
                      <a:pt x="5505" y="1271"/>
                    </a:lnTo>
                    <a:lnTo>
                      <a:pt x="5471" y="1295"/>
                    </a:lnTo>
                    <a:lnTo>
                      <a:pt x="5438" y="1318"/>
                    </a:lnTo>
                    <a:lnTo>
                      <a:pt x="5406" y="1343"/>
                    </a:lnTo>
                    <a:lnTo>
                      <a:pt x="5377" y="1370"/>
                    </a:lnTo>
                    <a:lnTo>
                      <a:pt x="5348" y="1395"/>
                    </a:lnTo>
                    <a:lnTo>
                      <a:pt x="5321" y="1422"/>
                    </a:lnTo>
                    <a:lnTo>
                      <a:pt x="5294" y="1451"/>
                    </a:lnTo>
                    <a:lnTo>
                      <a:pt x="5271" y="1478"/>
                    </a:lnTo>
                    <a:lnTo>
                      <a:pt x="5248" y="1507"/>
                    </a:lnTo>
                    <a:lnTo>
                      <a:pt x="5226" y="1536"/>
                    </a:lnTo>
                    <a:lnTo>
                      <a:pt x="5206" y="1566"/>
                    </a:lnTo>
                    <a:lnTo>
                      <a:pt x="5188" y="1595"/>
                    </a:lnTo>
                    <a:lnTo>
                      <a:pt x="5172" y="1624"/>
                    </a:lnTo>
                    <a:lnTo>
                      <a:pt x="5172" y="1624"/>
                    </a:lnTo>
                    <a:lnTo>
                      <a:pt x="5158" y="1652"/>
                    </a:lnTo>
                    <a:lnTo>
                      <a:pt x="5145" y="1679"/>
                    </a:lnTo>
                    <a:lnTo>
                      <a:pt x="5133" y="1706"/>
                    </a:lnTo>
                    <a:lnTo>
                      <a:pt x="5124" y="1735"/>
                    </a:lnTo>
                    <a:lnTo>
                      <a:pt x="5115" y="1764"/>
                    </a:lnTo>
                    <a:lnTo>
                      <a:pt x="5106" y="1791"/>
                    </a:lnTo>
                    <a:lnTo>
                      <a:pt x="5100" y="1820"/>
                    </a:lnTo>
                    <a:lnTo>
                      <a:pt x="5095" y="1848"/>
                    </a:lnTo>
                    <a:lnTo>
                      <a:pt x="5095" y="1848"/>
                    </a:lnTo>
                    <a:lnTo>
                      <a:pt x="5097" y="1886"/>
                    </a:lnTo>
                    <a:lnTo>
                      <a:pt x="5097" y="1924"/>
                    </a:lnTo>
                    <a:lnTo>
                      <a:pt x="5097" y="1956"/>
                    </a:lnTo>
                    <a:lnTo>
                      <a:pt x="5097" y="1956"/>
                    </a:lnTo>
                    <a:lnTo>
                      <a:pt x="5095" y="2021"/>
                    </a:lnTo>
                    <a:lnTo>
                      <a:pt x="5089" y="2086"/>
                    </a:lnTo>
                    <a:lnTo>
                      <a:pt x="5082" y="2149"/>
                    </a:lnTo>
                    <a:lnTo>
                      <a:pt x="5071" y="2210"/>
                    </a:lnTo>
                    <a:lnTo>
                      <a:pt x="5057" y="2271"/>
                    </a:lnTo>
                    <a:lnTo>
                      <a:pt x="5041" y="2330"/>
                    </a:lnTo>
                    <a:lnTo>
                      <a:pt x="5019" y="2390"/>
                    </a:lnTo>
                    <a:lnTo>
                      <a:pt x="4998" y="2445"/>
                    </a:lnTo>
                    <a:lnTo>
                      <a:pt x="4973" y="2501"/>
                    </a:lnTo>
                    <a:lnTo>
                      <a:pt x="4944" y="2555"/>
                    </a:lnTo>
                    <a:lnTo>
                      <a:pt x="4913" y="2609"/>
                    </a:lnTo>
                    <a:lnTo>
                      <a:pt x="4881" y="2659"/>
                    </a:lnTo>
                    <a:lnTo>
                      <a:pt x="4845" y="2710"/>
                    </a:lnTo>
                    <a:lnTo>
                      <a:pt x="4807" y="2756"/>
                    </a:lnTo>
                    <a:lnTo>
                      <a:pt x="4768" y="2803"/>
                    </a:lnTo>
                    <a:lnTo>
                      <a:pt x="4726" y="2848"/>
                    </a:lnTo>
                    <a:lnTo>
                      <a:pt x="4726" y="2848"/>
                    </a:lnTo>
                    <a:lnTo>
                      <a:pt x="4681" y="2889"/>
                    </a:lnTo>
                    <a:lnTo>
                      <a:pt x="4636" y="2929"/>
                    </a:lnTo>
                    <a:lnTo>
                      <a:pt x="4588" y="2967"/>
                    </a:lnTo>
                    <a:lnTo>
                      <a:pt x="4539" y="3003"/>
                    </a:lnTo>
                    <a:lnTo>
                      <a:pt x="4487" y="3035"/>
                    </a:lnTo>
                    <a:lnTo>
                      <a:pt x="4435" y="3066"/>
                    </a:lnTo>
                    <a:lnTo>
                      <a:pt x="4381" y="3093"/>
                    </a:lnTo>
                    <a:lnTo>
                      <a:pt x="4325" y="3118"/>
                    </a:lnTo>
                    <a:lnTo>
                      <a:pt x="4268" y="3141"/>
                    </a:lnTo>
                    <a:lnTo>
                      <a:pt x="4210" y="3161"/>
                    </a:lnTo>
                    <a:lnTo>
                      <a:pt x="4149" y="3177"/>
                    </a:lnTo>
                    <a:lnTo>
                      <a:pt x="4090" y="3192"/>
                    </a:lnTo>
                    <a:lnTo>
                      <a:pt x="4027" y="3204"/>
                    </a:lnTo>
                    <a:lnTo>
                      <a:pt x="3964" y="3211"/>
                    </a:lnTo>
                    <a:lnTo>
                      <a:pt x="3901" y="3217"/>
                    </a:lnTo>
                    <a:lnTo>
                      <a:pt x="3836" y="3219"/>
                    </a:lnTo>
                    <a:lnTo>
                      <a:pt x="1924" y="3219"/>
                    </a:lnTo>
                    <a:lnTo>
                      <a:pt x="1924" y="3219"/>
                    </a:lnTo>
                    <a:lnTo>
                      <a:pt x="1859" y="3217"/>
                    </a:lnTo>
                    <a:lnTo>
                      <a:pt x="1796" y="3211"/>
                    </a:lnTo>
                    <a:lnTo>
                      <a:pt x="1733" y="3204"/>
                    </a:lnTo>
                    <a:lnTo>
                      <a:pt x="1670" y="3192"/>
                    </a:lnTo>
                    <a:lnTo>
                      <a:pt x="1609" y="3177"/>
                    </a:lnTo>
                    <a:lnTo>
                      <a:pt x="1550" y="3161"/>
                    </a:lnTo>
                    <a:lnTo>
                      <a:pt x="1492" y="3141"/>
                    </a:lnTo>
                    <a:lnTo>
                      <a:pt x="1435" y="3118"/>
                    </a:lnTo>
                    <a:lnTo>
                      <a:pt x="1379" y="3093"/>
                    </a:lnTo>
                    <a:lnTo>
                      <a:pt x="1325" y="3066"/>
                    </a:lnTo>
                    <a:lnTo>
                      <a:pt x="1273" y="3035"/>
                    </a:lnTo>
                    <a:lnTo>
                      <a:pt x="1221" y="3003"/>
                    </a:lnTo>
                    <a:lnTo>
                      <a:pt x="1172" y="2967"/>
                    </a:lnTo>
                    <a:lnTo>
                      <a:pt x="1124" y="2929"/>
                    </a:lnTo>
                    <a:lnTo>
                      <a:pt x="1077" y="2889"/>
                    </a:lnTo>
                    <a:lnTo>
                      <a:pt x="1034" y="2848"/>
                    </a:lnTo>
                    <a:lnTo>
                      <a:pt x="1034" y="2848"/>
                    </a:lnTo>
                    <a:lnTo>
                      <a:pt x="992" y="2803"/>
                    </a:lnTo>
                    <a:lnTo>
                      <a:pt x="951" y="2756"/>
                    </a:lnTo>
                    <a:lnTo>
                      <a:pt x="913" y="2710"/>
                    </a:lnTo>
                    <a:lnTo>
                      <a:pt x="879" y="2659"/>
                    </a:lnTo>
                    <a:lnTo>
                      <a:pt x="847" y="2609"/>
                    </a:lnTo>
                    <a:lnTo>
                      <a:pt x="816" y="2555"/>
                    </a:lnTo>
                    <a:lnTo>
                      <a:pt x="787" y="2501"/>
                    </a:lnTo>
                    <a:lnTo>
                      <a:pt x="762" y="2445"/>
                    </a:lnTo>
                    <a:lnTo>
                      <a:pt x="739" y="2390"/>
                    </a:lnTo>
                    <a:lnTo>
                      <a:pt x="719" y="2330"/>
                    </a:lnTo>
                    <a:lnTo>
                      <a:pt x="703" y="2271"/>
                    </a:lnTo>
                    <a:lnTo>
                      <a:pt x="689" y="2210"/>
                    </a:lnTo>
                    <a:lnTo>
                      <a:pt x="678" y="2149"/>
                    </a:lnTo>
                    <a:lnTo>
                      <a:pt x="669" y="2086"/>
                    </a:lnTo>
                    <a:lnTo>
                      <a:pt x="665" y="2021"/>
                    </a:lnTo>
                    <a:lnTo>
                      <a:pt x="663" y="1956"/>
                    </a:lnTo>
                    <a:lnTo>
                      <a:pt x="663" y="1924"/>
                    </a:lnTo>
                    <a:lnTo>
                      <a:pt x="663" y="1924"/>
                    </a:lnTo>
                    <a:lnTo>
                      <a:pt x="665" y="1859"/>
                    </a:lnTo>
                    <a:lnTo>
                      <a:pt x="669" y="1796"/>
                    </a:lnTo>
                    <a:lnTo>
                      <a:pt x="678" y="1733"/>
                    </a:lnTo>
                    <a:lnTo>
                      <a:pt x="689" y="1670"/>
                    </a:lnTo>
                    <a:lnTo>
                      <a:pt x="703" y="1611"/>
                    </a:lnTo>
                    <a:lnTo>
                      <a:pt x="719" y="1550"/>
                    </a:lnTo>
                    <a:lnTo>
                      <a:pt x="739" y="1492"/>
                    </a:lnTo>
                    <a:lnTo>
                      <a:pt x="762" y="1435"/>
                    </a:lnTo>
                    <a:lnTo>
                      <a:pt x="787" y="1379"/>
                    </a:lnTo>
                    <a:lnTo>
                      <a:pt x="816" y="1325"/>
                    </a:lnTo>
                    <a:lnTo>
                      <a:pt x="847" y="1273"/>
                    </a:lnTo>
                    <a:lnTo>
                      <a:pt x="879" y="1221"/>
                    </a:lnTo>
                    <a:lnTo>
                      <a:pt x="913" y="1172"/>
                    </a:lnTo>
                    <a:lnTo>
                      <a:pt x="951" y="1124"/>
                    </a:lnTo>
                    <a:lnTo>
                      <a:pt x="992" y="1079"/>
                    </a:lnTo>
                    <a:lnTo>
                      <a:pt x="1034" y="1034"/>
                    </a:lnTo>
                    <a:lnTo>
                      <a:pt x="1034" y="1034"/>
                    </a:lnTo>
                    <a:lnTo>
                      <a:pt x="1077" y="993"/>
                    </a:lnTo>
                    <a:lnTo>
                      <a:pt x="1124" y="951"/>
                    </a:lnTo>
                    <a:lnTo>
                      <a:pt x="1172" y="915"/>
                    </a:lnTo>
                    <a:lnTo>
                      <a:pt x="1221" y="879"/>
                    </a:lnTo>
                    <a:lnTo>
                      <a:pt x="1273" y="847"/>
                    </a:lnTo>
                    <a:lnTo>
                      <a:pt x="1325" y="816"/>
                    </a:lnTo>
                    <a:lnTo>
                      <a:pt x="1379" y="788"/>
                    </a:lnTo>
                    <a:lnTo>
                      <a:pt x="1435" y="762"/>
                    </a:lnTo>
                    <a:lnTo>
                      <a:pt x="1492" y="739"/>
                    </a:lnTo>
                    <a:lnTo>
                      <a:pt x="1550" y="719"/>
                    </a:lnTo>
                    <a:lnTo>
                      <a:pt x="1609" y="703"/>
                    </a:lnTo>
                    <a:lnTo>
                      <a:pt x="1670" y="689"/>
                    </a:lnTo>
                    <a:lnTo>
                      <a:pt x="1733" y="678"/>
                    </a:lnTo>
                    <a:lnTo>
                      <a:pt x="1796" y="669"/>
                    </a:lnTo>
                    <a:lnTo>
                      <a:pt x="1859" y="665"/>
                    </a:lnTo>
                    <a:lnTo>
                      <a:pt x="1924" y="663"/>
                    </a:lnTo>
                    <a:lnTo>
                      <a:pt x="3836" y="663"/>
                    </a:lnTo>
                    <a:lnTo>
                      <a:pt x="3836" y="663"/>
                    </a:lnTo>
                    <a:lnTo>
                      <a:pt x="3901" y="665"/>
                    </a:lnTo>
                    <a:lnTo>
                      <a:pt x="3964" y="669"/>
                    </a:lnTo>
                    <a:lnTo>
                      <a:pt x="4027" y="678"/>
                    </a:lnTo>
                    <a:lnTo>
                      <a:pt x="4090" y="689"/>
                    </a:lnTo>
                    <a:lnTo>
                      <a:pt x="4149" y="703"/>
                    </a:lnTo>
                    <a:lnTo>
                      <a:pt x="4210" y="719"/>
                    </a:lnTo>
                    <a:lnTo>
                      <a:pt x="4268" y="739"/>
                    </a:lnTo>
                    <a:lnTo>
                      <a:pt x="4325" y="762"/>
                    </a:lnTo>
                    <a:lnTo>
                      <a:pt x="4381" y="788"/>
                    </a:lnTo>
                    <a:lnTo>
                      <a:pt x="4435" y="816"/>
                    </a:lnTo>
                    <a:lnTo>
                      <a:pt x="4487" y="847"/>
                    </a:lnTo>
                    <a:lnTo>
                      <a:pt x="4539" y="879"/>
                    </a:lnTo>
                    <a:lnTo>
                      <a:pt x="4588" y="915"/>
                    </a:lnTo>
                    <a:lnTo>
                      <a:pt x="4636" y="951"/>
                    </a:lnTo>
                    <a:lnTo>
                      <a:pt x="4681" y="993"/>
                    </a:lnTo>
                    <a:lnTo>
                      <a:pt x="4726" y="1034"/>
                    </a:lnTo>
                    <a:lnTo>
                      <a:pt x="4726" y="1034"/>
                    </a:lnTo>
                    <a:lnTo>
                      <a:pt x="4753" y="1063"/>
                    </a:lnTo>
                    <a:lnTo>
                      <a:pt x="4753" y="1063"/>
                    </a:lnTo>
                    <a:lnTo>
                      <a:pt x="4782" y="1027"/>
                    </a:lnTo>
                    <a:lnTo>
                      <a:pt x="4813" y="993"/>
                    </a:lnTo>
                    <a:lnTo>
                      <a:pt x="4845" y="960"/>
                    </a:lnTo>
                    <a:lnTo>
                      <a:pt x="4877" y="928"/>
                    </a:lnTo>
                    <a:lnTo>
                      <a:pt x="4910" y="895"/>
                    </a:lnTo>
                    <a:lnTo>
                      <a:pt x="4944" y="865"/>
                    </a:lnTo>
                    <a:lnTo>
                      <a:pt x="4980" y="834"/>
                    </a:lnTo>
                    <a:lnTo>
                      <a:pt x="5016" y="806"/>
                    </a:lnTo>
                    <a:lnTo>
                      <a:pt x="5016" y="806"/>
                    </a:lnTo>
                    <a:lnTo>
                      <a:pt x="5075" y="761"/>
                    </a:lnTo>
                    <a:lnTo>
                      <a:pt x="5136" y="717"/>
                    </a:lnTo>
                    <a:lnTo>
                      <a:pt x="5201" y="678"/>
                    </a:lnTo>
                    <a:lnTo>
                      <a:pt x="5266" y="638"/>
                    </a:lnTo>
                    <a:lnTo>
                      <a:pt x="5266" y="638"/>
                    </a:lnTo>
                    <a:lnTo>
                      <a:pt x="5231" y="601"/>
                    </a:lnTo>
                    <a:lnTo>
                      <a:pt x="5196" y="565"/>
                    </a:lnTo>
                    <a:lnTo>
                      <a:pt x="5196" y="565"/>
                    </a:lnTo>
                    <a:lnTo>
                      <a:pt x="5163" y="532"/>
                    </a:lnTo>
                    <a:lnTo>
                      <a:pt x="5129" y="502"/>
                    </a:lnTo>
                    <a:lnTo>
                      <a:pt x="5095" y="471"/>
                    </a:lnTo>
                    <a:lnTo>
                      <a:pt x="5059" y="441"/>
                    </a:lnTo>
                    <a:lnTo>
                      <a:pt x="5023" y="412"/>
                    </a:lnTo>
                    <a:lnTo>
                      <a:pt x="4987" y="383"/>
                    </a:lnTo>
                    <a:lnTo>
                      <a:pt x="4949" y="356"/>
                    </a:lnTo>
                    <a:lnTo>
                      <a:pt x="4911" y="329"/>
                    </a:lnTo>
                    <a:lnTo>
                      <a:pt x="4872" y="304"/>
                    </a:lnTo>
                    <a:lnTo>
                      <a:pt x="4832" y="279"/>
                    </a:lnTo>
                    <a:lnTo>
                      <a:pt x="4793" y="255"/>
                    </a:lnTo>
                    <a:lnTo>
                      <a:pt x="4751" y="234"/>
                    </a:lnTo>
                    <a:lnTo>
                      <a:pt x="4712" y="210"/>
                    </a:lnTo>
                    <a:lnTo>
                      <a:pt x="4669" y="191"/>
                    </a:lnTo>
                    <a:lnTo>
                      <a:pt x="4627" y="171"/>
                    </a:lnTo>
                    <a:lnTo>
                      <a:pt x="4584" y="151"/>
                    </a:lnTo>
                    <a:lnTo>
                      <a:pt x="4541" y="133"/>
                    </a:lnTo>
                    <a:lnTo>
                      <a:pt x="4496" y="117"/>
                    </a:lnTo>
                    <a:lnTo>
                      <a:pt x="4453" y="101"/>
                    </a:lnTo>
                    <a:lnTo>
                      <a:pt x="4408" y="86"/>
                    </a:lnTo>
                    <a:lnTo>
                      <a:pt x="4361" y="74"/>
                    </a:lnTo>
                    <a:lnTo>
                      <a:pt x="4316" y="61"/>
                    </a:lnTo>
                    <a:lnTo>
                      <a:pt x="4270" y="49"/>
                    </a:lnTo>
                    <a:lnTo>
                      <a:pt x="4223" y="40"/>
                    </a:lnTo>
                    <a:lnTo>
                      <a:pt x="4176" y="31"/>
                    </a:lnTo>
                    <a:lnTo>
                      <a:pt x="4128" y="22"/>
                    </a:lnTo>
                    <a:lnTo>
                      <a:pt x="4081" y="14"/>
                    </a:lnTo>
                    <a:lnTo>
                      <a:pt x="4032" y="9"/>
                    </a:lnTo>
                    <a:lnTo>
                      <a:pt x="3984" y="5"/>
                    </a:lnTo>
                    <a:lnTo>
                      <a:pt x="3935" y="2"/>
                    </a:lnTo>
                    <a:lnTo>
                      <a:pt x="3885" y="0"/>
                    </a:lnTo>
                    <a:lnTo>
                      <a:pt x="3836" y="0"/>
                    </a:lnTo>
                    <a:lnTo>
                      <a:pt x="1924" y="0"/>
                    </a:lnTo>
                    <a:lnTo>
                      <a:pt x="1924" y="0"/>
                    </a:lnTo>
                    <a:lnTo>
                      <a:pt x="1873" y="0"/>
                    </a:lnTo>
                    <a:lnTo>
                      <a:pt x="1825" y="2"/>
                    </a:lnTo>
                    <a:lnTo>
                      <a:pt x="1776" y="5"/>
                    </a:lnTo>
                    <a:lnTo>
                      <a:pt x="1728" y="9"/>
                    </a:lnTo>
                    <a:lnTo>
                      <a:pt x="1679" y="14"/>
                    </a:lnTo>
                    <a:lnTo>
                      <a:pt x="1631" y="22"/>
                    </a:lnTo>
                    <a:lnTo>
                      <a:pt x="1584" y="31"/>
                    </a:lnTo>
                    <a:lnTo>
                      <a:pt x="1537" y="40"/>
                    </a:lnTo>
                    <a:lnTo>
                      <a:pt x="1490" y="49"/>
                    </a:lnTo>
                    <a:lnTo>
                      <a:pt x="1444" y="61"/>
                    </a:lnTo>
                    <a:lnTo>
                      <a:pt x="1399" y="74"/>
                    </a:lnTo>
                    <a:lnTo>
                      <a:pt x="1352" y="86"/>
                    </a:lnTo>
                    <a:lnTo>
                      <a:pt x="1307" y="101"/>
                    </a:lnTo>
                    <a:lnTo>
                      <a:pt x="1264" y="117"/>
                    </a:lnTo>
                    <a:lnTo>
                      <a:pt x="1219" y="133"/>
                    </a:lnTo>
                    <a:lnTo>
                      <a:pt x="1176" y="151"/>
                    </a:lnTo>
                    <a:lnTo>
                      <a:pt x="1133" y="171"/>
                    </a:lnTo>
                    <a:lnTo>
                      <a:pt x="1091" y="191"/>
                    </a:lnTo>
                    <a:lnTo>
                      <a:pt x="1048" y="210"/>
                    </a:lnTo>
                    <a:lnTo>
                      <a:pt x="1007" y="234"/>
                    </a:lnTo>
                    <a:lnTo>
                      <a:pt x="967" y="255"/>
                    </a:lnTo>
                    <a:lnTo>
                      <a:pt x="928" y="279"/>
                    </a:lnTo>
                    <a:lnTo>
                      <a:pt x="888" y="304"/>
                    </a:lnTo>
                    <a:lnTo>
                      <a:pt x="849" y="329"/>
                    </a:lnTo>
                    <a:lnTo>
                      <a:pt x="811" y="356"/>
                    </a:lnTo>
                    <a:lnTo>
                      <a:pt x="773" y="383"/>
                    </a:lnTo>
                    <a:lnTo>
                      <a:pt x="737" y="412"/>
                    </a:lnTo>
                    <a:lnTo>
                      <a:pt x="701" y="441"/>
                    </a:lnTo>
                    <a:lnTo>
                      <a:pt x="665" y="471"/>
                    </a:lnTo>
                    <a:lnTo>
                      <a:pt x="631" y="502"/>
                    </a:lnTo>
                    <a:lnTo>
                      <a:pt x="597" y="532"/>
                    </a:lnTo>
                    <a:lnTo>
                      <a:pt x="564" y="565"/>
                    </a:lnTo>
                    <a:lnTo>
                      <a:pt x="564" y="565"/>
                    </a:lnTo>
                    <a:lnTo>
                      <a:pt x="532" y="597"/>
                    </a:lnTo>
                    <a:lnTo>
                      <a:pt x="502" y="631"/>
                    </a:lnTo>
                    <a:lnTo>
                      <a:pt x="471" y="665"/>
                    </a:lnTo>
                    <a:lnTo>
                      <a:pt x="440" y="701"/>
                    </a:lnTo>
                    <a:lnTo>
                      <a:pt x="412" y="737"/>
                    </a:lnTo>
                    <a:lnTo>
                      <a:pt x="383" y="773"/>
                    </a:lnTo>
                    <a:lnTo>
                      <a:pt x="356" y="811"/>
                    </a:lnTo>
                    <a:lnTo>
                      <a:pt x="329" y="849"/>
                    </a:lnTo>
                    <a:lnTo>
                      <a:pt x="304" y="888"/>
                    </a:lnTo>
                    <a:lnTo>
                      <a:pt x="279" y="928"/>
                    </a:lnTo>
                    <a:lnTo>
                      <a:pt x="255" y="967"/>
                    </a:lnTo>
                    <a:lnTo>
                      <a:pt x="234" y="1007"/>
                    </a:lnTo>
                    <a:lnTo>
                      <a:pt x="210" y="1048"/>
                    </a:lnTo>
                    <a:lnTo>
                      <a:pt x="191" y="1091"/>
                    </a:lnTo>
                    <a:lnTo>
                      <a:pt x="171" y="1133"/>
                    </a:lnTo>
                    <a:lnTo>
                      <a:pt x="151" y="1176"/>
                    </a:lnTo>
                    <a:lnTo>
                      <a:pt x="133" y="1219"/>
                    </a:lnTo>
                    <a:lnTo>
                      <a:pt x="117" y="1264"/>
                    </a:lnTo>
                    <a:lnTo>
                      <a:pt x="101" y="1307"/>
                    </a:lnTo>
                    <a:lnTo>
                      <a:pt x="86" y="1352"/>
                    </a:lnTo>
                    <a:lnTo>
                      <a:pt x="74" y="1399"/>
                    </a:lnTo>
                    <a:lnTo>
                      <a:pt x="61" y="1444"/>
                    </a:lnTo>
                    <a:lnTo>
                      <a:pt x="49" y="1491"/>
                    </a:lnTo>
                    <a:lnTo>
                      <a:pt x="40" y="1537"/>
                    </a:lnTo>
                    <a:lnTo>
                      <a:pt x="31" y="1584"/>
                    </a:lnTo>
                    <a:lnTo>
                      <a:pt x="22" y="1631"/>
                    </a:lnTo>
                    <a:lnTo>
                      <a:pt x="14" y="1679"/>
                    </a:lnTo>
                    <a:lnTo>
                      <a:pt x="9" y="1728"/>
                    </a:lnTo>
                    <a:lnTo>
                      <a:pt x="5" y="1776"/>
                    </a:lnTo>
                    <a:lnTo>
                      <a:pt x="2" y="1825"/>
                    </a:lnTo>
                    <a:lnTo>
                      <a:pt x="0" y="1874"/>
                    </a:lnTo>
                    <a:lnTo>
                      <a:pt x="0" y="1924"/>
                    </a:lnTo>
                    <a:lnTo>
                      <a:pt x="0" y="1958"/>
                    </a:lnTo>
                    <a:lnTo>
                      <a:pt x="0" y="1958"/>
                    </a:lnTo>
                    <a:lnTo>
                      <a:pt x="0" y="2007"/>
                    </a:lnTo>
                    <a:lnTo>
                      <a:pt x="2" y="2055"/>
                    </a:lnTo>
                    <a:lnTo>
                      <a:pt x="5" y="2106"/>
                    </a:lnTo>
                    <a:lnTo>
                      <a:pt x="9" y="2154"/>
                    </a:lnTo>
                    <a:lnTo>
                      <a:pt x="14" y="2203"/>
                    </a:lnTo>
                    <a:lnTo>
                      <a:pt x="22" y="2249"/>
                    </a:lnTo>
                    <a:lnTo>
                      <a:pt x="31" y="2298"/>
                    </a:lnTo>
                    <a:lnTo>
                      <a:pt x="40" y="2345"/>
                    </a:lnTo>
                    <a:lnTo>
                      <a:pt x="49" y="2391"/>
                    </a:lnTo>
                    <a:lnTo>
                      <a:pt x="61" y="2436"/>
                    </a:lnTo>
                    <a:lnTo>
                      <a:pt x="74" y="2483"/>
                    </a:lnTo>
                    <a:lnTo>
                      <a:pt x="86" y="2528"/>
                    </a:lnTo>
                    <a:lnTo>
                      <a:pt x="101" y="2573"/>
                    </a:lnTo>
                    <a:lnTo>
                      <a:pt x="117" y="2618"/>
                    </a:lnTo>
                    <a:lnTo>
                      <a:pt x="133" y="2661"/>
                    </a:lnTo>
                    <a:lnTo>
                      <a:pt x="151" y="2706"/>
                    </a:lnTo>
                    <a:lnTo>
                      <a:pt x="171" y="2747"/>
                    </a:lnTo>
                    <a:lnTo>
                      <a:pt x="191" y="2791"/>
                    </a:lnTo>
                    <a:lnTo>
                      <a:pt x="210" y="2832"/>
                    </a:lnTo>
                    <a:lnTo>
                      <a:pt x="234" y="2873"/>
                    </a:lnTo>
                    <a:lnTo>
                      <a:pt x="255" y="2915"/>
                    </a:lnTo>
                    <a:lnTo>
                      <a:pt x="279" y="2954"/>
                    </a:lnTo>
                    <a:lnTo>
                      <a:pt x="304" y="2994"/>
                    </a:lnTo>
                    <a:lnTo>
                      <a:pt x="329" y="3032"/>
                    </a:lnTo>
                    <a:lnTo>
                      <a:pt x="356" y="3069"/>
                    </a:lnTo>
                    <a:lnTo>
                      <a:pt x="383" y="3107"/>
                    </a:lnTo>
                    <a:lnTo>
                      <a:pt x="412" y="3145"/>
                    </a:lnTo>
                    <a:lnTo>
                      <a:pt x="440" y="3181"/>
                    </a:lnTo>
                    <a:lnTo>
                      <a:pt x="471" y="3215"/>
                    </a:lnTo>
                    <a:lnTo>
                      <a:pt x="502" y="3249"/>
                    </a:lnTo>
                    <a:lnTo>
                      <a:pt x="532" y="3283"/>
                    </a:lnTo>
                    <a:lnTo>
                      <a:pt x="564" y="3316"/>
                    </a:lnTo>
                    <a:lnTo>
                      <a:pt x="564" y="3316"/>
                    </a:lnTo>
                    <a:lnTo>
                      <a:pt x="597" y="3348"/>
                    </a:lnTo>
                    <a:lnTo>
                      <a:pt x="631" y="3380"/>
                    </a:lnTo>
                    <a:lnTo>
                      <a:pt x="665" y="3411"/>
                    </a:lnTo>
                    <a:lnTo>
                      <a:pt x="701" y="3440"/>
                    </a:lnTo>
                    <a:lnTo>
                      <a:pt x="737" y="3470"/>
                    </a:lnTo>
                    <a:lnTo>
                      <a:pt x="773" y="3497"/>
                    </a:lnTo>
                    <a:lnTo>
                      <a:pt x="811" y="3524"/>
                    </a:lnTo>
                    <a:lnTo>
                      <a:pt x="849" y="3551"/>
                    </a:lnTo>
                    <a:lnTo>
                      <a:pt x="888" y="3576"/>
                    </a:lnTo>
                    <a:lnTo>
                      <a:pt x="928" y="3602"/>
                    </a:lnTo>
                    <a:lnTo>
                      <a:pt x="967" y="3625"/>
                    </a:lnTo>
                    <a:lnTo>
                      <a:pt x="1007" y="3648"/>
                    </a:lnTo>
                    <a:lnTo>
                      <a:pt x="1048" y="3670"/>
                    </a:lnTo>
                    <a:lnTo>
                      <a:pt x="1091" y="3691"/>
                    </a:lnTo>
                    <a:lnTo>
                      <a:pt x="1133" y="3711"/>
                    </a:lnTo>
                    <a:lnTo>
                      <a:pt x="1176" y="3729"/>
                    </a:lnTo>
                    <a:lnTo>
                      <a:pt x="1219" y="3747"/>
                    </a:lnTo>
                    <a:lnTo>
                      <a:pt x="1264" y="3763"/>
                    </a:lnTo>
                    <a:lnTo>
                      <a:pt x="1307" y="3780"/>
                    </a:lnTo>
                    <a:lnTo>
                      <a:pt x="1352" y="3794"/>
                    </a:lnTo>
                    <a:lnTo>
                      <a:pt x="1399" y="3808"/>
                    </a:lnTo>
                    <a:lnTo>
                      <a:pt x="1444" y="3821"/>
                    </a:lnTo>
                    <a:lnTo>
                      <a:pt x="1490" y="3832"/>
                    </a:lnTo>
                    <a:lnTo>
                      <a:pt x="1537" y="3842"/>
                    </a:lnTo>
                    <a:lnTo>
                      <a:pt x="1584" y="3851"/>
                    </a:lnTo>
                    <a:lnTo>
                      <a:pt x="1631" y="3859"/>
                    </a:lnTo>
                    <a:lnTo>
                      <a:pt x="1679" y="3866"/>
                    </a:lnTo>
                    <a:lnTo>
                      <a:pt x="1728" y="3871"/>
                    </a:lnTo>
                    <a:lnTo>
                      <a:pt x="1776" y="3877"/>
                    </a:lnTo>
                    <a:lnTo>
                      <a:pt x="1825" y="3878"/>
                    </a:lnTo>
                    <a:lnTo>
                      <a:pt x="1873" y="3880"/>
                    </a:lnTo>
                    <a:lnTo>
                      <a:pt x="1924" y="3882"/>
                    </a:lnTo>
                    <a:lnTo>
                      <a:pt x="3836" y="3882"/>
                    </a:lnTo>
                    <a:lnTo>
                      <a:pt x="3836" y="3882"/>
                    </a:lnTo>
                    <a:lnTo>
                      <a:pt x="3836" y="3882"/>
                    </a:lnTo>
                    <a:lnTo>
                      <a:pt x="3885" y="3880"/>
                    </a:lnTo>
                    <a:lnTo>
                      <a:pt x="3935" y="3878"/>
                    </a:lnTo>
                    <a:lnTo>
                      <a:pt x="3984" y="3877"/>
                    </a:lnTo>
                    <a:lnTo>
                      <a:pt x="4032" y="3871"/>
                    </a:lnTo>
                    <a:lnTo>
                      <a:pt x="4081" y="3866"/>
                    </a:lnTo>
                    <a:lnTo>
                      <a:pt x="4128" y="3859"/>
                    </a:lnTo>
                    <a:lnTo>
                      <a:pt x="4176" y="3851"/>
                    </a:lnTo>
                    <a:lnTo>
                      <a:pt x="4223" y="3842"/>
                    </a:lnTo>
                    <a:lnTo>
                      <a:pt x="4270" y="3832"/>
                    </a:lnTo>
                    <a:lnTo>
                      <a:pt x="4316" y="3821"/>
                    </a:lnTo>
                    <a:lnTo>
                      <a:pt x="4361" y="3808"/>
                    </a:lnTo>
                    <a:lnTo>
                      <a:pt x="4408" y="3794"/>
                    </a:lnTo>
                    <a:lnTo>
                      <a:pt x="4453" y="3780"/>
                    </a:lnTo>
                    <a:lnTo>
                      <a:pt x="4496" y="3763"/>
                    </a:lnTo>
                    <a:lnTo>
                      <a:pt x="4541" y="3747"/>
                    </a:lnTo>
                    <a:lnTo>
                      <a:pt x="4584" y="3729"/>
                    </a:lnTo>
                    <a:lnTo>
                      <a:pt x="4627" y="3711"/>
                    </a:lnTo>
                    <a:lnTo>
                      <a:pt x="4669" y="3691"/>
                    </a:lnTo>
                    <a:lnTo>
                      <a:pt x="4712" y="3670"/>
                    </a:lnTo>
                    <a:lnTo>
                      <a:pt x="4751" y="3648"/>
                    </a:lnTo>
                    <a:lnTo>
                      <a:pt x="4793" y="3625"/>
                    </a:lnTo>
                    <a:lnTo>
                      <a:pt x="4832" y="3602"/>
                    </a:lnTo>
                    <a:lnTo>
                      <a:pt x="4872" y="3576"/>
                    </a:lnTo>
                    <a:lnTo>
                      <a:pt x="4911" y="3551"/>
                    </a:lnTo>
                    <a:lnTo>
                      <a:pt x="4949" y="3524"/>
                    </a:lnTo>
                    <a:lnTo>
                      <a:pt x="4987" y="3497"/>
                    </a:lnTo>
                    <a:lnTo>
                      <a:pt x="5023" y="3470"/>
                    </a:lnTo>
                    <a:lnTo>
                      <a:pt x="5059" y="3440"/>
                    </a:lnTo>
                    <a:lnTo>
                      <a:pt x="5095" y="3411"/>
                    </a:lnTo>
                    <a:lnTo>
                      <a:pt x="5129" y="3380"/>
                    </a:lnTo>
                    <a:lnTo>
                      <a:pt x="5163" y="3348"/>
                    </a:lnTo>
                    <a:lnTo>
                      <a:pt x="5196" y="3316"/>
                    </a:lnTo>
                    <a:lnTo>
                      <a:pt x="5196" y="3316"/>
                    </a:lnTo>
                    <a:lnTo>
                      <a:pt x="5228" y="3283"/>
                    </a:lnTo>
                    <a:lnTo>
                      <a:pt x="5258" y="3249"/>
                    </a:lnTo>
                    <a:lnTo>
                      <a:pt x="5289" y="3215"/>
                    </a:lnTo>
                    <a:lnTo>
                      <a:pt x="5320" y="3181"/>
                    </a:lnTo>
                    <a:lnTo>
                      <a:pt x="5348" y="3145"/>
                    </a:lnTo>
                    <a:lnTo>
                      <a:pt x="5377" y="3107"/>
                    </a:lnTo>
                    <a:lnTo>
                      <a:pt x="5404" y="3069"/>
                    </a:lnTo>
                    <a:lnTo>
                      <a:pt x="5431" y="3032"/>
                    </a:lnTo>
                    <a:lnTo>
                      <a:pt x="5456" y="2994"/>
                    </a:lnTo>
                    <a:lnTo>
                      <a:pt x="5480" y="2954"/>
                    </a:lnTo>
                    <a:lnTo>
                      <a:pt x="5505" y="2915"/>
                    </a:lnTo>
                    <a:lnTo>
                      <a:pt x="5526" y="2873"/>
                    </a:lnTo>
                    <a:lnTo>
                      <a:pt x="5548" y="2832"/>
                    </a:lnTo>
                    <a:lnTo>
                      <a:pt x="5569" y="2791"/>
                    </a:lnTo>
                    <a:lnTo>
                      <a:pt x="5589" y="2747"/>
                    </a:lnTo>
                    <a:lnTo>
                      <a:pt x="5609" y="2704"/>
                    </a:lnTo>
                    <a:lnTo>
                      <a:pt x="5625" y="2661"/>
                    </a:lnTo>
                    <a:lnTo>
                      <a:pt x="5643" y="2618"/>
                    </a:lnTo>
                    <a:lnTo>
                      <a:pt x="5659" y="2573"/>
                    </a:lnTo>
                    <a:lnTo>
                      <a:pt x="5674" y="2528"/>
                    </a:lnTo>
                    <a:lnTo>
                      <a:pt x="5686" y="2483"/>
                    </a:lnTo>
                    <a:lnTo>
                      <a:pt x="5699" y="2436"/>
                    </a:lnTo>
                    <a:lnTo>
                      <a:pt x="5711" y="2391"/>
                    </a:lnTo>
                    <a:lnTo>
                      <a:pt x="5720" y="2345"/>
                    </a:lnTo>
                    <a:lnTo>
                      <a:pt x="5729" y="2296"/>
                    </a:lnTo>
                    <a:lnTo>
                      <a:pt x="5738" y="2249"/>
                    </a:lnTo>
                    <a:lnTo>
                      <a:pt x="5744" y="2201"/>
                    </a:lnTo>
                    <a:lnTo>
                      <a:pt x="5751" y="2154"/>
                    </a:lnTo>
                    <a:lnTo>
                      <a:pt x="5755" y="2106"/>
                    </a:lnTo>
                    <a:lnTo>
                      <a:pt x="5758" y="2055"/>
                    </a:lnTo>
                    <a:lnTo>
                      <a:pt x="5760" y="2007"/>
                    </a:lnTo>
                    <a:lnTo>
                      <a:pt x="5760" y="1956"/>
                    </a:lnTo>
                    <a:lnTo>
                      <a:pt x="5760" y="1924"/>
                    </a:lnTo>
                    <a:lnTo>
                      <a:pt x="5760" y="1924"/>
                    </a:lnTo>
                    <a:lnTo>
                      <a:pt x="5760" y="1877"/>
                    </a:lnTo>
                    <a:lnTo>
                      <a:pt x="5758" y="1829"/>
                    </a:lnTo>
                    <a:lnTo>
                      <a:pt x="5755" y="1782"/>
                    </a:lnTo>
                    <a:lnTo>
                      <a:pt x="5751" y="1735"/>
                    </a:lnTo>
                    <a:lnTo>
                      <a:pt x="5746" y="1688"/>
                    </a:lnTo>
                    <a:lnTo>
                      <a:pt x="5740" y="1643"/>
                    </a:lnTo>
                    <a:lnTo>
                      <a:pt x="5731" y="1597"/>
                    </a:lnTo>
                    <a:lnTo>
                      <a:pt x="5724" y="1552"/>
                    </a:lnTo>
                    <a:lnTo>
                      <a:pt x="5713" y="1507"/>
                    </a:lnTo>
                    <a:lnTo>
                      <a:pt x="5704" y="1462"/>
                    </a:lnTo>
                    <a:lnTo>
                      <a:pt x="5692" y="1417"/>
                    </a:lnTo>
                    <a:lnTo>
                      <a:pt x="5679" y="1374"/>
                    </a:lnTo>
                    <a:lnTo>
                      <a:pt x="5650" y="1287"/>
                    </a:lnTo>
                    <a:lnTo>
                      <a:pt x="5618" y="1203"/>
                    </a:lnTo>
                    <a:lnTo>
                      <a:pt x="5618" y="1203"/>
                    </a:lnTo>
                    <a:lnTo>
                      <a:pt x="5614" y="1205"/>
                    </a:lnTo>
                    <a:lnTo>
                      <a:pt x="5614" y="1205"/>
                    </a:lnTo>
                    <a:close/>
                  </a:path>
                </a:pathLst>
              </a:custGeom>
              <a:solidFill>
                <a:srgbClr val="056007"/>
              </a:solidFill>
              <a:ln w="9525">
                <a:noFill/>
                <a:round/>
              </a:ln>
              <a:effectLst>
                <a:innerShdw blurRad="190500" dist="50800" dir="2700000">
                  <a:srgbClr val="000000">
                    <a:alpha val="50000"/>
                  </a:srgbClr>
                </a:innerShdw>
              </a:effectLst>
              <a:scene3d>
                <a:camera prst="orthographicFront"/>
                <a:lightRig rig="threePt" dir="t">
                  <a:rot lat="0" lon="0" rev="12720000"/>
                </a:lightRig>
              </a:scene3d>
              <a:sp3d/>
            </p:spPr>
            <p:txBody>
              <a:bodyPr/>
              <a:lstStyle/>
              <a:p>
                <a:pPr fontAlgn="auto">
                  <a:lnSpc>
                    <a:spcPct val="85000"/>
                  </a:lnSpc>
                  <a:spcBef>
                    <a:spcPts val="0"/>
                  </a:spcBef>
                  <a:spcAft>
                    <a:spcPts val="0"/>
                  </a:spcAft>
                  <a:defRPr/>
                </a:pPr>
                <a:endParaRPr lang="en-US" sz="2135">
                  <a:latin typeface="Times"/>
                  <a:ea typeface="+mn-ea"/>
                </a:endParaRPr>
              </a:p>
            </p:txBody>
          </p:sp>
          <p:sp>
            <p:nvSpPr>
              <p:cNvPr id="14" name="Freeform 5"/>
              <p:cNvSpPr/>
              <p:nvPr/>
            </p:nvSpPr>
            <p:spPr bwMode="auto">
              <a:xfrm flipH="1">
                <a:off x="2675121" y="1453995"/>
                <a:ext cx="1630998" cy="1099225"/>
              </a:xfrm>
              <a:custGeom>
                <a:avLst/>
                <a:gdLst/>
                <a:ahLst/>
                <a:cxnLst>
                  <a:cxn ang="0">
                    <a:pos x="5438" y="1318"/>
                  </a:cxn>
                  <a:cxn ang="0">
                    <a:pos x="5248" y="1507"/>
                  </a:cxn>
                  <a:cxn ang="0">
                    <a:pos x="5145" y="1679"/>
                  </a:cxn>
                  <a:cxn ang="0">
                    <a:pos x="5095" y="1848"/>
                  </a:cxn>
                  <a:cxn ang="0">
                    <a:pos x="5082" y="2149"/>
                  </a:cxn>
                  <a:cxn ang="0">
                    <a:pos x="4944" y="2555"/>
                  </a:cxn>
                  <a:cxn ang="0">
                    <a:pos x="4726" y="2848"/>
                  </a:cxn>
                  <a:cxn ang="0">
                    <a:pos x="4381" y="3093"/>
                  </a:cxn>
                  <a:cxn ang="0">
                    <a:pos x="3964" y="3211"/>
                  </a:cxn>
                  <a:cxn ang="0">
                    <a:pos x="1733" y="3204"/>
                  </a:cxn>
                  <a:cxn ang="0">
                    <a:pos x="1325" y="3066"/>
                  </a:cxn>
                  <a:cxn ang="0">
                    <a:pos x="1034" y="2848"/>
                  </a:cxn>
                  <a:cxn ang="0">
                    <a:pos x="787" y="2501"/>
                  </a:cxn>
                  <a:cxn ang="0">
                    <a:pos x="669" y="2086"/>
                  </a:cxn>
                  <a:cxn ang="0">
                    <a:pos x="678" y="1733"/>
                  </a:cxn>
                  <a:cxn ang="0">
                    <a:pos x="816" y="1325"/>
                  </a:cxn>
                  <a:cxn ang="0">
                    <a:pos x="1034" y="1034"/>
                  </a:cxn>
                  <a:cxn ang="0">
                    <a:pos x="1379" y="788"/>
                  </a:cxn>
                  <a:cxn ang="0">
                    <a:pos x="1796" y="669"/>
                  </a:cxn>
                  <a:cxn ang="0">
                    <a:pos x="4027" y="678"/>
                  </a:cxn>
                  <a:cxn ang="0">
                    <a:pos x="4435" y="816"/>
                  </a:cxn>
                  <a:cxn ang="0">
                    <a:pos x="4726" y="1034"/>
                  </a:cxn>
                  <a:cxn ang="0">
                    <a:pos x="4910" y="895"/>
                  </a:cxn>
                  <a:cxn ang="0">
                    <a:pos x="5201" y="678"/>
                  </a:cxn>
                  <a:cxn ang="0">
                    <a:pos x="5129" y="502"/>
                  </a:cxn>
                  <a:cxn ang="0">
                    <a:pos x="4872" y="304"/>
                  </a:cxn>
                  <a:cxn ang="0">
                    <a:pos x="4584" y="151"/>
                  </a:cxn>
                  <a:cxn ang="0">
                    <a:pos x="4270" y="49"/>
                  </a:cxn>
                  <a:cxn ang="0">
                    <a:pos x="3935" y="2"/>
                  </a:cxn>
                  <a:cxn ang="0">
                    <a:pos x="1776" y="5"/>
                  </a:cxn>
                  <a:cxn ang="0">
                    <a:pos x="1444" y="61"/>
                  </a:cxn>
                  <a:cxn ang="0">
                    <a:pos x="1133" y="171"/>
                  </a:cxn>
                  <a:cxn ang="0">
                    <a:pos x="849" y="329"/>
                  </a:cxn>
                  <a:cxn ang="0">
                    <a:pos x="597" y="532"/>
                  </a:cxn>
                  <a:cxn ang="0">
                    <a:pos x="412" y="737"/>
                  </a:cxn>
                  <a:cxn ang="0">
                    <a:pos x="234" y="1007"/>
                  </a:cxn>
                  <a:cxn ang="0">
                    <a:pos x="101" y="1307"/>
                  </a:cxn>
                  <a:cxn ang="0">
                    <a:pos x="22" y="1631"/>
                  </a:cxn>
                  <a:cxn ang="0">
                    <a:pos x="0" y="1958"/>
                  </a:cxn>
                  <a:cxn ang="0">
                    <a:pos x="22" y="2249"/>
                  </a:cxn>
                  <a:cxn ang="0">
                    <a:pos x="101" y="2573"/>
                  </a:cxn>
                  <a:cxn ang="0">
                    <a:pos x="234" y="2873"/>
                  </a:cxn>
                  <a:cxn ang="0">
                    <a:pos x="412" y="3145"/>
                  </a:cxn>
                  <a:cxn ang="0">
                    <a:pos x="597" y="3348"/>
                  </a:cxn>
                  <a:cxn ang="0">
                    <a:pos x="849" y="3551"/>
                  </a:cxn>
                  <a:cxn ang="0">
                    <a:pos x="1133" y="3711"/>
                  </a:cxn>
                  <a:cxn ang="0">
                    <a:pos x="1444" y="3821"/>
                  </a:cxn>
                  <a:cxn ang="0">
                    <a:pos x="1776" y="3877"/>
                  </a:cxn>
                  <a:cxn ang="0">
                    <a:pos x="3885" y="3880"/>
                  </a:cxn>
                  <a:cxn ang="0">
                    <a:pos x="4223" y="3842"/>
                  </a:cxn>
                  <a:cxn ang="0">
                    <a:pos x="4541" y="3747"/>
                  </a:cxn>
                  <a:cxn ang="0">
                    <a:pos x="4832" y="3602"/>
                  </a:cxn>
                  <a:cxn ang="0">
                    <a:pos x="5095" y="3411"/>
                  </a:cxn>
                  <a:cxn ang="0">
                    <a:pos x="5289" y="3215"/>
                  </a:cxn>
                  <a:cxn ang="0">
                    <a:pos x="5480" y="2954"/>
                  </a:cxn>
                  <a:cxn ang="0">
                    <a:pos x="5625" y="2661"/>
                  </a:cxn>
                  <a:cxn ang="0">
                    <a:pos x="5720" y="2345"/>
                  </a:cxn>
                  <a:cxn ang="0">
                    <a:pos x="5760" y="2007"/>
                  </a:cxn>
                  <a:cxn ang="0">
                    <a:pos x="5751" y="1735"/>
                  </a:cxn>
                  <a:cxn ang="0">
                    <a:pos x="5692" y="1417"/>
                  </a:cxn>
                </a:cxnLst>
                <a:rect l="0" t="0" r="r" b="b"/>
                <a:pathLst>
                  <a:path w="5760" h="3882">
                    <a:moveTo>
                      <a:pt x="5614" y="1205"/>
                    </a:moveTo>
                    <a:lnTo>
                      <a:pt x="5614" y="1205"/>
                    </a:lnTo>
                    <a:lnTo>
                      <a:pt x="5577" y="1226"/>
                    </a:lnTo>
                    <a:lnTo>
                      <a:pt x="5541" y="1248"/>
                    </a:lnTo>
                    <a:lnTo>
                      <a:pt x="5505" y="1271"/>
                    </a:lnTo>
                    <a:lnTo>
                      <a:pt x="5471" y="1295"/>
                    </a:lnTo>
                    <a:lnTo>
                      <a:pt x="5438" y="1318"/>
                    </a:lnTo>
                    <a:lnTo>
                      <a:pt x="5406" y="1343"/>
                    </a:lnTo>
                    <a:lnTo>
                      <a:pt x="5377" y="1370"/>
                    </a:lnTo>
                    <a:lnTo>
                      <a:pt x="5348" y="1395"/>
                    </a:lnTo>
                    <a:lnTo>
                      <a:pt x="5321" y="1422"/>
                    </a:lnTo>
                    <a:lnTo>
                      <a:pt x="5294" y="1451"/>
                    </a:lnTo>
                    <a:lnTo>
                      <a:pt x="5271" y="1478"/>
                    </a:lnTo>
                    <a:lnTo>
                      <a:pt x="5248" y="1507"/>
                    </a:lnTo>
                    <a:lnTo>
                      <a:pt x="5226" y="1536"/>
                    </a:lnTo>
                    <a:lnTo>
                      <a:pt x="5206" y="1566"/>
                    </a:lnTo>
                    <a:lnTo>
                      <a:pt x="5188" y="1595"/>
                    </a:lnTo>
                    <a:lnTo>
                      <a:pt x="5172" y="1624"/>
                    </a:lnTo>
                    <a:lnTo>
                      <a:pt x="5172" y="1624"/>
                    </a:lnTo>
                    <a:lnTo>
                      <a:pt x="5158" y="1652"/>
                    </a:lnTo>
                    <a:lnTo>
                      <a:pt x="5145" y="1679"/>
                    </a:lnTo>
                    <a:lnTo>
                      <a:pt x="5133" y="1706"/>
                    </a:lnTo>
                    <a:lnTo>
                      <a:pt x="5124" y="1735"/>
                    </a:lnTo>
                    <a:lnTo>
                      <a:pt x="5115" y="1764"/>
                    </a:lnTo>
                    <a:lnTo>
                      <a:pt x="5106" y="1791"/>
                    </a:lnTo>
                    <a:lnTo>
                      <a:pt x="5100" y="1820"/>
                    </a:lnTo>
                    <a:lnTo>
                      <a:pt x="5095" y="1848"/>
                    </a:lnTo>
                    <a:lnTo>
                      <a:pt x="5095" y="1848"/>
                    </a:lnTo>
                    <a:lnTo>
                      <a:pt x="5097" y="1886"/>
                    </a:lnTo>
                    <a:lnTo>
                      <a:pt x="5097" y="1924"/>
                    </a:lnTo>
                    <a:lnTo>
                      <a:pt x="5097" y="1956"/>
                    </a:lnTo>
                    <a:lnTo>
                      <a:pt x="5097" y="1956"/>
                    </a:lnTo>
                    <a:lnTo>
                      <a:pt x="5095" y="2021"/>
                    </a:lnTo>
                    <a:lnTo>
                      <a:pt x="5089" y="2086"/>
                    </a:lnTo>
                    <a:lnTo>
                      <a:pt x="5082" y="2149"/>
                    </a:lnTo>
                    <a:lnTo>
                      <a:pt x="5071" y="2210"/>
                    </a:lnTo>
                    <a:lnTo>
                      <a:pt x="5057" y="2271"/>
                    </a:lnTo>
                    <a:lnTo>
                      <a:pt x="5041" y="2330"/>
                    </a:lnTo>
                    <a:lnTo>
                      <a:pt x="5019" y="2390"/>
                    </a:lnTo>
                    <a:lnTo>
                      <a:pt x="4998" y="2445"/>
                    </a:lnTo>
                    <a:lnTo>
                      <a:pt x="4973" y="2501"/>
                    </a:lnTo>
                    <a:lnTo>
                      <a:pt x="4944" y="2555"/>
                    </a:lnTo>
                    <a:lnTo>
                      <a:pt x="4913" y="2609"/>
                    </a:lnTo>
                    <a:lnTo>
                      <a:pt x="4881" y="2659"/>
                    </a:lnTo>
                    <a:lnTo>
                      <a:pt x="4845" y="2710"/>
                    </a:lnTo>
                    <a:lnTo>
                      <a:pt x="4807" y="2756"/>
                    </a:lnTo>
                    <a:lnTo>
                      <a:pt x="4768" y="2803"/>
                    </a:lnTo>
                    <a:lnTo>
                      <a:pt x="4726" y="2848"/>
                    </a:lnTo>
                    <a:lnTo>
                      <a:pt x="4726" y="2848"/>
                    </a:lnTo>
                    <a:lnTo>
                      <a:pt x="4681" y="2889"/>
                    </a:lnTo>
                    <a:lnTo>
                      <a:pt x="4636" y="2929"/>
                    </a:lnTo>
                    <a:lnTo>
                      <a:pt x="4588" y="2967"/>
                    </a:lnTo>
                    <a:lnTo>
                      <a:pt x="4539" y="3003"/>
                    </a:lnTo>
                    <a:lnTo>
                      <a:pt x="4487" y="3035"/>
                    </a:lnTo>
                    <a:lnTo>
                      <a:pt x="4435" y="3066"/>
                    </a:lnTo>
                    <a:lnTo>
                      <a:pt x="4381" y="3093"/>
                    </a:lnTo>
                    <a:lnTo>
                      <a:pt x="4325" y="3118"/>
                    </a:lnTo>
                    <a:lnTo>
                      <a:pt x="4268" y="3141"/>
                    </a:lnTo>
                    <a:lnTo>
                      <a:pt x="4210" y="3161"/>
                    </a:lnTo>
                    <a:lnTo>
                      <a:pt x="4149" y="3177"/>
                    </a:lnTo>
                    <a:lnTo>
                      <a:pt x="4090" y="3192"/>
                    </a:lnTo>
                    <a:lnTo>
                      <a:pt x="4027" y="3204"/>
                    </a:lnTo>
                    <a:lnTo>
                      <a:pt x="3964" y="3211"/>
                    </a:lnTo>
                    <a:lnTo>
                      <a:pt x="3901" y="3217"/>
                    </a:lnTo>
                    <a:lnTo>
                      <a:pt x="3836" y="3219"/>
                    </a:lnTo>
                    <a:lnTo>
                      <a:pt x="1924" y="3219"/>
                    </a:lnTo>
                    <a:lnTo>
                      <a:pt x="1924" y="3219"/>
                    </a:lnTo>
                    <a:lnTo>
                      <a:pt x="1859" y="3217"/>
                    </a:lnTo>
                    <a:lnTo>
                      <a:pt x="1796" y="3211"/>
                    </a:lnTo>
                    <a:lnTo>
                      <a:pt x="1733" y="3204"/>
                    </a:lnTo>
                    <a:lnTo>
                      <a:pt x="1670" y="3192"/>
                    </a:lnTo>
                    <a:lnTo>
                      <a:pt x="1609" y="3177"/>
                    </a:lnTo>
                    <a:lnTo>
                      <a:pt x="1550" y="3161"/>
                    </a:lnTo>
                    <a:lnTo>
                      <a:pt x="1492" y="3141"/>
                    </a:lnTo>
                    <a:lnTo>
                      <a:pt x="1435" y="3118"/>
                    </a:lnTo>
                    <a:lnTo>
                      <a:pt x="1379" y="3093"/>
                    </a:lnTo>
                    <a:lnTo>
                      <a:pt x="1325" y="3066"/>
                    </a:lnTo>
                    <a:lnTo>
                      <a:pt x="1273" y="3035"/>
                    </a:lnTo>
                    <a:lnTo>
                      <a:pt x="1221" y="3003"/>
                    </a:lnTo>
                    <a:lnTo>
                      <a:pt x="1172" y="2967"/>
                    </a:lnTo>
                    <a:lnTo>
                      <a:pt x="1124" y="2929"/>
                    </a:lnTo>
                    <a:lnTo>
                      <a:pt x="1077" y="2889"/>
                    </a:lnTo>
                    <a:lnTo>
                      <a:pt x="1034" y="2848"/>
                    </a:lnTo>
                    <a:lnTo>
                      <a:pt x="1034" y="2848"/>
                    </a:lnTo>
                    <a:lnTo>
                      <a:pt x="992" y="2803"/>
                    </a:lnTo>
                    <a:lnTo>
                      <a:pt x="951" y="2756"/>
                    </a:lnTo>
                    <a:lnTo>
                      <a:pt x="913" y="2710"/>
                    </a:lnTo>
                    <a:lnTo>
                      <a:pt x="879" y="2659"/>
                    </a:lnTo>
                    <a:lnTo>
                      <a:pt x="847" y="2609"/>
                    </a:lnTo>
                    <a:lnTo>
                      <a:pt x="816" y="2555"/>
                    </a:lnTo>
                    <a:lnTo>
                      <a:pt x="787" y="2501"/>
                    </a:lnTo>
                    <a:lnTo>
                      <a:pt x="762" y="2445"/>
                    </a:lnTo>
                    <a:lnTo>
                      <a:pt x="739" y="2390"/>
                    </a:lnTo>
                    <a:lnTo>
                      <a:pt x="719" y="2330"/>
                    </a:lnTo>
                    <a:lnTo>
                      <a:pt x="703" y="2271"/>
                    </a:lnTo>
                    <a:lnTo>
                      <a:pt x="689" y="2210"/>
                    </a:lnTo>
                    <a:lnTo>
                      <a:pt x="678" y="2149"/>
                    </a:lnTo>
                    <a:lnTo>
                      <a:pt x="669" y="2086"/>
                    </a:lnTo>
                    <a:lnTo>
                      <a:pt x="665" y="2021"/>
                    </a:lnTo>
                    <a:lnTo>
                      <a:pt x="663" y="1956"/>
                    </a:lnTo>
                    <a:lnTo>
                      <a:pt x="663" y="1924"/>
                    </a:lnTo>
                    <a:lnTo>
                      <a:pt x="663" y="1924"/>
                    </a:lnTo>
                    <a:lnTo>
                      <a:pt x="665" y="1859"/>
                    </a:lnTo>
                    <a:lnTo>
                      <a:pt x="669" y="1796"/>
                    </a:lnTo>
                    <a:lnTo>
                      <a:pt x="678" y="1733"/>
                    </a:lnTo>
                    <a:lnTo>
                      <a:pt x="689" y="1670"/>
                    </a:lnTo>
                    <a:lnTo>
                      <a:pt x="703" y="1611"/>
                    </a:lnTo>
                    <a:lnTo>
                      <a:pt x="719" y="1550"/>
                    </a:lnTo>
                    <a:lnTo>
                      <a:pt x="739" y="1492"/>
                    </a:lnTo>
                    <a:lnTo>
                      <a:pt x="762" y="1435"/>
                    </a:lnTo>
                    <a:lnTo>
                      <a:pt x="787" y="1379"/>
                    </a:lnTo>
                    <a:lnTo>
                      <a:pt x="816" y="1325"/>
                    </a:lnTo>
                    <a:lnTo>
                      <a:pt x="847" y="1273"/>
                    </a:lnTo>
                    <a:lnTo>
                      <a:pt x="879" y="1221"/>
                    </a:lnTo>
                    <a:lnTo>
                      <a:pt x="913" y="1172"/>
                    </a:lnTo>
                    <a:lnTo>
                      <a:pt x="951" y="1124"/>
                    </a:lnTo>
                    <a:lnTo>
                      <a:pt x="992" y="1079"/>
                    </a:lnTo>
                    <a:lnTo>
                      <a:pt x="1034" y="1034"/>
                    </a:lnTo>
                    <a:lnTo>
                      <a:pt x="1034" y="1034"/>
                    </a:lnTo>
                    <a:lnTo>
                      <a:pt x="1077" y="993"/>
                    </a:lnTo>
                    <a:lnTo>
                      <a:pt x="1124" y="951"/>
                    </a:lnTo>
                    <a:lnTo>
                      <a:pt x="1172" y="915"/>
                    </a:lnTo>
                    <a:lnTo>
                      <a:pt x="1221" y="879"/>
                    </a:lnTo>
                    <a:lnTo>
                      <a:pt x="1273" y="847"/>
                    </a:lnTo>
                    <a:lnTo>
                      <a:pt x="1325" y="816"/>
                    </a:lnTo>
                    <a:lnTo>
                      <a:pt x="1379" y="788"/>
                    </a:lnTo>
                    <a:lnTo>
                      <a:pt x="1435" y="762"/>
                    </a:lnTo>
                    <a:lnTo>
                      <a:pt x="1492" y="739"/>
                    </a:lnTo>
                    <a:lnTo>
                      <a:pt x="1550" y="719"/>
                    </a:lnTo>
                    <a:lnTo>
                      <a:pt x="1609" y="703"/>
                    </a:lnTo>
                    <a:lnTo>
                      <a:pt x="1670" y="689"/>
                    </a:lnTo>
                    <a:lnTo>
                      <a:pt x="1733" y="678"/>
                    </a:lnTo>
                    <a:lnTo>
                      <a:pt x="1796" y="669"/>
                    </a:lnTo>
                    <a:lnTo>
                      <a:pt x="1859" y="665"/>
                    </a:lnTo>
                    <a:lnTo>
                      <a:pt x="1924" y="663"/>
                    </a:lnTo>
                    <a:lnTo>
                      <a:pt x="3836" y="663"/>
                    </a:lnTo>
                    <a:lnTo>
                      <a:pt x="3836" y="663"/>
                    </a:lnTo>
                    <a:lnTo>
                      <a:pt x="3901" y="665"/>
                    </a:lnTo>
                    <a:lnTo>
                      <a:pt x="3964" y="669"/>
                    </a:lnTo>
                    <a:lnTo>
                      <a:pt x="4027" y="678"/>
                    </a:lnTo>
                    <a:lnTo>
                      <a:pt x="4090" y="689"/>
                    </a:lnTo>
                    <a:lnTo>
                      <a:pt x="4149" y="703"/>
                    </a:lnTo>
                    <a:lnTo>
                      <a:pt x="4210" y="719"/>
                    </a:lnTo>
                    <a:lnTo>
                      <a:pt x="4268" y="739"/>
                    </a:lnTo>
                    <a:lnTo>
                      <a:pt x="4325" y="762"/>
                    </a:lnTo>
                    <a:lnTo>
                      <a:pt x="4381" y="788"/>
                    </a:lnTo>
                    <a:lnTo>
                      <a:pt x="4435" y="816"/>
                    </a:lnTo>
                    <a:lnTo>
                      <a:pt x="4487" y="847"/>
                    </a:lnTo>
                    <a:lnTo>
                      <a:pt x="4539" y="879"/>
                    </a:lnTo>
                    <a:lnTo>
                      <a:pt x="4588" y="915"/>
                    </a:lnTo>
                    <a:lnTo>
                      <a:pt x="4636" y="951"/>
                    </a:lnTo>
                    <a:lnTo>
                      <a:pt x="4681" y="993"/>
                    </a:lnTo>
                    <a:lnTo>
                      <a:pt x="4726" y="1034"/>
                    </a:lnTo>
                    <a:lnTo>
                      <a:pt x="4726" y="1034"/>
                    </a:lnTo>
                    <a:lnTo>
                      <a:pt x="4753" y="1063"/>
                    </a:lnTo>
                    <a:lnTo>
                      <a:pt x="4753" y="1063"/>
                    </a:lnTo>
                    <a:lnTo>
                      <a:pt x="4782" y="1027"/>
                    </a:lnTo>
                    <a:lnTo>
                      <a:pt x="4813" y="993"/>
                    </a:lnTo>
                    <a:lnTo>
                      <a:pt x="4845" y="960"/>
                    </a:lnTo>
                    <a:lnTo>
                      <a:pt x="4877" y="928"/>
                    </a:lnTo>
                    <a:lnTo>
                      <a:pt x="4910" y="895"/>
                    </a:lnTo>
                    <a:lnTo>
                      <a:pt x="4944" y="865"/>
                    </a:lnTo>
                    <a:lnTo>
                      <a:pt x="4980" y="834"/>
                    </a:lnTo>
                    <a:lnTo>
                      <a:pt x="5016" y="806"/>
                    </a:lnTo>
                    <a:lnTo>
                      <a:pt x="5016" y="806"/>
                    </a:lnTo>
                    <a:lnTo>
                      <a:pt x="5075" y="761"/>
                    </a:lnTo>
                    <a:lnTo>
                      <a:pt x="5136" y="717"/>
                    </a:lnTo>
                    <a:lnTo>
                      <a:pt x="5201" y="678"/>
                    </a:lnTo>
                    <a:lnTo>
                      <a:pt x="5266" y="638"/>
                    </a:lnTo>
                    <a:lnTo>
                      <a:pt x="5266" y="638"/>
                    </a:lnTo>
                    <a:lnTo>
                      <a:pt x="5231" y="601"/>
                    </a:lnTo>
                    <a:lnTo>
                      <a:pt x="5196" y="565"/>
                    </a:lnTo>
                    <a:lnTo>
                      <a:pt x="5196" y="565"/>
                    </a:lnTo>
                    <a:lnTo>
                      <a:pt x="5163" y="532"/>
                    </a:lnTo>
                    <a:lnTo>
                      <a:pt x="5129" y="502"/>
                    </a:lnTo>
                    <a:lnTo>
                      <a:pt x="5095" y="471"/>
                    </a:lnTo>
                    <a:lnTo>
                      <a:pt x="5059" y="441"/>
                    </a:lnTo>
                    <a:lnTo>
                      <a:pt x="5023" y="412"/>
                    </a:lnTo>
                    <a:lnTo>
                      <a:pt x="4987" y="383"/>
                    </a:lnTo>
                    <a:lnTo>
                      <a:pt x="4949" y="356"/>
                    </a:lnTo>
                    <a:lnTo>
                      <a:pt x="4911" y="329"/>
                    </a:lnTo>
                    <a:lnTo>
                      <a:pt x="4872" y="304"/>
                    </a:lnTo>
                    <a:lnTo>
                      <a:pt x="4832" y="279"/>
                    </a:lnTo>
                    <a:lnTo>
                      <a:pt x="4793" y="255"/>
                    </a:lnTo>
                    <a:lnTo>
                      <a:pt x="4751" y="234"/>
                    </a:lnTo>
                    <a:lnTo>
                      <a:pt x="4712" y="210"/>
                    </a:lnTo>
                    <a:lnTo>
                      <a:pt x="4669" y="191"/>
                    </a:lnTo>
                    <a:lnTo>
                      <a:pt x="4627" y="171"/>
                    </a:lnTo>
                    <a:lnTo>
                      <a:pt x="4584" y="151"/>
                    </a:lnTo>
                    <a:lnTo>
                      <a:pt x="4541" y="133"/>
                    </a:lnTo>
                    <a:lnTo>
                      <a:pt x="4496" y="117"/>
                    </a:lnTo>
                    <a:lnTo>
                      <a:pt x="4453" y="101"/>
                    </a:lnTo>
                    <a:lnTo>
                      <a:pt x="4408" y="86"/>
                    </a:lnTo>
                    <a:lnTo>
                      <a:pt x="4361" y="74"/>
                    </a:lnTo>
                    <a:lnTo>
                      <a:pt x="4316" y="61"/>
                    </a:lnTo>
                    <a:lnTo>
                      <a:pt x="4270" y="49"/>
                    </a:lnTo>
                    <a:lnTo>
                      <a:pt x="4223" y="40"/>
                    </a:lnTo>
                    <a:lnTo>
                      <a:pt x="4176" y="31"/>
                    </a:lnTo>
                    <a:lnTo>
                      <a:pt x="4128" y="22"/>
                    </a:lnTo>
                    <a:lnTo>
                      <a:pt x="4081" y="14"/>
                    </a:lnTo>
                    <a:lnTo>
                      <a:pt x="4032" y="9"/>
                    </a:lnTo>
                    <a:lnTo>
                      <a:pt x="3984" y="5"/>
                    </a:lnTo>
                    <a:lnTo>
                      <a:pt x="3935" y="2"/>
                    </a:lnTo>
                    <a:lnTo>
                      <a:pt x="3885" y="0"/>
                    </a:lnTo>
                    <a:lnTo>
                      <a:pt x="3836" y="0"/>
                    </a:lnTo>
                    <a:lnTo>
                      <a:pt x="1924" y="0"/>
                    </a:lnTo>
                    <a:lnTo>
                      <a:pt x="1924" y="0"/>
                    </a:lnTo>
                    <a:lnTo>
                      <a:pt x="1873" y="0"/>
                    </a:lnTo>
                    <a:lnTo>
                      <a:pt x="1825" y="2"/>
                    </a:lnTo>
                    <a:lnTo>
                      <a:pt x="1776" y="5"/>
                    </a:lnTo>
                    <a:lnTo>
                      <a:pt x="1728" y="9"/>
                    </a:lnTo>
                    <a:lnTo>
                      <a:pt x="1679" y="14"/>
                    </a:lnTo>
                    <a:lnTo>
                      <a:pt x="1631" y="22"/>
                    </a:lnTo>
                    <a:lnTo>
                      <a:pt x="1584" y="31"/>
                    </a:lnTo>
                    <a:lnTo>
                      <a:pt x="1537" y="40"/>
                    </a:lnTo>
                    <a:lnTo>
                      <a:pt x="1490" y="49"/>
                    </a:lnTo>
                    <a:lnTo>
                      <a:pt x="1444" y="61"/>
                    </a:lnTo>
                    <a:lnTo>
                      <a:pt x="1399" y="74"/>
                    </a:lnTo>
                    <a:lnTo>
                      <a:pt x="1352" y="86"/>
                    </a:lnTo>
                    <a:lnTo>
                      <a:pt x="1307" y="101"/>
                    </a:lnTo>
                    <a:lnTo>
                      <a:pt x="1264" y="117"/>
                    </a:lnTo>
                    <a:lnTo>
                      <a:pt x="1219" y="133"/>
                    </a:lnTo>
                    <a:lnTo>
                      <a:pt x="1176" y="151"/>
                    </a:lnTo>
                    <a:lnTo>
                      <a:pt x="1133" y="171"/>
                    </a:lnTo>
                    <a:lnTo>
                      <a:pt x="1091" y="191"/>
                    </a:lnTo>
                    <a:lnTo>
                      <a:pt x="1048" y="210"/>
                    </a:lnTo>
                    <a:lnTo>
                      <a:pt x="1007" y="234"/>
                    </a:lnTo>
                    <a:lnTo>
                      <a:pt x="967" y="255"/>
                    </a:lnTo>
                    <a:lnTo>
                      <a:pt x="928" y="279"/>
                    </a:lnTo>
                    <a:lnTo>
                      <a:pt x="888" y="304"/>
                    </a:lnTo>
                    <a:lnTo>
                      <a:pt x="849" y="329"/>
                    </a:lnTo>
                    <a:lnTo>
                      <a:pt x="811" y="356"/>
                    </a:lnTo>
                    <a:lnTo>
                      <a:pt x="773" y="383"/>
                    </a:lnTo>
                    <a:lnTo>
                      <a:pt x="737" y="412"/>
                    </a:lnTo>
                    <a:lnTo>
                      <a:pt x="701" y="441"/>
                    </a:lnTo>
                    <a:lnTo>
                      <a:pt x="665" y="471"/>
                    </a:lnTo>
                    <a:lnTo>
                      <a:pt x="631" y="502"/>
                    </a:lnTo>
                    <a:lnTo>
                      <a:pt x="597" y="532"/>
                    </a:lnTo>
                    <a:lnTo>
                      <a:pt x="564" y="565"/>
                    </a:lnTo>
                    <a:lnTo>
                      <a:pt x="564" y="565"/>
                    </a:lnTo>
                    <a:lnTo>
                      <a:pt x="532" y="597"/>
                    </a:lnTo>
                    <a:lnTo>
                      <a:pt x="502" y="631"/>
                    </a:lnTo>
                    <a:lnTo>
                      <a:pt x="471" y="665"/>
                    </a:lnTo>
                    <a:lnTo>
                      <a:pt x="440" y="701"/>
                    </a:lnTo>
                    <a:lnTo>
                      <a:pt x="412" y="737"/>
                    </a:lnTo>
                    <a:lnTo>
                      <a:pt x="383" y="773"/>
                    </a:lnTo>
                    <a:lnTo>
                      <a:pt x="356" y="811"/>
                    </a:lnTo>
                    <a:lnTo>
                      <a:pt x="329" y="849"/>
                    </a:lnTo>
                    <a:lnTo>
                      <a:pt x="304" y="888"/>
                    </a:lnTo>
                    <a:lnTo>
                      <a:pt x="279" y="928"/>
                    </a:lnTo>
                    <a:lnTo>
                      <a:pt x="255" y="967"/>
                    </a:lnTo>
                    <a:lnTo>
                      <a:pt x="234" y="1007"/>
                    </a:lnTo>
                    <a:lnTo>
                      <a:pt x="210" y="1048"/>
                    </a:lnTo>
                    <a:lnTo>
                      <a:pt x="191" y="1091"/>
                    </a:lnTo>
                    <a:lnTo>
                      <a:pt x="171" y="1133"/>
                    </a:lnTo>
                    <a:lnTo>
                      <a:pt x="151" y="1176"/>
                    </a:lnTo>
                    <a:lnTo>
                      <a:pt x="133" y="1219"/>
                    </a:lnTo>
                    <a:lnTo>
                      <a:pt x="117" y="1264"/>
                    </a:lnTo>
                    <a:lnTo>
                      <a:pt x="101" y="1307"/>
                    </a:lnTo>
                    <a:lnTo>
                      <a:pt x="86" y="1352"/>
                    </a:lnTo>
                    <a:lnTo>
                      <a:pt x="74" y="1399"/>
                    </a:lnTo>
                    <a:lnTo>
                      <a:pt x="61" y="1444"/>
                    </a:lnTo>
                    <a:lnTo>
                      <a:pt x="49" y="1491"/>
                    </a:lnTo>
                    <a:lnTo>
                      <a:pt x="40" y="1537"/>
                    </a:lnTo>
                    <a:lnTo>
                      <a:pt x="31" y="1584"/>
                    </a:lnTo>
                    <a:lnTo>
                      <a:pt x="22" y="1631"/>
                    </a:lnTo>
                    <a:lnTo>
                      <a:pt x="14" y="1679"/>
                    </a:lnTo>
                    <a:lnTo>
                      <a:pt x="9" y="1728"/>
                    </a:lnTo>
                    <a:lnTo>
                      <a:pt x="5" y="1776"/>
                    </a:lnTo>
                    <a:lnTo>
                      <a:pt x="2" y="1825"/>
                    </a:lnTo>
                    <a:lnTo>
                      <a:pt x="0" y="1874"/>
                    </a:lnTo>
                    <a:lnTo>
                      <a:pt x="0" y="1924"/>
                    </a:lnTo>
                    <a:lnTo>
                      <a:pt x="0" y="1958"/>
                    </a:lnTo>
                    <a:lnTo>
                      <a:pt x="0" y="1958"/>
                    </a:lnTo>
                    <a:lnTo>
                      <a:pt x="0" y="2007"/>
                    </a:lnTo>
                    <a:lnTo>
                      <a:pt x="2" y="2055"/>
                    </a:lnTo>
                    <a:lnTo>
                      <a:pt x="5" y="2106"/>
                    </a:lnTo>
                    <a:lnTo>
                      <a:pt x="9" y="2154"/>
                    </a:lnTo>
                    <a:lnTo>
                      <a:pt x="14" y="2203"/>
                    </a:lnTo>
                    <a:lnTo>
                      <a:pt x="22" y="2249"/>
                    </a:lnTo>
                    <a:lnTo>
                      <a:pt x="31" y="2298"/>
                    </a:lnTo>
                    <a:lnTo>
                      <a:pt x="40" y="2345"/>
                    </a:lnTo>
                    <a:lnTo>
                      <a:pt x="49" y="2391"/>
                    </a:lnTo>
                    <a:lnTo>
                      <a:pt x="61" y="2436"/>
                    </a:lnTo>
                    <a:lnTo>
                      <a:pt x="74" y="2483"/>
                    </a:lnTo>
                    <a:lnTo>
                      <a:pt x="86" y="2528"/>
                    </a:lnTo>
                    <a:lnTo>
                      <a:pt x="101" y="2573"/>
                    </a:lnTo>
                    <a:lnTo>
                      <a:pt x="117" y="2618"/>
                    </a:lnTo>
                    <a:lnTo>
                      <a:pt x="133" y="2661"/>
                    </a:lnTo>
                    <a:lnTo>
                      <a:pt x="151" y="2706"/>
                    </a:lnTo>
                    <a:lnTo>
                      <a:pt x="171" y="2747"/>
                    </a:lnTo>
                    <a:lnTo>
                      <a:pt x="191" y="2791"/>
                    </a:lnTo>
                    <a:lnTo>
                      <a:pt x="210" y="2832"/>
                    </a:lnTo>
                    <a:lnTo>
                      <a:pt x="234" y="2873"/>
                    </a:lnTo>
                    <a:lnTo>
                      <a:pt x="255" y="2915"/>
                    </a:lnTo>
                    <a:lnTo>
                      <a:pt x="279" y="2954"/>
                    </a:lnTo>
                    <a:lnTo>
                      <a:pt x="304" y="2994"/>
                    </a:lnTo>
                    <a:lnTo>
                      <a:pt x="329" y="3032"/>
                    </a:lnTo>
                    <a:lnTo>
                      <a:pt x="356" y="3069"/>
                    </a:lnTo>
                    <a:lnTo>
                      <a:pt x="383" y="3107"/>
                    </a:lnTo>
                    <a:lnTo>
                      <a:pt x="412" y="3145"/>
                    </a:lnTo>
                    <a:lnTo>
                      <a:pt x="440" y="3181"/>
                    </a:lnTo>
                    <a:lnTo>
                      <a:pt x="471" y="3215"/>
                    </a:lnTo>
                    <a:lnTo>
                      <a:pt x="502" y="3249"/>
                    </a:lnTo>
                    <a:lnTo>
                      <a:pt x="532" y="3283"/>
                    </a:lnTo>
                    <a:lnTo>
                      <a:pt x="564" y="3316"/>
                    </a:lnTo>
                    <a:lnTo>
                      <a:pt x="564" y="3316"/>
                    </a:lnTo>
                    <a:lnTo>
                      <a:pt x="597" y="3348"/>
                    </a:lnTo>
                    <a:lnTo>
                      <a:pt x="631" y="3380"/>
                    </a:lnTo>
                    <a:lnTo>
                      <a:pt x="665" y="3411"/>
                    </a:lnTo>
                    <a:lnTo>
                      <a:pt x="701" y="3440"/>
                    </a:lnTo>
                    <a:lnTo>
                      <a:pt x="737" y="3470"/>
                    </a:lnTo>
                    <a:lnTo>
                      <a:pt x="773" y="3497"/>
                    </a:lnTo>
                    <a:lnTo>
                      <a:pt x="811" y="3524"/>
                    </a:lnTo>
                    <a:lnTo>
                      <a:pt x="849" y="3551"/>
                    </a:lnTo>
                    <a:lnTo>
                      <a:pt x="888" y="3576"/>
                    </a:lnTo>
                    <a:lnTo>
                      <a:pt x="928" y="3602"/>
                    </a:lnTo>
                    <a:lnTo>
                      <a:pt x="967" y="3625"/>
                    </a:lnTo>
                    <a:lnTo>
                      <a:pt x="1007" y="3648"/>
                    </a:lnTo>
                    <a:lnTo>
                      <a:pt x="1048" y="3670"/>
                    </a:lnTo>
                    <a:lnTo>
                      <a:pt x="1091" y="3691"/>
                    </a:lnTo>
                    <a:lnTo>
                      <a:pt x="1133" y="3711"/>
                    </a:lnTo>
                    <a:lnTo>
                      <a:pt x="1176" y="3729"/>
                    </a:lnTo>
                    <a:lnTo>
                      <a:pt x="1219" y="3747"/>
                    </a:lnTo>
                    <a:lnTo>
                      <a:pt x="1264" y="3763"/>
                    </a:lnTo>
                    <a:lnTo>
                      <a:pt x="1307" y="3780"/>
                    </a:lnTo>
                    <a:lnTo>
                      <a:pt x="1352" y="3794"/>
                    </a:lnTo>
                    <a:lnTo>
                      <a:pt x="1399" y="3808"/>
                    </a:lnTo>
                    <a:lnTo>
                      <a:pt x="1444" y="3821"/>
                    </a:lnTo>
                    <a:lnTo>
                      <a:pt x="1490" y="3832"/>
                    </a:lnTo>
                    <a:lnTo>
                      <a:pt x="1537" y="3842"/>
                    </a:lnTo>
                    <a:lnTo>
                      <a:pt x="1584" y="3851"/>
                    </a:lnTo>
                    <a:lnTo>
                      <a:pt x="1631" y="3859"/>
                    </a:lnTo>
                    <a:lnTo>
                      <a:pt x="1679" y="3866"/>
                    </a:lnTo>
                    <a:lnTo>
                      <a:pt x="1728" y="3871"/>
                    </a:lnTo>
                    <a:lnTo>
                      <a:pt x="1776" y="3877"/>
                    </a:lnTo>
                    <a:lnTo>
                      <a:pt x="1825" y="3878"/>
                    </a:lnTo>
                    <a:lnTo>
                      <a:pt x="1873" y="3880"/>
                    </a:lnTo>
                    <a:lnTo>
                      <a:pt x="1924" y="3882"/>
                    </a:lnTo>
                    <a:lnTo>
                      <a:pt x="3836" y="3882"/>
                    </a:lnTo>
                    <a:lnTo>
                      <a:pt x="3836" y="3882"/>
                    </a:lnTo>
                    <a:lnTo>
                      <a:pt x="3836" y="3882"/>
                    </a:lnTo>
                    <a:lnTo>
                      <a:pt x="3885" y="3880"/>
                    </a:lnTo>
                    <a:lnTo>
                      <a:pt x="3935" y="3878"/>
                    </a:lnTo>
                    <a:lnTo>
                      <a:pt x="3984" y="3877"/>
                    </a:lnTo>
                    <a:lnTo>
                      <a:pt x="4032" y="3871"/>
                    </a:lnTo>
                    <a:lnTo>
                      <a:pt x="4081" y="3866"/>
                    </a:lnTo>
                    <a:lnTo>
                      <a:pt x="4128" y="3859"/>
                    </a:lnTo>
                    <a:lnTo>
                      <a:pt x="4176" y="3851"/>
                    </a:lnTo>
                    <a:lnTo>
                      <a:pt x="4223" y="3842"/>
                    </a:lnTo>
                    <a:lnTo>
                      <a:pt x="4270" y="3832"/>
                    </a:lnTo>
                    <a:lnTo>
                      <a:pt x="4316" y="3821"/>
                    </a:lnTo>
                    <a:lnTo>
                      <a:pt x="4361" y="3808"/>
                    </a:lnTo>
                    <a:lnTo>
                      <a:pt x="4408" y="3794"/>
                    </a:lnTo>
                    <a:lnTo>
                      <a:pt x="4453" y="3780"/>
                    </a:lnTo>
                    <a:lnTo>
                      <a:pt x="4496" y="3763"/>
                    </a:lnTo>
                    <a:lnTo>
                      <a:pt x="4541" y="3747"/>
                    </a:lnTo>
                    <a:lnTo>
                      <a:pt x="4584" y="3729"/>
                    </a:lnTo>
                    <a:lnTo>
                      <a:pt x="4627" y="3711"/>
                    </a:lnTo>
                    <a:lnTo>
                      <a:pt x="4669" y="3691"/>
                    </a:lnTo>
                    <a:lnTo>
                      <a:pt x="4712" y="3670"/>
                    </a:lnTo>
                    <a:lnTo>
                      <a:pt x="4751" y="3648"/>
                    </a:lnTo>
                    <a:lnTo>
                      <a:pt x="4793" y="3625"/>
                    </a:lnTo>
                    <a:lnTo>
                      <a:pt x="4832" y="3602"/>
                    </a:lnTo>
                    <a:lnTo>
                      <a:pt x="4872" y="3576"/>
                    </a:lnTo>
                    <a:lnTo>
                      <a:pt x="4911" y="3551"/>
                    </a:lnTo>
                    <a:lnTo>
                      <a:pt x="4949" y="3524"/>
                    </a:lnTo>
                    <a:lnTo>
                      <a:pt x="4987" y="3497"/>
                    </a:lnTo>
                    <a:lnTo>
                      <a:pt x="5023" y="3470"/>
                    </a:lnTo>
                    <a:lnTo>
                      <a:pt x="5059" y="3440"/>
                    </a:lnTo>
                    <a:lnTo>
                      <a:pt x="5095" y="3411"/>
                    </a:lnTo>
                    <a:lnTo>
                      <a:pt x="5129" y="3380"/>
                    </a:lnTo>
                    <a:lnTo>
                      <a:pt x="5163" y="3348"/>
                    </a:lnTo>
                    <a:lnTo>
                      <a:pt x="5196" y="3316"/>
                    </a:lnTo>
                    <a:lnTo>
                      <a:pt x="5196" y="3316"/>
                    </a:lnTo>
                    <a:lnTo>
                      <a:pt x="5228" y="3283"/>
                    </a:lnTo>
                    <a:lnTo>
                      <a:pt x="5258" y="3249"/>
                    </a:lnTo>
                    <a:lnTo>
                      <a:pt x="5289" y="3215"/>
                    </a:lnTo>
                    <a:lnTo>
                      <a:pt x="5320" y="3181"/>
                    </a:lnTo>
                    <a:lnTo>
                      <a:pt x="5348" y="3145"/>
                    </a:lnTo>
                    <a:lnTo>
                      <a:pt x="5377" y="3107"/>
                    </a:lnTo>
                    <a:lnTo>
                      <a:pt x="5404" y="3069"/>
                    </a:lnTo>
                    <a:lnTo>
                      <a:pt x="5431" y="3032"/>
                    </a:lnTo>
                    <a:lnTo>
                      <a:pt x="5456" y="2994"/>
                    </a:lnTo>
                    <a:lnTo>
                      <a:pt x="5480" y="2954"/>
                    </a:lnTo>
                    <a:lnTo>
                      <a:pt x="5505" y="2915"/>
                    </a:lnTo>
                    <a:lnTo>
                      <a:pt x="5526" y="2873"/>
                    </a:lnTo>
                    <a:lnTo>
                      <a:pt x="5548" y="2832"/>
                    </a:lnTo>
                    <a:lnTo>
                      <a:pt x="5569" y="2791"/>
                    </a:lnTo>
                    <a:lnTo>
                      <a:pt x="5589" y="2747"/>
                    </a:lnTo>
                    <a:lnTo>
                      <a:pt x="5609" y="2704"/>
                    </a:lnTo>
                    <a:lnTo>
                      <a:pt x="5625" y="2661"/>
                    </a:lnTo>
                    <a:lnTo>
                      <a:pt x="5643" y="2618"/>
                    </a:lnTo>
                    <a:lnTo>
                      <a:pt x="5659" y="2573"/>
                    </a:lnTo>
                    <a:lnTo>
                      <a:pt x="5674" y="2528"/>
                    </a:lnTo>
                    <a:lnTo>
                      <a:pt x="5686" y="2483"/>
                    </a:lnTo>
                    <a:lnTo>
                      <a:pt x="5699" y="2436"/>
                    </a:lnTo>
                    <a:lnTo>
                      <a:pt x="5711" y="2391"/>
                    </a:lnTo>
                    <a:lnTo>
                      <a:pt x="5720" y="2345"/>
                    </a:lnTo>
                    <a:lnTo>
                      <a:pt x="5729" y="2296"/>
                    </a:lnTo>
                    <a:lnTo>
                      <a:pt x="5738" y="2249"/>
                    </a:lnTo>
                    <a:lnTo>
                      <a:pt x="5744" y="2201"/>
                    </a:lnTo>
                    <a:lnTo>
                      <a:pt x="5751" y="2154"/>
                    </a:lnTo>
                    <a:lnTo>
                      <a:pt x="5755" y="2106"/>
                    </a:lnTo>
                    <a:lnTo>
                      <a:pt x="5758" y="2055"/>
                    </a:lnTo>
                    <a:lnTo>
                      <a:pt x="5760" y="2007"/>
                    </a:lnTo>
                    <a:lnTo>
                      <a:pt x="5760" y="1956"/>
                    </a:lnTo>
                    <a:lnTo>
                      <a:pt x="5760" y="1924"/>
                    </a:lnTo>
                    <a:lnTo>
                      <a:pt x="5760" y="1924"/>
                    </a:lnTo>
                    <a:lnTo>
                      <a:pt x="5760" y="1877"/>
                    </a:lnTo>
                    <a:lnTo>
                      <a:pt x="5758" y="1829"/>
                    </a:lnTo>
                    <a:lnTo>
                      <a:pt x="5755" y="1782"/>
                    </a:lnTo>
                    <a:lnTo>
                      <a:pt x="5751" y="1735"/>
                    </a:lnTo>
                    <a:lnTo>
                      <a:pt x="5746" y="1688"/>
                    </a:lnTo>
                    <a:lnTo>
                      <a:pt x="5740" y="1643"/>
                    </a:lnTo>
                    <a:lnTo>
                      <a:pt x="5731" y="1597"/>
                    </a:lnTo>
                    <a:lnTo>
                      <a:pt x="5724" y="1552"/>
                    </a:lnTo>
                    <a:lnTo>
                      <a:pt x="5713" y="1507"/>
                    </a:lnTo>
                    <a:lnTo>
                      <a:pt x="5704" y="1462"/>
                    </a:lnTo>
                    <a:lnTo>
                      <a:pt x="5692" y="1417"/>
                    </a:lnTo>
                    <a:lnTo>
                      <a:pt x="5679" y="1374"/>
                    </a:lnTo>
                    <a:lnTo>
                      <a:pt x="5650" y="1287"/>
                    </a:lnTo>
                    <a:lnTo>
                      <a:pt x="5618" y="1203"/>
                    </a:lnTo>
                    <a:lnTo>
                      <a:pt x="5618" y="1203"/>
                    </a:lnTo>
                    <a:lnTo>
                      <a:pt x="5614" y="1205"/>
                    </a:lnTo>
                    <a:lnTo>
                      <a:pt x="5614" y="1205"/>
                    </a:lnTo>
                    <a:close/>
                  </a:path>
                </a:pathLst>
              </a:custGeom>
              <a:solidFill>
                <a:srgbClr val="056007"/>
              </a:solidFill>
              <a:ln w="9525">
                <a:noFill/>
                <a:round/>
              </a:ln>
              <a:effectLst>
                <a:innerShdw blurRad="190500" dist="50800" dir="2700000">
                  <a:srgbClr val="000000">
                    <a:alpha val="50000"/>
                  </a:srgbClr>
                </a:innerShdw>
              </a:effectLst>
              <a:scene3d>
                <a:camera prst="orthographicFront"/>
                <a:lightRig rig="threePt" dir="t">
                  <a:rot lat="0" lon="0" rev="12720000"/>
                </a:lightRig>
              </a:scene3d>
              <a:sp3d/>
            </p:spPr>
            <p:txBody>
              <a:bodyPr/>
              <a:lstStyle/>
              <a:p>
                <a:pPr fontAlgn="auto">
                  <a:lnSpc>
                    <a:spcPct val="85000"/>
                  </a:lnSpc>
                  <a:spcBef>
                    <a:spcPts val="0"/>
                  </a:spcBef>
                  <a:spcAft>
                    <a:spcPts val="0"/>
                  </a:spcAft>
                  <a:defRPr/>
                </a:pPr>
                <a:endParaRPr lang="en-US" sz="2135">
                  <a:latin typeface="Times"/>
                  <a:ea typeface="+mn-ea"/>
                </a:endParaRPr>
              </a:p>
            </p:txBody>
          </p:sp>
        </p:grpSp>
        <p:sp>
          <p:nvSpPr>
            <p:cNvPr id="11" name="Rectangle 36"/>
            <p:cNvSpPr/>
            <p:nvPr/>
          </p:nvSpPr>
          <p:spPr>
            <a:xfrm>
              <a:off x="3231899" y="2520506"/>
              <a:ext cx="1881188" cy="352425"/>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400" dirty="0">
                  <a:solidFill>
                    <a:srgbClr val="FFFFFF"/>
                  </a:solidFill>
                  <a:latin typeface="Arial Narrow" pitchFamily="34" charset="0"/>
                  <a:cs typeface="Arial" panose="020B0604020202020204" pitchFamily="34" charset="0"/>
                </a:rPr>
                <a:t>2018</a:t>
              </a:r>
            </a:p>
          </p:txBody>
        </p:sp>
        <p:sp>
          <p:nvSpPr>
            <p:cNvPr id="15" name="Rectangle 37"/>
            <p:cNvSpPr/>
            <p:nvPr/>
          </p:nvSpPr>
          <p:spPr>
            <a:xfrm>
              <a:off x="5111499" y="2520506"/>
              <a:ext cx="1881188" cy="352425"/>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400" dirty="0">
                  <a:solidFill>
                    <a:srgbClr val="FFFFFF"/>
                  </a:solidFill>
                  <a:latin typeface="Arial Narrow" pitchFamily="34" charset="0"/>
                  <a:cs typeface="Arial" panose="020B0604020202020204" pitchFamily="34" charset="0"/>
                </a:rPr>
                <a:t>2019</a:t>
              </a:r>
            </a:p>
          </p:txBody>
        </p:sp>
      </p:grpSp>
      <p:sp>
        <p:nvSpPr>
          <p:cNvPr id="16" name="矩形 15"/>
          <p:cNvSpPr/>
          <p:nvPr/>
        </p:nvSpPr>
        <p:spPr>
          <a:xfrm>
            <a:off x="1836939" y="4929359"/>
            <a:ext cx="2464331" cy="717550"/>
          </a:xfrm>
          <a:prstGeom prst="rect">
            <a:avLst/>
          </a:prstGeom>
        </p:spPr>
        <p:txBody>
          <a:bodyPr wrap="square" lIns="91440" tIns="45720" rIns="91440" bIns="45720">
            <a:spAutoFit/>
          </a:bodyPr>
          <a:lstStyle/>
          <a:p>
            <a:pPr>
              <a:spcBef>
                <a:spcPts val="840"/>
              </a:spcBef>
              <a:spcAft>
                <a:spcPts val="840"/>
              </a:spcAft>
            </a:pPr>
            <a:r>
              <a:rPr lang="zh-CN" altLang="en-US" sz="1335" b="1" dirty="0" smtClean="0">
                <a:solidFill>
                  <a:schemeClr val="tx1"/>
                </a:solidFill>
                <a:latin typeface="微软雅黑" panose="020B0503020204020204" charset="-122"/>
                <a:ea typeface="微软雅黑" panose="020B0503020204020204" charset="-122"/>
              </a:rPr>
              <a:t>请在此处输入您的文本，或者复制您的文本粘贴到此处请在此处请在此处输入您的文本</a:t>
            </a:r>
            <a:r>
              <a:rPr lang="en-US" altLang="zh-CN" sz="1335" b="1" dirty="0" smtClean="0">
                <a:solidFill>
                  <a:schemeClr val="tx1"/>
                </a:solidFill>
                <a:latin typeface="微软雅黑" panose="020B0503020204020204" charset="-122"/>
                <a:ea typeface="微软雅黑" panose="020B0503020204020204" charset="-122"/>
              </a:rPr>
              <a:t>.</a:t>
            </a:r>
          </a:p>
        </p:txBody>
      </p:sp>
      <p:sp>
        <p:nvSpPr>
          <p:cNvPr id="17" name="矩形 16"/>
          <p:cNvSpPr/>
          <p:nvPr/>
        </p:nvSpPr>
        <p:spPr>
          <a:xfrm>
            <a:off x="4656440" y="4929359"/>
            <a:ext cx="2464331" cy="717550"/>
          </a:xfrm>
          <a:prstGeom prst="rect">
            <a:avLst/>
          </a:prstGeom>
        </p:spPr>
        <p:txBody>
          <a:bodyPr wrap="square" lIns="91440" tIns="45720" rIns="91440" bIns="45720">
            <a:spAutoFit/>
          </a:bodyPr>
          <a:lstStyle/>
          <a:p>
            <a:pPr>
              <a:spcBef>
                <a:spcPts val="840"/>
              </a:spcBef>
              <a:spcAft>
                <a:spcPts val="840"/>
              </a:spcAft>
            </a:pPr>
            <a:r>
              <a:rPr lang="zh-CN" altLang="en-US" sz="1335" b="1" dirty="0" smtClean="0">
                <a:solidFill>
                  <a:schemeClr val="tx1"/>
                </a:solidFill>
                <a:latin typeface="微软雅黑" panose="020B0503020204020204" charset="-122"/>
                <a:ea typeface="微软雅黑" panose="020B0503020204020204" charset="-122"/>
              </a:rPr>
              <a:t>请在此处输入您的文本，或者复制您的文本粘贴到此处请在此处请在此处输入您的文本</a:t>
            </a:r>
            <a:r>
              <a:rPr lang="en-US" altLang="zh-CN" sz="1335" b="1" dirty="0" smtClean="0">
                <a:solidFill>
                  <a:schemeClr val="tx1"/>
                </a:solidFill>
                <a:latin typeface="微软雅黑" panose="020B0503020204020204" charset="-122"/>
                <a:ea typeface="微软雅黑" panose="020B0503020204020204" charset="-122"/>
              </a:rPr>
              <a:t>.</a:t>
            </a:r>
          </a:p>
        </p:txBody>
      </p:sp>
      <p:sp>
        <p:nvSpPr>
          <p:cNvPr id="18" name="矩形 17"/>
          <p:cNvSpPr/>
          <p:nvPr/>
        </p:nvSpPr>
        <p:spPr>
          <a:xfrm>
            <a:off x="7440750" y="4920892"/>
            <a:ext cx="2464331" cy="717550"/>
          </a:xfrm>
          <a:prstGeom prst="rect">
            <a:avLst/>
          </a:prstGeom>
        </p:spPr>
        <p:txBody>
          <a:bodyPr wrap="square" lIns="91440" tIns="45720" rIns="91440" bIns="45720">
            <a:spAutoFit/>
          </a:bodyPr>
          <a:lstStyle/>
          <a:p>
            <a:pPr>
              <a:spcBef>
                <a:spcPts val="840"/>
              </a:spcBef>
              <a:spcAft>
                <a:spcPts val="840"/>
              </a:spcAft>
            </a:pPr>
            <a:r>
              <a:rPr lang="zh-CN" altLang="en-US" sz="1335" b="1" dirty="0" smtClean="0">
                <a:solidFill>
                  <a:schemeClr val="tx1"/>
                </a:solidFill>
                <a:latin typeface="微软雅黑" panose="020B0503020204020204" charset="-122"/>
                <a:ea typeface="微软雅黑" panose="020B0503020204020204" charset="-122"/>
              </a:rPr>
              <a:t>请在此处输入您的文本，或者复制您的文本粘贴到此处请在此处请在此处输入您</a:t>
            </a:r>
            <a:r>
              <a:rPr lang="zh-CN" altLang="en-US" sz="1335" b="1" smtClean="0">
                <a:solidFill>
                  <a:schemeClr val="tx1"/>
                </a:solidFill>
                <a:latin typeface="微软雅黑" panose="020B0503020204020204" charset="-122"/>
                <a:ea typeface="微软雅黑" panose="020B0503020204020204" charset="-122"/>
              </a:rPr>
              <a:t>的文本</a:t>
            </a:r>
            <a:r>
              <a:rPr lang="en-US" altLang="zh-CN" sz="1335" b="1" dirty="0" smtClean="0">
                <a:solidFill>
                  <a:schemeClr val="tx1"/>
                </a:solidFill>
                <a:latin typeface="微软雅黑" panose="020B0503020204020204" charset="-122"/>
                <a:ea typeface="微软雅黑" panose="020B0503020204020204" charset="-122"/>
              </a:rPr>
              <a:t>.</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22" presetClass="entr" presetSubtype="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right)">
                                      <p:cBhvr>
                                        <p:cTn id="20" dur="1250"/>
                                        <p:tgtEl>
                                          <p:spTgt spid="7"/>
                                        </p:tgtEl>
                                      </p:cBhvr>
                                    </p:animEffect>
                                  </p:childTnLst>
                                </p:cTn>
                              </p:par>
                            </p:childTnLst>
                          </p:cTn>
                        </p:par>
                        <p:par>
                          <p:cTn id="21" fill="hold">
                            <p:stCondLst>
                              <p:cond delay="500"/>
                            </p:stCondLst>
                            <p:childTnLst>
                              <p:par>
                                <p:cTn id="22" presetID="2" presetClass="entr" presetSubtype="4"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left)">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2" name="组合 1"/>
          <p:cNvGrpSpPr/>
          <p:nvPr/>
        </p:nvGrpSpPr>
        <p:grpSpPr>
          <a:xfrm>
            <a:off x="6120823" y="900451"/>
            <a:ext cx="2886203" cy="3224356"/>
            <a:chOff x="4590167" y="675338"/>
            <a:chExt cx="2164652" cy="2418267"/>
          </a:xfrm>
        </p:grpSpPr>
        <p:grpSp>
          <p:nvGrpSpPr>
            <p:cNvPr id="4" name="组合 3"/>
            <p:cNvGrpSpPr/>
            <p:nvPr/>
          </p:nvGrpSpPr>
          <p:grpSpPr>
            <a:xfrm>
              <a:off x="4590167" y="675338"/>
              <a:ext cx="2164652" cy="2418267"/>
              <a:chOff x="4590167" y="675338"/>
              <a:chExt cx="2164652" cy="2418267"/>
            </a:xfrm>
          </p:grpSpPr>
          <p:sp>
            <p:nvSpPr>
              <p:cNvPr id="5" name="任意多边形 4"/>
              <p:cNvSpPr>
                <a:spLocks noChangeAspect="1"/>
              </p:cNvSpPr>
              <p:nvPr/>
            </p:nvSpPr>
            <p:spPr>
              <a:xfrm rot="13500000" flipV="1">
                <a:off x="4463360" y="1387360"/>
                <a:ext cx="2418267" cy="994224"/>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056007"/>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 name="圆角矩形 20"/>
              <p:cNvSpPr/>
              <p:nvPr/>
            </p:nvSpPr>
            <p:spPr>
              <a:xfrm rot="13500000" flipV="1">
                <a:off x="6217329" y="2139811"/>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7" name="圆角矩形 23"/>
              <p:cNvSpPr/>
              <p:nvPr/>
            </p:nvSpPr>
            <p:spPr>
              <a:xfrm rot="13500000" flipV="1">
                <a:off x="4601134" y="1080677"/>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grpSp>
        <p:sp>
          <p:nvSpPr>
            <p:cNvPr id="8" name="TextBox 3"/>
            <p:cNvSpPr txBox="1"/>
            <p:nvPr/>
          </p:nvSpPr>
          <p:spPr>
            <a:xfrm>
              <a:off x="5240445" y="1561307"/>
              <a:ext cx="864096" cy="621983"/>
            </a:xfrm>
            <a:prstGeom prst="rect">
              <a:avLst/>
            </a:prstGeom>
            <a:noFill/>
          </p:spPr>
          <p:txBody>
            <a:bodyPr wrap="square" rtlCol="0">
              <a:spAutoFit/>
            </a:bodyPr>
            <a:lstStyle/>
            <a:p>
              <a:pPr algn="ctr"/>
              <a:r>
                <a:rPr lang="en-US" altLang="zh-CN" sz="4800" b="1" dirty="0" smtClean="0">
                  <a:solidFill>
                    <a:schemeClr val="bg1">
                      <a:alpha val="77000"/>
                    </a:schemeClr>
                  </a:solidFill>
                  <a:latin typeface="Impact" panose="020B0806030902050204" pitchFamily="34" charset="0"/>
                  <a:ea typeface="方正韵动粗黑简体" pitchFamily="2" charset="-122"/>
                </a:rPr>
                <a:t>02</a:t>
              </a:r>
              <a:endParaRPr lang="zh-CN" altLang="en-US" sz="4800" b="1" dirty="0">
                <a:solidFill>
                  <a:schemeClr val="bg1">
                    <a:alpha val="77000"/>
                  </a:schemeClr>
                </a:solidFill>
                <a:latin typeface="Impact" panose="020B0806030902050204" pitchFamily="34" charset="0"/>
                <a:ea typeface="方正韵动粗黑简体" pitchFamily="2" charset="-122"/>
              </a:endParaRPr>
            </a:p>
          </p:txBody>
        </p:sp>
      </p:grpSp>
      <p:grpSp>
        <p:nvGrpSpPr>
          <p:cNvPr id="9" name="组合 8"/>
          <p:cNvGrpSpPr/>
          <p:nvPr/>
        </p:nvGrpSpPr>
        <p:grpSpPr>
          <a:xfrm>
            <a:off x="5985618" y="3814539"/>
            <a:ext cx="3224356" cy="2143455"/>
            <a:chOff x="4488763" y="2860904"/>
            <a:chExt cx="2418267" cy="1607591"/>
          </a:xfrm>
        </p:grpSpPr>
        <p:sp>
          <p:nvSpPr>
            <p:cNvPr id="10" name="任意多边形 9"/>
            <p:cNvSpPr>
              <a:spLocks noChangeAspect="1"/>
            </p:cNvSpPr>
            <p:nvPr/>
          </p:nvSpPr>
          <p:spPr>
            <a:xfrm rot="8100000" flipH="1" flipV="1">
              <a:off x="4488763" y="3167587"/>
              <a:ext cx="2418267" cy="994224"/>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5CA30E"/>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1" name="圆角矩形 20"/>
            <p:cNvSpPr/>
            <p:nvPr/>
          </p:nvSpPr>
          <p:spPr>
            <a:xfrm rot="8100000" flipH="1" flipV="1">
              <a:off x="4626537" y="3920038"/>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12" name="圆角矩形 23"/>
            <p:cNvSpPr/>
            <p:nvPr/>
          </p:nvSpPr>
          <p:spPr>
            <a:xfrm rot="8100000" flipH="1" flipV="1">
              <a:off x="6242732" y="2860904"/>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13" name="TextBox 11"/>
            <p:cNvSpPr txBox="1"/>
            <p:nvPr/>
          </p:nvSpPr>
          <p:spPr>
            <a:xfrm>
              <a:off x="5240445" y="3341534"/>
              <a:ext cx="864096" cy="621983"/>
            </a:xfrm>
            <a:prstGeom prst="rect">
              <a:avLst/>
            </a:prstGeom>
            <a:noFill/>
          </p:spPr>
          <p:txBody>
            <a:bodyPr wrap="square" rtlCol="0">
              <a:spAutoFit/>
            </a:bodyPr>
            <a:lstStyle/>
            <a:p>
              <a:pPr algn="ctr"/>
              <a:r>
                <a:rPr lang="en-US" altLang="zh-CN" sz="4800" b="1" dirty="0" smtClean="0">
                  <a:solidFill>
                    <a:schemeClr val="bg1">
                      <a:alpha val="77000"/>
                    </a:schemeClr>
                  </a:solidFill>
                  <a:latin typeface="Impact" panose="020B0806030902050204" pitchFamily="34" charset="0"/>
                  <a:ea typeface="方正韵动粗黑简体" pitchFamily="2" charset="-122"/>
                </a:rPr>
                <a:t>03</a:t>
              </a:r>
              <a:endParaRPr lang="zh-CN" altLang="en-US" sz="4800" b="1" dirty="0">
                <a:solidFill>
                  <a:schemeClr val="bg1">
                    <a:alpha val="77000"/>
                  </a:schemeClr>
                </a:solidFill>
                <a:latin typeface="Impact" panose="020B0806030902050204" pitchFamily="34" charset="0"/>
                <a:ea typeface="方正韵动粗黑简体" pitchFamily="2" charset="-122"/>
              </a:endParaRPr>
            </a:p>
          </p:txBody>
        </p:sp>
      </p:grpSp>
      <p:grpSp>
        <p:nvGrpSpPr>
          <p:cNvPr id="14" name="组合 13"/>
          <p:cNvGrpSpPr/>
          <p:nvPr/>
        </p:nvGrpSpPr>
        <p:grpSpPr>
          <a:xfrm>
            <a:off x="2972523" y="1440901"/>
            <a:ext cx="3224356" cy="2143455"/>
            <a:chOff x="2228942" y="1080676"/>
            <a:chExt cx="2418267" cy="1607591"/>
          </a:xfrm>
        </p:grpSpPr>
        <p:sp>
          <p:nvSpPr>
            <p:cNvPr id="15" name="任意多边形 14"/>
            <p:cNvSpPr>
              <a:spLocks noChangeAspect="1"/>
            </p:cNvSpPr>
            <p:nvPr/>
          </p:nvSpPr>
          <p:spPr>
            <a:xfrm rot="8100000">
              <a:off x="2228942" y="1387360"/>
              <a:ext cx="2418267" cy="994224"/>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5CA30E"/>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 name="圆角矩形 20"/>
            <p:cNvSpPr/>
            <p:nvPr/>
          </p:nvSpPr>
          <p:spPr>
            <a:xfrm rot="8100000">
              <a:off x="3982911" y="1080676"/>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17" name="圆角矩形 23"/>
            <p:cNvSpPr/>
            <p:nvPr/>
          </p:nvSpPr>
          <p:spPr>
            <a:xfrm rot="8100000">
              <a:off x="2366716" y="2139810"/>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89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18" name="TextBox 16"/>
            <p:cNvSpPr txBox="1"/>
            <p:nvPr/>
          </p:nvSpPr>
          <p:spPr>
            <a:xfrm flipH="1">
              <a:off x="3160104" y="1561307"/>
              <a:ext cx="864096" cy="621983"/>
            </a:xfrm>
            <a:prstGeom prst="rect">
              <a:avLst/>
            </a:prstGeom>
            <a:noFill/>
          </p:spPr>
          <p:txBody>
            <a:bodyPr wrap="square" rtlCol="0">
              <a:spAutoFit/>
            </a:bodyPr>
            <a:lstStyle/>
            <a:p>
              <a:pPr algn="ctr"/>
              <a:r>
                <a:rPr lang="en-US" altLang="zh-CN" sz="4800" b="1" dirty="0" smtClean="0">
                  <a:solidFill>
                    <a:schemeClr val="bg1">
                      <a:alpha val="77000"/>
                    </a:schemeClr>
                  </a:solidFill>
                  <a:latin typeface="Impact" panose="020B0806030902050204" pitchFamily="34" charset="0"/>
                  <a:ea typeface="方正韵动粗黑简体" pitchFamily="2" charset="-122"/>
                </a:rPr>
                <a:t>01</a:t>
              </a:r>
              <a:endParaRPr lang="zh-CN" altLang="en-US" sz="4800" b="1" dirty="0">
                <a:solidFill>
                  <a:schemeClr val="bg1">
                    <a:alpha val="77000"/>
                  </a:schemeClr>
                </a:solidFill>
                <a:latin typeface="Impact" panose="020B0806030902050204" pitchFamily="34" charset="0"/>
                <a:ea typeface="方正韵动粗黑简体" pitchFamily="2" charset="-122"/>
              </a:endParaRPr>
            </a:p>
          </p:txBody>
        </p:sp>
      </p:grpSp>
      <p:grpSp>
        <p:nvGrpSpPr>
          <p:cNvPr id="19" name="组合 18"/>
          <p:cNvGrpSpPr/>
          <p:nvPr/>
        </p:nvGrpSpPr>
        <p:grpSpPr>
          <a:xfrm>
            <a:off x="3166048" y="3280500"/>
            <a:ext cx="2886204" cy="3224356"/>
            <a:chOff x="2374086" y="2460375"/>
            <a:chExt cx="2164653" cy="2418267"/>
          </a:xfrm>
        </p:grpSpPr>
        <p:sp>
          <p:nvSpPr>
            <p:cNvPr id="20" name="任意多边形 19"/>
            <p:cNvSpPr>
              <a:spLocks noChangeAspect="1"/>
            </p:cNvSpPr>
            <p:nvPr/>
          </p:nvSpPr>
          <p:spPr>
            <a:xfrm rot="13500000" flipV="1">
              <a:off x="2247278" y="3172396"/>
              <a:ext cx="2418267" cy="994224"/>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056007"/>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1" name="圆角矩形 20"/>
            <p:cNvSpPr/>
            <p:nvPr/>
          </p:nvSpPr>
          <p:spPr>
            <a:xfrm rot="13500000" flipV="1">
              <a:off x="4001248" y="3924847"/>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22" name="圆角矩形 23"/>
            <p:cNvSpPr/>
            <p:nvPr/>
          </p:nvSpPr>
          <p:spPr>
            <a:xfrm rot="13500000" flipV="1">
              <a:off x="2385052" y="2865713"/>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89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23" name="TextBox 21"/>
            <p:cNvSpPr txBox="1"/>
            <p:nvPr/>
          </p:nvSpPr>
          <p:spPr>
            <a:xfrm flipH="1">
              <a:off x="3031431" y="3341534"/>
              <a:ext cx="864096" cy="621983"/>
            </a:xfrm>
            <a:prstGeom prst="rect">
              <a:avLst/>
            </a:prstGeom>
            <a:noFill/>
          </p:spPr>
          <p:txBody>
            <a:bodyPr wrap="square" rtlCol="0">
              <a:spAutoFit/>
            </a:bodyPr>
            <a:lstStyle/>
            <a:p>
              <a:pPr algn="ctr"/>
              <a:r>
                <a:rPr lang="en-US" altLang="zh-CN" sz="4800" b="1" dirty="0" smtClean="0">
                  <a:solidFill>
                    <a:schemeClr val="bg1">
                      <a:alpha val="77000"/>
                    </a:schemeClr>
                  </a:solidFill>
                  <a:latin typeface="Impact" panose="020B0806030902050204" pitchFamily="34" charset="0"/>
                  <a:ea typeface="方正韵动粗黑简体" pitchFamily="2" charset="-122"/>
                </a:rPr>
                <a:t>04</a:t>
              </a:r>
              <a:endParaRPr lang="zh-CN" altLang="en-US" sz="4800" b="1" dirty="0">
                <a:solidFill>
                  <a:schemeClr val="bg1">
                    <a:alpha val="77000"/>
                  </a:schemeClr>
                </a:solidFill>
                <a:latin typeface="Impact" panose="020B0806030902050204" pitchFamily="34" charset="0"/>
                <a:ea typeface="方正韵动粗黑简体" pitchFamily="2" charset="-122"/>
              </a:endParaRPr>
            </a:p>
          </p:txBody>
        </p:sp>
      </p:grpSp>
      <p:grpSp>
        <p:nvGrpSpPr>
          <p:cNvPr id="24" name="组合 23"/>
          <p:cNvGrpSpPr/>
          <p:nvPr/>
        </p:nvGrpSpPr>
        <p:grpSpPr>
          <a:xfrm>
            <a:off x="2457342" y="1292200"/>
            <a:ext cx="662808" cy="662808"/>
            <a:chOff x="1842556" y="969150"/>
            <a:chExt cx="497106" cy="497106"/>
          </a:xfrm>
        </p:grpSpPr>
        <p:sp>
          <p:nvSpPr>
            <p:cNvPr id="25" name="椭圆 24"/>
            <p:cNvSpPr/>
            <p:nvPr/>
          </p:nvSpPr>
          <p:spPr>
            <a:xfrm>
              <a:off x="1842556" y="969150"/>
              <a:ext cx="497106" cy="497106"/>
            </a:xfrm>
            <a:prstGeom prst="ellipse">
              <a:avLst/>
            </a:pr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6" name="矩形 24"/>
            <p:cNvSpPr/>
            <p:nvPr/>
          </p:nvSpPr>
          <p:spPr>
            <a:xfrm>
              <a:off x="1945933" y="1081709"/>
              <a:ext cx="290352" cy="224425"/>
            </a:xfrm>
            <a:custGeom>
              <a:avLst/>
              <a:gdLst/>
              <a:ahLst/>
              <a:cxnLst/>
              <a:rect l="l" t="t" r="r" b="b"/>
              <a:pathLst>
                <a:path w="360040" h="360040">
                  <a:moveTo>
                    <a:pt x="36004" y="36004"/>
                  </a:moveTo>
                  <a:lnTo>
                    <a:pt x="36004" y="306004"/>
                  </a:lnTo>
                  <a:lnTo>
                    <a:pt x="324036" y="306004"/>
                  </a:lnTo>
                  <a:lnTo>
                    <a:pt x="324036" y="36004"/>
                  </a:lnTo>
                  <a:close/>
                  <a:moveTo>
                    <a:pt x="0" y="0"/>
                  </a:moveTo>
                  <a:lnTo>
                    <a:pt x="360040" y="0"/>
                  </a:lnTo>
                  <a:lnTo>
                    <a:pt x="360040" y="360040"/>
                  </a:lnTo>
                  <a:lnTo>
                    <a:pt x="0" y="36004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7" name="椭圆 26"/>
            <p:cNvSpPr/>
            <p:nvPr/>
          </p:nvSpPr>
          <p:spPr>
            <a:xfrm>
              <a:off x="2129462" y="1271837"/>
              <a:ext cx="29032" cy="29032"/>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8" name="椭圆 27"/>
            <p:cNvSpPr/>
            <p:nvPr/>
          </p:nvSpPr>
          <p:spPr>
            <a:xfrm>
              <a:off x="2166096" y="1271837"/>
              <a:ext cx="29032" cy="2903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9" name="椭圆 28"/>
            <p:cNvSpPr/>
            <p:nvPr/>
          </p:nvSpPr>
          <p:spPr>
            <a:xfrm>
              <a:off x="2092828" y="1271837"/>
              <a:ext cx="29032" cy="29032"/>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0" name="梯形 29"/>
            <p:cNvSpPr/>
            <p:nvPr/>
          </p:nvSpPr>
          <p:spPr>
            <a:xfrm>
              <a:off x="2028381" y="1309441"/>
              <a:ext cx="125455" cy="64215"/>
            </a:xfrm>
            <a:prstGeom prst="trapezoid">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31" name="组合 30"/>
          <p:cNvGrpSpPr/>
          <p:nvPr/>
        </p:nvGrpSpPr>
        <p:grpSpPr>
          <a:xfrm>
            <a:off x="9195800" y="1282576"/>
            <a:ext cx="662808" cy="662808"/>
            <a:chOff x="6896400" y="961932"/>
            <a:chExt cx="497106" cy="497106"/>
          </a:xfrm>
        </p:grpSpPr>
        <p:sp>
          <p:nvSpPr>
            <p:cNvPr id="32" name="椭圆 31"/>
            <p:cNvSpPr/>
            <p:nvPr/>
          </p:nvSpPr>
          <p:spPr>
            <a:xfrm>
              <a:off x="6896400" y="961932"/>
              <a:ext cx="497106" cy="497106"/>
            </a:xfrm>
            <a:prstGeom prst="ellipse">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3" name="等腰三角形 1024"/>
            <p:cNvSpPr/>
            <p:nvPr/>
          </p:nvSpPr>
          <p:spPr>
            <a:xfrm>
              <a:off x="6964933" y="1059902"/>
              <a:ext cx="360040" cy="301166"/>
            </a:xfrm>
            <a:custGeom>
              <a:avLst/>
              <a:gdLst/>
              <a:ahLst/>
              <a:cxnLst/>
              <a:rect l="l" t="t" r="r" b="b"/>
              <a:pathLst>
                <a:path w="504056" h="421632">
                  <a:moveTo>
                    <a:pt x="252028" y="0"/>
                  </a:moveTo>
                  <a:lnTo>
                    <a:pt x="504056" y="216024"/>
                  </a:lnTo>
                  <a:lnTo>
                    <a:pt x="432048" y="216024"/>
                  </a:lnTo>
                  <a:lnTo>
                    <a:pt x="432048" y="421632"/>
                  </a:lnTo>
                  <a:lnTo>
                    <a:pt x="324036" y="421632"/>
                  </a:lnTo>
                  <a:lnTo>
                    <a:pt x="324036" y="312478"/>
                  </a:lnTo>
                  <a:lnTo>
                    <a:pt x="180020" y="312478"/>
                  </a:lnTo>
                  <a:lnTo>
                    <a:pt x="180020" y="421632"/>
                  </a:lnTo>
                  <a:lnTo>
                    <a:pt x="72008" y="421632"/>
                  </a:lnTo>
                  <a:lnTo>
                    <a:pt x="72008" y="216024"/>
                  </a:lnTo>
                  <a:lnTo>
                    <a:pt x="0" y="216024"/>
                  </a:lnTo>
                  <a:close/>
                </a:path>
              </a:pathLst>
            </a:cu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34" name="组合 33"/>
          <p:cNvGrpSpPr/>
          <p:nvPr/>
        </p:nvGrpSpPr>
        <p:grpSpPr>
          <a:xfrm>
            <a:off x="9195800" y="5344101"/>
            <a:ext cx="662808" cy="662808"/>
            <a:chOff x="6896400" y="4008076"/>
            <a:chExt cx="497106" cy="497106"/>
          </a:xfrm>
        </p:grpSpPr>
        <p:sp>
          <p:nvSpPr>
            <p:cNvPr id="35" name="椭圆 34"/>
            <p:cNvSpPr/>
            <p:nvPr/>
          </p:nvSpPr>
          <p:spPr>
            <a:xfrm>
              <a:off x="6896400" y="4008076"/>
              <a:ext cx="497106" cy="497106"/>
            </a:xfrm>
            <a:prstGeom prst="ellipse">
              <a:avLst/>
            </a:pr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36" name="组合 35"/>
            <p:cNvGrpSpPr/>
            <p:nvPr/>
          </p:nvGrpSpPr>
          <p:grpSpPr>
            <a:xfrm>
              <a:off x="6983021" y="4172453"/>
              <a:ext cx="323864" cy="183798"/>
              <a:chOff x="14865669" y="3075806"/>
              <a:chExt cx="507531" cy="288032"/>
            </a:xfrm>
          </p:grpSpPr>
          <p:sp>
            <p:nvSpPr>
              <p:cNvPr id="37" name="矩形 36"/>
              <p:cNvSpPr/>
              <p:nvPr/>
            </p:nvSpPr>
            <p:spPr>
              <a:xfrm>
                <a:off x="14865669" y="3075806"/>
                <a:ext cx="507531" cy="288032"/>
              </a:xfrm>
              <a:prstGeom prst="rect">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8" name="等腰三角形 37"/>
              <p:cNvSpPr/>
              <p:nvPr/>
            </p:nvSpPr>
            <p:spPr>
              <a:xfrm flipV="1">
                <a:off x="14865669" y="3075806"/>
                <a:ext cx="504056" cy="216024"/>
              </a:xfrm>
              <a:prstGeom prst="triangle">
                <a:avLst/>
              </a:prstGeom>
              <a:solidFill>
                <a:srgbClr val="FDFDFD"/>
              </a:solid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grpSp>
        <p:nvGrpSpPr>
          <p:cNvPr id="39" name="组合 38"/>
          <p:cNvGrpSpPr/>
          <p:nvPr/>
        </p:nvGrpSpPr>
        <p:grpSpPr>
          <a:xfrm>
            <a:off x="2457342" y="5344101"/>
            <a:ext cx="662808" cy="662808"/>
            <a:chOff x="1842556" y="4008076"/>
            <a:chExt cx="497106" cy="497106"/>
          </a:xfrm>
        </p:grpSpPr>
        <p:sp>
          <p:nvSpPr>
            <p:cNvPr id="40" name="椭圆 39"/>
            <p:cNvSpPr/>
            <p:nvPr/>
          </p:nvSpPr>
          <p:spPr>
            <a:xfrm>
              <a:off x="1842556" y="4008076"/>
              <a:ext cx="497106" cy="497106"/>
            </a:xfrm>
            <a:prstGeom prst="ellipse">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41" name="组合 40"/>
            <p:cNvGrpSpPr/>
            <p:nvPr/>
          </p:nvGrpSpPr>
          <p:grpSpPr>
            <a:xfrm>
              <a:off x="1895300" y="4097371"/>
              <a:ext cx="391618" cy="318516"/>
              <a:chOff x="1075737" y="1609572"/>
              <a:chExt cx="541064" cy="440065"/>
            </a:xfrm>
            <a:solidFill>
              <a:schemeClr val="bg1">
                <a:lumMod val="85000"/>
              </a:schemeClr>
            </a:solidFill>
            <a:effectLst/>
          </p:grpSpPr>
          <p:sp>
            <p:nvSpPr>
              <p:cNvPr id="42" name="Freeform 86"/>
              <p:cNvSpPr>
                <a:spLocks noEditPoints="1"/>
              </p:cNvSpPr>
              <p:nvPr/>
            </p:nvSpPr>
            <p:spPr bwMode="black">
              <a:xfrm>
                <a:off x="1075737" y="1652491"/>
                <a:ext cx="395062" cy="397146"/>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solidFill>
                <a:srgbClr val="FDFDFD"/>
              </a:solidFill>
              <a:ln>
                <a:noFill/>
              </a:ln>
              <a:effectLst/>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en-US" sz="1600"/>
              </a:p>
            </p:txBody>
          </p:sp>
          <p:sp>
            <p:nvSpPr>
              <p:cNvPr id="43" name="Freeform 88"/>
              <p:cNvSpPr>
                <a:spLocks noEditPoints="1"/>
              </p:cNvSpPr>
              <p:nvPr/>
            </p:nvSpPr>
            <p:spPr bwMode="black">
              <a:xfrm>
                <a:off x="1416407" y="1609572"/>
                <a:ext cx="200394" cy="215741"/>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solidFill>
                <a:srgbClr val="FDFDFD"/>
              </a:solidFill>
              <a:ln>
                <a:noFill/>
              </a:ln>
              <a:effectLst/>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en-US" sz="1600"/>
              </a:p>
            </p:txBody>
          </p:sp>
        </p:grpSp>
      </p:grpSp>
      <p:sp>
        <p:nvSpPr>
          <p:cNvPr id="44" name="TextBox 65"/>
          <p:cNvSpPr txBox="1"/>
          <p:nvPr/>
        </p:nvSpPr>
        <p:spPr>
          <a:xfrm>
            <a:off x="1745339" y="2151189"/>
            <a:ext cx="2146785" cy="396240"/>
          </a:xfrm>
          <a:prstGeom prst="rect">
            <a:avLst/>
          </a:prstGeom>
          <a:noFill/>
        </p:spPr>
        <p:txBody>
          <a:bodyPr wrap="square" rtlCol="0" anchor="ctr" anchorCtr="1">
            <a:spAutoFit/>
          </a:bodyPr>
          <a:lstStyle/>
          <a:p>
            <a:r>
              <a:rPr lang="zh-CN" altLang="en-US" sz="1865" b="1" dirty="0">
                <a:solidFill>
                  <a:schemeClr val="tx1"/>
                </a:solidFill>
                <a:latin typeface="微软雅黑" panose="020B0503020204020204" charset="-122"/>
                <a:ea typeface="微软雅黑" panose="020B0503020204020204" charset="-122"/>
              </a:rPr>
              <a:t>请</a:t>
            </a:r>
            <a:r>
              <a:rPr lang="zh-CN" altLang="en-US" sz="1865" b="1" dirty="0" smtClean="0">
                <a:solidFill>
                  <a:schemeClr val="tx1"/>
                </a:solidFill>
                <a:latin typeface="微软雅黑" panose="020B0503020204020204" charset="-122"/>
                <a:ea typeface="微软雅黑" panose="020B0503020204020204" charset="-122"/>
              </a:rPr>
              <a:t>输入标题</a:t>
            </a:r>
          </a:p>
        </p:txBody>
      </p:sp>
      <p:sp>
        <p:nvSpPr>
          <p:cNvPr id="45" name="TextBox 65"/>
          <p:cNvSpPr txBox="1"/>
          <p:nvPr/>
        </p:nvSpPr>
        <p:spPr>
          <a:xfrm>
            <a:off x="8442464" y="2102182"/>
            <a:ext cx="2146785" cy="396240"/>
          </a:xfrm>
          <a:prstGeom prst="rect">
            <a:avLst/>
          </a:prstGeom>
          <a:noFill/>
        </p:spPr>
        <p:txBody>
          <a:bodyPr wrap="square" rtlCol="0" anchor="ctr" anchorCtr="1">
            <a:spAutoFit/>
          </a:bodyPr>
          <a:lstStyle/>
          <a:p>
            <a:r>
              <a:rPr lang="zh-CN" altLang="en-US" sz="1865" b="1" dirty="0">
                <a:solidFill>
                  <a:schemeClr val="tx1"/>
                </a:solidFill>
                <a:latin typeface="微软雅黑" panose="020B0503020204020204" charset="-122"/>
                <a:ea typeface="微软雅黑" panose="020B0503020204020204" charset="-122"/>
              </a:rPr>
              <a:t>请</a:t>
            </a:r>
            <a:r>
              <a:rPr lang="zh-CN" altLang="en-US" sz="1865" b="1" dirty="0" smtClean="0">
                <a:solidFill>
                  <a:schemeClr val="tx1"/>
                </a:solidFill>
                <a:latin typeface="微软雅黑" panose="020B0503020204020204" charset="-122"/>
                <a:ea typeface="微软雅黑" panose="020B0503020204020204" charset="-122"/>
              </a:rPr>
              <a:t>输入标题</a:t>
            </a:r>
          </a:p>
        </p:txBody>
      </p:sp>
      <p:sp>
        <p:nvSpPr>
          <p:cNvPr id="46" name="TextBox 65"/>
          <p:cNvSpPr txBox="1"/>
          <p:nvPr/>
        </p:nvSpPr>
        <p:spPr>
          <a:xfrm>
            <a:off x="1745339" y="4887483"/>
            <a:ext cx="2146785" cy="396240"/>
          </a:xfrm>
          <a:prstGeom prst="rect">
            <a:avLst/>
          </a:prstGeom>
          <a:noFill/>
        </p:spPr>
        <p:txBody>
          <a:bodyPr wrap="square" rtlCol="0" anchor="ctr" anchorCtr="1">
            <a:spAutoFit/>
          </a:bodyPr>
          <a:lstStyle/>
          <a:p>
            <a:r>
              <a:rPr lang="zh-CN" altLang="en-US" sz="1865" b="1" dirty="0">
                <a:solidFill>
                  <a:schemeClr val="tx1"/>
                </a:solidFill>
                <a:latin typeface="微软雅黑" panose="020B0503020204020204" charset="-122"/>
                <a:ea typeface="微软雅黑" panose="020B0503020204020204" charset="-122"/>
              </a:rPr>
              <a:t>请</a:t>
            </a:r>
            <a:r>
              <a:rPr lang="zh-CN" altLang="en-US" sz="1865" b="1" dirty="0" smtClean="0">
                <a:solidFill>
                  <a:schemeClr val="tx1"/>
                </a:solidFill>
                <a:latin typeface="微软雅黑" panose="020B0503020204020204" charset="-122"/>
                <a:ea typeface="微软雅黑" panose="020B0503020204020204" charset="-122"/>
              </a:rPr>
              <a:t>输入标题</a:t>
            </a:r>
          </a:p>
        </p:txBody>
      </p:sp>
      <p:sp>
        <p:nvSpPr>
          <p:cNvPr id="47" name="矩形 46"/>
          <p:cNvSpPr/>
          <p:nvPr/>
        </p:nvSpPr>
        <p:spPr>
          <a:xfrm>
            <a:off x="3224796" y="5344101"/>
            <a:ext cx="1969840" cy="513715"/>
          </a:xfrm>
          <a:prstGeom prst="rect">
            <a:avLst/>
          </a:prstGeom>
        </p:spPr>
        <p:txBody>
          <a:bodyPr wrap="square" lIns="91440" tIns="45720" rIns="91440" bIns="45720">
            <a:spAutoFit/>
          </a:bodyPr>
          <a:lstStyle/>
          <a:p>
            <a:r>
              <a:rPr lang="zh-CN" altLang="en-US" sz="1335" b="1" dirty="0" smtClean="0">
                <a:solidFill>
                  <a:schemeClr val="tx1"/>
                </a:solidFill>
                <a:latin typeface="微软雅黑" panose="020B0503020204020204" charset="-122"/>
                <a:ea typeface="微软雅黑" panose="020B0503020204020204" charset="-122"/>
              </a:rPr>
              <a:t>在此输入</a:t>
            </a:r>
            <a:r>
              <a:rPr lang="zh-CN" altLang="en-US" sz="1335" b="1" dirty="0">
                <a:solidFill>
                  <a:schemeClr val="tx1"/>
                </a:solidFill>
                <a:latin typeface="微软雅黑" panose="020B0503020204020204" charset="-122"/>
                <a:ea typeface="微软雅黑" panose="020B0503020204020204" charset="-122"/>
              </a:rPr>
              <a:t>你的文字内容</a:t>
            </a:r>
          </a:p>
          <a:p>
            <a:r>
              <a:rPr lang="zh-CN" altLang="en-US" sz="1335" b="1" dirty="0" smtClean="0">
                <a:solidFill>
                  <a:schemeClr val="tx1"/>
                </a:solidFill>
                <a:latin typeface="微软雅黑" panose="020B0503020204020204" charset="-122"/>
                <a:ea typeface="微软雅黑" panose="020B0503020204020204" charset="-122"/>
              </a:rPr>
              <a:t>在此输入</a:t>
            </a:r>
            <a:r>
              <a:rPr lang="zh-CN" altLang="en-US" sz="1335" b="1" dirty="0">
                <a:solidFill>
                  <a:schemeClr val="tx1"/>
                </a:solidFill>
                <a:latin typeface="微软雅黑" panose="020B0503020204020204" charset="-122"/>
                <a:ea typeface="微软雅黑" panose="020B0503020204020204" charset="-122"/>
              </a:rPr>
              <a:t>你的文字内容</a:t>
            </a:r>
          </a:p>
        </p:txBody>
      </p:sp>
      <p:sp>
        <p:nvSpPr>
          <p:cNvPr id="48" name="TextBox 65"/>
          <p:cNvSpPr txBox="1"/>
          <p:nvPr/>
        </p:nvSpPr>
        <p:spPr>
          <a:xfrm>
            <a:off x="8442464" y="4888117"/>
            <a:ext cx="2146785" cy="396240"/>
          </a:xfrm>
          <a:prstGeom prst="rect">
            <a:avLst/>
          </a:prstGeom>
          <a:noFill/>
        </p:spPr>
        <p:txBody>
          <a:bodyPr wrap="square" rtlCol="0" anchor="ctr" anchorCtr="1">
            <a:spAutoFit/>
          </a:bodyPr>
          <a:lstStyle/>
          <a:p>
            <a:r>
              <a:rPr lang="zh-CN" altLang="en-US" sz="1865" b="1" dirty="0">
                <a:solidFill>
                  <a:schemeClr val="tx1"/>
                </a:solidFill>
                <a:latin typeface="微软雅黑" panose="020B0503020204020204" charset="-122"/>
                <a:ea typeface="微软雅黑" panose="020B0503020204020204" charset="-122"/>
              </a:rPr>
              <a:t>请</a:t>
            </a:r>
            <a:r>
              <a:rPr lang="zh-CN" altLang="en-US" sz="1865" b="1" dirty="0" smtClean="0">
                <a:solidFill>
                  <a:schemeClr val="tx1"/>
                </a:solidFill>
                <a:latin typeface="微软雅黑" panose="020B0503020204020204" charset="-122"/>
                <a:ea typeface="微软雅黑" panose="020B0503020204020204" charset="-122"/>
              </a:rPr>
              <a:t>输入标题</a:t>
            </a:r>
          </a:p>
        </p:txBody>
      </p:sp>
      <p:sp>
        <p:nvSpPr>
          <p:cNvPr id="49" name="矩形 48"/>
          <p:cNvSpPr/>
          <p:nvPr/>
        </p:nvSpPr>
        <p:spPr>
          <a:xfrm>
            <a:off x="3246763" y="1411907"/>
            <a:ext cx="1969840" cy="513715"/>
          </a:xfrm>
          <a:prstGeom prst="rect">
            <a:avLst/>
          </a:prstGeom>
        </p:spPr>
        <p:txBody>
          <a:bodyPr wrap="square" lIns="91440" tIns="45720" rIns="91440" bIns="45720">
            <a:spAutoFit/>
          </a:bodyPr>
          <a:lstStyle/>
          <a:p>
            <a:r>
              <a:rPr lang="zh-CN" altLang="en-US" sz="1335" b="1" dirty="0" smtClean="0">
                <a:solidFill>
                  <a:schemeClr val="tx1"/>
                </a:solidFill>
                <a:latin typeface="微软雅黑" panose="020B0503020204020204" charset="-122"/>
                <a:ea typeface="微软雅黑" panose="020B0503020204020204" charset="-122"/>
              </a:rPr>
              <a:t>在此输入</a:t>
            </a:r>
            <a:r>
              <a:rPr lang="zh-CN" altLang="en-US" sz="1335" b="1" dirty="0">
                <a:solidFill>
                  <a:schemeClr val="tx1"/>
                </a:solidFill>
                <a:latin typeface="微软雅黑" panose="020B0503020204020204" charset="-122"/>
                <a:ea typeface="微软雅黑" panose="020B0503020204020204" charset="-122"/>
              </a:rPr>
              <a:t>你的文字内容</a:t>
            </a:r>
          </a:p>
          <a:p>
            <a:r>
              <a:rPr lang="zh-CN" altLang="en-US" sz="1335" b="1" dirty="0" smtClean="0">
                <a:solidFill>
                  <a:schemeClr val="tx1"/>
                </a:solidFill>
                <a:latin typeface="微软雅黑" panose="020B0503020204020204" charset="-122"/>
                <a:ea typeface="微软雅黑" panose="020B0503020204020204" charset="-122"/>
              </a:rPr>
              <a:t>在此输入</a:t>
            </a:r>
            <a:r>
              <a:rPr lang="zh-CN" altLang="en-US" sz="1335" b="1" dirty="0">
                <a:solidFill>
                  <a:schemeClr val="tx1"/>
                </a:solidFill>
                <a:latin typeface="微软雅黑" panose="020B0503020204020204" charset="-122"/>
                <a:ea typeface="微软雅黑" panose="020B0503020204020204" charset="-122"/>
              </a:rPr>
              <a:t>你的文字内容</a:t>
            </a:r>
          </a:p>
        </p:txBody>
      </p:sp>
      <p:sp>
        <p:nvSpPr>
          <p:cNvPr id="50" name="矩形 49"/>
          <p:cNvSpPr/>
          <p:nvPr/>
        </p:nvSpPr>
        <p:spPr>
          <a:xfrm>
            <a:off x="6992234" y="1433873"/>
            <a:ext cx="1969840" cy="513715"/>
          </a:xfrm>
          <a:prstGeom prst="rect">
            <a:avLst/>
          </a:prstGeom>
        </p:spPr>
        <p:txBody>
          <a:bodyPr wrap="square" lIns="91440" tIns="45720" rIns="91440" bIns="45720">
            <a:spAutoFit/>
          </a:bodyPr>
          <a:lstStyle/>
          <a:p>
            <a:r>
              <a:rPr lang="zh-CN" altLang="en-US" sz="1335" b="1" dirty="0" smtClean="0">
                <a:solidFill>
                  <a:schemeClr val="tx1"/>
                </a:solidFill>
                <a:latin typeface="微软雅黑" panose="020B0503020204020204" charset="-122"/>
                <a:ea typeface="微软雅黑" panose="020B0503020204020204" charset="-122"/>
              </a:rPr>
              <a:t>在此输入</a:t>
            </a:r>
            <a:r>
              <a:rPr lang="zh-CN" altLang="en-US" sz="1335" b="1" dirty="0">
                <a:solidFill>
                  <a:schemeClr val="tx1"/>
                </a:solidFill>
                <a:latin typeface="微软雅黑" panose="020B0503020204020204" charset="-122"/>
                <a:ea typeface="微软雅黑" panose="020B0503020204020204" charset="-122"/>
              </a:rPr>
              <a:t>你的文字内容</a:t>
            </a:r>
          </a:p>
          <a:p>
            <a:r>
              <a:rPr lang="zh-CN" altLang="en-US" sz="1335" b="1" dirty="0" smtClean="0">
                <a:solidFill>
                  <a:schemeClr val="tx1"/>
                </a:solidFill>
                <a:latin typeface="微软雅黑" panose="020B0503020204020204" charset="-122"/>
                <a:ea typeface="微软雅黑" panose="020B0503020204020204" charset="-122"/>
              </a:rPr>
              <a:t>在此输入</a:t>
            </a:r>
            <a:r>
              <a:rPr lang="zh-CN" altLang="en-US" sz="1335" b="1" dirty="0">
                <a:solidFill>
                  <a:schemeClr val="tx1"/>
                </a:solidFill>
                <a:latin typeface="微软雅黑" panose="020B0503020204020204" charset="-122"/>
                <a:ea typeface="微软雅黑" panose="020B0503020204020204" charset="-122"/>
              </a:rPr>
              <a:t>你的文字内容</a:t>
            </a:r>
          </a:p>
        </p:txBody>
      </p:sp>
      <p:sp>
        <p:nvSpPr>
          <p:cNvPr id="51" name="矩形 50"/>
          <p:cNvSpPr/>
          <p:nvPr/>
        </p:nvSpPr>
        <p:spPr>
          <a:xfrm>
            <a:off x="7124039" y="5388036"/>
            <a:ext cx="1969840" cy="513715"/>
          </a:xfrm>
          <a:prstGeom prst="rect">
            <a:avLst/>
          </a:prstGeom>
        </p:spPr>
        <p:txBody>
          <a:bodyPr wrap="square" lIns="91440" tIns="45720" rIns="91440" bIns="45720">
            <a:spAutoFit/>
          </a:bodyPr>
          <a:lstStyle/>
          <a:p>
            <a:r>
              <a:rPr lang="zh-CN" altLang="en-US" sz="1335" b="1" dirty="0" smtClean="0">
                <a:solidFill>
                  <a:schemeClr val="tx1"/>
                </a:solidFill>
                <a:latin typeface="微软雅黑" panose="020B0503020204020204" charset="-122"/>
                <a:ea typeface="微软雅黑" panose="020B0503020204020204" charset="-122"/>
              </a:rPr>
              <a:t>在此输入</a:t>
            </a:r>
            <a:r>
              <a:rPr lang="zh-CN" altLang="en-US" sz="1335" b="1" dirty="0">
                <a:solidFill>
                  <a:schemeClr val="tx1"/>
                </a:solidFill>
                <a:latin typeface="微软雅黑" panose="020B0503020204020204" charset="-122"/>
                <a:ea typeface="微软雅黑" panose="020B0503020204020204" charset="-122"/>
              </a:rPr>
              <a:t>你的文字内容</a:t>
            </a:r>
          </a:p>
          <a:p>
            <a:r>
              <a:rPr lang="zh-CN" altLang="en-US" sz="1335" b="1" dirty="0" smtClean="0">
                <a:solidFill>
                  <a:schemeClr val="tx1"/>
                </a:solidFill>
                <a:latin typeface="微软雅黑" panose="020B0503020204020204" charset="-122"/>
                <a:ea typeface="微软雅黑" panose="020B0503020204020204" charset="-122"/>
              </a:rPr>
              <a:t>在此输入</a:t>
            </a:r>
            <a:r>
              <a:rPr lang="zh-CN" altLang="en-US" sz="1335" b="1" dirty="0">
                <a:solidFill>
                  <a:schemeClr val="tx1"/>
                </a:solidFill>
                <a:latin typeface="微软雅黑" panose="020B0503020204020204" charset="-122"/>
                <a:ea typeface="微软雅黑" panose="020B0503020204020204" charset="-122"/>
              </a:rPr>
              <a:t>你的文字内容</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53" presetClass="entr" presetSubtype="16"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p:cTn id="20" dur="500" fill="hold"/>
                                        <p:tgtEl>
                                          <p:spTgt spid="14"/>
                                        </p:tgtEl>
                                        <p:attrNameLst>
                                          <p:attrName>ppt_w</p:attrName>
                                        </p:attrNameLst>
                                      </p:cBhvr>
                                      <p:tavLst>
                                        <p:tav tm="0">
                                          <p:val>
                                            <p:fltVal val="0"/>
                                          </p:val>
                                        </p:tav>
                                        <p:tav tm="100000">
                                          <p:val>
                                            <p:strVal val="#ppt_w"/>
                                          </p:val>
                                        </p:tav>
                                      </p:tavLst>
                                    </p:anim>
                                    <p:anim calcmode="lin" valueType="num">
                                      <p:cBhvr>
                                        <p:cTn id="21" dur="500" fill="hold"/>
                                        <p:tgtEl>
                                          <p:spTgt spid="14"/>
                                        </p:tgtEl>
                                        <p:attrNameLst>
                                          <p:attrName>ppt_h</p:attrName>
                                        </p:attrNameLst>
                                      </p:cBhvr>
                                      <p:tavLst>
                                        <p:tav tm="0">
                                          <p:val>
                                            <p:fltVal val="0"/>
                                          </p:val>
                                        </p:tav>
                                        <p:tav tm="100000">
                                          <p:val>
                                            <p:strVal val="#ppt_h"/>
                                          </p:val>
                                        </p:tav>
                                      </p:tavLst>
                                    </p:anim>
                                    <p:animEffect transition="in" filter="fade">
                                      <p:cBhvr>
                                        <p:cTn id="22" dur="500"/>
                                        <p:tgtEl>
                                          <p:spTgt spid="14"/>
                                        </p:tgtEl>
                                      </p:cBhvr>
                                    </p:animEffect>
                                  </p:childTnLst>
                                </p:cTn>
                              </p:par>
                              <p:par>
                                <p:cTn id="23" presetID="53" presetClass="entr" presetSubtype="1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par>
                                <p:cTn id="28" presetID="53" presetClass="entr" presetSubtype="16"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par>
                                <p:cTn id="33" presetID="53" presetClass="entr" presetSubtype="16"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ppt_w</p:attrName>
                                        </p:attrNameLst>
                                      </p:cBhvr>
                                      <p:tavLst>
                                        <p:tav tm="0">
                                          <p:val>
                                            <p:fltVal val="0"/>
                                          </p:val>
                                        </p:tav>
                                        <p:tav tm="100000">
                                          <p:val>
                                            <p:strVal val="#ppt_w"/>
                                          </p:val>
                                        </p:tav>
                                      </p:tavLst>
                                    </p:anim>
                                    <p:anim calcmode="lin" valueType="num">
                                      <p:cBhvr>
                                        <p:cTn id="36" dur="500" fill="hold"/>
                                        <p:tgtEl>
                                          <p:spTgt spid="2"/>
                                        </p:tgtEl>
                                        <p:attrNameLst>
                                          <p:attrName>ppt_h</p:attrName>
                                        </p:attrNameLst>
                                      </p:cBhvr>
                                      <p:tavLst>
                                        <p:tav tm="0">
                                          <p:val>
                                            <p:fltVal val="0"/>
                                          </p:val>
                                        </p:tav>
                                        <p:tav tm="100000">
                                          <p:val>
                                            <p:strVal val="#ppt_h"/>
                                          </p:val>
                                        </p:tav>
                                      </p:tavLst>
                                    </p:anim>
                                    <p:animEffect transition="in" filter="fade">
                                      <p:cBhvr>
                                        <p:cTn id="37" dur="500"/>
                                        <p:tgtEl>
                                          <p:spTgt spid="2"/>
                                        </p:tgtEl>
                                      </p:cBhvr>
                                    </p:animEffect>
                                  </p:childTnLst>
                                </p:cTn>
                              </p:par>
                            </p:childTnLst>
                          </p:cTn>
                        </p:par>
                        <p:par>
                          <p:cTn id="38" fill="hold">
                            <p:stCondLst>
                              <p:cond delay="500"/>
                            </p:stCondLst>
                            <p:childTnLst>
                              <p:par>
                                <p:cTn id="39" presetID="53" presetClass="entr" presetSubtype="16"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fltVal val="0"/>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animEffect transition="in" filter="fade">
                                      <p:cBhvr>
                                        <p:cTn id="43" dur="500"/>
                                        <p:tgtEl>
                                          <p:spTgt spid="24"/>
                                        </p:tgtEl>
                                      </p:cBhvr>
                                    </p:animEffect>
                                  </p:childTnLst>
                                </p:cTn>
                              </p:par>
                            </p:childTnLst>
                          </p:cTn>
                        </p:par>
                        <p:par>
                          <p:cTn id="44" fill="hold">
                            <p:stCondLst>
                              <p:cond delay="1000"/>
                            </p:stCondLst>
                            <p:childTnLst>
                              <p:par>
                                <p:cTn id="45" presetID="1" presetClass="entr" presetSubtype="0" fill="hold" grpId="0" nodeType="afterEffect">
                                  <p:stCondLst>
                                    <p:cond delay="0"/>
                                  </p:stCondLst>
                                  <p:childTnLst>
                                    <p:set>
                                      <p:cBhvr>
                                        <p:cTn id="46" dur="1" fill="hold">
                                          <p:stCondLst>
                                            <p:cond delay="0"/>
                                          </p:stCondLst>
                                        </p:cTn>
                                        <p:tgtEl>
                                          <p:spTgt spid="44"/>
                                        </p:tgtEl>
                                        <p:attrNameLst>
                                          <p:attrName>style.visibility</p:attrName>
                                        </p:attrNameLst>
                                      </p:cBhvr>
                                      <p:to>
                                        <p:strVal val="visible"/>
                                      </p:to>
                                    </p:set>
                                  </p:childTnLst>
                                </p:cTn>
                              </p:par>
                            </p:childTnLst>
                          </p:cTn>
                        </p:par>
                        <p:par>
                          <p:cTn id="47" fill="hold">
                            <p:stCondLst>
                              <p:cond delay="1000"/>
                            </p:stCondLst>
                            <p:childTnLst>
                              <p:par>
                                <p:cTn id="48" presetID="10" presetClass="entr" presetSubtype="0" fill="hold" grpId="0" nodeType="after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500"/>
                                        <p:tgtEl>
                                          <p:spTgt spid="49"/>
                                        </p:tgtEl>
                                      </p:cBhvr>
                                    </p:animEffect>
                                  </p:childTnLst>
                                </p:cTn>
                              </p:par>
                            </p:childTnLst>
                          </p:cTn>
                        </p:par>
                        <p:par>
                          <p:cTn id="51" fill="hold">
                            <p:stCondLst>
                              <p:cond delay="1500"/>
                            </p:stCondLst>
                            <p:childTnLst>
                              <p:par>
                                <p:cTn id="52" presetID="53" presetClass="entr" presetSubtype="16" fill="hold"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childTnLst>
                                </p:cTn>
                              </p:par>
                            </p:childTnLst>
                          </p:cTn>
                        </p:par>
                        <p:par>
                          <p:cTn id="57" fill="hold">
                            <p:stCondLst>
                              <p:cond delay="2000"/>
                            </p:stCondLst>
                            <p:childTnLst>
                              <p:par>
                                <p:cTn id="58" presetID="1" presetClass="entr" presetSubtype="0"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childTnLst>
                                </p:cTn>
                              </p:par>
                            </p:childTnLst>
                          </p:cTn>
                        </p:par>
                        <p:par>
                          <p:cTn id="60" fill="hold">
                            <p:stCondLst>
                              <p:cond delay="2000"/>
                            </p:stCondLst>
                            <p:childTnLst>
                              <p:par>
                                <p:cTn id="61" presetID="10" presetClass="entr" presetSubtype="0" fill="hold" grpId="0" nodeType="afterEffect">
                                  <p:stCondLst>
                                    <p:cond delay="0"/>
                                  </p:stCondLst>
                                  <p:childTnLst>
                                    <p:set>
                                      <p:cBhvr>
                                        <p:cTn id="62" dur="1" fill="hold">
                                          <p:stCondLst>
                                            <p:cond delay="0"/>
                                          </p:stCondLst>
                                        </p:cTn>
                                        <p:tgtEl>
                                          <p:spTgt spid="50"/>
                                        </p:tgtEl>
                                        <p:attrNameLst>
                                          <p:attrName>style.visibility</p:attrName>
                                        </p:attrNameLst>
                                      </p:cBhvr>
                                      <p:to>
                                        <p:strVal val="visible"/>
                                      </p:to>
                                    </p:set>
                                    <p:animEffect transition="in" filter="fade">
                                      <p:cBhvr>
                                        <p:cTn id="63" dur="500"/>
                                        <p:tgtEl>
                                          <p:spTgt spid="50"/>
                                        </p:tgtEl>
                                      </p:cBhvr>
                                    </p:animEffect>
                                  </p:childTnLst>
                                </p:cTn>
                              </p:par>
                            </p:childTnLst>
                          </p:cTn>
                        </p:par>
                        <p:par>
                          <p:cTn id="64" fill="hold">
                            <p:stCondLst>
                              <p:cond delay="2500"/>
                            </p:stCondLst>
                            <p:childTnLst>
                              <p:par>
                                <p:cTn id="65" presetID="53" presetClass="entr" presetSubtype="16" fill="hold" nodeType="after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ppt_w</p:attrName>
                                        </p:attrNameLst>
                                      </p:cBhvr>
                                      <p:tavLst>
                                        <p:tav tm="0">
                                          <p:val>
                                            <p:fltVal val="0"/>
                                          </p:val>
                                        </p:tav>
                                        <p:tav tm="100000">
                                          <p:val>
                                            <p:strVal val="#ppt_w"/>
                                          </p:val>
                                        </p:tav>
                                      </p:tavLst>
                                    </p:anim>
                                    <p:anim calcmode="lin" valueType="num">
                                      <p:cBhvr>
                                        <p:cTn id="68" dur="500" fill="hold"/>
                                        <p:tgtEl>
                                          <p:spTgt spid="39"/>
                                        </p:tgtEl>
                                        <p:attrNameLst>
                                          <p:attrName>ppt_h</p:attrName>
                                        </p:attrNameLst>
                                      </p:cBhvr>
                                      <p:tavLst>
                                        <p:tav tm="0">
                                          <p:val>
                                            <p:fltVal val="0"/>
                                          </p:val>
                                        </p:tav>
                                        <p:tav tm="100000">
                                          <p:val>
                                            <p:strVal val="#ppt_h"/>
                                          </p:val>
                                        </p:tav>
                                      </p:tavLst>
                                    </p:anim>
                                    <p:animEffect transition="in" filter="fade">
                                      <p:cBhvr>
                                        <p:cTn id="69" dur="500"/>
                                        <p:tgtEl>
                                          <p:spTgt spid="39"/>
                                        </p:tgtEl>
                                      </p:cBhvr>
                                    </p:animEffect>
                                  </p:childTnLst>
                                </p:cTn>
                              </p:par>
                            </p:childTnLst>
                          </p:cTn>
                        </p:par>
                        <p:par>
                          <p:cTn id="70" fill="hold">
                            <p:stCondLst>
                              <p:cond delay="3000"/>
                            </p:stCondLst>
                            <p:childTnLst>
                              <p:par>
                                <p:cTn id="71" presetID="1" presetClass="entr" presetSubtype="0" fill="hold" grpId="0" nodeType="afterEffect">
                                  <p:stCondLst>
                                    <p:cond delay="0"/>
                                  </p:stCondLst>
                                  <p:childTnLst>
                                    <p:set>
                                      <p:cBhvr>
                                        <p:cTn id="72" dur="1" fill="hold">
                                          <p:stCondLst>
                                            <p:cond delay="0"/>
                                          </p:stCondLst>
                                        </p:cTn>
                                        <p:tgtEl>
                                          <p:spTgt spid="46"/>
                                        </p:tgtEl>
                                        <p:attrNameLst>
                                          <p:attrName>style.visibility</p:attrName>
                                        </p:attrNameLst>
                                      </p:cBhvr>
                                      <p:to>
                                        <p:strVal val="visible"/>
                                      </p:to>
                                    </p:set>
                                  </p:childTnLst>
                                </p:cTn>
                              </p:par>
                            </p:childTnLst>
                          </p:cTn>
                        </p:par>
                        <p:par>
                          <p:cTn id="73" fill="hold">
                            <p:stCondLst>
                              <p:cond delay="3000"/>
                            </p:stCondLst>
                            <p:childTnLst>
                              <p:par>
                                <p:cTn id="74" presetID="10" presetClass="entr" presetSubtype="0" fill="hold" grpId="0" nodeType="afterEffect">
                                  <p:stCondLst>
                                    <p:cond delay="0"/>
                                  </p:stCondLst>
                                  <p:childTnLst>
                                    <p:set>
                                      <p:cBhvr>
                                        <p:cTn id="75" dur="1" fill="hold">
                                          <p:stCondLst>
                                            <p:cond delay="0"/>
                                          </p:stCondLst>
                                        </p:cTn>
                                        <p:tgtEl>
                                          <p:spTgt spid="47"/>
                                        </p:tgtEl>
                                        <p:attrNameLst>
                                          <p:attrName>style.visibility</p:attrName>
                                        </p:attrNameLst>
                                      </p:cBhvr>
                                      <p:to>
                                        <p:strVal val="visible"/>
                                      </p:to>
                                    </p:set>
                                    <p:animEffect transition="in" filter="fade">
                                      <p:cBhvr>
                                        <p:cTn id="76" dur="500"/>
                                        <p:tgtEl>
                                          <p:spTgt spid="47"/>
                                        </p:tgtEl>
                                      </p:cBhvr>
                                    </p:animEffect>
                                  </p:childTnLst>
                                </p:cTn>
                              </p:par>
                            </p:childTnLst>
                          </p:cTn>
                        </p:par>
                        <p:par>
                          <p:cTn id="77" fill="hold">
                            <p:stCondLst>
                              <p:cond delay="3500"/>
                            </p:stCondLst>
                            <p:childTnLst>
                              <p:par>
                                <p:cTn id="78" presetID="53" presetClass="entr" presetSubtype="16" fill="hold" nodeType="afterEffect">
                                  <p:stCondLst>
                                    <p:cond delay="0"/>
                                  </p:stCondLst>
                                  <p:childTnLst>
                                    <p:set>
                                      <p:cBhvr>
                                        <p:cTn id="79" dur="1" fill="hold">
                                          <p:stCondLst>
                                            <p:cond delay="0"/>
                                          </p:stCondLst>
                                        </p:cTn>
                                        <p:tgtEl>
                                          <p:spTgt spid="34"/>
                                        </p:tgtEl>
                                        <p:attrNameLst>
                                          <p:attrName>style.visibility</p:attrName>
                                        </p:attrNameLst>
                                      </p:cBhvr>
                                      <p:to>
                                        <p:strVal val="visible"/>
                                      </p:to>
                                    </p:set>
                                    <p:anim calcmode="lin" valueType="num">
                                      <p:cBhvr>
                                        <p:cTn id="80" dur="500" fill="hold"/>
                                        <p:tgtEl>
                                          <p:spTgt spid="34"/>
                                        </p:tgtEl>
                                        <p:attrNameLst>
                                          <p:attrName>ppt_w</p:attrName>
                                        </p:attrNameLst>
                                      </p:cBhvr>
                                      <p:tavLst>
                                        <p:tav tm="0">
                                          <p:val>
                                            <p:fltVal val="0"/>
                                          </p:val>
                                        </p:tav>
                                        <p:tav tm="100000">
                                          <p:val>
                                            <p:strVal val="#ppt_w"/>
                                          </p:val>
                                        </p:tav>
                                      </p:tavLst>
                                    </p:anim>
                                    <p:anim calcmode="lin" valueType="num">
                                      <p:cBhvr>
                                        <p:cTn id="81" dur="500" fill="hold"/>
                                        <p:tgtEl>
                                          <p:spTgt spid="34"/>
                                        </p:tgtEl>
                                        <p:attrNameLst>
                                          <p:attrName>ppt_h</p:attrName>
                                        </p:attrNameLst>
                                      </p:cBhvr>
                                      <p:tavLst>
                                        <p:tav tm="0">
                                          <p:val>
                                            <p:fltVal val="0"/>
                                          </p:val>
                                        </p:tav>
                                        <p:tav tm="100000">
                                          <p:val>
                                            <p:strVal val="#ppt_h"/>
                                          </p:val>
                                        </p:tav>
                                      </p:tavLst>
                                    </p:anim>
                                    <p:animEffect transition="in" filter="fade">
                                      <p:cBhvr>
                                        <p:cTn id="82" dur="500"/>
                                        <p:tgtEl>
                                          <p:spTgt spid="34"/>
                                        </p:tgtEl>
                                      </p:cBhvr>
                                    </p:animEffect>
                                  </p:childTnLst>
                                </p:cTn>
                              </p:par>
                            </p:childTnLst>
                          </p:cTn>
                        </p:par>
                        <p:par>
                          <p:cTn id="83" fill="hold">
                            <p:stCondLst>
                              <p:cond delay="4000"/>
                            </p:stCondLst>
                            <p:childTnLst>
                              <p:par>
                                <p:cTn id="84" presetID="1" presetClass="entr" presetSubtype="0" fill="hold" grpId="0" nodeType="afterEffect">
                                  <p:stCondLst>
                                    <p:cond delay="0"/>
                                  </p:stCondLst>
                                  <p:childTnLst>
                                    <p:set>
                                      <p:cBhvr>
                                        <p:cTn id="85" dur="1" fill="hold">
                                          <p:stCondLst>
                                            <p:cond delay="0"/>
                                          </p:stCondLst>
                                        </p:cTn>
                                        <p:tgtEl>
                                          <p:spTgt spid="48"/>
                                        </p:tgtEl>
                                        <p:attrNameLst>
                                          <p:attrName>style.visibility</p:attrName>
                                        </p:attrNameLst>
                                      </p:cBhvr>
                                      <p:to>
                                        <p:strVal val="visible"/>
                                      </p:to>
                                    </p:set>
                                  </p:childTnLst>
                                </p:cTn>
                              </p:par>
                            </p:childTnLst>
                          </p:cTn>
                        </p:par>
                        <p:par>
                          <p:cTn id="86" fill="hold">
                            <p:stCondLst>
                              <p:cond delay="4000"/>
                            </p:stCondLst>
                            <p:childTnLst>
                              <p:par>
                                <p:cTn id="87" presetID="10" presetClass="entr" presetSubtype="0" fill="hold" grpId="0" nodeType="afterEffect">
                                  <p:stCondLst>
                                    <p:cond delay="0"/>
                                  </p:stCondLst>
                                  <p:childTnLst>
                                    <p:set>
                                      <p:cBhvr>
                                        <p:cTn id="88" dur="1" fill="hold">
                                          <p:stCondLst>
                                            <p:cond delay="0"/>
                                          </p:stCondLst>
                                        </p:cTn>
                                        <p:tgtEl>
                                          <p:spTgt spid="51"/>
                                        </p:tgtEl>
                                        <p:attrNameLst>
                                          <p:attrName>style.visibility</p:attrName>
                                        </p:attrNameLst>
                                      </p:cBhvr>
                                      <p:to>
                                        <p:strVal val="visible"/>
                                      </p:to>
                                    </p:set>
                                    <p:animEffect transition="in" filter="fade">
                                      <p:cBhvr>
                                        <p:cTn id="89"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44" grpId="0"/>
      <p:bldP spid="45" grpId="0"/>
      <p:bldP spid="46" grpId="0"/>
      <p:bldP spid="47" grpId="0"/>
      <p:bldP spid="48" grpId="0"/>
      <p:bldP spid="49" grpId="0"/>
      <p:bldP spid="50" grpId="0"/>
      <p:bldP spid="51"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6372860" y="2362835"/>
            <a:ext cx="5818505" cy="2059305"/>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p:cNvSpPr/>
          <p:nvPr/>
        </p:nvSpPr>
        <p:spPr>
          <a:xfrm rot="5400000">
            <a:off x="5357495" y="2486025"/>
            <a:ext cx="2058670" cy="1812925"/>
          </a:xfrm>
          <a:prstGeom prst="hexagon">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209"/>
          <p:cNvSpPr txBox="1"/>
          <p:nvPr/>
        </p:nvSpPr>
        <p:spPr>
          <a:xfrm>
            <a:off x="7557135" y="2828290"/>
            <a:ext cx="3775710" cy="613410"/>
          </a:xfrm>
          <a:prstGeom prst="rect">
            <a:avLst/>
          </a:prstGeom>
          <a:noFill/>
        </p:spPr>
        <p:txBody>
          <a:bodyPr wrap="square" rtlCol="0">
            <a:spAutoFit/>
          </a:bodyPr>
          <a:lstStyle/>
          <a:p>
            <a:pPr algn="l"/>
            <a:r>
              <a:rPr lang="zh-CN" altLang="en-US" sz="3200" b="1" spc="300" dirty="0" smtClean="0">
                <a:solidFill>
                  <a:srgbClr val="056007"/>
                </a:solidFill>
                <a:latin typeface="微软雅黑" panose="020B0503020204020204" charset="-122"/>
                <a:ea typeface="微软雅黑" panose="020B0503020204020204" charset="-122"/>
              </a:rPr>
              <a:t>单击此处添加标题</a:t>
            </a:r>
          </a:p>
        </p:txBody>
      </p:sp>
      <p:cxnSp>
        <p:nvCxnSpPr>
          <p:cNvPr id="6" name="直接连接符 5"/>
          <p:cNvCxnSpPr/>
          <p:nvPr/>
        </p:nvCxnSpPr>
        <p:spPr>
          <a:xfrm flipH="1">
            <a:off x="7649845" y="3427095"/>
            <a:ext cx="3504565" cy="28575"/>
          </a:xfrm>
          <a:prstGeom prst="line">
            <a:avLst/>
          </a:prstGeom>
          <a:ln w="25400">
            <a:solidFill>
              <a:srgbClr val="056007"/>
            </a:solidFill>
            <a:prstDash val="dash"/>
          </a:ln>
        </p:spPr>
        <p:style>
          <a:lnRef idx="1">
            <a:schemeClr val="accent1"/>
          </a:lnRef>
          <a:fillRef idx="0">
            <a:schemeClr val="accent1"/>
          </a:fillRef>
          <a:effectRef idx="0">
            <a:schemeClr val="accent1"/>
          </a:effectRef>
          <a:fontRef idx="minor">
            <a:schemeClr val="tx1"/>
          </a:fontRef>
        </p:style>
      </p:cxnSp>
      <p:sp>
        <p:nvSpPr>
          <p:cNvPr id="7" name="TextBox 209"/>
          <p:cNvSpPr txBox="1"/>
          <p:nvPr/>
        </p:nvSpPr>
        <p:spPr>
          <a:xfrm>
            <a:off x="7621905" y="3465830"/>
            <a:ext cx="1761490" cy="596265"/>
          </a:xfrm>
          <a:prstGeom prst="rect">
            <a:avLst/>
          </a:prstGeom>
          <a:noFill/>
        </p:spPr>
        <p:txBody>
          <a:bodyPr wrap="square" rtlCol="0">
            <a:spAutoFit/>
          </a:bodyPr>
          <a:lstStyle/>
          <a:p>
            <a:pPr algn="l"/>
            <a:r>
              <a:rPr lang="en-US" altLang="zh-CN" sz="1600" spc="300" dirty="0" smtClean="0">
                <a:solidFill>
                  <a:srgbClr val="056007"/>
                </a:solidFill>
                <a:latin typeface="微软雅黑" panose="020B0503020204020204" charset="-122"/>
                <a:ea typeface="微软雅黑" panose="020B0503020204020204" charset="-122"/>
              </a:rPr>
              <a:t>*</a:t>
            </a:r>
            <a:r>
              <a:rPr lang="zh-CN" altLang="en-US" sz="1600" spc="300" dirty="0" smtClean="0">
                <a:solidFill>
                  <a:srgbClr val="056007"/>
                </a:solidFill>
                <a:latin typeface="微软雅黑" panose="020B0503020204020204" charset="-122"/>
                <a:ea typeface="微软雅黑" panose="020B0503020204020204" charset="-122"/>
              </a:rPr>
              <a:t>此处添加标题</a:t>
            </a:r>
          </a:p>
          <a:p>
            <a:pPr algn="l"/>
            <a:r>
              <a:rPr lang="en-US" altLang="zh-CN" sz="1600" spc="300" dirty="0" smtClean="0">
                <a:solidFill>
                  <a:srgbClr val="056007"/>
                </a:solidFill>
                <a:latin typeface="微软雅黑" panose="020B0503020204020204" charset="-122"/>
                <a:ea typeface="微软雅黑" panose="020B0503020204020204" charset="-122"/>
                <a:sym typeface="+mn-ea"/>
              </a:rPr>
              <a:t>*</a:t>
            </a:r>
            <a:r>
              <a:rPr lang="zh-CN" altLang="en-US" sz="1600" spc="300" dirty="0" smtClean="0">
                <a:solidFill>
                  <a:srgbClr val="056007"/>
                </a:solidFill>
                <a:latin typeface="微软雅黑" panose="020B0503020204020204" charset="-122"/>
                <a:ea typeface="微软雅黑" panose="020B0503020204020204" charset="-122"/>
                <a:sym typeface="+mn-ea"/>
              </a:rPr>
              <a:t>此处添加标题</a:t>
            </a:r>
            <a:endParaRPr lang="zh-CN" altLang="en-US" sz="1600" spc="300" dirty="0" smtClean="0">
              <a:solidFill>
                <a:srgbClr val="056007"/>
              </a:solidFill>
              <a:latin typeface="微软雅黑" panose="020B0503020204020204" charset="-122"/>
              <a:ea typeface="微软雅黑" panose="020B0503020204020204" charset="-122"/>
            </a:endParaRPr>
          </a:p>
        </p:txBody>
      </p:sp>
      <p:sp>
        <p:nvSpPr>
          <p:cNvPr id="8" name="TextBox 209"/>
          <p:cNvSpPr txBox="1"/>
          <p:nvPr/>
        </p:nvSpPr>
        <p:spPr>
          <a:xfrm>
            <a:off x="9518650" y="3465830"/>
            <a:ext cx="1761490" cy="596265"/>
          </a:xfrm>
          <a:prstGeom prst="rect">
            <a:avLst/>
          </a:prstGeom>
          <a:noFill/>
        </p:spPr>
        <p:txBody>
          <a:bodyPr wrap="square" rtlCol="0">
            <a:spAutoFit/>
          </a:bodyPr>
          <a:lstStyle/>
          <a:p>
            <a:pPr algn="l"/>
            <a:r>
              <a:rPr lang="en-US" altLang="zh-CN" sz="1600" spc="300" dirty="0" smtClean="0">
                <a:solidFill>
                  <a:srgbClr val="056007"/>
                </a:solidFill>
                <a:latin typeface="微软雅黑" panose="020B0503020204020204" charset="-122"/>
                <a:ea typeface="微软雅黑" panose="020B0503020204020204" charset="-122"/>
              </a:rPr>
              <a:t>*</a:t>
            </a:r>
            <a:r>
              <a:rPr lang="zh-CN" altLang="en-US" sz="1600" spc="300" dirty="0" smtClean="0">
                <a:solidFill>
                  <a:srgbClr val="056007"/>
                </a:solidFill>
                <a:latin typeface="微软雅黑" panose="020B0503020204020204" charset="-122"/>
                <a:ea typeface="微软雅黑" panose="020B0503020204020204" charset="-122"/>
              </a:rPr>
              <a:t>此处添加标题</a:t>
            </a:r>
          </a:p>
          <a:p>
            <a:pPr algn="l"/>
            <a:r>
              <a:rPr lang="en-US" altLang="zh-CN" sz="1600" spc="300" dirty="0" smtClean="0">
                <a:solidFill>
                  <a:srgbClr val="056007"/>
                </a:solidFill>
                <a:latin typeface="微软雅黑" panose="020B0503020204020204" charset="-122"/>
                <a:ea typeface="微软雅黑" panose="020B0503020204020204" charset="-122"/>
                <a:sym typeface="+mn-ea"/>
              </a:rPr>
              <a:t>*</a:t>
            </a:r>
            <a:r>
              <a:rPr lang="zh-CN" altLang="en-US" sz="1600" spc="300" dirty="0" smtClean="0">
                <a:solidFill>
                  <a:srgbClr val="056007"/>
                </a:solidFill>
                <a:latin typeface="微软雅黑" panose="020B0503020204020204" charset="-122"/>
                <a:ea typeface="微软雅黑" panose="020B0503020204020204" charset="-122"/>
                <a:sym typeface="+mn-ea"/>
              </a:rPr>
              <a:t>此处添加标题</a:t>
            </a:r>
            <a:endParaRPr lang="zh-CN" altLang="en-US" sz="1600" spc="300" dirty="0" smtClean="0">
              <a:solidFill>
                <a:srgbClr val="056007"/>
              </a:solidFill>
              <a:latin typeface="微软雅黑" panose="020B0503020204020204" charset="-122"/>
              <a:ea typeface="微软雅黑" panose="020B0503020204020204" charset="-122"/>
            </a:endParaRPr>
          </a:p>
        </p:txBody>
      </p:sp>
      <p:sp>
        <p:nvSpPr>
          <p:cNvPr id="9" name="TextBox 209"/>
          <p:cNvSpPr txBox="1"/>
          <p:nvPr/>
        </p:nvSpPr>
        <p:spPr>
          <a:xfrm>
            <a:off x="5798185" y="2837180"/>
            <a:ext cx="1468120" cy="1070610"/>
          </a:xfrm>
          <a:prstGeom prst="rect">
            <a:avLst/>
          </a:prstGeom>
          <a:noFill/>
        </p:spPr>
        <p:txBody>
          <a:bodyPr wrap="square" rtlCol="0">
            <a:spAutoFit/>
          </a:bodyPr>
          <a:lstStyle/>
          <a:p>
            <a:pPr algn="l"/>
            <a:r>
              <a:rPr lang="en-US" altLang="zh-CN" sz="6000" b="1" spc="300" dirty="0" smtClean="0">
                <a:solidFill>
                  <a:schemeClr val="bg1"/>
                </a:solidFill>
                <a:latin typeface="微软雅黑" panose="020B0503020204020204" charset="-122"/>
                <a:ea typeface="微软雅黑" panose="020B0503020204020204" charset="-122"/>
              </a:rPr>
              <a:t>04</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 calcmode="lin" valueType="num">
                                      <p:cBhvr>
                                        <p:cTn id="15" dur="500" fill="hold"/>
                                        <p:tgtEl>
                                          <p:spTgt spid="9"/>
                                        </p:tgtEl>
                                        <p:attrNameLst>
                                          <p:attrName>style.rotation</p:attrName>
                                        </p:attrNameLst>
                                      </p:cBhvr>
                                      <p:tavLst>
                                        <p:tav tm="0">
                                          <p:val>
                                            <p:fltVal val="360"/>
                                          </p:val>
                                        </p:tav>
                                        <p:tav tm="100000">
                                          <p:val>
                                            <p:fltVal val="0"/>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500"/>
                                        <p:tgtEl>
                                          <p:spTgt spid="5"/>
                                        </p:tgtEl>
                                      </p:cBhvr>
                                    </p:animEffect>
                                  </p:childTnLst>
                                </p:cTn>
                              </p:par>
                            </p:childTnLst>
                          </p:cTn>
                        </p:par>
                        <p:par>
                          <p:cTn id="27" fill="hold">
                            <p:stCondLst>
                              <p:cond delay="500"/>
                            </p:stCondLst>
                            <p:childTnLst>
                              <p:par>
                                <p:cTn id="28" presetID="22" presetClass="entr" presetSubtype="4"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down)">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bldLvl="0" animBg="1"/>
      <p:bldP spid="5" grpId="0"/>
      <p:bldP spid="7"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sp>
        <p:nvSpPr>
          <p:cNvPr id="2" name="AutoShape 4"/>
          <p:cNvSpPr>
            <a:spLocks noChangeArrowheads="1"/>
          </p:cNvSpPr>
          <p:nvPr/>
        </p:nvSpPr>
        <p:spPr bwMode="auto">
          <a:xfrm>
            <a:off x="668276" y="3558512"/>
            <a:ext cx="10947400" cy="768351"/>
          </a:xfrm>
          <a:prstGeom prst="roundRect">
            <a:avLst>
              <a:gd name="adj" fmla="val 50000"/>
            </a:avLst>
          </a:prstGeom>
          <a:gradFill rotWithShape="1">
            <a:gsLst>
              <a:gs pos="0">
                <a:srgbClr val="C0C0C0"/>
              </a:gs>
              <a:gs pos="100000">
                <a:srgbClr val="FFFFFF"/>
              </a:gs>
            </a:gsLst>
            <a:lin ang="5400000" scaled="1"/>
          </a:gradFill>
          <a:ln w="9525" algn="ctr">
            <a:solidFill>
              <a:srgbClr val="C0C0C0"/>
            </a:solidFill>
            <a:rou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rgbClr val="111111"/>
              </a:solidFill>
              <a:effectLst/>
              <a:uLnTx/>
              <a:uFillTx/>
              <a:latin typeface="微软雅黑" panose="020B0503020204020204" charset="-122"/>
              <a:ea typeface="微软雅黑" panose="020B0503020204020204" charset="-122"/>
            </a:endParaRPr>
          </a:p>
        </p:txBody>
      </p:sp>
      <p:sp>
        <p:nvSpPr>
          <p:cNvPr id="4" name="AutoShape 5"/>
          <p:cNvSpPr>
            <a:spLocks noChangeArrowheads="1"/>
          </p:cNvSpPr>
          <p:nvPr/>
        </p:nvSpPr>
        <p:spPr bwMode="auto">
          <a:xfrm>
            <a:off x="668276" y="3558512"/>
            <a:ext cx="7874000" cy="768351"/>
          </a:xfrm>
          <a:prstGeom prst="roundRect">
            <a:avLst>
              <a:gd name="adj" fmla="val 50000"/>
            </a:avLst>
          </a:prstGeom>
          <a:solidFill>
            <a:srgbClr val="056007"/>
          </a:solidFill>
          <a:ln w="9525" algn="ctr">
            <a:noFill/>
            <a:rou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smtClean="0">
              <a:ln>
                <a:noFill/>
              </a:ln>
              <a:solidFill>
                <a:srgbClr val="111111"/>
              </a:solidFill>
              <a:effectLst/>
              <a:uLnTx/>
              <a:uFillTx/>
              <a:latin typeface="微软雅黑" panose="020B0503020204020204" charset="-122"/>
              <a:ea typeface="微软雅黑" panose="020B0503020204020204" charset="-122"/>
            </a:endParaRPr>
          </a:p>
        </p:txBody>
      </p:sp>
      <p:sp>
        <p:nvSpPr>
          <p:cNvPr id="5" name="AutoShape 6"/>
          <p:cNvSpPr>
            <a:spLocks noChangeArrowheads="1"/>
          </p:cNvSpPr>
          <p:nvPr/>
        </p:nvSpPr>
        <p:spPr bwMode="auto">
          <a:xfrm>
            <a:off x="979427" y="3558512"/>
            <a:ext cx="10346267" cy="97367"/>
          </a:xfrm>
          <a:prstGeom prst="roundRect">
            <a:avLst>
              <a:gd name="adj" fmla="val 50000"/>
            </a:avLst>
          </a:prstGeom>
          <a:gradFill rotWithShape="1">
            <a:gsLst>
              <a:gs pos="0">
                <a:srgbClr val="FFFFFF">
                  <a:alpha val="39999"/>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xmlns="" w="9525">
                <a:solidFill>
                  <a:schemeClr val="accent1"/>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zh-CN" altLang="en-US" sz="2400">
              <a:solidFill>
                <a:srgbClr val="111111"/>
              </a:solidFill>
              <a:latin typeface="微软雅黑" panose="020B0503020204020204" charset="-122"/>
              <a:ea typeface="微软雅黑" panose="020B0503020204020204" charset="-122"/>
            </a:endParaRPr>
          </a:p>
        </p:txBody>
      </p:sp>
      <p:sp>
        <p:nvSpPr>
          <p:cNvPr id="6" name="AutoShape 17"/>
          <p:cNvSpPr>
            <a:spLocks noChangeArrowheads="1"/>
          </p:cNvSpPr>
          <p:nvPr/>
        </p:nvSpPr>
        <p:spPr bwMode="auto">
          <a:xfrm>
            <a:off x="6690192" y="4368455"/>
            <a:ext cx="2878667" cy="1248833"/>
          </a:xfrm>
          <a:prstGeom prst="upArrowCallout">
            <a:avLst>
              <a:gd name="adj1" fmla="val 69153"/>
              <a:gd name="adj2" fmla="val 34576"/>
              <a:gd name="adj3" fmla="val 12713"/>
              <a:gd name="adj4" fmla="val 87287"/>
            </a:avLst>
          </a:prstGeom>
          <a:solidFill>
            <a:srgbClr val="FFFFFF"/>
          </a:solidFill>
          <a:ln w="9525" algn="ctr">
            <a:solidFill>
              <a:srgbClr val="C0C0C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dirty="0" smtClean="0">
                <a:ln>
                  <a:noFill/>
                </a:ln>
                <a:solidFill>
                  <a:schemeClr val="tx1"/>
                </a:solidFill>
                <a:effectLst/>
                <a:uLnTx/>
                <a:uFillTx/>
                <a:latin typeface="微软雅黑" panose="020B0503020204020204" charset="-122"/>
                <a:ea typeface="微软雅黑" panose="020B0503020204020204" charset="-122"/>
              </a:rPr>
              <a:t>此处添加文字</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smtClean="0">
                <a:ln>
                  <a:noFill/>
                </a:ln>
                <a:solidFill>
                  <a:schemeClr val="tx1"/>
                </a:solidFill>
                <a:effectLst/>
                <a:uLnTx/>
                <a:uFillTx/>
                <a:latin typeface="微软雅黑" panose="020B0503020204020204" charset="-122"/>
                <a:ea typeface="微软雅黑" panose="020B0503020204020204" charset="-122"/>
              </a:rPr>
              <a:t>点击此处添加文字内容</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smtClean="0">
                <a:ln>
                  <a:noFill/>
                </a:ln>
                <a:solidFill>
                  <a:schemeClr val="tx1"/>
                </a:solidFill>
                <a:effectLst/>
                <a:uLnTx/>
                <a:uFillTx/>
                <a:latin typeface="微软雅黑" panose="020B0503020204020204" charset="-122"/>
                <a:ea typeface="微软雅黑" panose="020B0503020204020204" charset="-122"/>
              </a:rPr>
              <a:t>点击此处添加文字内容</a:t>
            </a:r>
          </a:p>
        </p:txBody>
      </p:sp>
      <p:sp>
        <p:nvSpPr>
          <p:cNvPr id="7" name="Rectangle 18"/>
          <p:cNvSpPr>
            <a:spLocks noChangeArrowheads="1"/>
          </p:cNvSpPr>
          <p:nvPr/>
        </p:nvSpPr>
        <p:spPr bwMode="auto">
          <a:xfrm>
            <a:off x="1427314" y="3758020"/>
            <a:ext cx="1402080" cy="352425"/>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pPr>
            <a:r>
              <a:rPr lang="zh-CN" altLang="en-US" sz="1600" dirty="0">
                <a:solidFill>
                  <a:srgbClr val="FFFFFF"/>
                </a:solidFill>
                <a:latin typeface="微软雅黑" panose="020B0503020204020204" charset="-122"/>
                <a:ea typeface="微软雅黑" panose="020B0503020204020204" charset="-122"/>
              </a:rPr>
              <a:t>此处添加文字</a:t>
            </a:r>
          </a:p>
        </p:txBody>
      </p:sp>
      <p:sp>
        <p:nvSpPr>
          <p:cNvPr id="8" name="Rectangle 19"/>
          <p:cNvSpPr>
            <a:spLocks noChangeArrowheads="1"/>
          </p:cNvSpPr>
          <p:nvPr/>
        </p:nvSpPr>
        <p:spPr bwMode="auto">
          <a:xfrm>
            <a:off x="3442380" y="3645296"/>
            <a:ext cx="1402080" cy="352425"/>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pPr>
            <a:r>
              <a:rPr lang="zh-CN" altLang="en-US" sz="1600" dirty="0">
                <a:solidFill>
                  <a:srgbClr val="FFFFFF"/>
                </a:solidFill>
                <a:latin typeface="微软雅黑" panose="020B0503020204020204" charset="-122"/>
                <a:ea typeface="微软雅黑" panose="020B0503020204020204" charset="-122"/>
              </a:rPr>
              <a:t>此处添加文字</a:t>
            </a:r>
          </a:p>
        </p:txBody>
      </p:sp>
      <p:sp>
        <p:nvSpPr>
          <p:cNvPr id="9" name="Rectangle 20"/>
          <p:cNvSpPr>
            <a:spLocks noChangeArrowheads="1"/>
          </p:cNvSpPr>
          <p:nvPr/>
        </p:nvSpPr>
        <p:spPr bwMode="auto">
          <a:xfrm>
            <a:off x="5434163" y="3645296"/>
            <a:ext cx="1402080" cy="352425"/>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pPr>
            <a:r>
              <a:rPr lang="zh-CN" altLang="en-US" sz="1600" dirty="0">
                <a:solidFill>
                  <a:srgbClr val="FFFFFF"/>
                </a:solidFill>
                <a:latin typeface="微软雅黑" panose="020B0503020204020204" charset="-122"/>
                <a:ea typeface="微软雅黑" panose="020B0503020204020204" charset="-122"/>
              </a:rPr>
              <a:t>此处添加文字</a:t>
            </a:r>
          </a:p>
        </p:txBody>
      </p:sp>
      <p:sp>
        <p:nvSpPr>
          <p:cNvPr id="10" name="Rectangle 21"/>
          <p:cNvSpPr>
            <a:spLocks noChangeArrowheads="1"/>
          </p:cNvSpPr>
          <p:nvPr/>
        </p:nvSpPr>
        <p:spPr bwMode="auto">
          <a:xfrm>
            <a:off x="9417730" y="3645296"/>
            <a:ext cx="1402080" cy="352425"/>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pPr>
            <a:r>
              <a:rPr lang="zh-CN" altLang="en-US" sz="1600" dirty="0">
                <a:solidFill>
                  <a:schemeClr val="tx1"/>
                </a:solidFill>
                <a:latin typeface="微软雅黑" panose="020B0503020204020204" charset="-122"/>
                <a:ea typeface="微软雅黑" panose="020B0503020204020204" charset="-122"/>
              </a:rPr>
              <a:t>此处添加文字</a:t>
            </a:r>
          </a:p>
        </p:txBody>
      </p:sp>
      <p:grpSp>
        <p:nvGrpSpPr>
          <p:cNvPr id="11" name="组合 10"/>
          <p:cNvGrpSpPr/>
          <p:nvPr/>
        </p:nvGrpSpPr>
        <p:grpSpPr>
          <a:xfrm>
            <a:off x="335960" y="1831312"/>
            <a:ext cx="2542116" cy="2495551"/>
            <a:chOff x="251520" y="1373484"/>
            <a:chExt cx="1906587" cy="1871663"/>
          </a:xfrm>
        </p:grpSpPr>
        <p:sp>
          <p:nvSpPr>
            <p:cNvPr id="12" name="Line 7"/>
            <p:cNvSpPr>
              <a:spLocks noChangeShapeType="1"/>
            </p:cNvSpPr>
            <p:nvPr/>
          </p:nvSpPr>
          <p:spPr bwMode="auto">
            <a:xfrm>
              <a:off x="2158107" y="1373484"/>
              <a:ext cx="0" cy="1871663"/>
            </a:xfrm>
            <a:prstGeom prst="line">
              <a:avLst/>
            </a:prstGeom>
            <a:noFill/>
            <a:ln w="9525">
              <a:solidFill>
                <a:srgbClr val="C0C0C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zh-CN" altLang="en-US" sz="2400">
                <a:solidFill>
                  <a:srgbClr val="111111"/>
                </a:solidFill>
                <a:latin typeface="微软雅黑" panose="020B0503020204020204" charset="-122"/>
                <a:ea typeface="微软雅黑" panose="020B0503020204020204" charset="-122"/>
              </a:endParaRPr>
            </a:p>
          </p:txBody>
        </p:sp>
        <p:sp>
          <p:nvSpPr>
            <p:cNvPr id="13" name="WordArt 12"/>
            <p:cNvSpPr>
              <a:spLocks noChangeArrowheads="1" noChangeShapeType="1" noTextEdit="1"/>
            </p:cNvSpPr>
            <p:nvPr/>
          </p:nvSpPr>
          <p:spPr bwMode="auto">
            <a:xfrm>
              <a:off x="1337370" y="1373484"/>
              <a:ext cx="776287" cy="273050"/>
            </a:xfrm>
            <a:prstGeom prst="rect">
              <a:avLst/>
            </a:prstGeom>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fontAlgn="auto">
                <a:spcBef>
                  <a:spcPts val="0"/>
                </a:spcBef>
                <a:spcAft>
                  <a:spcPts val="0"/>
                </a:spcAft>
              </a:pPr>
              <a:r>
                <a:rPr lang="en-US" sz="4800" kern="10" dirty="0" smtClean="0">
                  <a:solidFill>
                    <a:srgbClr val="056007"/>
                  </a:solidFill>
                  <a:latin typeface="微软雅黑" panose="020B0503020204020204" charset="-122"/>
                  <a:ea typeface="微软雅黑" panose="020B0503020204020204" charset="-122"/>
                  <a:cs typeface="Arial" panose="020B0604020202020204"/>
                </a:rPr>
                <a:t>2015</a:t>
              </a:r>
            </a:p>
          </p:txBody>
        </p:sp>
        <p:sp>
          <p:nvSpPr>
            <p:cNvPr id="14" name="Rectangle 23"/>
            <p:cNvSpPr>
              <a:spLocks noChangeArrowheads="1"/>
            </p:cNvSpPr>
            <p:nvPr/>
          </p:nvSpPr>
          <p:spPr bwMode="auto">
            <a:xfrm>
              <a:off x="251520" y="1722734"/>
              <a:ext cx="1901825" cy="435293"/>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pPr>
              <a:r>
                <a:rPr lang="zh-CN" altLang="en-US" sz="1335" dirty="0">
                  <a:solidFill>
                    <a:schemeClr val="tx1"/>
                  </a:solidFill>
                  <a:latin typeface="微软雅黑" panose="020B0503020204020204" charset="-122"/>
                  <a:ea typeface="微软雅黑" panose="020B0503020204020204" charset="-122"/>
                </a:rPr>
                <a:t>点击此处添加文字内容</a:t>
              </a:r>
            </a:p>
            <a:p>
              <a:pPr algn="r" fontAlgn="auto">
                <a:lnSpc>
                  <a:spcPct val="120000"/>
                </a:lnSpc>
                <a:spcBef>
                  <a:spcPts val="0"/>
                </a:spcBef>
                <a:spcAft>
                  <a:spcPts val="0"/>
                </a:spcAft>
              </a:pPr>
              <a:r>
                <a:rPr lang="zh-CN" altLang="en-US" sz="1335" dirty="0">
                  <a:solidFill>
                    <a:schemeClr val="tx1"/>
                  </a:solidFill>
                  <a:latin typeface="微软雅黑" panose="020B0503020204020204" charset="-122"/>
                  <a:ea typeface="微软雅黑" panose="020B0503020204020204" charset="-122"/>
                </a:rPr>
                <a:t>点击此处添加文字内容</a:t>
              </a:r>
            </a:p>
          </p:txBody>
        </p:sp>
      </p:grpSp>
      <p:grpSp>
        <p:nvGrpSpPr>
          <p:cNvPr id="15" name="组合 14"/>
          <p:cNvGrpSpPr/>
          <p:nvPr/>
        </p:nvGrpSpPr>
        <p:grpSpPr>
          <a:xfrm>
            <a:off x="2302343" y="1831312"/>
            <a:ext cx="2567517" cy="2495551"/>
            <a:chOff x="1726307" y="1373484"/>
            <a:chExt cx="1925638" cy="1871663"/>
          </a:xfrm>
        </p:grpSpPr>
        <p:sp>
          <p:nvSpPr>
            <p:cNvPr id="16" name="Line 8"/>
            <p:cNvSpPr>
              <a:spLocks noChangeShapeType="1"/>
            </p:cNvSpPr>
            <p:nvPr/>
          </p:nvSpPr>
          <p:spPr bwMode="auto">
            <a:xfrm>
              <a:off x="3651945" y="1373484"/>
              <a:ext cx="0" cy="1871663"/>
            </a:xfrm>
            <a:prstGeom prst="line">
              <a:avLst/>
            </a:prstGeom>
            <a:noFill/>
            <a:ln w="9525">
              <a:solidFill>
                <a:srgbClr val="C0C0C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zh-CN" altLang="en-US" sz="2400">
                <a:solidFill>
                  <a:srgbClr val="111111"/>
                </a:solidFill>
                <a:latin typeface="微软雅黑" panose="020B0503020204020204" charset="-122"/>
                <a:ea typeface="微软雅黑" panose="020B0503020204020204" charset="-122"/>
              </a:endParaRPr>
            </a:p>
          </p:txBody>
        </p:sp>
        <p:sp>
          <p:nvSpPr>
            <p:cNvPr id="17" name="WordArt 13"/>
            <p:cNvSpPr>
              <a:spLocks noChangeArrowheads="1" noChangeShapeType="1" noTextEdit="1"/>
            </p:cNvSpPr>
            <p:nvPr/>
          </p:nvSpPr>
          <p:spPr bwMode="auto">
            <a:xfrm>
              <a:off x="2821682" y="1373484"/>
              <a:ext cx="776288" cy="273050"/>
            </a:xfrm>
            <a:prstGeom prst="rect">
              <a:avLst/>
            </a:prstGeom>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fontAlgn="auto">
                <a:spcBef>
                  <a:spcPts val="0"/>
                </a:spcBef>
                <a:spcAft>
                  <a:spcPts val="0"/>
                </a:spcAft>
              </a:pPr>
              <a:r>
                <a:rPr lang="en-US" sz="4800" kern="10" dirty="0" smtClean="0">
                  <a:solidFill>
                    <a:srgbClr val="056007"/>
                  </a:solidFill>
                  <a:latin typeface="微软雅黑" panose="020B0503020204020204" charset="-122"/>
                  <a:ea typeface="微软雅黑" panose="020B0503020204020204" charset="-122"/>
                  <a:cs typeface="Arial" panose="020B0604020202020204"/>
                </a:rPr>
                <a:t>2016</a:t>
              </a:r>
            </a:p>
          </p:txBody>
        </p:sp>
        <p:sp>
          <p:nvSpPr>
            <p:cNvPr id="18" name="Rectangle 24"/>
            <p:cNvSpPr>
              <a:spLocks noChangeArrowheads="1"/>
            </p:cNvSpPr>
            <p:nvPr/>
          </p:nvSpPr>
          <p:spPr bwMode="auto">
            <a:xfrm>
              <a:off x="1726307" y="1722734"/>
              <a:ext cx="1901825" cy="435293"/>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pPr>
              <a:r>
                <a:rPr lang="zh-CN" altLang="en-US" sz="1335">
                  <a:solidFill>
                    <a:schemeClr val="tx1"/>
                  </a:solidFill>
                  <a:latin typeface="微软雅黑" panose="020B0503020204020204" charset="-122"/>
                  <a:ea typeface="微软雅黑" panose="020B0503020204020204" charset="-122"/>
                </a:rPr>
                <a:t>点击此处添加文字内容</a:t>
              </a:r>
            </a:p>
            <a:p>
              <a:pPr algn="r" fontAlgn="auto">
                <a:lnSpc>
                  <a:spcPct val="120000"/>
                </a:lnSpc>
                <a:spcBef>
                  <a:spcPts val="0"/>
                </a:spcBef>
                <a:spcAft>
                  <a:spcPts val="0"/>
                </a:spcAft>
              </a:pPr>
              <a:r>
                <a:rPr lang="zh-CN" altLang="en-US" sz="1335">
                  <a:solidFill>
                    <a:schemeClr val="tx1"/>
                  </a:solidFill>
                  <a:latin typeface="微软雅黑" panose="020B0503020204020204" charset="-122"/>
                  <a:ea typeface="微软雅黑" panose="020B0503020204020204" charset="-122"/>
                </a:rPr>
                <a:t>点击此处添加文字内容</a:t>
              </a:r>
            </a:p>
          </p:txBody>
        </p:sp>
      </p:grpSp>
      <p:grpSp>
        <p:nvGrpSpPr>
          <p:cNvPr id="19" name="组合 18"/>
          <p:cNvGrpSpPr/>
          <p:nvPr/>
        </p:nvGrpSpPr>
        <p:grpSpPr>
          <a:xfrm>
            <a:off x="4317410" y="1831312"/>
            <a:ext cx="2544233" cy="2495551"/>
            <a:chOff x="3237607" y="1373484"/>
            <a:chExt cx="1908175" cy="1871663"/>
          </a:xfrm>
        </p:grpSpPr>
        <p:sp>
          <p:nvSpPr>
            <p:cNvPr id="20" name="Line 9"/>
            <p:cNvSpPr>
              <a:spLocks noChangeShapeType="1"/>
            </p:cNvSpPr>
            <p:nvPr/>
          </p:nvSpPr>
          <p:spPr bwMode="auto">
            <a:xfrm>
              <a:off x="5145782" y="1373484"/>
              <a:ext cx="0" cy="1871663"/>
            </a:xfrm>
            <a:prstGeom prst="line">
              <a:avLst/>
            </a:prstGeom>
            <a:noFill/>
            <a:ln w="9525">
              <a:solidFill>
                <a:srgbClr val="C0C0C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zh-CN" altLang="en-US" sz="2400">
                <a:solidFill>
                  <a:srgbClr val="111111"/>
                </a:solidFill>
                <a:latin typeface="微软雅黑" panose="020B0503020204020204" charset="-122"/>
                <a:ea typeface="微软雅黑" panose="020B0503020204020204" charset="-122"/>
              </a:endParaRPr>
            </a:p>
          </p:txBody>
        </p:sp>
        <p:sp>
          <p:nvSpPr>
            <p:cNvPr id="21" name="WordArt 14"/>
            <p:cNvSpPr>
              <a:spLocks noChangeArrowheads="1" noChangeShapeType="1" noTextEdit="1"/>
            </p:cNvSpPr>
            <p:nvPr/>
          </p:nvSpPr>
          <p:spPr bwMode="auto">
            <a:xfrm>
              <a:off x="4315520" y="1373484"/>
              <a:ext cx="776287" cy="273050"/>
            </a:xfrm>
            <a:prstGeom prst="rect">
              <a:avLst/>
            </a:prstGeom>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fontAlgn="auto">
                <a:spcBef>
                  <a:spcPts val="0"/>
                </a:spcBef>
                <a:spcAft>
                  <a:spcPts val="0"/>
                </a:spcAft>
              </a:pPr>
              <a:r>
                <a:rPr lang="en-US" sz="4800" kern="10" dirty="0" smtClean="0">
                  <a:solidFill>
                    <a:srgbClr val="056007"/>
                  </a:solidFill>
                  <a:latin typeface="微软雅黑" panose="020B0503020204020204" charset="-122"/>
                  <a:ea typeface="微软雅黑" panose="020B0503020204020204" charset="-122"/>
                  <a:cs typeface="Arial" panose="020B0604020202020204"/>
                </a:rPr>
                <a:t>2017</a:t>
              </a:r>
            </a:p>
          </p:txBody>
        </p:sp>
        <p:sp>
          <p:nvSpPr>
            <p:cNvPr id="22" name="Rectangle 25"/>
            <p:cNvSpPr>
              <a:spLocks noChangeArrowheads="1"/>
            </p:cNvSpPr>
            <p:nvPr/>
          </p:nvSpPr>
          <p:spPr bwMode="auto">
            <a:xfrm>
              <a:off x="3237607" y="1722734"/>
              <a:ext cx="1901825" cy="435293"/>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pPr>
              <a:r>
                <a:rPr lang="zh-CN" altLang="en-US" sz="1335">
                  <a:solidFill>
                    <a:schemeClr val="tx1"/>
                  </a:solidFill>
                  <a:latin typeface="微软雅黑" panose="020B0503020204020204" charset="-122"/>
                  <a:ea typeface="微软雅黑" panose="020B0503020204020204" charset="-122"/>
                </a:rPr>
                <a:t>点击此处添加文字内容</a:t>
              </a:r>
            </a:p>
            <a:p>
              <a:pPr algn="r" fontAlgn="auto">
                <a:lnSpc>
                  <a:spcPct val="120000"/>
                </a:lnSpc>
                <a:spcBef>
                  <a:spcPts val="0"/>
                </a:spcBef>
                <a:spcAft>
                  <a:spcPts val="0"/>
                </a:spcAft>
              </a:pPr>
              <a:r>
                <a:rPr lang="zh-CN" altLang="en-US" sz="1335">
                  <a:solidFill>
                    <a:schemeClr val="tx1"/>
                  </a:solidFill>
                  <a:latin typeface="微软雅黑" panose="020B0503020204020204" charset="-122"/>
                  <a:ea typeface="微软雅黑" panose="020B0503020204020204" charset="-122"/>
                </a:rPr>
                <a:t>点击此处添加文字内容</a:t>
              </a:r>
            </a:p>
          </p:txBody>
        </p:sp>
      </p:grpSp>
      <p:grpSp>
        <p:nvGrpSpPr>
          <p:cNvPr id="23" name="组合 22"/>
          <p:cNvGrpSpPr/>
          <p:nvPr/>
        </p:nvGrpSpPr>
        <p:grpSpPr>
          <a:xfrm>
            <a:off x="6309194" y="1831312"/>
            <a:ext cx="2544233" cy="2495551"/>
            <a:chOff x="4731445" y="1373484"/>
            <a:chExt cx="1908175" cy="1871663"/>
          </a:xfrm>
        </p:grpSpPr>
        <p:sp>
          <p:nvSpPr>
            <p:cNvPr id="24" name="Line 10"/>
            <p:cNvSpPr>
              <a:spLocks noChangeShapeType="1"/>
            </p:cNvSpPr>
            <p:nvPr/>
          </p:nvSpPr>
          <p:spPr bwMode="auto">
            <a:xfrm>
              <a:off x="6639620" y="1373484"/>
              <a:ext cx="0" cy="1871663"/>
            </a:xfrm>
            <a:prstGeom prst="line">
              <a:avLst/>
            </a:prstGeom>
            <a:noFill/>
            <a:ln w="9525">
              <a:solidFill>
                <a:srgbClr val="C0C0C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zh-CN" altLang="en-US" sz="2400">
                <a:solidFill>
                  <a:srgbClr val="111111"/>
                </a:solidFill>
                <a:latin typeface="微软雅黑" panose="020B0503020204020204" charset="-122"/>
                <a:ea typeface="微软雅黑" panose="020B0503020204020204" charset="-122"/>
              </a:endParaRPr>
            </a:p>
          </p:txBody>
        </p:sp>
        <p:sp>
          <p:nvSpPr>
            <p:cNvPr id="25" name="WordArt 15"/>
            <p:cNvSpPr>
              <a:spLocks noChangeArrowheads="1" noChangeShapeType="1" noTextEdit="1"/>
            </p:cNvSpPr>
            <p:nvPr/>
          </p:nvSpPr>
          <p:spPr bwMode="auto">
            <a:xfrm>
              <a:off x="5809357" y="1373484"/>
              <a:ext cx="776288" cy="273050"/>
            </a:xfrm>
            <a:prstGeom prst="rect">
              <a:avLst/>
            </a:prstGeom>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fontAlgn="auto">
                <a:spcBef>
                  <a:spcPts val="0"/>
                </a:spcBef>
                <a:spcAft>
                  <a:spcPts val="0"/>
                </a:spcAft>
              </a:pPr>
              <a:r>
                <a:rPr lang="en-US" sz="4800" kern="10" dirty="0" smtClean="0">
                  <a:solidFill>
                    <a:srgbClr val="056007"/>
                  </a:solidFill>
                  <a:latin typeface="微软雅黑" panose="020B0503020204020204" charset="-122"/>
                  <a:ea typeface="微软雅黑" panose="020B0503020204020204" charset="-122"/>
                  <a:cs typeface="Arial" panose="020B0604020202020204"/>
                </a:rPr>
                <a:t>2018</a:t>
              </a:r>
            </a:p>
          </p:txBody>
        </p:sp>
        <p:sp>
          <p:nvSpPr>
            <p:cNvPr id="26" name="Rectangle 26"/>
            <p:cNvSpPr>
              <a:spLocks noChangeArrowheads="1"/>
            </p:cNvSpPr>
            <p:nvPr/>
          </p:nvSpPr>
          <p:spPr bwMode="auto">
            <a:xfrm>
              <a:off x="4731445" y="1722734"/>
              <a:ext cx="1901825" cy="435293"/>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pPr>
              <a:r>
                <a:rPr lang="zh-CN" altLang="en-US" sz="1335">
                  <a:solidFill>
                    <a:schemeClr val="tx1"/>
                  </a:solidFill>
                  <a:latin typeface="微软雅黑" panose="020B0503020204020204" charset="-122"/>
                  <a:ea typeface="微软雅黑" panose="020B0503020204020204" charset="-122"/>
                </a:rPr>
                <a:t>点击此处添加文字内容</a:t>
              </a:r>
            </a:p>
            <a:p>
              <a:pPr algn="r" fontAlgn="auto">
                <a:lnSpc>
                  <a:spcPct val="120000"/>
                </a:lnSpc>
                <a:spcBef>
                  <a:spcPts val="0"/>
                </a:spcBef>
                <a:spcAft>
                  <a:spcPts val="0"/>
                </a:spcAft>
              </a:pPr>
              <a:r>
                <a:rPr lang="zh-CN" altLang="en-US" sz="1335">
                  <a:solidFill>
                    <a:schemeClr val="tx1"/>
                  </a:solidFill>
                  <a:latin typeface="微软雅黑" panose="020B0503020204020204" charset="-122"/>
                  <a:ea typeface="微软雅黑" panose="020B0503020204020204" charset="-122"/>
                </a:rPr>
                <a:t>点击此处添加文字内容</a:t>
              </a:r>
            </a:p>
          </p:txBody>
        </p:sp>
      </p:grpSp>
      <p:grpSp>
        <p:nvGrpSpPr>
          <p:cNvPr id="27" name="组合 26"/>
          <p:cNvGrpSpPr/>
          <p:nvPr/>
        </p:nvGrpSpPr>
        <p:grpSpPr>
          <a:xfrm>
            <a:off x="8300976" y="1831312"/>
            <a:ext cx="2546351" cy="2495551"/>
            <a:chOff x="6225282" y="1373484"/>
            <a:chExt cx="1909763" cy="1871663"/>
          </a:xfrm>
        </p:grpSpPr>
        <p:sp>
          <p:nvSpPr>
            <p:cNvPr id="28" name="Line 11"/>
            <p:cNvSpPr>
              <a:spLocks noChangeShapeType="1"/>
            </p:cNvSpPr>
            <p:nvPr/>
          </p:nvSpPr>
          <p:spPr bwMode="auto">
            <a:xfrm>
              <a:off x="8135045" y="1373484"/>
              <a:ext cx="0" cy="1871663"/>
            </a:xfrm>
            <a:prstGeom prst="line">
              <a:avLst/>
            </a:prstGeom>
            <a:noFill/>
            <a:ln w="9525">
              <a:solidFill>
                <a:srgbClr val="C0C0C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zh-CN" altLang="en-US" sz="2400">
                <a:solidFill>
                  <a:srgbClr val="111111"/>
                </a:solidFill>
                <a:latin typeface="微软雅黑" panose="020B0503020204020204" charset="-122"/>
                <a:ea typeface="微软雅黑" panose="020B0503020204020204" charset="-122"/>
              </a:endParaRPr>
            </a:p>
          </p:txBody>
        </p:sp>
        <p:sp>
          <p:nvSpPr>
            <p:cNvPr id="29" name="WordArt 16"/>
            <p:cNvSpPr>
              <a:spLocks noChangeArrowheads="1" noChangeShapeType="1" noTextEdit="1"/>
            </p:cNvSpPr>
            <p:nvPr/>
          </p:nvSpPr>
          <p:spPr bwMode="auto">
            <a:xfrm>
              <a:off x="7311132" y="1373484"/>
              <a:ext cx="776288" cy="273050"/>
            </a:xfrm>
            <a:prstGeom prst="rect">
              <a:avLst/>
            </a:prstGeom>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fontAlgn="auto">
                <a:spcBef>
                  <a:spcPts val="0"/>
                </a:spcBef>
                <a:spcAft>
                  <a:spcPts val="0"/>
                </a:spcAft>
              </a:pPr>
              <a:r>
                <a:rPr lang="en-US" sz="4800" kern="10" dirty="0" smtClean="0">
                  <a:solidFill>
                    <a:schemeClr val="tx1">
                      <a:lumMod val="65000"/>
                      <a:lumOff val="35000"/>
                    </a:schemeClr>
                  </a:solidFill>
                  <a:latin typeface="微软雅黑" panose="020B0503020204020204" charset="-122"/>
                  <a:ea typeface="微软雅黑" panose="020B0503020204020204" charset="-122"/>
                  <a:cs typeface="Arial" panose="020B0604020202020204"/>
                </a:rPr>
                <a:t>2019</a:t>
              </a:r>
              <a:endParaRPr lang="en-US" sz="4800" kern="10" dirty="0">
                <a:solidFill>
                  <a:schemeClr val="tx1">
                    <a:lumMod val="65000"/>
                    <a:lumOff val="35000"/>
                  </a:schemeClr>
                </a:solidFill>
                <a:latin typeface="微软雅黑" panose="020B0503020204020204" charset="-122"/>
                <a:ea typeface="微软雅黑" panose="020B0503020204020204" charset="-122"/>
                <a:cs typeface="Arial" panose="020B0604020202020204"/>
              </a:endParaRPr>
            </a:p>
          </p:txBody>
        </p:sp>
        <p:sp>
          <p:nvSpPr>
            <p:cNvPr id="30" name="Rectangle 27"/>
            <p:cNvSpPr>
              <a:spLocks noChangeArrowheads="1"/>
            </p:cNvSpPr>
            <p:nvPr/>
          </p:nvSpPr>
          <p:spPr bwMode="auto">
            <a:xfrm>
              <a:off x="6225282" y="1722734"/>
              <a:ext cx="1901825" cy="435293"/>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pPr>
              <a:r>
                <a:rPr lang="zh-CN" altLang="en-US" sz="1335" dirty="0">
                  <a:solidFill>
                    <a:schemeClr val="tx1"/>
                  </a:solidFill>
                  <a:latin typeface="微软雅黑" panose="020B0503020204020204" charset="-122"/>
                  <a:ea typeface="微软雅黑" panose="020B0503020204020204" charset="-122"/>
                </a:rPr>
                <a:t>点击此处添加文字内容</a:t>
              </a:r>
            </a:p>
            <a:p>
              <a:pPr algn="r" fontAlgn="auto">
                <a:lnSpc>
                  <a:spcPct val="120000"/>
                </a:lnSpc>
                <a:spcBef>
                  <a:spcPts val="0"/>
                </a:spcBef>
                <a:spcAft>
                  <a:spcPts val="0"/>
                </a:spcAft>
              </a:pPr>
              <a:r>
                <a:rPr lang="zh-CN" altLang="en-US" sz="1335" dirty="0">
                  <a:solidFill>
                    <a:schemeClr val="tx1"/>
                  </a:solidFill>
                  <a:latin typeface="微软雅黑" panose="020B0503020204020204" charset="-122"/>
                  <a:ea typeface="微软雅黑" panose="020B0503020204020204" charset="-122"/>
                </a:rPr>
                <a:t>点击此处添加文字内容</a:t>
              </a:r>
            </a:p>
          </p:txBody>
        </p:sp>
      </p:gr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1500"/>
                                        <p:tgtEl>
                                          <p:spTgt spid="4"/>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par>
                          <p:cTn id="25" fill="hold">
                            <p:stCondLst>
                              <p:cond delay="1000"/>
                            </p:stCondLst>
                            <p:childTnLst>
                              <p:par>
                                <p:cTn id="26" presetID="22" presetClass="entr" presetSubtype="4"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down)">
                                      <p:cBhvr>
                                        <p:cTn id="28" dur="500"/>
                                        <p:tgtEl>
                                          <p:spTgt spid="11"/>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par>
                          <p:cTn id="33" fill="hold">
                            <p:stCondLst>
                              <p:cond delay="2000"/>
                            </p:stCondLst>
                            <p:childTnLst>
                              <p:par>
                                <p:cTn id="34" presetID="22" presetClass="entr" presetSubtype="4"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par>
                          <p:cTn id="41" fill="hold">
                            <p:stCondLst>
                              <p:cond delay="3000"/>
                            </p:stCondLst>
                            <p:childTnLst>
                              <p:par>
                                <p:cTn id="42" presetID="22" presetClass="entr" presetSubtype="4"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down)">
                                      <p:cBhvr>
                                        <p:cTn id="44" dur="500"/>
                                        <p:tgtEl>
                                          <p:spTgt spid="19"/>
                                        </p:tgtEl>
                                      </p:cBhvr>
                                    </p:animEffect>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
                                          </p:val>
                                        </p:tav>
                                        <p:tav tm="100000">
                                          <p:val>
                                            <p:strVal val="#ppt_x"/>
                                          </p:val>
                                        </p:tav>
                                      </p:tavLst>
                                    </p:anim>
                                    <p:anim calcmode="lin" valueType="num">
                                      <p:cBhvr>
                                        <p:cTn id="50" dur="1000" fill="hold"/>
                                        <p:tgtEl>
                                          <p:spTgt spid="6"/>
                                        </p:tgtEl>
                                        <p:attrNameLst>
                                          <p:attrName>ppt_y</p:attrName>
                                        </p:attrNameLst>
                                      </p:cBhvr>
                                      <p:tavLst>
                                        <p:tav tm="0">
                                          <p:val>
                                            <p:strVal val="#ppt_y+.1"/>
                                          </p:val>
                                        </p:tav>
                                        <p:tav tm="100000">
                                          <p:val>
                                            <p:strVal val="#ppt_y"/>
                                          </p:val>
                                        </p:tav>
                                      </p:tavLst>
                                    </p:anim>
                                  </p:childTnLst>
                                </p:cTn>
                              </p:par>
                            </p:childTnLst>
                          </p:cTn>
                        </p:par>
                        <p:par>
                          <p:cTn id="51" fill="hold">
                            <p:stCondLst>
                              <p:cond delay="4500"/>
                            </p:stCondLst>
                            <p:childTnLst>
                              <p:par>
                                <p:cTn id="52" presetID="22" presetClass="entr" presetSubtype="4"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wipe(down)">
                                      <p:cBhvr>
                                        <p:cTn id="54" dur="500"/>
                                        <p:tgtEl>
                                          <p:spTgt spid="23"/>
                                        </p:tgtEl>
                                      </p:cBhvr>
                                    </p:animEffect>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childTnLst>
                          </p:cTn>
                        </p:par>
                        <p:par>
                          <p:cTn id="59" fill="hold">
                            <p:stCondLst>
                              <p:cond delay="5500"/>
                            </p:stCondLst>
                            <p:childTnLst>
                              <p:par>
                                <p:cTn id="60" presetID="22" presetClass="entr" presetSubtype="4" fill="hold"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down)">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4" grpId="0" bldLvl="0" animBg="1"/>
      <p:bldP spid="6" grpId="0" bldLvl="0" animBg="1"/>
      <p:bldP spid="7" grpId="0" bldLvl="0" animBg="1"/>
      <p:bldP spid="8" grpId="0" bldLvl="0" animBg="1"/>
      <p:bldP spid="9" grpId="0" bldLvl="0" animBg="1"/>
      <p:bldP spid="10"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2" name="组合 1"/>
          <p:cNvGrpSpPr/>
          <p:nvPr/>
        </p:nvGrpSpPr>
        <p:grpSpPr>
          <a:xfrm>
            <a:off x="3571031" y="1618412"/>
            <a:ext cx="2560057" cy="4402876"/>
            <a:chOff x="2734684" y="1015896"/>
            <a:chExt cx="1920043" cy="3302157"/>
          </a:xfrm>
        </p:grpSpPr>
        <p:grpSp>
          <p:nvGrpSpPr>
            <p:cNvPr id="4" name="组合 3"/>
            <p:cNvGrpSpPr/>
            <p:nvPr/>
          </p:nvGrpSpPr>
          <p:grpSpPr>
            <a:xfrm>
              <a:off x="2734684" y="1015896"/>
              <a:ext cx="1920043" cy="3302157"/>
              <a:chOff x="2734684" y="1015896"/>
              <a:chExt cx="1920043" cy="3302157"/>
            </a:xfrm>
          </p:grpSpPr>
          <p:grpSp>
            <p:nvGrpSpPr>
              <p:cNvPr id="5" name="组合 4"/>
              <p:cNvGrpSpPr/>
              <p:nvPr/>
            </p:nvGrpSpPr>
            <p:grpSpPr>
              <a:xfrm>
                <a:off x="2734684" y="1015896"/>
                <a:ext cx="1920043" cy="3302157"/>
                <a:chOff x="2685756" y="1069793"/>
                <a:chExt cx="1920043" cy="3302157"/>
              </a:xfrm>
            </p:grpSpPr>
            <p:grpSp>
              <p:nvGrpSpPr>
                <p:cNvPr id="8" name="组合 7"/>
                <p:cNvGrpSpPr/>
                <p:nvPr/>
              </p:nvGrpSpPr>
              <p:grpSpPr>
                <a:xfrm>
                  <a:off x="2772798" y="1085825"/>
                  <a:ext cx="1685339" cy="3286125"/>
                  <a:chOff x="2772798" y="1085825"/>
                  <a:chExt cx="1685339" cy="3286125"/>
                </a:xfrm>
              </p:grpSpPr>
              <p:sp>
                <p:nvSpPr>
                  <p:cNvPr id="17" name="圆角矩形 16"/>
                  <p:cNvSpPr/>
                  <p:nvPr/>
                </p:nvSpPr>
                <p:spPr>
                  <a:xfrm>
                    <a:off x="2772798" y="1085825"/>
                    <a:ext cx="1685339" cy="3286125"/>
                  </a:xfrm>
                  <a:prstGeom prst="roundRect">
                    <a:avLst>
                      <a:gd name="adj" fmla="val 6990"/>
                    </a:avLst>
                  </a:prstGeom>
                  <a:solidFill>
                    <a:schemeClr val="bg1">
                      <a:lumMod val="95000"/>
                    </a:schemeClr>
                  </a:solidFill>
                  <a:ln>
                    <a:solidFill>
                      <a:srgbClr val="5CA30E"/>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18" name="矩形 17"/>
                  <p:cNvSpPr/>
                  <p:nvPr/>
                </p:nvSpPr>
                <p:spPr>
                  <a:xfrm>
                    <a:off x="2869346" y="2352650"/>
                    <a:ext cx="1476375" cy="628650"/>
                  </a:xfrm>
                  <a:prstGeom prst="rect">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19" name="矩形 18"/>
                  <p:cNvSpPr/>
                  <p:nvPr/>
                </p:nvSpPr>
                <p:spPr>
                  <a:xfrm>
                    <a:off x="2869346"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20" name="矩形 19"/>
                  <p:cNvSpPr/>
                  <p:nvPr/>
                </p:nvSpPr>
                <p:spPr>
                  <a:xfrm rot="10800000">
                    <a:off x="2869346"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21" name="文本框 34"/>
                  <p:cNvSpPr txBox="1"/>
                  <p:nvPr/>
                </p:nvSpPr>
                <p:spPr>
                  <a:xfrm>
                    <a:off x="2991869" y="1903218"/>
                    <a:ext cx="1231328" cy="390049"/>
                  </a:xfrm>
                  <a:prstGeom prst="rect">
                    <a:avLst/>
                  </a:prstGeom>
                  <a:noFill/>
                </p:spPr>
                <p:txBody>
                  <a:bodyPr wrap="square" lIns="91440" tIns="45720" rIns="91440" bIns="45720" rtlCol="0">
                    <a:spAutoFit/>
                  </a:bodyPr>
                  <a:lstStyle/>
                  <a:p>
                    <a:pPr algn="ctr"/>
                    <a:r>
                      <a:rPr lang="en-US" altLang="zh-CN" sz="935" dirty="0">
                        <a:solidFill>
                          <a:schemeClr val="tx1"/>
                        </a:solidFill>
                      </a:rPr>
                      <a:t>请在此粘贴或者输入您的文字内容请在此粘贴或者输入您的文字内容</a:t>
                    </a:r>
                  </a:p>
                </p:txBody>
              </p:sp>
              <p:sp>
                <p:nvSpPr>
                  <p:cNvPr id="22" name="文本框 40"/>
                  <p:cNvSpPr txBox="1"/>
                  <p:nvPr/>
                </p:nvSpPr>
                <p:spPr>
                  <a:xfrm>
                    <a:off x="3257014" y="2367921"/>
                    <a:ext cx="701040" cy="655796"/>
                  </a:xfrm>
                  <a:prstGeom prst="rect">
                    <a:avLst/>
                  </a:prstGeom>
                  <a:noFill/>
                </p:spPr>
                <p:txBody>
                  <a:bodyPr wrap="none" lIns="91440" tIns="45720" rIns="91440" bIns="45720" rtlCol="0">
                    <a:spAutoFit/>
                  </a:bodyPr>
                  <a:lstStyle/>
                  <a:p>
                    <a:pPr algn="ctr"/>
                    <a:r>
                      <a:rPr lang="en-US" altLang="zh-CN" sz="4800" b="1" dirty="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02</a:t>
                    </a:r>
                  </a:p>
                </p:txBody>
              </p:sp>
            </p:grpSp>
            <p:grpSp>
              <p:nvGrpSpPr>
                <p:cNvPr id="9" name="组合 8"/>
                <p:cNvGrpSpPr/>
                <p:nvPr/>
              </p:nvGrpSpPr>
              <p:grpSpPr>
                <a:xfrm flipV="1">
                  <a:off x="2701713" y="1069793"/>
                  <a:ext cx="1904086" cy="874883"/>
                  <a:chOff x="894195" y="2095454"/>
                  <a:chExt cx="4500232" cy="1850943"/>
                </a:xfrm>
              </p:grpSpPr>
              <p:sp>
                <p:nvSpPr>
                  <p:cNvPr id="14" name="椭圆 13"/>
                  <p:cNvSpPr/>
                  <p:nvPr/>
                </p:nvSpPr>
                <p:spPr>
                  <a:xfrm>
                    <a:off x="894195" y="2095454"/>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5" name="椭圆 14"/>
                  <p:cNvSpPr/>
                  <p:nvPr/>
                </p:nvSpPr>
                <p:spPr>
                  <a:xfrm>
                    <a:off x="999759" y="2835568"/>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6" name="矩形 15"/>
                  <p:cNvSpPr/>
                  <p:nvPr/>
                </p:nvSpPr>
                <p:spPr>
                  <a:xfrm>
                    <a:off x="1290384" y="2581117"/>
                    <a:ext cx="3489354" cy="95310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grpSp>
              <p:nvGrpSpPr>
                <p:cNvPr id="10" name="组合 9"/>
                <p:cNvGrpSpPr/>
                <p:nvPr/>
              </p:nvGrpSpPr>
              <p:grpSpPr>
                <a:xfrm flipV="1">
                  <a:off x="2685756" y="3363838"/>
                  <a:ext cx="1871345" cy="885094"/>
                  <a:chOff x="856481" y="1960913"/>
                  <a:chExt cx="4422850" cy="1872546"/>
                </a:xfrm>
              </p:grpSpPr>
              <p:sp>
                <p:nvSpPr>
                  <p:cNvPr id="11" name="椭圆 10"/>
                  <p:cNvSpPr/>
                  <p:nvPr/>
                </p:nvSpPr>
                <p:spPr>
                  <a:xfrm>
                    <a:off x="856481" y="1960913"/>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2" name="椭圆 11"/>
                  <p:cNvSpPr/>
                  <p:nvPr/>
                </p:nvSpPr>
                <p:spPr>
                  <a:xfrm>
                    <a:off x="884663" y="2722628"/>
                    <a:ext cx="4394668" cy="1110831"/>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3" name="矩形 12"/>
                  <p:cNvSpPr/>
                  <p:nvPr/>
                </p:nvSpPr>
                <p:spPr>
                  <a:xfrm>
                    <a:off x="1362491" y="2421297"/>
                    <a:ext cx="3489354" cy="95310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grpSp>
          <p:sp>
            <p:nvSpPr>
              <p:cNvPr id="6" name="文本框 32"/>
              <p:cNvSpPr txBox="1"/>
              <p:nvPr/>
            </p:nvSpPr>
            <p:spPr>
              <a:xfrm>
                <a:off x="3131538" y="1275606"/>
                <a:ext cx="982980" cy="236220"/>
              </a:xfrm>
              <a:prstGeom prst="rect">
                <a:avLst/>
              </a:prstGeom>
              <a:noFill/>
            </p:spPr>
            <p:txBody>
              <a:bodyPr wrap="none" lIns="91440" tIns="45720" rIns="91440" bIns="45720" rtlCol="0">
                <a:spAutoFit/>
              </a:bodyPr>
              <a:lstStyle/>
              <a:p>
                <a:pPr algn="ctr"/>
                <a:r>
                  <a:rPr lang="en-US" altLang="zh-CN" sz="1465" b="1" dirty="0">
                    <a:solidFill>
                      <a:schemeClr val="tx1"/>
                    </a:solidFill>
                  </a:rPr>
                  <a:t>此处添加标题</a:t>
                </a:r>
              </a:p>
            </p:txBody>
          </p:sp>
          <p:sp>
            <p:nvSpPr>
              <p:cNvPr id="7" name="文本框 33"/>
              <p:cNvSpPr txBox="1"/>
              <p:nvPr/>
            </p:nvSpPr>
            <p:spPr>
              <a:xfrm>
                <a:off x="3284742" y="1444971"/>
                <a:ext cx="641509" cy="191453"/>
              </a:xfrm>
              <a:prstGeom prst="rect">
                <a:avLst/>
              </a:prstGeom>
              <a:noFill/>
            </p:spPr>
            <p:txBody>
              <a:bodyPr wrap="none" lIns="91440" tIns="45720" rIns="91440" bIns="45720" rtlCol="0">
                <a:spAutoFit/>
              </a:bodyPr>
              <a:lstStyle/>
              <a:p>
                <a:pPr algn="ctr"/>
                <a:r>
                  <a:rPr lang="en-US" altLang="zh-CN" sz="1065" b="1" dirty="0">
                    <a:solidFill>
                      <a:schemeClr val="tx1"/>
                    </a:solidFill>
                  </a:rPr>
                  <a:t>Sample text</a:t>
                </a:r>
              </a:p>
            </p:txBody>
          </p:sp>
        </p:grpSp>
        <p:sp>
          <p:nvSpPr>
            <p:cNvPr id="23" name="Freeform 147"/>
            <p:cNvSpPr>
              <a:spLocks noEditPoints="1"/>
            </p:cNvSpPr>
            <p:nvPr/>
          </p:nvSpPr>
          <p:spPr bwMode="auto">
            <a:xfrm>
              <a:off x="3516880" y="3602925"/>
              <a:ext cx="181304" cy="286337"/>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F7F7F"/>
            </a:solidFill>
            <a:ln>
              <a:noFill/>
            </a:ln>
          </p:spPr>
          <p:txBody>
            <a:bodyPr vert="horz" wrap="square" lIns="91440" tIns="45720" rIns="91440" bIns="45720" numCol="1" anchor="t" anchorCtr="0" compatLnSpc="1"/>
            <a:lstStyle/>
            <a:p>
              <a:pPr algn="ctr"/>
              <a:endParaRPr lang="zh-CN" altLang="en-US" sz="2400">
                <a:solidFill>
                  <a:schemeClr val="tx1"/>
                </a:solidFill>
              </a:endParaRPr>
            </a:p>
          </p:txBody>
        </p:sp>
      </p:grpSp>
      <p:grpSp>
        <p:nvGrpSpPr>
          <p:cNvPr id="24" name="组合 23"/>
          <p:cNvGrpSpPr/>
          <p:nvPr/>
        </p:nvGrpSpPr>
        <p:grpSpPr>
          <a:xfrm>
            <a:off x="1134380" y="1618412"/>
            <a:ext cx="2538781" cy="4402876"/>
            <a:chOff x="850335" y="1069793"/>
            <a:chExt cx="1904086" cy="3302157"/>
          </a:xfrm>
        </p:grpSpPr>
        <p:grpSp>
          <p:nvGrpSpPr>
            <p:cNvPr id="25" name="组合 24"/>
            <p:cNvGrpSpPr/>
            <p:nvPr/>
          </p:nvGrpSpPr>
          <p:grpSpPr>
            <a:xfrm>
              <a:off x="895000" y="1085825"/>
              <a:ext cx="1859421" cy="3286125"/>
              <a:chOff x="895000" y="1085825"/>
              <a:chExt cx="1859421" cy="3286125"/>
            </a:xfrm>
          </p:grpSpPr>
          <p:grpSp>
            <p:nvGrpSpPr>
              <p:cNvPr id="31" name="组合 30"/>
              <p:cNvGrpSpPr/>
              <p:nvPr/>
            </p:nvGrpSpPr>
            <p:grpSpPr>
              <a:xfrm>
                <a:off x="971600" y="1085825"/>
                <a:ext cx="1706223" cy="3286125"/>
                <a:chOff x="971600" y="1085825"/>
                <a:chExt cx="1706223" cy="3286125"/>
              </a:xfrm>
            </p:grpSpPr>
            <p:sp>
              <p:nvSpPr>
                <p:cNvPr id="37" name="圆角矩形 36"/>
                <p:cNvSpPr/>
                <p:nvPr/>
              </p:nvSpPr>
              <p:spPr>
                <a:xfrm>
                  <a:off x="971600" y="1085825"/>
                  <a:ext cx="1706223" cy="3286125"/>
                </a:xfrm>
                <a:prstGeom prst="roundRect">
                  <a:avLst>
                    <a:gd name="adj" fmla="val 6990"/>
                  </a:avLst>
                </a:prstGeom>
                <a:solidFill>
                  <a:schemeClr val="bg1">
                    <a:lumMod val="95000"/>
                  </a:schemeClr>
                </a:solidFill>
                <a:ln>
                  <a:solidFill>
                    <a:srgbClr val="056007"/>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38" name="矩形 37"/>
                <p:cNvSpPr/>
                <p:nvPr/>
              </p:nvSpPr>
              <p:spPr>
                <a:xfrm>
                  <a:off x="1104900" y="2352650"/>
                  <a:ext cx="1476375" cy="628650"/>
                </a:xfrm>
                <a:prstGeom prst="rect">
                  <a:avLst/>
                </a:pr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39" name="矩形 38"/>
                <p:cNvSpPr/>
                <p:nvPr/>
              </p:nvSpPr>
              <p:spPr>
                <a:xfrm>
                  <a:off x="1104900"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40" name="矩形 39"/>
                <p:cNvSpPr/>
                <p:nvPr/>
              </p:nvSpPr>
              <p:spPr>
                <a:xfrm rot="10800000">
                  <a:off x="1104900"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41" name="文本框 12"/>
                <p:cNvSpPr txBox="1"/>
                <p:nvPr/>
              </p:nvSpPr>
              <p:spPr>
                <a:xfrm>
                  <a:off x="1227424" y="1903218"/>
                  <a:ext cx="1231328" cy="390049"/>
                </a:xfrm>
                <a:prstGeom prst="rect">
                  <a:avLst/>
                </a:prstGeom>
                <a:noFill/>
              </p:spPr>
              <p:txBody>
                <a:bodyPr wrap="square" lIns="91440" tIns="45720" rIns="91440" bIns="45720" rtlCol="0">
                  <a:spAutoFit/>
                </a:bodyPr>
                <a:lstStyle/>
                <a:p>
                  <a:pPr algn="ctr"/>
                  <a:r>
                    <a:rPr lang="en-US" altLang="zh-CN" sz="935" dirty="0">
                      <a:solidFill>
                        <a:schemeClr val="tx1"/>
                      </a:solidFill>
                    </a:rPr>
                    <a:t>请在此粘贴或者输入您的文字内容请在此粘贴或者输入您的文字内容</a:t>
                  </a:r>
                </a:p>
              </p:txBody>
            </p:sp>
            <p:sp>
              <p:nvSpPr>
                <p:cNvPr id="42" name="文本框 18"/>
                <p:cNvSpPr txBox="1"/>
                <p:nvPr/>
              </p:nvSpPr>
              <p:spPr>
                <a:xfrm>
                  <a:off x="1492569" y="2367921"/>
                  <a:ext cx="701040" cy="655796"/>
                </a:xfrm>
                <a:prstGeom prst="rect">
                  <a:avLst/>
                </a:prstGeom>
                <a:noFill/>
              </p:spPr>
              <p:txBody>
                <a:bodyPr wrap="none" lIns="91440" tIns="45720" rIns="91440" bIns="45720" rtlCol="0">
                  <a:spAutoFit/>
                </a:bodyPr>
                <a:lstStyle/>
                <a:p>
                  <a:pPr algn="ctr"/>
                  <a:r>
                    <a:rPr lang="en-US" altLang="zh-CN" sz="4800" b="1" dirty="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01</a:t>
                  </a:r>
                </a:p>
              </p:txBody>
            </p:sp>
          </p:grpSp>
          <p:grpSp>
            <p:nvGrpSpPr>
              <p:cNvPr id="32" name="组合 31"/>
              <p:cNvGrpSpPr/>
              <p:nvPr/>
            </p:nvGrpSpPr>
            <p:grpSpPr>
              <a:xfrm flipV="1">
                <a:off x="895000" y="3380859"/>
                <a:ext cx="1859421" cy="835205"/>
                <a:chOff x="837732" y="2078700"/>
                <a:chExt cx="4394668" cy="1766999"/>
              </a:xfrm>
            </p:grpSpPr>
            <p:sp>
              <p:nvSpPr>
                <p:cNvPr id="34" name="椭圆 33"/>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35" name="椭圆 34"/>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36" name="矩形 35"/>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
            <p:nvSpPr>
              <p:cNvPr id="33" name="Freeform 123"/>
              <p:cNvSpPr>
                <a:spLocks noEditPoints="1"/>
              </p:cNvSpPr>
              <p:nvPr/>
            </p:nvSpPr>
            <p:spPr bwMode="auto">
              <a:xfrm>
                <a:off x="1724297" y="3618331"/>
                <a:ext cx="237583" cy="264776"/>
              </a:xfrm>
              <a:custGeom>
                <a:avLst/>
                <a:gdLst>
                  <a:gd name="T0" fmla="*/ 13 w 77"/>
                  <a:gd name="T1" fmla="*/ 8 h 86"/>
                  <a:gd name="T2" fmla="*/ 38 w 77"/>
                  <a:gd name="T3" fmla="*/ 1 h 86"/>
                  <a:gd name="T4" fmla="*/ 59 w 77"/>
                  <a:gd name="T5" fmla="*/ 13 h 86"/>
                  <a:gd name="T6" fmla="*/ 66 w 77"/>
                  <a:gd name="T7" fmla="*/ 38 h 86"/>
                  <a:gd name="T8" fmla="*/ 58 w 77"/>
                  <a:gd name="T9" fmla="*/ 55 h 86"/>
                  <a:gd name="T10" fmla="*/ 64 w 77"/>
                  <a:gd name="T11" fmla="*/ 59 h 86"/>
                  <a:gd name="T12" fmla="*/ 74 w 77"/>
                  <a:gd name="T13" fmla="*/ 72 h 86"/>
                  <a:gd name="T14" fmla="*/ 73 w 77"/>
                  <a:gd name="T15" fmla="*/ 84 h 86"/>
                  <a:gd name="T16" fmla="*/ 73 w 77"/>
                  <a:gd name="T17" fmla="*/ 84 h 86"/>
                  <a:gd name="T18" fmla="*/ 62 w 77"/>
                  <a:gd name="T19" fmla="*/ 82 h 86"/>
                  <a:gd name="T20" fmla="*/ 51 w 77"/>
                  <a:gd name="T21" fmla="*/ 68 h 86"/>
                  <a:gd name="T22" fmla="*/ 49 w 77"/>
                  <a:gd name="T23" fmla="*/ 63 h 86"/>
                  <a:gd name="T24" fmla="*/ 30 w 77"/>
                  <a:gd name="T25" fmla="*/ 66 h 86"/>
                  <a:gd name="T26" fmla="*/ 8 w 77"/>
                  <a:gd name="T27" fmla="*/ 54 h 86"/>
                  <a:gd name="T28" fmla="*/ 1 w 77"/>
                  <a:gd name="T29" fmla="*/ 30 h 86"/>
                  <a:gd name="T30" fmla="*/ 13 w 77"/>
                  <a:gd name="T31" fmla="*/ 8 h 86"/>
                  <a:gd name="T32" fmla="*/ 30 w 77"/>
                  <a:gd name="T33" fmla="*/ 49 h 86"/>
                  <a:gd name="T34" fmla="*/ 38 w 77"/>
                  <a:gd name="T35" fmla="*/ 49 h 86"/>
                  <a:gd name="T36" fmla="*/ 38 w 77"/>
                  <a:gd name="T37" fmla="*/ 40 h 86"/>
                  <a:gd name="T38" fmla="*/ 47 w 77"/>
                  <a:gd name="T39" fmla="*/ 40 h 86"/>
                  <a:gd name="T40" fmla="*/ 47 w 77"/>
                  <a:gd name="T41" fmla="*/ 32 h 86"/>
                  <a:gd name="T42" fmla="*/ 38 w 77"/>
                  <a:gd name="T43" fmla="*/ 32 h 86"/>
                  <a:gd name="T44" fmla="*/ 38 w 77"/>
                  <a:gd name="T45" fmla="*/ 23 h 86"/>
                  <a:gd name="T46" fmla="*/ 30 w 77"/>
                  <a:gd name="T47" fmla="*/ 23 h 86"/>
                  <a:gd name="T48" fmla="*/ 30 w 77"/>
                  <a:gd name="T49" fmla="*/ 32 h 86"/>
                  <a:gd name="T50" fmla="*/ 21 w 77"/>
                  <a:gd name="T51" fmla="*/ 32 h 86"/>
                  <a:gd name="T52" fmla="*/ 21 w 77"/>
                  <a:gd name="T53" fmla="*/ 40 h 86"/>
                  <a:gd name="T54" fmla="*/ 30 w 77"/>
                  <a:gd name="T55" fmla="*/ 40 h 86"/>
                  <a:gd name="T56" fmla="*/ 30 w 77"/>
                  <a:gd name="T57" fmla="*/ 49 h 86"/>
                  <a:gd name="T58" fmla="*/ 18 w 77"/>
                  <a:gd name="T59" fmla="*/ 36 h 86"/>
                  <a:gd name="T60" fmla="*/ 43 w 77"/>
                  <a:gd name="T61" fmla="*/ 19 h 86"/>
                  <a:gd name="T62" fmla="*/ 18 w 77"/>
                  <a:gd name="T63" fmla="*/ 36 h 86"/>
                  <a:gd name="T64" fmla="*/ 36 w 77"/>
                  <a:gd name="T65" fmla="*/ 12 h 86"/>
                  <a:gd name="T66" fmla="*/ 20 w 77"/>
                  <a:gd name="T67" fmla="*/ 16 h 86"/>
                  <a:gd name="T68" fmla="*/ 12 w 77"/>
                  <a:gd name="T69" fmla="*/ 31 h 86"/>
                  <a:gd name="T70" fmla="*/ 16 w 77"/>
                  <a:gd name="T71" fmla="*/ 47 h 86"/>
                  <a:gd name="T72" fmla="*/ 31 w 77"/>
                  <a:gd name="T73" fmla="*/ 55 h 86"/>
                  <a:gd name="T74" fmla="*/ 47 w 77"/>
                  <a:gd name="T75" fmla="*/ 51 h 86"/>
                  <a:gd name="T76" fmla="*/ 55 w 77"/>
                  <a:gd name="T77" fmla="*/ 36 h 86"/>
                  <a:gd name="T78" fmla="*/ 51 w 77"/>
                  <a:gd name="T79" fmla="*/ 20 h 86"/>
                  <a:gd name="T80" fmla="*/ 36 w 77"/>
                  <a:gd name="T81"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chemeClr val="bg1">
                  <a:lumMod val="50000"/>
                </a:schemeClr>
              </a:solidFill>
              <a:ln>
                <a:noFill/>
              </a:ln>
            </p:spPr>
            <p:txBody>
              <a:bodyPr vert="horz" wrap="square" lIns="91440" tIns="45720" rIns="91440" bIns="45720" numCol="1" anchor="t" anchorCtr="0" compatLnSpc="1"/>
              <a:lstStyle/>
              <a:p>
                <a:pPr algn="ctr"/>
                <a:endParaRPr lang="zh-CN" altLang="en-US" sz="2400">
                  <a:solidFill>
                    <a:schemeClr val="tx1"/>
                  </a:solidFill>
                </a:endParaRPr>
              </a:p>
            </p:txBody>
          </p:sp>
        </p:grpSp>
        <p:grpSp>
          <p:nvGrpSpPr>
            <p:cNvPr id="26" name="组合 25"/>
            <p:cNvGrpSpPr/>
            <p:nvPr/>
          </p:nvGrpSpPr>
          <p:grpSpPr>
            <a:xfrm flipV="1">
              <a:off x="850335" y="1069793"/>
              <a:ext cx="1859421" cy="835205"/>
              <a:chOff x="837732" y="2078700"/>
              <a:chExt cx="4394668" cy="1766999"/>
            </a:xfrm>
          </p:grpSpPr>
          <p:sp>
            <p:nvSpPr>
              <p:cNvPr id="28" name="椭圆 27"/>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29" name="椭圆 28"/>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30" name="矩形 29"/>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
          <p:nvSpPr>
            <p:cNvPr id="27" name="文本框 10"/>
            <p:cNvSpPr txBox="1"/>
            <p:nvPr/>
          </p:nvSpPr>
          <p:spPr>
            <a:xfrm>
              <a:off x="1367093" y="1333328"/>
              <a:ext cx="982980" cy="236220"/>
            </a:xfrm>
            <a:prstGeom prst="rect">
              <a:avLst/>
            </a:prstGeom>
            <a:noFill/>
          </p:spPr>
          <p:txBody>
            <a:bodyPr wrap="none" lIns="91440" tIns="45720" rIns="91440" bIns="45720" rtlCol="0">
              <a:spAutoFit/>
            </a:bodyPr>
            <a:lstStyle/>
            <a:p>
              <a:pPr algn="ctr"/>
              <a:r>
                <a:rPr lang="en-US" altLang="zh-CN" sz="1465" b="1" dirty="0">
                  <a:solidFill>
                    <a:schemeClr val="tx1"/>
                  </a:solidFill>
                </a:rPr>
                <a:t>此处添加标题</a:t>
              </a:r>
            </a:p>
          </p:txBody>
        </p:sp>
        <p:sp>
          <p:nvSpPr>
            <p:cNvPr id="43" name="文本框 11"/>
            <p:cNvSpPr txBox="1"/>
            <p:nvPr/>
          </p:nvSpPr>
          <p:spPr>
            <a:xfrm>
              <a:off x="1520297" y="1502693"/>
              <a:ext cx="641509" cy="191453"/>
            </a:xfrm>
            <a:prstGeom prst="rect">
              <a:avLst/>
            </a:prstGeom>
            <a:noFill/>
          </p:spPr>
          <p:txBody>
            <a:bodyPr wrap="none" lIns="91440" tIns="45720" rIns="91440" bIns="45720" rtlCol="0">
              <a:spAutoFit/>
            </a:bodyPr>
            <a:lstStyle/>
            <a:p>
              <a:pPr algn="ctr"/>
              <a:r>
                <a:rPr lang="en-US" altLang="zh-CN" sz="1065" b="1" dirty="0">
                  <a:solidFill>
                    <a:schemeClr val="tx1"/>
                  </a:solidFill>
                </a:rPr>
                <a:t>Sample text</a:t>
              </a:r>
            </a:p>
          </p:txBody>
        </p:sp>
      </p:grpSp>
      <p:grpSp>
        <p:nvGrpSpPr>
          <p:cNvPr id="44" name="组合 43"/>
          <p:cNvGrpSpPr/>
          <p:nvPr/>
        </p:nvGrpSpPr>
        <p:grpSpPr>
          <a:xfrm>
            <a:off x="6011130" y="1618412"/>
            <a:ext cx="2542561" cy="4381500"/>
            <a:chOff x="4463204" y="1085825"/>
            <a:chExt cx="1906921" cy="3286125"/>
          </a:xfrm>
        </p:grpSpPr>
        <p:grpSp>
          <p:nvGrpSpPr>
            <p:cNvPr id="45" name="组合 44"/>
            <p:cNvGrpSpPr/>
            <p:nvPr/>
          </p:nvGrpSpPr>
          <p:grpSpPr>
            <a:xfrm>
              <a:off x="4510704" y="1085825"/>
              <a:ext cx="1859421" cy="3286125"/>
              <a:chOff x="4458137" y="1085825"/>
              <a:chExt cx="1859421" cy="3286125"/>
            </a:xfrm>
          </p:grpSpPr>
          <p:grpSp>
            <p:nvGrpSpPr>
              <p:cNvPr id="50" name="组合 49"/>
              <p:cNvGrpSpPr/>
              <p:nvPr/>
            </p:nvGrpSpPr>
            <p:grpSpPr>
              <a:xfrm>
                <a:off x="4489744" y="1085825"/>
                <a:ext cx="1701208" cy="3286125"/>
                <a:chOff x="4489744" y="1085825"/>
                <a:chExt cx="1701208" cy="3286125"/>
              </a:xfrm>
            </p:grpSpPr>
            <p:sp>
              <p:nvSpPr>
                <p:cNvPr id="57" name="圆角矩形 56"/>
                <p:cNvSpPr/>
                <p:nvPr/>
              </p:nvSpPr>
              <p:spPr>
                <a:xfrm>
                  <a:off x="4489744" y="1085825"/>
                  <a:ext cx="1701208" cy="3286125"/>
                </a:xfrm>
                <a:prstGeom prst="roundRect">
                  <a:avLst>
                    <a:gd name="adj" fmla="val 6990"/>
                  </a:avLst>
                </a:prstGeom>
                <a:solidFill>
                  <a:schemeClr val="bg1">
                    <a:lumMod val="95000"/>
                  </a:schemeClr>
                </a:solidFill>
                <a:ln>
                  <a:solidFill>
                    <a:srgbClr val="056007"/>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58" name="矩形 57"/>
                <p:cNvSpPr/>
                <p:nvPr/>
              </p:nvSpPr>
              <p:spPr>
                <a:xfrm>
                  <a:off x="4649660" y="2352650"/>
                  <a:ext cx="1476375" cy="628650"/>
                </a:xfrm>
                <a:prstGeom prst="rect">
                  <a:avLst/>
                </a:pr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59" name="矩形 58"/>
                <p:cNvSpPr/>
                <p:nvPr/>
              </p:nvSpPr>
              <p:spPr>
                <a:xfrm>
                  <a:off x="4649660"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60" name="矩形 59"/>
                <p:cNvSpPr/>
                <p:nvPr/>
              </p:nvSpPr>
              <p:spPr>
                <a:xfrm rot="10800000">
                  <a:off x="4649660"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61" name="文本框 51"/>
                <p:cNvSpPr txBox="1"/>
                <p:nvPr/>
              </p:nvSpPr>
              <p:spPr>
                <a:xfrm>
                  <a:off x="4772184" y="1903218"/>
                  <a:ext cx="1231328" cy="390049"/>
                </a:xfrm>
                <a:prstGeom prst="rect">
                  <a:avLst/>
                </a:prstGeom>
                <a:noFill/>
              </p:spPr>
              <p:txBody>
                <a:bodyPr wrap="square" lIns="91440" tIns="45720" rIns="91440" bIns="45720" rtlCol="0">
                  <a:spAutoFit/>
                </a:bodyPr>
                <a:lstStyle/>
                <a:p>
                  <a:pPr algn="ctr"/>
                  <a:r>
                    <a:rPr lang="en-US" altLang="zh-CN" sz="935" dirty="0">
                      <a:solidFill>
                        <a:schemeClr val="tx1"/>
                      </a:solidFill>
                    </a:rPr>
                    <a:t>请在此粘贴或者输入您的文字内容请在此粘贴或者输入您的文字内容</a:t>
                  </a:r>
                </a:p>
              </p:txBody>
            </p:sp>
            <p:sp>
              <p:nvSpPr>
                <p:cNvPr id="62" name="文本框 57"/>
                <p:cNvSpPr txBox="1"/>
                <p:nvPr/>
              </p:nvSpPr>
              <p:spPr>
                <a:xfrm>
                  <a:off x="5037328" y="2367921"/>
                  <a:ext cx="701040" cy="655796"/>
                </a:xfrm>
                <a:prstGeom prst="rect">
                  <a:avLst/>
                </a:prstGeom>
                <a:noFill/>
              </p:spPr>
              <p:txBody>
                <a:bodyPr wrap="none" lIns="91440" tIns="45720" rIns="91440" bIns="45720" rtlCol="0">
                  <a:spAutoFit/>
                </a:bodyPr>
                <a:lstStyle/>
                <a:p>
                  <a:pPr algn="ctr"/>
                  <a:r>
                    <a:rPr lang="en-US" altLang="zh-CN" sz="4800" b="1" dirty="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03</a:t>
                  </a:r>
                </a:p>
              </p:txBody>
            </p:sp>
          </p:grpSp>
          <p:grpSp>
            <p:nvGrpSpPr>
              <p:cNvPr id="51" name="组合 50"/>
              <p:cNvGrpSpPr/>
              <p:nvPr/>
            </p:nvGrpSpPr>
            <p:grpSpPr>
              <a:xfrm flipV="1">
                <a:off x="4458137" y="1117390"/>
                <a:ext cx="1859421" cy="835205"/>
                <a:chOff x="837732" y="2078700"/>
                <a:chExt cx="4394668" cy="1766999"/>
              </a:xfrm>
            </p:grpSpPr>
            <p:sp>
              <p:nvSpPr>
                <p:cNvPr id="54" name="椭圆 53"/>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55" name="椭圆 54"/>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56" name="矩形 55"/>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
            <p:nvSpPr>
              <p:cNvPr id="52" name="文本框 49"/>
              <p:cNvSpPr txBox="1"/>
              <p:nvPr/>
            </p:nvSpPr>
            <p:spPr>
              <a:xfrm>
                <a:off x="4911853" y="1333328"/>
                <a:ext cx="982980" cy="236220"/>
              </a:xfrm>
              <a:prstGeom prst="rect">
                <a:avLst/>
              </a:prstGeom>
              <a:noFill/>
            </p:spPr>
            <p:txBody>
              <a:bodyPr wrap="none" lIns="91440" tIns="45720" rIns="91440" bIns="45720" rtlCol="0">
                <a:spAutoFit/>
              </a:bodyPr>
              <a:lstStyle/>
              <a:p>
                <a:pPr algn="ctr"/>
                <a:r>
                  <a:rPr lang="en-US" altLang="zh-CN" sz="1465" b="1" dirty="0">
                    <a:solidFill>
                      <a:schemeClr val="tx1"/>
                    </a:solidFill>
                  </a:rPr>
                  <a:t>此处添加标题</a:t>
                </a:r>
              </a:p>
            </p:txBody>
          </p:sp>
          <p:sp>
            <p:nvSpPr>
              <p:cNvPr id="53" name="文本框 50"/>
              <p:cNvSpPr txBox="1"/>
              <p:nvPr/>
            </p:nvSpPr>
            <p:spPr>
              <a:xfrm>
                <a:off x="5065057" y="1502693"/>
                <a:ext cx="641509" cy="191453"/>
              </a:xfrm>
              <a:prstGeom prst="rect">
                <a:avLst/>
              </a:prstGeom>
              <a:noFill/>
            </p:spPr>
            <p:txBody>
              <a:bodyPr wrap="none" lIns="91440" tIns="45720" rIns="91440" bIns="45720" rtlCol="0">
                <a:spAutoFit/>
              </a:bodyPr>
              <a:lstStyle/>
              <a:p>
                <a:pPr algn="ctr"/>
                <a:r>
                  <a:rPr lang="en-US" altLang="zh-CN" sz="1065" b="1" dirty="0">
                    <a:solidFill>
                      <a:schemeClr val="tx1"/>
                    </a:solidFill>
                  </a:rPr>
                  <a:t>Sample text</a:t>
                </a:r>
              </a:p>
            </p:txBody>
          </p:sp>
        </p:grpSp>
        <p:grpSp>
          <p:nvGrpSpPr>
            <p:cNvPr id="46" name="组合 45"/>
            <p:cNvGrpSpPr/>
            <p:nvPr/>
          </p:nvGrpSpPr>
          <p:grpSpPr>
            <a:xfrm flipV="1">
              <a:off x="4463204" y="3358053"/>
              <a:ext cx="1859421" cy="835205"/>
              <a:chOff x="837732" y="2078700"/>
              <a:chExt cx="4394668" cy="1766999"/>
            </a:xfrm>
          </p:grpSpPr>
          <p:sp>
            <p:nvSpPr>
              <p:cNvPr id="47" name="椭圆 46"/>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48" name="椭圆 47"/>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49" name="矩形 48"/>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
          <p:nvSpPr>
            <p:cNvPr id="63" name="Freeform 203"/>
            <p:cNvSpPr>
              <a:spLocks noEditPoints="1"/>
            </p:cNvSpPr>
            <p:nvPr/>
          </p:nvSpPr>
          <p:spPr bwMode="auto">
            <a:xfrm>
              <a:off x="5277188" y="3672945"/>
              <a:ext cx="221318" cy="216317"/>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rgbClr val="7F7F7F"/>
            </a:solidFill>
            <a:ln>
              <a:noFill/>
            </a:ln>
          </p:spPr>
          <p:txBody>
            <a:bodyPr vert="horz" wrap="square" lIns="91440" tIns="45720" rIns="91440" bIns="45720" numCol="1" anchor="t" anchorCtr="0" compatLnSpc="1"/>
            <a:lstStyle/>
            <a:p>
              <a:pPr algn="ctr"/>
              <a:endParaRPr lang="zh-CN" altLang="en-US" sz="2400">
                <a:solidFill>
                  <a:schemeClr val="tx1"/>
                </a:solidFill>
              </a:endParaRPr>
            </a:p>
          </p:txBody>
        </p:sp>
      </p:grpSp>
      <p:grpSp>
        <p:nvGrpSpPr>
          <p:cNvPr id="64" name="组合 63"/>
          <p:cNvGrpSpPr/>
          <p:nvPr/>
        </p:nvGrpSpPr>
        <p:grpSpPr>
          <a:xfrm>
            <a:off x="8403324" y="1618412"/>
            <a:ext cx="2479228" cy="4381500"/>
            <a:chOff x="6238452" y="1085825"/>
            <a:chExt cx="1859421" cy="3286125"/>
          </a:xfrm>
        </p:grpSpPr>
        <p:sp>
          <p:nvSpPr>
            <p:cNvPr id="65" name="圆角矩形 64"/>
            <p:cNvSpPr/>
            <p:nvPr/>
          </p:nvSpPr>
          <p:spPr>
            <a:xfrm>
              <a:off x="6317559" y="1085825"/>
              <a:ext cx="1638818" cy="3286125"/>
            </a:xfrm>
            <a:prstGeom prst="roundRect">
              <a:avLst>
                <a:gd name="adj" fmla="val 6990"/>
              </a:avLst>
            </a:prstGeom>
            <a:solidFill>
              <a:schemeClr val="bg1">
                <a:lumMod val="95000"/>
              </a:schemeClr>
            </a:solidFill>
            <a:ln>
              <a:solidFill>
                <a:srgbClr val="5CA30E"/>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66" name="矩形 65"/>
            <p:cNvSpPr/>
            <p:nvPr/>
          </p:nvSpPr>
          <p:spPr>
            <a:xfrm>
              <a:off x="6429975" y="2352650"/>
              <a:ext cx="1476375" cy="628650"/>
            </a:xfrm>
            <a:prstGeom prst="rect">
              <a:avLst/>
            </a:pr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67" name="矩形 66"/>
            <p:cNvSpPr/>
            <p:nvPr/>
          </p:nvSpPr>
          <p:spPr>
            <a:xfrm>
              <a:off x="6429975"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sp>
          <p:nvSpPr>
            <p:cNvPr id="68" name="矩形 67"/>
            <p:cNvSpPr/>
            <p:nvPr/>
          </p:nvSpPr>
          <p:spPr>
            <a:xfrm rot="10800000">
              <a:off x="6429975"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tx1"/>
                </a:solidFill>
              </a:endParaRPr>
            </a:p>
          </p:txBody>
        </p:sp>
        <p:grpSp>
          <p:nvGrpSpPr>
            <p:cNvPr id="69" name="组合 68"/>
            <p:cNvGrpSpPr/>
            <p:nvPr/>
          </p:nvGrpSpPr>
          <p:grpSpPr>
            <a:xfrm flipV="1">
              <a:off x="6238452" y="1117390"/>
              <a:ext cx="1859421" cy="835205"/>
              <a:chOff x="837732" y="2078700"/>
              <a:chExt cx="4394668" cy="1766999"/>
            </a:xfrm>
          </p:grpSpPr>
          <p:sp>
            <p:nvSpPr>
              <p:cNvPr id="78" name="椭圆 77"/>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79" name="椭圆 78"/>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80" name="矩形 79"/>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
          <p:nvSpPr>
            <p:cNvPr id="70" name="文本框 66"/>
            <p:cNvSpPr txBox="1"/>
            <p:nvPr/>
          </p:nvSpPr>
          <p:spPr>
            <a:xfrm>
              <a:off x="6692168" y="1333328"/>
              <a:ext cx="982980" cy="236220"/>
            </a:xfrm>
            <a:prstGeom prst="rect">
              <a:avLst/>
            </a:prstGeom>
            <a:noFill/>
          </p:spPr>
          <p:txBody>
            <a:bodyPr wrap="none" lIns="91440" tIns="45720" rIns="91440" bIns="45720" rtlCol="0">
              <a:spAutoFit/>
            </a:bodyPr>
            <a:lstStyle/>
            <a:p>
              <a:pPr algn="ctr"/>
              <a:r>
                <a:rPr lang="en-US" altLang="zh-CN" sz="1465" b="1" dirty="0">
                  <a:solidFill>
                    <a:schemeClr val="tx1"/>
                  </a:solidFill>
                </a:rPr>
                <a:t>此处添加标题</a:t>
              </a:r>
            </a:p>
          </p:txBody>
        </p:sp>
        <p:sp>
          <p:nvSpPr>
            <p:cNvPr id="71" name="文本框 67"/>
            <p:cNvSpPr txBox="1"/>
            <p:nvPr/>
          </p:nvSpPr>
          <p:spPr>
            <a:xfrm>
              <a:off x="6845372" y="1502693"/>
              <a:ext cx="641509" cy="191453"/>
            </a:xfrm>
            <a:prstGeom prst="rect">
              <a:avLst/>
            </a:prstGeom>
            <a:noFill/>
          </p:spPr>
          <p:txBody>
            <a:bodyPr wrap="none" lIns="91440" tIns="45720" rIns="91440" bIns="45720" rtlCol="0">
              <a:spAutoFit/>
            </a:bodyPr>
            <a:lstStyle/>
            <a:p>
              <a:pPr algn="ctr"/>
              <a:r>
                <a:rPr lang="en-US" altLang="zh-CN" sz="1065" b="1" dirty="0">
                  <a:solidFill>
                    <a:schemeClr val="tx1"/>
                  </a:solidFill>
                </a:rPr>
                <a:t>Sample text</a:t>
              </a:r>
            </a:p>
          </p:txBody>
        </p:sp>
        <p:sp>
          <p:nvSpPr>
            <p:cNvPr id="72" name="文本框 68"/>
            <p:cNvSpPr txBox="1"/>
            <p:nvPr/>
          </p:nvSpPr>
          <p:spPr>
            <a:xfrm>
              <a:off x="6552499" y="1903218"/>
              <a:ext cx="1231328" cy="390049"/>
            </a:xfrm>
            <a:prstGeom prst="rect">
              <a:avLst/>
            </a:prstGeom>
            <a:noFill/>
          </p:spPr>
          <p:txBody>
            <a:bodyPr wrap="square" lIns="91440" tIns="45720" rIns="91440" bIns="45720" rtlCol="0">
              <a:spAutoFit/>
            </a:bodyPr>
            <a:lstStyle/>
            <a:p>
              <a:pPr algn="ctr"/>
              <a:r>
                <a:rPr lang="en-US" altLang="zh-CN" sz="935" dirty="0">
                  <a:solidFill>
                    <a:schemeClr val="tx1"/>
                  </a:solidFill>
                </a:rPr>
                <a:t>请在此粘贴或者输入您的文字内容请在此粘贴或者输入您的文字内容</a:t>
              </a:r>
            </a:p>
          </p:txBody>
        </p:sp>
        <p:grpSp>
          <p:nvGrpSpPr>
            <p:cNvPr id="73" name="组合 72"/>
            <p:cNvGrpSpPr/>
            <p:nvPr/>
          </p:nvGrpSpPr>
          <p:grpSpPr>
            <a:xfrm flipV="1">
              <a:off x="6238452" y="3358053"/>
              <a:ext cx="1859421" cy="835205"/>
              <a:chOff x="837732" y="2078700"/>
              <a:chExt cx="4394668" cy="1766999"/>
            </a:xfrm>
          </p:grpSpPr>
          <p:sp>
            <p:nvSpPr>
              <p:cNvPr id="75" name="椭圆 74"/>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76" name="椭圆 75"/>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77" name="矩形 76"/>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
          <p:nvSpPr>
            <p:cNvPr id="74" name="文本框 74"/>
            <p:cNvSpPr txBox="1"/>
            <p:nvPr/>
          </p:nvSpPr>
          <p:spPr>
            <a:xfrm>
              <a:off x="6817643" y="2367921"/>
              <a:ext cx="701040" cy="655796"/>
            </a:xfrm>
            <a:prstGeom prst="rect">
              <a:avLst/>
            </a:prstGeom>
            <a:noFill/>
          </p:spPr>
          <p:txBody>
            <a:bodyPr wrap="none" lIns="91440" tIns="45720" rIns="91440" bIns="45720" rtlCol="0">
              <a:spAutoFit/>
            </a:bodyPr>
            <a:lstStyle/>
            <a:p>
              <a:pPr algn="ctr"/>
              <a:r>
                <a:rPr lang="en-US" altLang="zh-CN" sz="4800" b="1" dirty="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04</a:t>
              </a:r>
            </a:p>
          </p:txBody>
        </p:sp>
        <p:sp>
          <p:nvSpPr>
            <p:cNvPr id="81" name="Freeform 142"/>
            <p:cNvSpPr>
              <a:spLocks noEditPoints="1"/>
            </p:cNvSpPr>
            <p:nvPr/>
          </p:nvSpPr>
          <p:spPr bwMode="auto">
            <a:xfrm>
              <a:off x="7016242" y="3618331"/>
              <a:ext cx="303842" cy="291339"/>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rgbClr val="7F7F7F"/>
            </a:solidFill>
            <a:ln>
              <a:noFill/>
            </a:ln>
          </p:spPr>
          <p:txBody>
            <a:bodyPr vert="horz" wrap="square" lIns="91440" tIns="45720" rIns="91440" bIns="45720" numCol="1" anchor="t" anchorCtr="0" compatLnSpc="1"/>
            <a:lstStyle/>
            <a:p>
              <a:pPr algn="ctr"/>
              <a:endParaRPr lang="zh-CN" altLang="en-US" sz="2400">
                <a:solidFill>
                  <a:schemeClr val="tx1"/>
                </a:solidFill>
              </a:endParaRPr>
            </a:p>
          </p:txBody>
        </p:sp>
      </p:grpSp>
      <p:grpSp>
        <p:nvGrpSpPr>
          <p:cNvPr id="82" name="组合 81"/>
          <p:cNvGrpSpPr/>
          <p:nvPr/>
        </p:nvGrpSpPr>
        <p:grpSpPr>
          <a:xfrm>
            <a:off x="3160794" y="2234757"/>
            <a:ext cx="905631" cy="203200"/>
            <a:chOff x="2819400" y="387818"/>
            <a:chExt cx="1384660" cy="310682"/>
          </a:xfrm>
        </p:grpSpPr>
        <p:sp>
          <p:nvSpPr>
            <p:cNvPr id="83" name="椭圆 82"/>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84" name="椭圆 83"/>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85" name="圆角矩形 84"/>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86" name="圆角矩形 85"/>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grpSp>
        <p:nvGrpSpPr>
          <p:cNvPr id="87" name="组合 86"/>
          <p:cNvGrpSpPr/>
          <p:nvPr/>
        </p:nvGrpSpPr>
        <p:grpSpPr>
          <a:xfrm>
            <a:off x="3160794" y="5235123"/>
            <a:ext cx="905631" cy="203200"/>
            <a:chOff x="2819400" y="387818"/>
            <a:chExt cx="1384660" cy="310682"/>
          </a:xfrm>
        </p:grpSpPr>
        <p:sp>
          <p:nvSpPr>
            <p:cNvPr id="88" name="椭圆 87"/>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89" name="椭圆 88"/>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0" name="圆角矩形 89"/>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1" name="圆角矩形 90"/>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grpSp>
        <p:nvGrpSpPr>
          <p:cNvPr id="92" name="组合 91"/>
          <p:cNvGrpSpPr/>
          <p:nvPr/>
        </p:nvGrpSpPr>
        <p:grpSpPr>
          <a:xfrm>
            <a:off x="5562058" y="2234757"/>
            <a:ext cx="905631" cy="203200"/>
            <a:chOff x="2819400" y="387818"/>
            <a:chExt cx="1384660" cy="310682"/>
          </a:xfrm>
        </p:grpSpPr>
        <p:sp>
          <p:nvSpPr>
            <p:cNvPr id="93" name="椭圆 92"/>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4" name="椭圆 93"/>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5" name="圆角矩形 94"/>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6" name="圆角矩形 95"/>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grpSp>
        <p:nvGrpSpPr>
          <p:cNvPr id="97" name="组合 96"/>
          <p:cNvGrpSpPr/>
          <p:nvPr/>
        </p:nvGrpSpPr>
        <p:grpSpPr>
          <a:xfrm>
            <a:off x="5562058" y="5235123"/>
            <a:ext cx="905631" cy="203200"/>
            <a:chOff x="2819400" y="387818"/>
            <a:chExt cx="1384660" cy="310682"/>
          </a:xfrm>
        </p:grpSpPr>
        <p:sp>
          <p:nvSpPr>
            <p:cNvPr id="98" name="椭圆 97"/>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9" name="椭圆 98"/>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00" name="圆角矩形 99"/>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01" name="圆角矩形 100"/>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grpSp>
        <p:nvGrpSpPr>
          <p:cNvPr id="102" name="组合 101"/>
          <p:cNvGrpSpPr/>
          <p:nvPr/>
        </p:nvGrpSpPr>
        <p:grpSpPr>
          <a:xfrm>
            <a:off x="7925222" y="2234757"/>
            <a:ext cx="905631" cy="203200"/>
            <a:chOff x="2819400" y="387818"/>
            <a:chExt cx="1384660" cy="310682"/>
          </a:xfrm>
        </p:grpSpPr>
        <p:sp>
          <p:nvSpPr>
            <p:cNvPr id="103" name="椭圆 102"/>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04" name="椭圆 103"/>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05" name="圆角矩形 104"/>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06" name="圆角矩形 105"/>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grpSp>
        <p:nvGrpSpPr>
          <p:cNvPr id="107" name="组合 106"/>
          <p:cNvGrpSpPr/>
          <p:nvPr/>
        </p:nvGrpSpPr>
        <p:grpSpPr>
          <a:xfrm>
            <a:off x="7925222" y="5235123"/>
            <a:ext cx="905631" cy="203200"/>
            <a:chOff x="2819400" y="387818"/>
            <a:chExt cx="1384660" cy="310682"/>
          </a:xfrm>
        </p:grpSpPr>
        <p:sp>
          <p:nvSpPr>
            <p:cNvPr id="108" name="椭圆 107"/>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09" name="椭圆 108"/>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10" name="圆角矩形 109"/>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11" name="圆角矩形 110"/>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2" presetClass="entr" presetSubtype="4" fill="hold" nodeType="with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additive="base">
                                        <p:cTn id="20" dur="500" fill="hold"/>
                                        <p:tgtEl>
                                          <p:spTgt spid="24"/>
                                        </p:tgtEl>
                                        <p:attrNameLst>
                                          <p:attrName>ppt_x</p:attrName>
                                        </p:attrNameLst>
                                      </p:cBhvr>
                                      <p:tavLst>
                                        <p:tav tm="0">
                                          <p:val>
                                            <p:strVal val="#ppt_x"/>
                                          </p:val>
                                        </p:tav>
                                        <p:tav tm="100000">
                                          <p:val>
                                            <p:strVal val="#ppt_x"/>
                                          </p:val>
                                        </p:tav>
                                      </p:tavLst>
                                    </p:anim>
                                    <p:anim calcmode="lin" valueType="num">
                                      <p:cBhvr additive="base">
                                        <p:cTn id="21" dur="500" fill="hold"/>
                                        <p:tgtEl>
                                          <p:spTgt spid="24"/>
                                        </p:tgtEl>
                                        <p:attrNameLst>
                                          <p:attrName>ppt_y</p:attrName>
                                        </p:attrNameLst>
                                      </p:cBhvr>
                                      <p:tavLst>
                                        <p:tav tm="0">
                                          <p:val>
                                            <p:strVal val="1+#ppt_h/2"/>
                                          </p:val>
                                        </p:tav>
                                        <p:tav tm="100000">
                                          <p:val>
                                            <p:strVal val="#ppt_y"/>
                                          </p:val>
                                        </p:tav>
                                      </p:tavLst>
                                    </p:anim>
                                  </p:childTnLst>
                                </p:cTn>
                              </p:par>
                            </p:childTnLst>
                          </p:cTn>
                        </p:par>
                        <p:par>
                          <p:cTn id="22" fill="hold">
                            <p:stCondLst>
                              <p:cond delay="500"/>
                            </p:stCondLst>
                            <p:childTnLst>
                              <p:par>
                                <p:cTn id="23" presetID="22" presetClass="entr" presetSubtype="8" fill="hold"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wipe(left)">
                                      <p:cBhvr>
                                        <p:cTn id="25" dur="500"/>
                                        <p:tgtEl>
                                          <p:spTgt spid="82"/>
                                        </p:tgtEl>
                                      </p:cBhvr>
                                    </p:animEffect>
                                  </p:childTnLst>
                                </p:cTn>
                              </p:par>
                              <p:par>
                                <p:cTn id="26" presetID="22" presetClass="entr" presetSubtype="8" fill="hold" nodeType="withEffect">
                                  <p:stCondLst>
                                    <p:cond delay="0"/>
                                  </p:stCondLst>
                                  <p:childTnLst>
                                    <p:set>
                                      <p:cBhvr>
                                        <p:cTn id="27" dur="1" fill="hold">
                                          <p:stCondLst>
                                            <p:cond delay="0"/>
                                          </p:stCondLst>
                                        </p:cTn>
                                        <p:tgtEl>
                                          <p:spTgt spid="87"/>
                                        </p:tgtEl>
                                        <p:attrNameLst>
                                          <p:attrName>style.visibility</p:attrName>
                                        </p:attrNameLst>
                                      </p:cBhvr>
                                      <p:to>
                                        <p:strVal val="visible"/>
                                      </p:to>
                                    </p:set>
                                    <p:animEffect transition="in" filter="wipe(left)">
                                      <p:cBhvr>
                                        <p:cTn id="28" dur="500"/>
                                        <p:tgtEl>
                                          <p:spTgt spid="87"/>
                                        </p:tgtEl>
                                      </p:cBhvr>
                                    </p:animEffect>
                                  </p:childTnLst>
                                </p:cTn>
                              </p:par>
                            </p:childTnLst>
                          </p:cTn>
                        </p:par>
                        <p:par>
                          <p:cTn id="29" fill="hold">
                            <p:stCondLst>
                              <p:cond delay="1000"/>
                            </p:stCondLst>
                            <p:childTnLst>
                              <p:par>
                                <p:cTn id="30" presetID="2" presetClass="entr" presetSubtype="2"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1+#ppt_w/2"/>
                                          </p:val>
                                        </p:tav>
                                        <p:tav tm="100000">
                                          <p:val>
                                            <p:strVal val="#ppt_x"/>
                                          </p:val>
                                        </p:tav>
                                      </p:tavLst>
                                    </p:anim>
                                    <p:anim calcmode="lin" valueType="num">
                                      <p:cBhvr additive="base">
                                        <p:cTn id="33" dur="500" fill="hold"/>
                                        <p:tgtEl>
                                          <p:spTgt spid="2"/>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92"/>
                                        </p:tgtEl>
                                        <p:attrNameLst>
                                          <p:attrName>style.visibility</p:attrName>
                                        </p:attrNameLst>
                                      </p:cBhvr>
                                      <p:to>
                                        <p:strVal val="visible"/>
                                      </p:to>
                                    </p:set>
                                    <p:animEffect transition="in" filter="wipe(left)">
                                      <p:cBhvr>
                                        <p:cTn id="37" dur="500"/>
                                        <p:tgtEl>
                                          <p:spTgt spid="92"/>
                                        </p:tgtEl>
                                      </p:cBhvr>
                                    </p:animEffect>
                                  </p:childTnLst>
                                </p:cTn>
                              </p:par>
                              <p:par>
                                <p:cTn id="38" presetID="22" presetClass="entr" presetSubtype="8" fill="hold" nodeType="withEffect">
                                  <p:stCondLst>
                                    <p:cond delay="0"/>
                                  </p:stCondLst>
                                  <p:childTnLst>
                                    <p:set>
                                      <p:cBhvr>
                                        <p:cTn id="39" dur="1" fill="hold">
                                          <p:stCondLst>
                                            <p:cond delay="0"/>
                                          </p:stCondLst>
                                        </p:cTn>
                                        <p:tgtEl>
                                          <p:spTgt spid="97"/>
                                        </p:tgtEl>
                                        <p:attrNameLst>
                                          <p:attrName>style.visibility</p:attrName>
                                        </p:attrNameLst>
                                      </p:cBhvr>
                                      <p:to>
                                        <p:strVal val="visible"/>
                                      </p:to>
                                    </p:set>
                                    <p:animEffect transition="in" filter="wipe(left)">
                                      <p:cBhvr>
                                        <p:cTn id="40" dur="500"/>
                                        <p:tgtEl>
                                          <p:spTgt spid="97"/>
                                        </p:tgtEl>
                                      </p:cBhvr>
                                    </p:animEffect>
                                  </p:childTnLst>
                                </p:cTn>
                              </p:par>
                            </p:childTnLst>
                          </p:cTn>
                        </p:par>
                        <p:par>
                          <p:cTn id="41" fill="hold">
                            <p:stCondLst>
                              <p:cond delay="2000"/>
                            </p:stCondLst>
                            <p:childTnLst>
                              <p:par>
                                <p:cTn id="42" presetID="2" presetClass="entr" presetSubtype="2" fill="hold" nodeType="afterEffect">
                                  <p:stCondLst>
                                    <p:cond delay="0"/>
                                  </p:stCondLst>
                                  <p:childTnLst>
                                    <p:set>
                                      <p:cBhvr>
                                        <p:cTn id="43" dur="1" fill="hold">
                                          <p:stCondLst>
                                            <p:cond delay="0"/>
                                          </p:stCondLst>
                                        </p:cTn>
                                        <p:tgtEl>
                                          <p:spTgt spid="44"/>
                                        </p:tgtEl>
                                        <p:attrNameLst>
                                          <p:attrName>style.visibility</p:attrName>
                                        </p:attrNameLst>
                                      </p:cBhvr>
                                      <p:to>
                                        <p:strVal val="visible"/>
                                      </p:to>
                                    </p:set>
                                    <p:anim calcmode="lin" valueType="num">
                                      <p:cBhvr additive="base">
                                        <p:cTn id="44" dur="500" fill="hold"/>
                                        <p:tgtEl>
                                          <p:spTgt spid="44"/>
                                        </p:tgtEl>
                                        <p:attrNameLst>
                                          <p:attrName>ppt_x</p:attrName>
                                        </p:attrNameLst>
                                      </p:cBhvr>
                                      <p:tavLst>
                                        <p:tav tm="0">
                                          <p:val>
                                            <p:strVal val="1+#ppt_w/2"/>
                                          </p:val>
                                        </p:tav>
                                        <p:tav tm="100000">
                                          <p:val>
                                            <p:strVal val="#ppt_x"/>
                                          </p:val>
                                        </p:tav>
                                      </p:tavLst>
                                    </p:anim>
                                    <p:anim calcmode="lin" valueType="num">
                                      <p:cBhvr additive="base">
                                        <p:cTn id="45" dur="500" fill="hold"/>
                                        <p:tgtEl>
                                          <p:spTgt spid="44"/>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22" presetClass="entr" presetSubtype="8" fill="hold" nodeType="afterEffect">
                                  <p:stCondLst>
                                    <p:cond delay="0"/>
                                  </p:stCondLst>
                                  <p:childTnLst>
                                    <p:set>
                                      <p:cBhvr>
                                        <p:cTn id="48" dur="1" fill="hold">
                                          <p:stCondLst>
                                            <p:cond delay="0"/>
                                          </p:stCondLst>
                                        </p:cTn>
                                        <p:tgtEl>
                                          <p:spTgt spid="102"/>
                                        </p:tgtEl>
                                        <p:attrNameLst>
                                          <p:attrName>style.visibility</p:attrName>
                                        </p:attrNameLst>
                                      </p:cBhvr>
                                      <p:to>
                                        <p:strVal val="visible"/>
                                      </p:to>
                                    </p:set>
                                    <p:animEffect transition="in" filter="wipe(left)">
                                      <p:cBhvr>
                                        <p:cTn id="49" dur="500"/>
                                        <p:tgtEl>
                                          <p:spTgt spid="102"/>
                                        </p:tgtEl>
                                      </p:cBhvr>
                                    </p:animEffect>
                                  </p:childTnLst>
                                </p:cTn>
                              </p:par>
                              <p:par>
                                <p:cTn id="50" presetID="22" presetClass="entr" presetSubtype="8" fill="hold" nodeType="withEffect">
                                  <p:stCondLst>
                                    <p:cond delay="0"/>
                                  </p:stCondLst>
                                  <p:childTnLst>
                                    <p:set>
                                      <p:cBhvr>
                                        <p:cTn id="51" dur="1" fill="hold">
                                          <p:stCondLst>
                                            <p:cond delay="0"/>
                                          </p:stCondLst>
                                        </p:cTn>
                                        <p:tgtEl>
                                          <p:spTgt spid="107"/>
                                        </p:tgtEl>
                                        <p:attrNameLst>
                                          <p:attrName>style.visibility</p:attrName>
                                        </p:attrNameLst>
                                      </p:cBhvr>
                                      <p:to>
                                        <p:strVal val="visible"/>
                                      </p:to>
                                    </p:set>
                                    <p:animEffect transition="in" filter="wipe(left)">
                                      <p:cBhvr>
                                        <p:cTn id="52" dur="500"/>
                                        <p:tgtEl>
                                          <p:spTgt spid="107"/>
                                        </p:tgtEl>
                                      </p:cBhvr>
                                    </p:animEffect>
                                  </p:childTnLst>
                                </p:cTn>
                              </p:par>
                            </p:childTnLst>
                          </p:cTn>
                        </p:par>
                        <p:par>
                          <p:cTn id="53" fill="hold">
                            <p:stCondLst>
                              <p:cond delay="3000"/>
                            </p:stCondLst>
                            <p:childTnLst>
                              <p:par>
                                <p:cTn id="54" presetID="2" presetClass="entr" presetSubtype="2" fill="hold" nodeType="afterEffect">
                                  <p:stCondLst>
                                    <p:cond delay="0"/>
                                  </p:stCondLst>
                                  <p:childTnLst>
                                    <p:set>
                                      <p:cBhvr>
                                        <p:cTn id="55" dur="1" fill="hold">
                                          <p:stCondLst>
                                            <p:cond delay="0"/>
                                          </p:stCondLst>
                                        </p:cTn>
                                        <p:tgtEl>
                                          <p:spTgt spid="64"/>
                                        </p:tgtEl>
                                        <p:attrNameLst>
                                          <p:attrName>style.visibility</p:attrName>
                                        </p:attrNameLst>
                                      </p:cBhvr>
                                      <p:to>
                                        <p:strVal val="visible"/>
                                      </p:to>
                                    </p:set>
                                    <p:anim calcmode="lin" valueType="num">
                                      <p:cBhvr additive="base">
                                        <p:cTn id="56" dur="500" fill="hold"/>
                                        <p:tgtEl>
                                          <p:spTgt spid="64"/>
                                        </p:tgtEl>
                                        <p:attrNameLst>
                                          <p:attrName>ppt_x</p:attrName>
                                        </p:attrNameLst>
                                      </p:cBhvr>
                                      <p:tavLst>
                                        <p:tav tm="0">
                                          <p:val>
                                            <p:strVal val="1+#ppt_w/2"/>
                                          </p:val>
                                        </p:tav>
                                        <p:tav tm="100000">
                                          <p:val>
                                            <p:strVal val="#ppt_x"/>
                                          </p:val>
                                        </p:tav>
                                      </p:tavLst>
                                    </p:anim>
                                    <p:anim calcmode="lin" valueType="num">
                                      <p:cBhvr additive="base">
                                        <p:cTn id="57" dur="5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grpSp>
        <p:nvGrpSpPr>
          <p:cNvPr id="8" name="组合 7"/>
          <p:cNvGrpSpPr/>
          <p:nvPr/>
        </p:nvGrpSpPr>
        <p:grpSpPr>
          <a:xfrm>
            <a:off x="1103446" y="1917541"/>
            <a:ext cx="3072341" cy="1632624"/>
            <a:chOff x="1103446" y="1917541"/>
            <a:chExt cx="3072341" cy="1632624"/>
          </a:xfrm>
        </p:grpSpPr>
        <p:sp>
          <p:nvSpPr>
            <p:cNvPr id="9" name="Text Placeholder 27"/>
            <p:cNvSpPr txBox="1"/>
            <p:nvPr/>
          </p:nvSpPr>
          <p:spPr>
            <a:xfrm>
              <a:off x="1103446" y="2302026"/>
              <a:ext cx="3072341" cy="1248139"/>
            </a:xfrm>
            <a:prstGeom prst="rect">
              <a:avLst/>
            </a:prstGeom>
            <a:solidFill>
              <a:srgbClr val="056007">
                <a:alpha val="50000"/>
              </a:srgbClr>
            </a:solidFill>
          </p:spPr>
          <p:txBody>
            <a:bodyPr lIns="109728" tIns="73152" rIns="109728" bIns="0" anchor="t"/>
            <a:lstStyle>
              <a:lvl1pPr marL="0" indent="0" algn="l" defTabSz="914400" rtl="0" eaLnBrk="1" latinLnBrk="0" hangingPunct="1">
                <a:lnSpc>
                  <a:spcPct val="90000"/>
                </a:lnSpc>
                <a:spcBef>
                  <a:spcPts val="1000"/>
                </a:spcBef>
                <a:buFont typeface="Arial" panose="020B0604020202020204" pitchFamily="34" charset="0"/>
                <a:buNone/>
                <a:defRPr sz="1335" b="0" kern="1200" spc="0" baseline="0">
                  <a:solidFill>
                    <a:srgbClr val="968B7F"/>
                  </a:solidFill>
                  <a:latin typeface="+mn-lt"/>
                  <a:ea typeface="+mn-ea"/>
                  <a:cs typeface="WeblySleek UI Light"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10" name="Text Placeholder 27"/>
            <p:cNvSpPr txBox="1"/>
            <p:nvPr/>
          </p:nvSpPr>
          <p:spPr>
            <a:xfrm>
              <a:off x="1871531" y="1934733"/>
              <a:ext cx="2304256" cy="365760"/>
            </a:xfrm>
            <a:prstGeom prst="rect">
              <a:avLst/>
            </a:prstGeom>
            <a:noFill/>
          </p:spPr>
          <p:txBody>
            <a:bodyPr lIns="45720" tIns="0" rIns="0" bIns="0" anchor="ctr"/>
            <a:lstStyle>
              <a:lvl1pPr marL="0" indent="0" algn="r" defTabSz="914400" rtl="0" eaLnBrk="1" latinLnBrk="0" hangingPunct="1">
                <a:lnSpc>
                  <a:spcPct val="90000"/>
                </a:lnSpc>
                <a:spcBef>
                  <a:spcPts val="1000"/>
                </a:spcBef>
                <a:buFont typeface="Arial" panose="020B0604020202020204" pitchFamily="34" charset="0"/>
                <a:buNone/>
                <a:defRPr sz="1735" b="0" kern="1200" spc="80" baseline="0">
                  <a:solidFill>
                    <a:srgbClr val="968B7F"/>
                  </a:solidFill>
                  <a:latin typeface="+mj-lt"/>
                  <a:ea typeface="+mn-ea"/>
                  <a:cs typeface="WeblySleek UI Light"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600" dirty="0">
                  <a:solidFill>
                    <a:schemeClr val="tx1"/>
                  </a:solidFill>
                  <a:latin typeface="黑体" panose="02010600030101010101" charset="-122"/>
                  <a:ea typeface="黑体" panose="02010600030101010101" charset="-122"/>
                </a:rPr>
                <a:t>填写段落标题</a:t>
              </a:r>
            </a:p>
          </p:txBody>
        </p:sp>
        <p:sp>
          <p:nvSpPr>
            <p:cNvPr id="11" name="同侧圆角矩形 10"/>
            <p:cNvSpPr/>
            <p:nvPr/>
          </p:nvSpPr>
          <p:spPr>
            <a:xfrm>
              <a:off x="1103446" y="1917541"/>
              <a:ext cx="768085" cy="380106"/>
            </a:xfrm>
            <a:prstGeom prst="round2SameRect">
              <a:avLst/>
            </a:prstGeom>
            <a:solidFill>
              <a:srgbClr val="056007"/>
            </a:solidFill>
            <a:ln w="7938" cap="flat">
              <a:noFill/>
              <a:prstDash val="solid"/>
              <a:miter lim="800000"/>
            </a:ln>
          </p:spPr>
          <p:txBody>
            <a:bodyPr vert="horz" wrap="square" lIns="91440" tIns="45720" rIns="91440" bIns="45720" numCol="1" anchor="ctr" anchorCtr="0" compatLnSpc="1"/>
            <a:lstStyle/>
            <a:p>
              <a:pPr algn="ctr"/>
              <a:r>
                <a:rPr lang="en-US" altLang="zh-CN" dirty="0" smtClean="0">
                  <a:solidFill>
                    <a:schemeClr val="bg1"/>
                  </a:solidFill>
                  <a:cs typeface="+mn-ea"/>
                </a:rPr>
                <a:t>1</a:t>
              </a:r>
              <a:endParaRPr lang="zh-CN" altLang="en-US" dirty="0">
                <a:solidFill>
                  <a:schemeClr val="bg1"/>
                </a:solidFill>
                <a:cs typeface="+mn-ea"/>
              </a:endParaRPr>
            </a:p>
          </p:txBody>
        </p:sp>
      </p:grpSp>
      <p:grpSp>
        <p:nvGrpSpPr>
          <p:cNvPr id="12" name="组合 11"/>
          <p:cNvGrpSpPr/>
          <p:nvPr/>
        </p:nvGrpSpPr>
        <p:grpSpPr>
          <a:xfrm>
            <a:off x="4555157" y="1917541"/>
            <a:ext cx="3072341" cy="1632624"/>
            <a:chOff x="4555157" y="1917541"/>
            <a:chExt cx="3072341" cy="1632624"/>
          </a:xfrm>
        </p:grpSpPr>
        <p:sp>
          <p:nvSpPr>
            <p:cNvPr id="13" name="Text Placeholder 27"/>
            <p:cNvSpPr txBox="1"/>
            <p:nvPr/>
          </p:nvSpPr>
          <p:spPr>
            <a:xfrm>
              <a:off x="4555157" y="2302026"/>
              <a:ext cx="3072341" cy="1248139"/>
            </a:xfrm>
            <a:prstGeom prst="rect">
              <a:avLst/>
            </a:prstGeom>
            <a:solidFill>
              <a:srgbClr val="5CA30E">
                <a:alpha val="50000"/>
              </a:srgbClr>
            </a:solidFill>
          </p:spPr>
          <p:txBody>
            <a:bodyPr lIns="109728" tIns="73152" rIns="109728" bIns="0" anchor="t"/>
            <a:lstStyle>
              <a:lvl1pPr marL="0" indent="0" algn="l" defTabSz="914400" rtl="0" eaLnBrk="1" latinLnBrk="0" hangingPunct="1">
                <a:lnSpc>
                  <a:spcPct val="90000"/>
                </a:lnSpc>
                <a:spcBef>
                  <a:spcPts val="1000"/>
                </a:spcBef>
                <a:buFont typeface="Arial" panose="020B0604020202020204" pitchFamily="34" charset="0"/>
                <a:buNone/>
                <a:defRPr sz="1335" b="0" kern="1200" spc="0" baseline="0">
                  <a:solidFill>
                    <a:srgbClr val="968B7F"/>
                  </a:solidFill>
                  <a:latin typeface="+mn-lt"/>
                  <a:ea typeface="+mn-ea"/>
                  <a:cs typeface="WeblySleek UI Light"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14" name="Text Placeholder 27"/>
            <p:cNvSpPr txBox="1"/>
            <p:nvPr/>
          </p:nvSpPr>
          <p:spPr>
            <a:xfrm>
              <a:off x="5323242" y="1934733"/>
              <a:ext cx="2304256" cy="365760"/>
            </a:xfrm>
            <a:prstGeom prst="rect">
              <a:avLst/>
            </a:prstGeom>
            <a:noFill/>
          </p:spPr>
          <p:txBody>
            <a:bodyPr lIns="45720" tIns="0" rIns="0" bIns="0" anchor="ctr"/>
            <a:lstStyle>
              <a:defPPr>
                <a:defRPr lang="zh-CN"/>
              </a:defPPr>
              <a:lvl1pPr indent="0" algn="r">
                <a:lnSpc>
                  <a:spcPct val="90000"/>
                </a:lnSpc>
                <a:spcBef>
                  <a:spcPts val="1000"/>
                </a:spcBef>
                <a:buFont typeface="Arial" panose="020B0604020202020204" pitchFamily="34" charset="0"/>
                <a:buNone/>
                <a:defRPr sz="1735" b="0" spc="80" baseline="0">
                  <a:solidFill>
                    <a:srgbClr val="D50527"/>
                  </a:solidFill>
                  <a:latin typeface="+mj-lt"/>
                  <a:cs typeface="WeblySleek UI Light" panose="020B0502040204020203"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sz="1600" dirty="0">
                  <a:solidFill>
                    <a:schemeClr val="tx1"/>
                  </a:solidFill>
                  <a:latin typeface="黑体" panose="02010600030101010101" charset="-122"/>
                  <a:ea typeface="黑体" panose="02010600030101010101" charset="-122"/>
                </a:rPr>
                <a:t>填写段落标题</a:t>
              </a:r>
            </a:p>
          </p:txBody>
        </p:sp>
        <p:sp>
          <p:nvSpPr>
            <p:cNvPr id="15" name="同侧圆角矩形 14"/>
            <p:cNvSpPr/>
            <p:nvPr/>
          </p:nvSpPr>
          <p:spPr>
            <a:xfrm>
              <a:off x="4555157" y="1917541"/>
              <a:ext cx="768085" cy="380106"/>
            </a:xfrm>
            <a:prstGeom prst="round2SameRect">
              <a:avLst/>
            </a:prstGeom>
            <a:solidFill>
              <a:srgbClr val="5CA30E"/>
            </a:solidFill>
            <a:ln w="7938" cap="flat">
              <a:noFill/>
              <a:prstDash val="solid"/>
              <a:miter lim="800000"/>
            </a:ln>
          </p:spPr>
          <p:txBody>
            <a:bodyPr vert="horz" wrap="square" lIns="91440" tIns="45720" rIns="91440" bIns="45720" numCol="1" anchor="ctr" anchorCtr="0" compatLnSpc="1"/>
            <a:lstStyle/>
            <a:p>
              <a:pPr algn="ctr"/>
              <a:r>
                <a:rPr lang="en-US" altLang="zh-CN" dirty="0" smtClean="0">
                  <a:solidFill>
                    <a:schemeClr val="bg1"/>
                  </a:solidFill>
                  <a:cs typeface="+mn-ea"/>
                </a:rPr>
                <a:t>2</a:t>
              </a:r>
              <a:endParaRPr lang="zh-CN" altLang="en-US" dirty="0">
                <a:solidFill>
                  <a:schemeClr val="bg1"/>
                </a:solidFill>
                <a:cs typeface="+mn-ea"/>
              </a:endParaRPr>
            </a:p>
          </p:txBody>
        </p:sp>
      </p:grpSp>
      <p:grpSp>
        <p:nvGrpSpPr>
          <p:cNvPr id="16" name="组合 15"/>
          <p:cNvGrpSpPr/>
          <p:nvPr/>
        </p:nvGrpSpPr>
        <p:grpSpPr>
          <a:xfrm>
            <a:off x="8006869" y="1917541"/>
            <a:ext cx="3072341" cy="1632624"/>
            <a:chOff x="8006869" y="1917541"/>
            <a:chExt cx="3072341" cy="1632624"/>
          </a:xfrm>
        </p:grpSpPr>
        <p:sp>
          <p:nvSpPr>
            <p:cNvPr id="17" name="Text Placeholder 27"/>
            <p:cNvSpPr txBox="1"/>
            <p:nvPr/>
          </p:nvSpPr>
          <p:spPr>
            <a:xfrm>
              <a:off x="8006869" y="2302026"/>
              <a:ext cx="3072341" cy="1248139"/>
            </a:xfrm>
            <a:prstGeom prst="rect">
              <a:avLst/>
            </a:prstGeom>
            <a:solidFill>
              <a:srgbClr val="056007">
                <a:alpha val="50000"/>
              </a:srgbClr>
            </a:solidFill>
          </p:spPr>
          <p:txBody>
            <a:bodyPr lIns="109728" tIns="73152" rIns="109728" bIns="0" anchor="t"/>
            <a:lstStyle>
              <a:lvl1pPr marL="0" indent="0" algn="l" defTabSz="914400" rtl="0" eaLnBrk="1" latinLnBrk="0" hangingPunct="1">
                <a:lnSpc>
                  <a:spcPct val="90000"/>
                </a:lnSpc>
                <a:spcBef>
                  <a:spcPts val="1000"/>
                </a:spcBef>
                <a:buFont typeface="Arial" panose="020B0604020202020204" pitchFamily="34" charset="0"/>
                <a:buNone/>
                <a:defRPr sz="1335" b="0" kern="1200" spc="0" baseline="0">
                  <a:solidFill>
                    <a:srgbClr val="968B7F"/>
                  </a:solidFill>
                  <a:latin typeface="+mn-lt"/>
                  <a:ea typeface="+mn-ea"/>
                  <a:cs typeface="WeblySleek UI Light"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18" name="Text Placeholder 27"/>
            <p:cNvSpPr txBox="1"/>
            <p:nvPr/>
          </p:nvSpPr>
          <p:spPr>
            <a:xfrm>
              <a:off x="8774954" y="1934733"/>
              <a:ext cx="2304256" cy="365760"/>
            </a:xfrm>
            <a:prstGeom prst="rect">
              <a:avLst/>
            </a:prstGeom>
            <a:noFill/>
          </p:spPr>
          <p:txBody>
            <a:bodyPr lIns="45720" tIns="0" rIns="0" bIns="0" anchor="ctr"/>
            <a:lstStyle>
              <a:defPPr>
                <a:defRPr lang="zh-CN"/>
              </a:defPPr>
              <a:lvl1pPr indent="0" algn="r">
                <a:lnSpc>
                  <a:spcPct val="90000"/>
                </a:lnSpc>
                <a:spcBef>
                  <a:spcPts val="1000"/>
                </a:spcBef>
                <a:buFont typeface="Arial" panose="020B0604020202020204" pitchFamily="34" charset="0"/>
                <a:buNone/>
                <a:defRPr sz="1735" b="0" spc="80" baseline="0">
                  <a:solidFill>
                    <a:srgbClr val="D50527"/>
                  </a:solidFill>
                  <a:latin typeface="+mj-lt"/>
                  <a:cs typeface="WeblySleek UI Light" panose="020B0502040204020203"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sz="1600" dirty="0">
                  <a:solidFill>
                    <a:schemeClr val="tx1"/>
                  </a:solidFill>
                  <a:latin typeface="黑体" panose="02010600030101010101" charset="-122"/>
                  <a:ea typeface="黑体" panose="02010600030101010101" charset="-122"/>
                </a:rPr>
                <a:t>填写段落标题</a:t>
              </a:r>
            </a:p>
          </p:txBody>
        </p:sp>
        <p:sp>
          <p:nvSpPr>
            <p:cNvPr id="19" name="同侧圆角矩形 18"/>
            <p:cNvSpPr/>
            <p:nvPr/>
          </p:nvSpPr>
          <p:spPr>
            <a:xfrm>
              <a:off x="8006869" y="1917541"/>
              <a:ext cx="768085" cy="380106"/>
            </a:xfrm>
            <a:prstGeom prst="round2SameRect">
              <a:avLst/>
            </a:prstGeom>
            <a:solidFill>
              <a:srgbClr val="056007"/>
            </a:solidFill>
            <a:ln w="7938" cap="flat">
              <a:noFill/>
              <a:prstDash val="solid"/>
              <a:miter lim="800000"/>
            </a:ln>
          </p:spPr>
          <p:txBody>
            <a:bodyPr vert="horz" wrap="square" lIns="91440" tIns="45720" rIns="91440" bIns="45720" numCol="1" anchor="ctr" anchorCtr="0" compatLnSpc="1"/>
            <a:lstStyle/>
            <a:p>
              <a:pPr algn="ctr"/>
              <a:r>
                <a:rPr lang="en-US" altLang="zh-CN" dirty="0" smtClean="0">
                  <a:solidFill>
                    <a:schemeClr val="bg1"/>
                  </a:solidFill>
                  <a:cs typeface="+mn-ea"/>
                </a:rPr>
                <a:t>3</a:t>
              </a:r>
              <a:endParaRPr lang="zh-CN" altLang="en-US" dirty="0">
                <a:solidFill>
                  <a:schemeClr val="bg1"/>
                </a:solidFill>
                <a:cs typeface="+mn-ea"/>
              </a:endParaRPr>
            </a:p>
          </p:txBody>
        </p:sp>
      </p:grpSp>
      <p:grpSp>
        <p:nvGrpSpPr>
          <p:cNvPr id="20" name="组合 19"/>
          <p:cNvGrpSpPr/>
          <p:nvPr/>
        </p:nvGrpSpPr>
        <p:grpSpPr>
          <a:xfrm>
            <a:off x="1103446" y="3933765"/>
            <a:ext cx="3072341" cy="1632624"/>
            <a:chOff x="1103446" y="3933765"/>
            <a:chExt cx="3072341" cy="1632624"/>
          </a:xfrm>
        </p:grpSpPr>
        <p:sp>
          <p:nvSpPr>
            <p:cNvPr id="21" name="Text Placeholder 27"/>
            <p:cNvSpPr txBox="1"/>
            <p:nvPr/>
          </p:nvSpPr>
          <p:spPr>
            <a:xfrm>
              <a:off x="1103446" y="4318250"/>
              <a:ext cx="3072341" cy="1248139"/>
            </a:xfrm>
            <a:prstGeom prst="rect">
              <a:avLst/>
            </a:prstGeom>
            <a:solidFill>
              <a:srgbClr val="5CA30E">
                <a:alpha val="50000"/>
              </a:srgbClr>
            </a:solidFill>
          </p:spPr>
          <p:txBody>
            <a:bodyPr lIns="109728" tIns="73152" rIns="109728" bIns="0" anchor="t"/>
            <a:lstStyle>
              <a:lvl1pPr marL="0" indent="0" algn="l" defTabSz="914400" rtl="0" eaLnBrk="1" latinLnBrk="0" hangingPunct="1">
                <a:lnSpc>
                  <a:spcPct val="90000"/>
                </a:lnSpc>
                <a:spcBef>
                  <a:spcPts val="1000"/>
                </a:spcBef>
                <a:buFont typeface="Arial" panose="020B0604020202020204" pitchFamily="34" charset="0"/>
                <a:buNone/>
                <a:defRPr sz="1335" b="0" kern="1200" spc="0" baseline="0">
                  <a:solidFill>
                    <a:srgbClr val="968B7F"/>
                  </a:solidFill>
                  <a:latin typeface="+mn-lt"/>
                  <a:ea typeface="+mn-ea"/>
                  <a:cs typeface="WeblySleek UI Light"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22" name="Text Placeholder 27"/>
            <p:cNvSpPr txBox="1"/>
            <p:nvPr/>
          </p:nvSpPr>
          <p:spPr>
            <a:xfrm>
              <a:off x="1871531" y="3950957"/>
              <a:ext cx="2304256" cy="365760"/>
            </a:xfrm>
            <a:prstGeom prst="rect">
              <a:avLst/>
            </a:prstGeom>
            <a:noFill/>
          </p:spPr>
          <p:txBody>
            <a:bodyPr lIns="45720" tIns="0" rIns="0" bIns="0" anchor="ctr"/>
            <a:lstStyle>
              <a:defPPr>
                <a:defRPr lang="zh-CN"/>
              </a:defPPr>
              <a:lvl1pPr indent="0" algn="r">
                <a:lnSpc>
                  <a:spcPct val="90000"/>
                </a:lnSpc>
                <a:spcBef>
                  <a:spcPts val="1000"/>
                </a:spcBef>
                <a:buFont typeface="Arial" panose="020B0604020202020204" pitchFamily="34" charset="0"/>
                <a:buNone/>
                <a:defRPr sz="1735" b="0" spc="80" baseline="0">
                  <a:solidFill>
                    <a:srgbClr val="D50527"/>
                  </a:solidFill>
                  <a:latin typeface="+mj-lt"/>
                  <a:cs typeface="WeblySleek UI Light" panose="020B0502040204020203"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sz="1600" dirty="0">
                  <a:solidFill>
                    <a:schemeClr val="tx1"/>
                  </a:solidFill>
                  <a:latin typeface="黑体" panose="02010600030101010101" charset="-122"/>
                  <a:ea typeface="黑体" panose="02010600030101010101" charset="-122"/>
                </a:rPr>
                <a:t>填写段落标题</a:t>
              </a:r>
            </a:p>
          </p:txBody>
        </p:sp>
        <p:sp>
          <p:nvSpPr>
            <p:cNvPr id="24" name="同侧圆角矩形 23"/>
            <p:cNvSpPr/>
            <p:nvPr/>
          </p:nvSpPr>
          <p:spPr>
            <a:xfrm>
              <a:off x="1103446" y="3933765"/>
              <a:ext cx="768085" cy="380106"/>
            </a:xfrm>
            <a:prstGeom prst="round2SameRect">
              <a:avLst/>
            </a:prstGeom>
            <a:solidFill>
              <a:srgbClr val="5CA30E"/>
            </a:solidFill>
            <a:ln w="7938" cap="flat">
              <a:noFill/>
              <a:prstDash val="solid"/>
              <a:miter lim="800000"/>
            </a:ln>
          </p:spPr>
          <p:txBody>
            <a:bodyPr vert="horz" wrap="square" lIns="91440" tIns="45720" rIns="91440" bIns="45720" numCol="1" anchor="ctr" anchorCtr="0" compatLnSpc="1"/>
            <a:lstStyle/>
            <a:p>
              <a:pPr algn="ctr"/>
              <a:r>
                <a:rPr lang="en-US" altLang="zh-CN" dirty="0" smtClean="0">
                  <a:solidFill>
                    <a:schemeClr val="bg1"/>
                  </a:solidFill>
                  <a:cs typeface="+mn-ea"/>
                </a:rPr>
                <a:t>4</a:t>
              </a:r>
              <a:endParaRPr lang="zh-CN" altLang="en-US" dirty="0">
                <a:solidFill>
                  <a:schemeClr val="bg1"/>
                </a:solidFill>
                <a:cs typeface="+mn-ea"/>
              </a:endParaRPr>
            </a:p>
          </p:txBody>
        </p:sp>
      </p:grpSp>
      <p:grpSp>
        <p:nvGrpSpPr>
          <p:cNvPr id="27" name="组合 26"/>
          <p:cNvGrpSpPr/>
          <p:nvPr/>
        </p:nvGrpSpPr>
        <p:grpSpPr>
          <a:xfrm>
            <a:off x="4555157" y="3933765"/>
            <a:ext cx="3072341" cy="1632624"/>
            <a:chOff x="4555157" y="3933765"/>
            <a:chExt cx="3072341" cy="1632624"/>
          </a:xfrm>
        </p:grpSpPr>
        <p:sp>
          <p:nvSpPr>
            <p:cNvPr id="28" name="Text Placeholder 27"/>
            <p:cNvSpPr txBox="1"/>
            <p:nvPr/>
          </p:nvSpPr>
          <p:spPr>
            <a:xfrm>
              <a:off x="4555157" y="4318250"/>
              <a:ext cx="3072341" cy="1248139"/>
            </a:xfrm>
            <a:prstGeom prst="rect">
              <a:avLst/>
            </a:prstGeom>
            <a:solidFill>
              <a:srgbClr val="056007">
                <a:alpha val="50000"/>
              </a:srgbClr>
            </a:solidFill>
          </p:spPr>
          <p:txBody>
            <a:bodyPr lIns="109728" tIns="73152" rIns="109728" bIns="0" anchor="t"/>
            <a:lstStyle>
              <a:lvl1pPr marL="0" indent="0" algn="l" defTabSz="914400" rtl="0" eaLnBrk="1" latinLnBrk="0" hangingPunct="1">
                <a:lnSpc>
                  <a:spcPct val="90000"/>
                </a:lnSpc>
                <a:spcBef>
                  <a:spcPts val="1000"/>
                </a:spcBef>
                <a:buFont typeface="Arial" panose="020B0604020202020204" pitchFamily="34" charset="0"/>
                <a:buNone/>
                <a:defRPr sz="1335" b="0" kern="1200" spc="0" baseline="0">
                  <a:solidFill>
                    <a:srgbClr val="968B7F"/>
                  </a:solidFill>
                  <a:latin typeface="+mn-lt"/>
                  <a:ea typeface="+mn-ea"/>
                  <a:cs typeface="WeblySleek UI Light"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29" name="Text Placeholder 27"/>
            <p:cNvSpPr txBox="1"/>
            <p:nvPr/>
          </p:nvSpPr>
          <p:spPr>
            <a:xfrm>
              <a:off x="5323242" y="3950957"/>
              <a:ext cx="2304256" cy="365760"/>
            </a:xfrm>
            <a:prstGeom prst="rect">
              <a:avLst/>
            </a:prstGeom>
            <a:noFill/>
          </p:spPr>
          <p:txBody>
            <a:bodyPr lIns="45720" tIns="0" rIns="0" bIns="0" anchor="ctr"/>
            <a:lstStyle>
              <a:defPPr>
                <a:defRPr lang="zh-CN"/>
              </a:defPPr>
              <a:lvl1pPr indent="0" algn="r">
                <a:lnSpc>
                  <a:spcPct val="90000"/>
                </a:lnSpc>
                <a:spcBef>
                  <a:spcPts val="1000"/>
                </a:spcBef>
                <a:buFont typeface="Arial" panose="020B0604020202020204" pitchFamily="34" charset="0"/>
                <a:buNone/>
                <a:defRPr sz="1735" b="0" spc="80" baseline="0">
                  <a:solidFill>
                    <a:srgbClr val="D50527"/>
                  </a:solidFill>
                  <a:latin typeface="+mj-lt"/>
                  <a:cs typeface="WeblySleek UI Light" panose="020B0502040204020203"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sz="1600" dirty="0">
                  <a:solidFill>
                    <a:schemeClr val="tx1"/>
                  </a:solidFill>
                  <a:latin typeface="黑体" panose="02010600030101010101" charset="-122"/>
                  <a:ea typeface="黑体" panose="02010600030101010101" charset="-122"/>
                </a:rPr>
                <a:t>填写段落标题</a:t>
              </a:r>
            </a:p>
          </p:txBody>
        </p:sp>
        <p:sp>
          <p:nvSpPr>
            <p:cNvPr id="30" name="同侧圆角矩形 29"/>
            <p:cNvSpPr/>
            <p:nvPr/>
          </p:nvSpPr>
          <p:spPr>
            <a:xfrm>
              <a:off x="4555157" y="3933765"/>
              <a:ext cx="768085" cy="380106"/>
            </a:xfrm>
            <a:prstGeom prst="round2SameRect">
              <a:avLst/>
            </a:prstGeom>
            <a:solidFill>
              <a:srgbClr val="056007"/>
            </a:solidFill>
            <a:ln w="7938" cap="flat">
              <a:noFill/>
              <a:prstDash val="solid"/>
              <a:miter lim="800000"/>
            </a:ln>
          </p:spPr>
          <p:txBody>
            <a:bodyPr vert="horz" wrap="square" lIns="91440" tIns="45720" rIns="91440" bIns="45720" numCol="1" anchor="ctr" anchorCtr="0" compatLnSpc="1"/>
            <a:lstStyle/>
            <a:p>
              <a:pPr algn="ctr"/>
              <a:r>
                <a:rPr lang="en-US" altLang="zh-CN" dirty="0" smtClean="0">
                  <a:solidFill>
                    <a:schemeClr val="bg1"/>
                  </a:solidFill>
                  <a:cs typeface="+mn-ea"/>
                </a:rPr>
                <a:t>5</a:t>
              </a:r>
              <a:endParaRPr lang="zh-CN" altLang="en-US" dirty="0">
                <a:solidFill>
                  <a:schemeClr val="bg1"/>
                </a:solidFill>
                <a:cs typeface="+mn-ea"/>
              </a:endParaRPr>
            </a:p>
          </p:txBody>
        </p:sp>
      </p:grpSp>
      <p:grpSp>
        <p:nvGrpSpPr>
          <p:cNvPr id="31" name="组合 30"/>
          <p:cNvGrpSpPr/>
          <p:nvPr/>
        </p:nvGrpSpPr>
        <p:grpSpPr>
          <a:xfrm>
            <a:off x="8006869" y="3933765"/>
            <a:ext cx="3072341" cy="1632624"/>
            <a:chOff x="8006869" y="3933765"/>
            <a:chExt cx="3072341" cy="1632624"/>
          </a:xfrm>
        </p:grpSpPr>
        <p:sp>
          <p:nvSpPr>
            <p:cNvPr id="32" name="Text Placeholder 27"/>
            <p:cNvSpPr txBox="1"/>
            <p:nvPr/>
          </p:nvSpPr>
          <p:spPr>
            <a:xfrm>
              <a:off x="8006869" y="4318250"/>
              <a:ext cx="3072341" cy="1248139"/>
            </a:xfrm>
            <a:prstGeom prst="rect">
              <a:avLst/>
            </a:prstGeom>
            <a:solidFill>
              <a:srgbClr val="5CA30E">
                <a:alpha val="50000"/>
              </a:srgbClr>
            </a:solidFill>
          </p:spPr>
          <p:txBody>
            <a:bodyPr lIns="109728" tIns="73152" rIns="109728" bIns="0" anchor="t"/>
            <a:lstStyle>
              <a:lvl1pPr marL="0" indent="0" algn="l" defTabSz="914400" rtl="0" eaLnBrk="1" latinLnBrk="0" hangingPunct="1">
                <a:lnSpc>
                  <a:spcPct val="90000"/>
                </a:lnSpc>
                <a:spcBef>
                  <a:spcPts val="1000"/>
                </a:spcBef>
                <a:buFont typeface="Arial" panose="020B0604020202020204" pitchFamily="34" charset="0"/>
                <a:buNone/>
                <a:defRPr sz="1335" b="0" kern="1200" spc="0" baseline="0">
                  <a:solidFill>
                    <a:srgbClr val="968B7F"/>
                  </a:solidFill>
                  <a:latin typeface="+mn-lt"/>
                  <a:ea typeface="+mn-ea"/>
                  <a:cs typeface="WeblySleek UI Light"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35" name="Text Placeholder 27"/>
            <p:cNvSpPr txBox="1"/>
            <p:nvPr/>
          </p:nvSpPr>
          <p:spPr>
            <a:xfrm>
              <a:off x="8774954" y="3950957"/>
              <a:ext cx="2304256" cy="365760"/>
            </a:xfrm>
            <a:prstGeom prst="rect">
              <a:avLst/>
            </a:prstGeom>
            <a:noFill/>
          </p:spPr>
          <p:txBody>
            <a:bodyPr lIns="45720" tIns="0" rIns="0" bIns="0" anchor="ctr"/>
            <a:lstStyle>
              <a:defPPr>
                <a:defRPr lang="zh-CN"/>
              </a:defPPr>
              <a:lvl1pPr indent="0" algn="r">
                <a:lnSpc>
                  <a:spcPct val="90000"/>
                </a:lnSpc>
                <a:spcBef>
                  <a:spcPts val="1000"/>
                </a:spcBef>
                <a:buFont typeface="Arial" panose="020B0604020202020204" pitchFamily="34" charset="0"/>
                <a:buNone/>
                <a:defRPr sz="1735" b="0" spc="80" baseline="0">
                  <a:solidFill>
                    <a:srgbClr val="D50527"/>
                  </a:solidFill>
                  <a:latin typeface="+mj-lt"/>
                  <a:cs typeface="WeblySleek UI Light" panose="020B0502040204020203"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sz="1600" dirty="0">
                  <a:solidFill>
                    <a:schemeClr val="tx1"/>
                  </a:solidFill>
                  <a:latin typeface="黑体" panose="02010600030101010101" charset="-122"/>
                  <a:ea typeface="黑体" panose="02010600030101010101" charset="-122"/>
                </a:rPr>
                <a:t>填写段落标题</a:t>
              </a:r>
            </a:p>
          </p:txBody>
        </p:sp>
        <p:sp>
          <p:nvSpPr>
            <p:cNvPr id="36" name="同侧圆角矩形 35"/>
            <p:cNvSpPr/>
            <p:nvPr/>
          </p:nvSpPr>
          <p:spPr>
            <a:xfrm>
              <a:off x="8006869" y="3933765"/>
              <a:ext cx="768085" cy="380106"/>
            </a:xfrm>
            <a:prstGeom prst="round2SameRect">
              <a:avLst/>
            </a:prstGeom>
            <a:solidFill>
              <a:srgbClr val="5CA30E"/>
            </a:solidFill>
            <a:ln w="7938" cap="flat">
              <a:noFill/>
              <a:prstDash val="solid"/>
              <a:miter lim="800000"/>
            </a:ln>
          </p:spPr>
          <p:txBody>
            <a:bodyPr vert="horz" wrap="square" lIns="91440" tIns="45720" rIns="91440" bIns="45720" numCol="1" anchor="ctr" anchorCtr="0" compatLnSpc="1"/>
            <a:lstStyle/>
            <a:p>
              <a:pPr algn="ctr"/>
              <a:r>
                <a:rPr lang="en-US" altLang="zh-CN" dirty="0" smtClean="0">
                  <a:solidFill>
                    <a:schemeClr val="bg1"/>
                  </a:solidFill>
                  <a:cs typeface="+mn-ea"/>
                </a:rPr>
                <a:t>6</a:t>
              </a:r>
              <a:endParaRPr lang="zh-CN" altLang="en-US" dirty="0">
                <a:solidFill>
                  <a:schemeClr val="bg1"/>
                </a:solidFill>
                <a:cs typeface="+mn-ea"/>
              </a:endParaRPr>
            </a:p>
          </p:txBody>
        </p:sp>
      </p:grpSp>
      <p:sp>
        <p:nvSpPr>
          <p:cNvPr id="38" name="TextBox 53"/>
          <p:cNvSpPr txBox="1"/>
          <p:nvPr/>
        </p:nvSpPr>
        <p:spPr>
          <a:xfrm>
            <a:off x="1242536" y="2479980"/>
            <a:ext cx="2800074" cy="701040"/>
          </a:xfrm>
          <a:prstGeom prst="rect">
            <a:avLst/>
          </a:prstGeom>
          <a:noFill/>
        </p:spPr>
        <p:txBody>
          <a:bodyPr wrap="square" rtlCol="0">
            <a:spAutoFit/>
          </a:bodyPr>
          <a:lstStyle/>
          <a:p>
            <a:pPr algn="just">
              <a:lnSpc>
                <a:spcPts val="1600"/>
              </a:lnSpc>
              <a:spcAft>
                <a:spcPts val="800"/>
              </a:spcAft>
            </a:pPr>
            <a:r>
              <a:rPr lang="zh-CN" altLang="en-US" sz="1000" dirty="0">
                <a:solidFill>
                  <a:schemeClr val="bg1"/>
                </a:solidFill>
                <a:latin typeface="黑体" panose="02010600030101010101" charset="-122"/>
                <a:ea typeface="黑体" panose="02010600030101010101" charset="-122"/>
              </a:rPr>
              <a:t>您的内容打在这里，或者通过复制您的文本后，在此框中选择粘贴，并选择只保留文字。您的内容打在</a:t>
            </a:r>
            <a:r>
              <a:rPr lang="zh-CN" altLang="en-US" sz="1000" dirty="0" smtClean="0">
                <a:solidFill>
                  <a:schemeClr val="bg1"/>
                </a:solidFill>
                <a:latin typeface="黑体" panose="02010600030101010101" charset="-122"/>
                <a:ea typeface="黑体" panose="02010600030101010101" charset="-122"/>
              </a:rPr>
              <a:t>这里。</a:t>
            </a:r>
          </a:p>
        </p:txBody>
      </p:sp>
      <p:sp>
        <p:nvSpPr>
          <p:cNvPr id="39" name="TextBox 53"/>
          <p:cNvSpPr txBox="1"/>
          <p:nvPr/>
        </p:nvSpPr>
        <p:spPr>
          <a:xfrm>
            <a:off x="4691291" y="2479980"/>
            <a:ext cx="2800074" cy="707886"/>
          </a:xfrm>
          <a:prstGeom prst="rect">
            <a:avLst/>
          </a:prstGeom>
          <a:noFill/>
        </p:spPr>
        <p:txBody>
          <a:bodyPr wrap="square" rtlCol="0">
            <a:spAutoFit/>
          </a:bodyPr>
          <a:lstStyle/>
          <a:p>
            <a:pPr algn="just">
              <a:lnSpc>
                <a:spcPts val="1600"/>
              </a:lnSpc>
              <a:spcAft>
                <a:spcPts val="800"/>
              </a:spcAft>
            </a:pPr>
            <a:r>
              <a:rPr lang="zh-CN" altLang="en-US" sz="1000" dirty="0">
                <a:solidFill>
                  <a:schemeClr val="bg1"/>
                </a:solidFill>
                <a:latin typeface="黑体" panose="02010600030101010101" charset="-122"/>
                <a:ea typeface="黑体" panose="02010600030101010101" charset="-122"/>
              </a:rPr>
              <a:t>您的内容打在这里，或者通过复制您的文本后，在此框中选择粘贴，并选择只保留文字</a:t>
            </a:r>
            <a:r>
              <a:rPr lang="zh-CN" altLang="en-US" sz="1000" dirty="0" smtClean="0">
                <a:solidFill>
                  <a:schemeClr val="bg1"/>
                </a:solidFill>
                <a:latin typeface="黑体" panose="02010600030101010101" charset="-122"/>
                <a:ea typeface="黑体" panose="02010600030101010101" charset="-122"/>
              </a:rPr>
              <a:t>。您的内容打在这里。</a:t>
            </a:r>
          </a:p>
        </p:txBody>
      </p:sp>
      <p:sp>
        <p:nvSpPr>
          <p:cNvPr id="40" name="TextBox 53"/>
          <p:cNvSpPr txBox="1"/>
          <p:nvPr/>
        </p:nvSpPr>
        <p:spPr>
          <a:xfrm>
            <a:off x="8143002" y="2479980"/>
            <a:ext cx="2800074" cy="707886"/>
          </a:xfrm>
          <a:prstGeom prst="rect">
            <a:avLst/>
          </a:prstGeom>
          <a:noFill/>
        </p:spPr>
        <p:txBody>
          <a:bodyPr wrap="square" rtlCol="0">
            <a:spAutoFit/>
          </a:bodyPr>
          <a:lstStyle/>
          <a:p>
            <a:pPr algn="just">
              <a:lnSpc>
                <a:spcPts val="1600"/>
              </a:lnSpc>
              <a:spcAft>
                <a:spcPts val="800"/>
              </a:spcAft>
            </a:pPr>
            <a:r>
              <a:rPr lang="zh-CN" altLang="en-US" sz="1000" dirty="0">
                <a:solidFill>
                  <a:schemeClr val="bg1"/>
                </a:solidFill>
                <a:latin typeface="黑体" panose="02010600030101010101" charset="-122"/>
                <a:ea typeface="黑体" panose="02010600030101010101" charset="-122"/>
              </a:rPr>
              <a:t>您的内容打在这里，或者通过复制您的文本后，在此框中选择粘贴，并选择只保留文字</a:t>
            </a:r>
            <a:r>
              <a:rPr lang="zh-CN" altLang="en-US" sz="1000" dirty="0" smtClean="0">
                <a:solidFill>
                  <a:schemeClr val="bg1"/>
                </a:solidFill>
                <a:latin typeface="黑体" panose="02010600030101010101" charset="-122"/>
                <a:ea typeface="黑体" panose="02010600030101010101" charset="-122"/>
              </a:rPr>
              <a:t>。您的内容打在这里。</a:t>
            </a:r>
          </a:p>
        </p:txBody>
      </p:sp>
      <p:sp>
        <p:nvSpPr>
          <p:cNvPr id="41" name="TextBox 53"/>
          <p:cNvSpPr txBox="1"/>
          <p:nvPr/>
        </p:nvSpPr>
        <p:spPr>
          <a:xfrm>
            <a:off x="1242536" y="4518330"/>
            <a:ext cx="2800074" cy="707886"/>
          </a:xfrm>
          <a:prstGeom prst="rect">
            <a:avLst/>
          </a:prstGeom>
          <a:noFill/>
        </p:spPr>
        <p:txBody>
          <a:bodyPr wrap="square" rtlCol="0">
            <a:spAutoFit/>
          </a:bodyPr>
          <a:lstStyle/>
          <a:p>
            <a:pPr algn="just">
              <a:lnSpc>
                <a:spcPts val="1600"/>
              </a:lnSpc>
              <a:spcAft>
                <a:spcPts val="800"/>
              </a:spcAft>
            </a:pPr>
            <a:r>
              <a:rPr lang="zh-CN" altLang="en-US" sz="1000" dirty="0">
                <a:solidFill>
                  <a:schemeClr val="bg1"/>
                </a:solidFill>
                <a:latin typeface="黑体" panose="02010600030101010101" charset="-122"/>
                <a:ea typeface="黑体" panose="02010600030101010101" charset="-122"/>
              </a:rPr>
              <a:t>您的内容打在这里，或者通过复制您的文本后，在此框中选择粘贴，并选择只保留文字。您的内容打在</a:t>
            </a:r>
            <a:r>
              <a:rPr lang="zh-CN" altLang="en-US" sz="1000" dirty="0" smtClean="0">
                <a:solidFill>
                  <a:schemeClr val="bg1"/>
                </a:solidFill>
                <a:latin typeface="黑体" panose="02010600030101010101" charset="-122"/>
                <a:ea typeface="黑体" panose="02010600030101010101" charset="-122"/>
              </a:rPr>
              <a:t>这里。</a:t>
            </a:r>
          </a:p>
        </p:txBody>
      </p:sp>
      <p:sp>
        <p:nvSpPr>
          <p:cNvPr id="42" name="TextBox 53"/>
          <p:cNvSpPr txBox="1"/>
          <p:nvPr/>
        </p:nvSpPr>
        <p:spPr>
          <a:xfrm>
            <a:off x="4691291" y="4518330"/>
            <a:ext cx="2800074" cy="707886"/>
          </a:xfrm>
          <a:prstGeom prst="rect">
            <a:avLst/>
          </a:prstGeom>
          <a:noFill/>
        </p:spPr>
        <p:txBody>
          <a:bodyPr wrap="square" rtlCol="0">
            <a:spAutoFit/>
          </a:bodyPr>
          <a:lstStyle/>
          <a:p>
            <a:pPr algn="just">
              <a:lnSpc>
                <a:spcPts val="1600"/>
              </a:lnSpc>
              <a:spcAft>
                <a:spcPts val="800"/>
              </a:spcAft>
            </a:pPr>
            <a:r>
              <a:rPr lang="zh-CN" altLang="en-US" sz="1000" dirty="0">
                <a:solidFill>
                  <a:schemeClr val="bg1"/>
                </a:solidFill>
                <a:latin typeface="黑体" panose="02010600030101010101" charset="-122"/>
                <a:ea typeface="黑体" panose="02010600030101010101" charset="-122"/>
              </a:rPr>
              <a:t>您的内容打在这里，或者通过复制您的文本后，在此框中选择粘贴，并选择只保留文字</a:t>
            </a:r>
            <a:r>
              <a:rPr lang="zh-CN" altLang="en-US" sz="1000" dirty="0" smtClean="0">
                <a:solidFill>
                  <a:schemeClr val="bg1"/>
                </a:solidFill>
                <a:latin typeface="黑体" panose="02010600030101010101" charset="-122"/>
                <a:ea typeface="黑体" panose="02010600030101010101" charset="-122"/>
              </a:rPr>
              <a:t>。您的内容打在这里。</a:t>
            </a:r>
          </a:p>
        </p:txBody>
      </p:sp>
      <p:sp>
        <p:nvSpPr>
          <p:cNvPr id="43" name="TextBox 53"/>
          <p:cNvSpPr txBox="1"/>
          <p:nvPr/>
        </p:nvSpPr>
        <p:spPr>
          <a:xfrm>
            <a:off x="8143002" y="4518330"/>
            <a:ext cx="2800074" cy="707886"/>
          </a:xfrm>
          <a:prstGeom prst="rect">
            <a:avLst/>
          </a:prstGeom>
          <a:noFill/>
        </p:spPr>
        <p:txBody>
          <a:bodyPr wrap="square" rtlCol="0">
            <a:spAutoFit/>
          </a:bodyPr>
          <a:lstStyle/>
          <a:p>
            <a:pPr algn="just">
              <a:lnSpc>
                <a:spcPts val="1600"/>
              </a:lnSpc>
              <a:spcAft>
                <a:spcPts val="800"/>
              </a:spcAft>
            </a:pPr>
            <a:r>
              <a:rPr lang="zh-CN" altLang="en-US" sz="1000" dirty="0">
                <a:solidFill>
                  <a:schemeClr val="bg1"/>
                </a:solidFill>
                <a:latin typeface="黑体" panose="02010600030101010101" charset="-122"/>
                <a:ea typeface="黑体" panose="02010600030101010101" charset="-122"/>
              </a:rPr>
              <a:t>您的内容打在这里，或者通过复制您的文本后，在此框中选择粘贴，并选择只保留文字</a:t>
            </a:r>
            <a:r>
              <a:rPr lang="zh-CN" altLang="en-US" sz="1000" dirty="0" smtClean="0">
                <a:solidFill>
                  <a:schemeClr val="bg1"/>
                </a:solidFill>
                <a:latin typeface="黑体" panose="02010600030101010101" charset="-122"/>
                <a:ea typeface="黑体" panose="02010600030101010101" charset="-122"/>
              </a:rPr>
              <a:t>。您的内容打在这里。</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2" presetClass="entr" presetSubtype="1" accel="50000" decel="5000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1500" fill="hold"/>
                                        <p:tgtEl>
                                          <p:spTgt spid="8"/>
                                        </p:tgtEl>
                                        <p:attrNameLst>
                                          <p:attrName>ppt_x</p:attrName>
                                        </p:attrNameLst>
                                      </p:cBhvr>
                                      <p:tavLst>
                                        <p:tav tm="0">
                                          <p:val>
                                            <p:strVal val="#ppt_x"/>
                                          </p:val>
                                        </p:tav>
                                        <p:tav tm="100000">
                                          <p:val>
                                            <p:strVal val="#ppt_x"/>
                                          </p:val>
                                        </p:tav>
                                      </p:tavLst>
                                    </p:anim>
                                    <p:anim calcmode="lin" valueType="num">
                                      <p:cBhvr additive="base">
                                        <p:cTn id="21" dur="1500" fill="hold"/>
                                        <p:tgtEl>
                                          <p:spTgt spid="8"/>
                                        </p:tgtEl>
                                        <p:attrNameLst>
                                          <p:attrName>ppt_y</p:attrName>
                                        </p:attrNameLst>
                                      </p:cBhvr>
                                      <p:tavLst>
                                        <p:tav tm="0">
                                          <p:val>
                                            <p:strVal val="0-#ppt_h/2"/>
                                          </p:val>
                                        </p:tav>
                                        <p:tav tm="100000">
                                          <p:val>
                                            <p:strVal val="#ppt_y"/>
                                          </p:val>
                                        </p:tav>
                                      </p:tavLst>
                                    </p:anim>
                                  </p:childTnLst>
                                </p:cTn>
                              </p:par>
                              <p:par>
                                <p:cTn id="22" presetID="2" presetClass="entr" presetSubtype="1" accel="50000" decel="50000" fill="hold"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ppt_x"/>
                                          </p:val>
                                        </p:tav>
                                        <p:tav tm="100000">
                                          <p:val>
                                            <p:strVal val="#ppt_x"/>
                                          </p:val>
                                        </p:tav>
                                      </p:tavLst>
                                    </p:anim>
                                    <p:anim calcmode="lin" valueType="num">
                                      <p:cBhvr additive="base">
                                        <p:cTn id="25" dur="1500" fill="hold"/>
                                        <p:tgtEl>
                                          <p:spTgt spid="12"/>
                                        </p:tgtEl>
                                        <p:attrNameLst>
                                          <p:attrName>ppt_y</p:attrName>
                                        </p:attrNameLst>
                                      </p:cBhvr>
                                      <p:tavLst>
                                        <p:tav tm="0">
                                          <p:val>
                                            <p:strVal val="0-#ppt_h/2"/>
                                          </p:val>
                                        </p:tav>
                                        <p:tav tm="100000">
                                          <p:val>
                                            <p:strVal val="#ppt_y"/>
                                          </p:val>
                                        </p:tav>
                                      </p:tavLst>
                                    </p:anim>
                                  </p:childTnLst>
                                </p:cTn>
                              </p:par>
                              <p:par>
                                <p:cTn id="26" presetID="2" presetClass="entr" presetSubtype="1" accel="50000" decel="50000" fill="hold" nodeType="withEffect">
                                  <p:stCondLst>
                                    <p:cond delay="40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1500" fill="hold"/>
                                        <p:tgtEl>
                                          <p:spTgt spid="16"/>
                                        </p:tgtEl>
                                        <p:attrNameLst>
                                          <p:attrName>ppt_x</p:attrName>
                                        </p:attrNameLst>
                                      </p:cBhvr>
                                      <p:tavLst>
                                        <p:tav tm="0">
                                          <p:val>
                                            <p:strVal val="#ppt_x"/>
                                          </p:val>
                                        </p:tav>
                                        <p:tav tm="100000">
                                          <p:val>
                                            <p:strVal val="#ppt_x"/>
                                          </p:val>
                                        </p:tav>
                                      </p:tavLst>
                                    </p:anim>
                                    <p:anim calcmode="lin" valueType="num">
                                      <p:cBhvr additive="base">
                                        <p:cTn id="29" dur="1500" fill="hold"/>
                                        <p:tgtEl>
                                          <p:spTgt spid="16"/>
                                        </p:tgtEl>
                                        <p:attrNameLst>
                                          <p:attrName>ppt_y</p:attrName>
                                        </p:attrNameLst>
                                      </p:cBhvr>
                                      <p:tavLst>
                                        <p:tav tm="0">
                                          <p:val>
                                            <p:strVal val="0-#ppt_h/2"/>
                                          </p:val>
                                        </p:tav>
                                        <p:tav tm="100000">
                                          <p:val>
                                            <p:strVal val="#ppt_y"/>
                                          </p:val>
                                        </p:tav>
                                      </p:tavLst>
                                    </p:anim>
                                  </p:childTnLst>
                                </p:cTn>
                              </p:par>
                              <p:par>
                                <p:cTn id="30" presetID="2" presetClass="entr" presetSubtype="1" accel="50000" decel="50000" fill="hold" nodeType="withEffect">
                                  <p:stCondLst>
                                    <p:cond delay="60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1500" fill="hold"/>
                                        <p:tgtEl>
                                          <p:spTgt spid="20"/>
                                        </p:tgtEl>
                                        <p:attrNameLst>
                                          <p:attrName>ppt_x</p:attrName>
                                        </p:attrNameLst>
                                      </p:cBhvr>
                                      <p:tavLst>
                                        <p:tav tm="0">
                                          <p:val>
                                            <p:strVal val="#ppt_x"/>
                                          </p:val>
                                        </p:tav>
                                        <p:tav tm="100000">
                                          <p:val>
                                            <p:strVal val="#ppt_x"/>
                                          </p:val>
                                        </p:tav>
                                      </p:tavLst>
                                    </p:anim>
                                    <p:anim calcmode="lin" valueType="num">
                                      <p:cBhvr additive="base">
                                        <p:cTn id="33" dur="1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1" accel="50000" decel="50000" fill="hold" nodeType="withEffect">
                                  <p:stCondLst>
                                    <p:cond delay="800"/>
                                  </p:stCondLst>
                                  <p:childTnLst>
                                    <p:set>
                                      <p:cBhvr>
                                        <p:cTn id="35" dur="1" fill="hold">
                                          <p:stCondLst>
                                            <p:cond delay="0"/>
                                          </p:stCondLst>
                                        </p:cTn>
                                        <p:tgtEl>
                                          <p:spTgt spid="27"/>
                                        </p:tgtEl>
                                        <p:attrNameLst>
                                          <p:attrName>style.visibility</p:attrName>
                                        </p:attrNameLst>
                                      </p:cBhvr>
                                      <p:to>
                                        <p:strVal val="visible"/>
                                      </p:to>
                                    </p:set>
                                    <p:anim calcmode="lin" valueType="num">
                                      <p:cBhvr additive="base">
                                        <p:cTn id="36" dur="1500" fill="hold"/>
                                        <p:tgtEl>
                                          <p:spTgt spid="27"/>
                                        </p:tgtEl>
                                        <p:attrNameLst>
                                          <p:attrName>ppt_x</p:attrName>
                                        </p:attrNameLst>
                                      </p:cBhvr>
                                      <p:tavLst>
                                        <p:tav tm="0">
                                          <p:val>
                                            <p:strVal val="#ppt_x"/>
                                          </p:val>
                                        </p:tav>
                                        <p:tav tm="100000">
                                          <p:val>
                                            <p:strVal val="#ppt_x"/>
                                          </p:val>
                                        </p:tav>
                                      </p:tavLst>
                                    </p:anim>
                                    <p:anim calcmode="lin" valueType="num">
                                      <p:cBhvr additive="base">
                                        <p:cTn id="37" dur="1500" fill="hold"/>
                                        <p:tgtEl>
                                          <p:spTgt spid="27"/>
                                        </p:tgtEl>
                                        <p:attrNameLst>
                                          <p:attrName>ppt_y</p:attrName>
                                        </p:attrNameLst>
                                      </p:cBhvr>
                                      <p:tavLst>
                                        <p:tav tm="0">
                                          <p:val>
                                            <p:strVal val="0-#ppt_h/2"/>
                                          </p:val>
                                        </p:tav>
                                        <p:tav tm="100000">
                                          <p:val>
                                            <p:strVal val="#ppt_y"/>
                                          </p:val>
                                        </p:tav>
                                      </p:tavLst>
                                    </p:anim>
                                  </p:childTnLst>
                                </p:cTn>
                              </p:par>
                              <p:par>
                                <p:cTn id="38" presetID="2" presetClass="entr" presetSubtype="1" accel="50000" decel="50000" fill="hold" nodeType="withEffect">
                                  <p:stCondLst>
                                    <p:cond delay="1000"/>
                                  </p:stCondLst>
                                  <p:childTnLst>
                                    <p:set>
                                      <p:cBhvr>
                                        <p:cTn id="39" dur="1" fill="hold">
                                          <p:stCondLst>
                                            <p:cond delay="0"/>
                                          </p:stCondLst>
                                        </p:cTn>
                                        <p:tgtEl>
                                          <p:spTgt spid="31"/>
                                        </p:tgtEl>
                                        <p:attrNameLst>
                                          <p:attrName>style.visibility</p:attrName>
                                        </p:attrNameLst>
                                      </p:cBhvr>
                                      <p:to>
                                        <p:strVal val="visible"/>
                                      </p:to>
                                    </p:set>
                                    <p:anim calcmode="lin" valueType="num">
                                      <p:cBhvr additive="base">
                                        <p:cTn id="40" dur="1500" fill="hold"/>
                                        <p:tgtEl>
                                          <p:spTgt spid="31"/>
                                        </p:tgtEl>
                                        <p:attrNameLst>
                                          <p:attrName>ppt_x</p:attrName>
                                        </p:attrNameLst>
                                      </p:cBhvr>
                                      <p:tavLst>
                                        <p:tav tm="0">
                                          <p:val>
                                            <p:strVal val="#ppt_x"/>
                                          </p:val>
                                        </p:tav>
                                        <p:tav tm="100000">
                                          <p:val>
                                            <p:strVal val="#ppt_x"/>
                                          </p:val>
                                        </p:tav>
                                      </p:tavLst>
                                    </p:anim>
                                    <p:anim calcmode="lin" valueType="num">
                                      <p:cBhvr additive="base">
                                        <p:cTn id="41" dur="1500" fill="hold"/>
                                        <p:tgtEl>
                                          <p:spTgt spid="31"/>
                                        </p:tgtEl>
                                        <p:attrNameLst>
                                          <p:attrName>ppt_y</p:attrName>
                                        </p:attrNameLst>
                                      </p:cBhvr>
                                      <p:tavLst>
                                        <p:tav tm="0">
                                          <p:val>
                                            <p:strVal val="0-#ppt_h/2"/>
                                          </p:val>
                                        </p:tav>
                                        <p:tav tm="100000">
                                          <p:val>
                                            <p:strVal val="#ppt_y"/>
                                          </p:val>
                                        </p:tav>
                                      </p:tavLst>
                                    </p:anim>
                                  </p:childTnLst>
                                </p:cTn>
                              </p:par>
                            </p:childTnLst>
                          </p:cTn>
                        </p:par>
                        <p:par>
                          <p:cTn id="42" fill="hold">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fade">
                                      <p:cBhvr>
                                        <p:cTn id="48" dur="500"/>
                                        <p:tgtEl>
                                          <p:spTgt spid="3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fade">
                                      <p:cBhvr>
                                        <p:cTn id="51" dur="500"/>
                                        <p:tgtEl>
                                          <p:spTgt spid="40"/>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fade">
                                      <p:cBhvr>
                                        <p:cTn id="55" dur="500"/>
                                        <p:tgtEl>
                                          <p:spTgt spid="4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fade">
                                      <p:cBhvr>
                                        <p:cTn id="58" dur="500"/>
                                        <p:tgtEl>
                                          <p:spTgt spid="42"/>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fade">
                                      <p:cBhvr>
                                        <p:cTn id="6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38" grpId="0"/>
      <p:bldP spid="39" grpId="0"/>
      <p:bldP spid="40" grpId="0"/>
      <p:bldP spid="41" grpId="0"/>
      <p:bldP spid="42" grpId="0"/>
      <p:bldP spid="4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 167"/>
          <p:cNvSpPr/>
          <p:nvPr/>
        </p:nvSpPr>
        <p:spPr>
          <a:xfrm>
            <a:off x="268605" y="1029335"/>
            <a:ext cx="11652250" cy="5564505"/>
          </a:xfrm>
          <a:prstGeom prst="roundRect">
            <a:avLst/>
          </a:prstGeom>
          <a:solidFill>
            <a:schemeClr val="bg1">
              <a:alpha val="67000"/>
            </a:schemeClr>
          </a:solidFill>
          <a:ln w="38100">
            <a:solidFill>
              <a:srgbClr val="056007"/>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7"/>
          <p:cNvSpPr/>
          <p:nvPr/>
        </p:nvSpPr>
        <p:spPr>
          <a:xfrm>
            <a:off x="269875" y="446405"/>
            <a:ext cx="11652250" cy="413385"/>
          </a:xfrm>
          <a:prstGeom prst="roundRect">
            <a:avLst/>
          </a:prstGeom>
          <a:gradFill>
            <a:gsLst>
              <a:gs pos="0">
                <a:schemeClr val="bg1">
                  <a:alpha val="100000"/>
                </a:schemeClr>
              </a:gs>
              <a:gs pos="100000">
                <a:schemeClr val="bg1">
                  <a:alpha val="0"/>
                </a:schemeClr>
              </a:gs>
            </a:gsLst>
            <a:lin ang="5400000" scaled="0"/>
          </a:gra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0" name="TextBox 209"/>
          <p:cNvSpPr txBox="1"/>
          <p:nvPr/>
        </p:nvSpPr>
        <p:spPr>
          <a:xfrm>
            <a:off x="488950" y="415925"/>
            <a:ext cx="3775710" cy="483235"/>
          </a:xfrm>
          <a:prstGeom prst="rect">
            <a:avLst/>
          </a:prstGeom>
          <a:noFill/>
        </p:spPr>
        <p:txBody>
          <a:bodyPr wrap="square" rtlCol="0">
            <a:spAutoFit/>
          </a:bodyPr>
          <a:lstStyle/>
          <a:p>
            <a:pPr algn="l"/>
            <a:r>
              <a:rPr lang="zh-CN" altLang="en-US" sz="2400" b="1" spc="300" dirty="0" smtClean="0">
                <a:solidFill>
                  <a:srgbClr val="056007"/>
                </a:solidFill>
                <a:latin typeface="微软雅黑" panose="020B0503020204020204" charset="-122"/>
                <a:ea typeface="微软雅黑" panose="020B0503020204020204" charset="-122"/>
              </a:rPr>
              <a:t>单击此处添加标题</a:t>
            </a:r>
          </a:p>
        </p:txBody>
      </p:sp>
      <p:sp>
        <p:nvSpPr>
          <p:cNvPr id="28" name="Rectangle 28"/>
          <p:cNvSpPr>
            <a:spLocks noChangeArrowheads="1"/>
          </p:cNvSpPr>
          <p:nvPr/>
        </p:nvSpPr>
        <p:spPr bwMode="auto">
          <a:xfrm>
            <a:off x="5976938" y="2124503"/>
            <a:ext cx="1588" cy="15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solidFill>
              <a:latin typeface="黑体" panose="02010600030101010101" charset="-122"/>
              <a:ea typeface="黑体" panose="02010600030101010101" charset="-122"/>
            </a:endParaRPr>
          </a:p>
        </p:txBody>
      </p:sp>
      <p:sp>
        <p:nvSpPr>
          <p:cNvPr id="29" name="Rectangle 29"/>
          <p:cNvSpPr>
            <a:spLocks noChangeArrowheads="1"/>
          </p:cNvSpPr>
          <p:nvPr/>
        </p:nvSpPr>
        <p:spPr bwMode="auto">
          <a:xfrm>
            <a:off x="6188075" y="3556428"/>
            <a:ext cx="1588" cy="15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solidFill>
              <a:latin typeface="黑体" panose="02010600030101010101" charset="-122"/>
              <a:ea typeface="黑体" panose="02010600030101010101" charset="-122"/>
            </a:endParaRPr>
          </a:p>
        </p:txBody>
      </p:sp>
      <p:sp>
        <p:nvSpPr>
          <p:cNvPr id="30" name="Freeform 30"/>
          <p:cNvSpPr>
            <a:spLocks noEditPoints="1"/>
          </p:cNvSpPr>
          <p:nvPr/>
        </p:nvSpPr>
        <p:spPr bwMode="auto">
          <a:xfrm>
            <a:off x="3659982" y="1921303"/>
            <a:ext cx="2044700" cy="2047875"/>
          </a:xfrm>
          <a:custGeom>
            <a:avLst/>
            <a:gdLst>
              <a:gd name="T0" fmla="*/ 505 w 544"/>
              <a:gd name="T1" fmla="*/ 222 h 544"/>
              <a:gd name="T2" fmla="*/ 488 w 544"/>
              <a:gd name="T3" fmla="*/ 121 h 544"/>
              <a:gd name="T4" fmla="*/ 422 w 544"/>
              <a:gd name="T5" fmla="*/ 56 h 544"/>
              <a:gd name="T6" fmla="*/ 317 w 544"/>
              <a:gd name="T7" fmla="*/ 16 h 544"/>
              <a:gd name="T8" fmla="*/ 272 w 544"/>
              <a:gd name="T9" fmla="*/ 0 h 544"/>
              <a:gd name="T10" fmla="*/ 223 w 544"/>
              <a:gd name="T11" fmla="*/ 39 h 544"/>
              <a:gd name="T12" fmla="*/ 168 w 544"/>
              <a:gd name="T13" fmla="*/ 78 h 544"/>
              <a:gd name="T14" fmla="*/ 124 w 544"/>
              <a:gd name="T15" fmla="*/ 58 h 544"/>
              <a:gd name="T16" fmla="*/ 55 w 544"/>
              <a:gd name="T17" fmla="*/ 108 h 544"/>
              <a:gd name="T18" fmla="*/ 79 w 544"/>
              <a:gd name="T19" fmla="*/ 166 h 544"/>
              <a:gd name="T20" fmla="*/ 20 w 544"/>
              <a:gd name="T21" fmla="*/ 224 h 544"/>
              <a:gd name="T22" fmla="*/ 13 w 544"/>
              <a:gd name="T23" fmla="*/ 224 h 544"/>
              <a:gd name="T24" fmla="*/ 2 w 544"/>
              <a:gd name="T25" fmla="*/ 310 h 544"/>
              <a:gd name="T26" fmla="*/ 38 w 544"/>
              <a:gd name="T27" fmla="*/ 320 h 544"/>
              <a:gd name="T28" fmla="*/ 78 w 544"/>
              <a:gd name="T29" fmla="*/ 376 h 544"/>
              <a:gd name="T30" fmla="*/ 58 w 544"/>
              <a:gd name="T31" fmla="*/ 420 h 544"/>
              <a:gd name="T32" fmla="*/ 80 w 544"/>
              <a:gd name="T33" fmla="*/ 465 h 544"/>
              <a:gd name="T34" fmla="*/ 168 w 544"/>
              <a:gd name="T35" fmla="*/ 466 h 544"/>
              <a:gd name="T36" fmla="*/ 227 w 544"/>
              <a:gd name="T37" fmla="*/ 525 h 544"/>
              <a:gd name="T38" fmla="*/ 226 w 544"/>
              <a:gd name="T39" fmla="*/ 532 h 544"/>
              <a:gd name="T40" fmla="*/ 312 w 544"/>
              <a:gd name="T41" fmla="*/ 541 h 544"/>
              <a:gd name="T42" fmla="*/ 336 w 544"/>
              <a:gd name="T43" fmla="*/ 483 h 544"/>
              <a:gd name="T44" fmla="*/ 377 w 544"/>
              <a:gd name="T45" fmla="*/ 465 h 544"/>
              <a:gd name="T46" fmla="*/ 419 w 544"/>
              <a:gd name="T47" fmla="*/ 482 h 544"/>
              <a:gd name="T48" fmla="*/ 435 w 544"/>
              <a:gd name="T49" fmla="*/ 489 h 544"/>
              <a:gd name="T50" fmla="*/ 466 w 544"/>
              <a:gd name="T51" fmla="*/ 376 h 544"/>
              <a:gd name="T52" fmla="*/ 524 w 544"/>
              <a:gd name="T53" fmla="*/ 317 h 544"/>
              <a:gd name="T54" fmla="*/ 528 w 544"/>
              <a:gd name="T55" fmla="*/ 317 h 544"/>
              <a:gd name="T56" fmla="*/ 543 w 544"/>
              <a:gd name="T57" fmla="*/ 291 h 544"/>
              <a:gd name="T58" fmla="*/ 524 w 544"/>
              <a:gd name="T59" fmla="*/ 300 h 544"/>
              <a:gd name="T60" fmla="*/ 449 w 544"/>
              <a:gd name="T61" fmla="*/ 376 h 544"/>
              <a:gd name="T62" fmla="*/ 472 w 544"/>
              <a:gd name="T63" fmla="*/ 430 h 544"/>
              <a:gd name="T64" fmla="*/ 431 w 544"/>
              <a:gd name="T65" fmla="*/ 470 h 544"/>
              <a:gd name="T66" fmla="*/ 324 w 544"/>
              <a:gd name="T67" fmla="*/ 471 h 544"/>
              <a:gd name="T68" fmla="*/ 272 w 544"/>
              <a:gd name="T69" fmla="*/ 527 h 544"/>
              <a:gd name="T70" fmla="*/ 244 w 544"/>
              <a:gd name="T71" fmla="*/ 525 h 544"/>
              <a:gd name="T72" fmla="*/ 168 w 544"/>
              <a:gd name="T73" fmla="*/ 449 h 544"/>
              <a:gd name="T74" fmla="*/ 91 w 544"/>
              <a:gd name="T75" fmla="*/ 452 h 544"/>
              <a:gd name="T76" fmla="*/ 72 w 544"/>
              <a:gd name="T77" fmla="*/ 429 h 544"/>
              <a:gd name="T78" fmla="*/ 73 w 544"/>
              <a:gd name="T79" fmla="*/ 323 h 544"/>
              <a:gd name="T80" fmla="*/ 44 w 544"/>
              <a:gd name="T81" fmla="*/ 304 h 544"/>
              <a:gd name="T82" fmla="*/ 18 w 544"/>
              <a:gd name="T83" fmla="*/ 253 h 544"/>
              <a:gd name="T84" fmla="*/ 20 w 544"/>
              <a:gd name="T85" fmla="*/ 241 h 544"/>
              <a:gd name="T86" fmla="*/ 96 w 544"/>
              <a:gd name="T87" fmla="*/ 166 h 544"/>
              <a:gd name="T88" fmla="*/ 89 w 544"/>
              <a:gd name="T89" fmla="*/ 133 h 544"/>
              <a:gd name="T90" fmla="*/ 114 w 544"/>
              <a:gd name="T91" fmla="*/ 73 h 544"/>
              <a:gd name="T92" fmla="*/ 168 w 544"/>
              <a:gd name="T93" fmla="*/ 95 h 544"/>
              <a:gd name="T94" fmla="*/ 221 w 544"/>
              <a:gd name="T95" fmla="*/ 73 h 544"/>
              <a:gd name="T96" fmla="*/ 272 w 544"/>
              <a:gd name="T97" fmla="*/ 17 h 544"/>
              <a:gd name="T98" fmla="*/ 376 w 544"/>
              <a:gd name="T99" fmla="*/ 95 h 544"/>
              <a:gd name="T100" fmla="*/ 470 w 544"/>
              <a:gd name="T101" fmla="*/ 114 h 544"/>
              <a:gd name="T102" fmla="*/ 526 w 544"/>
              <a:gd name="T103" fmla="*/ 253 h 544"/>
              <a:gd name="T104" fmla="*/ 165 w 544"/>
              <a:gd name="T105" fmla="*/ 272 h 544"/>
              <a:gd name="T106" fmla="*/ 347 w 544"/>
              <a:gd name="T107" fmla="*/ 197 h 544"/>
              <a:gd name="T108" fmla="*/ 182 w 544"/>
              <a:gd name="T109" fmla="*/ 272 h 544"/>
              <a:gd name="T110" fmla="*/ 335 w 544"/>
              <a:gd name="T111" fmla="*/ 33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44" h="544">
                <a:moveTo>
                  <a:pt x="543" y="252"/>
                </a:moveTo>
                <a:cubicBezTo>
                  <a:pt x="542" y="246"/>
                  <a:pt x="542" y="239"/>
                  <a:pt x="541" y="232"/>
                </a:cubicBezTo>
                <a:cubicBezTo>
                  <a:pt x="541" y="232"/>
                  <a:pt x="541" y="232"/>
                  <a:pt x="541" y="232"/>
                </a:cubicBezTo>
                <a:cubicBezTo>
                  <a:pt x="540" y="228"/>
                  <a:pt x="536" y="225"/>
                  <a:pt x="531" y="225"/>
                </a:cubicBezTo>
                <a:cubicBezTo>
                  <a:pt x="522" y="226"/>
                  <a:pt x="513" y="225"/>
                  <a:pt x="505" y="222"/>
                </a:cubicBezTo>
                <a:cubicBezTo>
                  <a:pt x="497" y="220"/>
                  <a:pt x="489" y="215"/>
                  <a:pt x="482" y="209"/>
                </a:cubicBezTo>
                <a:cubicBezTo>
                  <a:pt x="471" y="197"/>
                  <a:pt x="465" y="182"/>
                  <a:pt x="465" y="167"/>
                </a:cubicBezTo>
                <a:cubicBezTo>
                  <a:pt x="465" y="152"/>
                  <a:pt x="471" y="137"/>
                  <a:pt x="482" y="126"/>
                </a:cubicBezTo>
                <a:cubicBezTo>
                  <a:pt x="483" y="125"/>
                  <a:pt x="484" y="124"/>
                  <a:pt x="485" y="123"/>
                </a:cubicBezTo>
                <a:cubicBezTo>
                  <a:pt x="486" y="122"/>
                  <a:pt x="487" y="122"/>
                  <a:pt x="488" y="121"/>
                </a:cubicBezTo>
                <a:cubicBezTo>
                  <a:pt x="488" y="121"/>
                  <a:pt x="488" y="121"/>
                  <a:pt x="488" y="121"/>
                </a:cubicBezTo>
                <a:cubicBezTo>
                  <a:pt x="491" y="118"/>
                  <a:pt x="492" y="113"/>
                  <a:pt x="489" y="109"/>
                </a:cubicBezTo>
                <a:cubicBezTo>
                  <a:pt x="481" y="99"/>
                  <a:pt x="473" y="89"/>
                  <a:pt x="464" y="80"/>
                </a:cubicBezTo>
                <a:cubicBezTo>
                  <a:pt x="454" y="70"/>
                  <a:pt x="444" y="62"/>
                  <a:pt x="434" y="54"/>
                </a:cubicBezTo>
                <a:cubicBezTo>
                  <a:pt x="430" y="51"/>
                  <a:pt x="425" y="52"/>
                  <a:pt x="422" y="56"/>
                </a:cubicBezTo>
                <a:cubicBezTo>
                  <a:pt x="417" y="63"/>
                  <a:pt x="410" y="69"/>
                  <a:pt x="402" y="72"/>
                </a:cubicBezTo>
                <a:cubicBezTo>
                  <a:pt x="394" y="76"/>
                  <a:pt x="385" y="78"/>
                  <a:pt x="376" y="78"/>
                </a:cubicBezTo>
                <a:cubicBezTo>
                  <a:pt x="360" y="78"/>
                  <a:pt x="345" y="72"/>
                  <a:pt x="335" y="61"/>
                </a:cubicBezTo>
                <a:cubicBezTo>
                  <a:pt x="324" y="51"/>
                  <a:pt x="317" y="36"/>
                  <a:pt x="317" y="20"/>
                </a:cubicBezTo>
                <a:cubicBezTo>
                  <a:pt x="317" y="18"/>
                  <a:pt x="317" y="17"/>
                  <a:pt x="317" y="16"/>
                </a:cubicBezTo>
                <a:cubicBezTo>
                  <a:pt x="318" y="15"/>
                  <a:pt x="318" y="14"/>
                  <a:pt x="318" y="13"/>
                </a:cubicBezTo>
                <a:cubicBezTo>
                  <a:pt x="318" y="13"/>
                  <a:pt x="318" y="13"/>
                  <a:pt x="318" y="13"/>
                </a:cubicBezTo>
                <a:cubicBezTo>
                  <a:pt x="318" y="8"/>
                  <a:pt x="315" y="4"/>
                  <a:pt x="311" y="3"/>
                </a:cubicBezTo>
                <a:cubicBezTo>
                  <a:pt x="304" y="2"/>
                  <a:pt x="298" y="2"/>
                  <a:pt x="291" y="1"/>
                </a:cubicBezTo>
                <a:cubicBezTo>
                  <a:pt x="285" y="1"/>
                  <a:pt x="278" y="0"/>
                  <a:pt x="272" y="0"/>
                </a:cubicBezTo>
                <a:cubicBezTo>
                  <a:pt x="265" y="0"/>
                  <a:pt x="259" y="1"/>
                  <a:pt x="252" y="1"/>
                </a:cubicBezTo>
                <a:cubicBezTo>
                  <a:pt x="246" y="1"/>
                  <a:pt x="240" y="2"/>
                  <a:pt x="234" y="3"/>
                </a:cubicBezTo>
                <a:cubicBezTo>
                  <a:pt x="233" y="3"/>
                  <a:pt x="233" y="3"/>
                  <a:pt x="233" y="3"/>
                </a:cubicBezTo>
                <a:cubicBezTo>
                  <a:pt x="229" y="4"/>
                  <a:pt x="225" y="8"/>
                  <a:pt x="226" y="13"/>
                </a:cubicBezTo>
                <a:cubicBezTo>
                  <a:pt x="227" y="21"/>
                  <a:pt x="226" y="30"/>
                  <a:pt x="223" y="39"/>
                </a:cubicBezTo>
                <a:cubicBezTo>
                  <a:pt x="221" y="47"/>
                  <a:pt x="216" y="54"/>
                  <a:pt x="210" y="61"/>
                </a:cubicBezTo>
                <a:cubicBezTo>
                  <a:pt x="209" y="61"/>
                  <a:pt x="209" y="61"/>
                  <a:pt x="209" y="61"/>
                </a:cubicBezTo>
                <a:cubicBezTo>
                  <a:pt x="209" y="61"/>
                  <a:pt x="209" y="61"/>
                  <a:pt x="209" y="61"/>
                </a:cubicBezTo>
                <a:cubicBezTo>
                  <a:pt x="209" y="61"/>
                  <a:pt x="209" y="61"/>
                  <a:pt x="209" y="61"/>
                </a:cubicBezTo>
                <a:cubicBezTo>
                  <a:pt x="198" y="73"/>
                  <a:pt x="183" y="78"/>
                  <a:pt x="168" y="78"/>
                </a:cubicBezTo>
                <a:cubicBezTo>
                  <a:pt x="153" y="78"/>
                  <a:pt x="138" y="73"/>
                  <a:pt x="127" y="61"/>
                </a:cubicBezTo>
                <a:cubicBezTo>
                  <a:pt x="127" y="61"/>
                  <a:pt x="127" y="61"/>
                  <a:pt x="126" y="61"/>
                </a:cubicBezTo>
                <a:cubicBezTo>
                  <a:pt x="126" y="61"/>
                  <a:pt x="126" y="61"/>
                  <a:pt x="126" y="61"/>
                </a:cubicBezTo>
                <a:cubicBezTo>
                  <a:pt x="126" y="61"/>
                  <a:pt x="126" y="61"/>
                  <a:pt x="126" y="61"/>
                </a:cubicBezTo>
                <a:cubicBezTo>
                  <a:pt x="125" y="60"/>
                  <a:pt x="125" y="59"/>
                  <a:pt x="124" y="58"/>
                </a:cubicBezTo>
                <a:cubicBezTo>
                  <a:pt x="123" y="57"/>
                  <a:pt x="122" y="56"/>
                  <a:pt x="122" y="55"/>
                </a:cubicBezTo>
                <a:cubicBezTo>
                  <a:pt x="122" y="55"/>
                  <a:pt x="122" y="55"/>
                  <a:pt x="122" y="55"/>
                </a:cubicBezTo>
                <a:cubicBezTo>
                  <a:pt x="119" y="52"/>
                  <a:pt x="114" y="51"/>
                  <a:pt x="110" y="54"/>
                </a:cubicBezTo>
                <a:cubicBezTo>
                  <a:pt x="99" y="62"/>
                  <a:pt x="90" y="70"/>
                  <a:pt x="81" y="79"/>
                </a:cubicBezTo>
                <a:cubicBezTo>
                  <a:pt x="72" y="88"/>
                  <a:pt x="63" y="98"/>
                  <a:pt x="55" y="108"/>
                </a:cubicBezTo>
                <a:cubicBezTo>
                  <a:pt x="55" y="108"/>
                  <a:pt x="55" y="108"/>
                  <a:pt x="55" y="108"/>
                </a:cubicBezTo>
                <a:cubicBezTo>
                  <a:pt x="52" y="112"/>
                  <a:pt x="53" y="117"/>
                  <a:pt x="57" y="120"/>
                </a:cubicBezTo>
                <a:cubicBezTo>
                  <a:pt x="64" y="125"/>
                  <a:pt x="69" y="132"/>
                  <a:pt x="73" y="140"/>
                </a:cubicBezTo>
                <a:cubicBezTo>
                  <a:pt x="77" y="148"/>
                  <a:pt x="79" y="157"/>
                  <a:pt x="79" y="166"/>
                </a:cubicBezTo>
                <a:cubicBezTo>
                  <a:pt x="79" y="166"/>
                  <a:pt x="79" y="166"/>
                  <a:pt x="79" y="166"/>
                </a:cubicBezTo>
                <a:cubicBezTo>
                  <a:pt x="79" y="166"/>
                  <a:pt x="79" y="166"/>
                  <a:pt x="79" y="166"/>
                </a:cubicBezTo>
                <a:cubicBezTo>
                  <a:pt x="79" y="166"/>
                  <a:pt x="79" y="166"/>
                  <a:pt x="79" y="166"/>
                </a:cubicBezTo>
                <a:cubicBezTo>
                  <a:pt x="79" y="182"/>
                  <a:pt x="72" y="197"/>
                  <a:pt x="61" y="207"/>
                </a:cubicBezTo>
                <a:cubicBezTo>
                  <a:pt x="51" y="218"/>
                  <a:pt x="36" y="224"/>
                  <a:pt x="21" y="224"/>
                </a:cubicBezTo>
                <a:cubicBezTo>
                  <a:pt x="20" y="224"/>
                  <a:pt x="20" y="224"/>
                  <a:pt x="20" y="224"/>
                </a:cubicBezTo>
                <a:cubicBezTo>
                  <a:pt x="20" y="224"/>
                  <a:pt x="20" y="224"/>
                  <a:pt x="20" y="224"/>
                </a:cubicBezTo>
                <a:cubicBezTo>
                  <a:pt x="20" y="224"/>
                  <a:pt x="20" y="224"/>
                  <a:pt x="20" y="224"/>
                </a:cubicBezTo>
                <a:cubicBezTo>
                  <a:pt x="19" y="224"/>
                  <a:pt x="18" y="224"/>
                  <a:pt x="16" y="224"/>
                </a:cubicBezTo>
                <a:cubicBezTo>
                  <a:pt x="15" y="224"/>
                  <a:pt x="14" y="224"/>
                  <a:pt x="13" y="224"/>
                </a:cubicBezTo>
                <a:cubicBezTo>
                  <a:pt x="13" y="224"/>
                  <a:pt x="13" y="224"/>
                  <a:pt x="13" y="224"/>
                </a:cubicBezTo>
                <a:cubicBezTo>
                  <a:pt x="8" y="223"/>
                  <a:pt x="4" y="226"/>
                  <a:pt x="3" y="231"/>
                </a:cubicBezTo>
                <a:cubicBezTo>
                  <a:pt x="2" y="238"/>
                  <a:pt x="1" y="244"/>
                  <a:pt x="1" y="251"/>
                </a:cubicBezTo>
                <a:cubicBezTo>
                  <a:pt x="0" y="258"/>
                  <a:pt x="0" y="265"/>
                  <a:pt x="0" y="272"/>
                </a:cubicBezTo>
                <a:cubicBezTo>
                  <a:pt x="0" y="279"/>
                  <a:pt x="0" y="285"/>
                  <a:pt x="1" y="291"/>
                </a:cubicBezTo>
                <a:cubicBezTo>
                  <a:pt x="1" y="298"/>
                  <a:pt x="2" y="304"/>
                  <a:pt x="2" y="310"/>
                </a:cubicBezTo>
                <a:cubicBezTo>
                  <a:pt x="3" y="310"/>
                  <a:pt x="3" y="310"/>
                  <a:pt x="3" y="310"/>
                </a:cubicBezTo>
                <a:cubicBezTo>
                  <a:pt x="3" y="315"/>
                  <a:pt x="7" y="318"/>
                  <a:pt x="12" y="318"/>
                </a:cubicBezTo>
                <a:cubicBezTo>
                  <a:pt x="21" y="317"/>
                  <a:pt x="30" y="318"/>
                  <a:pt x="38" y="320"/>
                </a:cubicBezTo>
                <a:cubicBezTo>
                  <a:pt x="38" y="320"/>
                  <a:pt x="38" y="320"/>
                  <a:pt x="38" y="320"/>
                </a:cubicBezTo>
                <a:cubicBezTo>
                  <a:pt x="38" y="320"/>
                  <a:pt x="38" y="320"/>
                  <a:pt x="38" y="320"/>
                </a:cubicBezTo>
                <a:cubicBezTo>
                  <a:pt x="46" y="323"/>
                  <a:pt x="54" y="328"/>
                  <a:pt x="60" y="334"/>
                </a:cubicBezTo>
                <a:cubicBezTo>
                  <a:pt x="60" y="334"/>
                  <a:pt x="61" y="334"/>
                  <a:pt x="61" y="335"/>
                </a:cubicBezTo>
                <a:cubicBezTo>
                  <a:pt x="61" y="335"/>
                  <a:pt x="61" y="335"/>
                  <a:pt x="61" y="335"/>
                </a:cubicBezTo>
                <a:cubicBezTo>
                  <a:pt x="61" y="335"/>
                  <a:pt x="61" y="335"/>
                  <a:pt x="61" y="335"/>
                </a:cubicBezTo>
                <a:cubicBezTo>
                  <a:pt x="72" y="346"/>
                  <a:pt x="78" y="361"/>
                  <a:pt x="78" y="376"/>
                </a:cubicBezTo>
                <a:cubicBezTo>
                  <a:pt x="78" y="391"/>
                  <a:pt x="72" y="406"/>
                  <a:pt x="61" y="417"/>
                </a:cubicBezTo>
                <a:cubicBezTo>
                  <a:pt x="61" y="417"/>
                  <a:pt x="60" y="417"/>
                  <a:pt x="60" y="417"/>
                </a:cubicBezTo>
                <a:cubicBezTo>
                  <a:pt x="60" y="417"/>
                  <a:pt x="60" y="417"/>
                  <a:pt x="60" y="417"/>
                </a:cubicBezTo>
                <a:cubicBezTo>
                  <a:pt x="60" y="417"/>
                  <a:pt x="60" y="417"/>
                  <a:pt x="60" y="417"/>
                </a:cubicBezTo>
                <a:cubicBezTo>
                  <a:pt x="59" y="418"/>
                  <a:pt x="58" y="419"/>
                  <a:pt x="58" y="420"/>
                </a:cubicBezTo>
                <a:cubicBezTo>
                  <a:pt x="57" y="421"/>
                  <a:pt x="56" y="421"/>
                  <a:pt x="55" y="422"/>
                </a:cubicBezTo>
                <a:cubicBezTo>
                  <a:pt x="55" y="422"/>
                  <a:pt x="55" y="422"/>
                  <a:pt x="55" y="422"/>
                </a:cubicBezTo>
                <a:cubicBezTo>
                  <a:pt x="51" y="425"/>
                  <a:pt x="50" y="430"/>
                  <a:pt x="53" y="434"/>
                </a:cubicBezTo>
                <a:cubicBezTo>
                  <a:pt x="61" y="445"/>
                  <a:pt x="70" y="455"/>
                  <a:pt x="79" y="464"/>
                </a:cubicBezTo>
                <a:cubicBezTo>
                  <a:pt x="79" y="464"/>
                  <a:pt x="79" y="464"/>
                  <a:pt x="80" y="465"/>
                </a:cubicBezTo>
                <a:cubicBezTo>
                  <a:pt x="89" y="474"/>
                  <a:pt x="99" y="483"/>
                  <a:pt x="110" y="491"/>
                </a:cubicBezTo>
                <a:cubicBezTo>
                  <a:pt x="114" y="494"/>
                  <a:pt x="119" y="493"/>
                  <a:pt x="122" y="489"/>
                </a:cubicBezTo>
                <a:cubicBezTo>
                  <a:pt x="127" y="482"/>
                  <a:pt x="134" y="476"/>
                  <a:pt x="142" y="472"/>
                </a:cubicBezTo>
                <a:cubicBezTo>
                  <a:pt x="150" y="469"/>
                  <a:pt x="159" y="466"/>
                  <a:pt x="168" y="466"/>
                </a:cubicBezTo>
                <a:cubicBezTo>
                  <a:pt x="168" y="466"/>
                  <a:pt x="168" y="466"/>
                  <a:pt x="168" y="466"/>
                </a:cubicBezTo>
                <a:cubicBezTo>
                  <a:pt x="168" y="466"/>
                  <a:pt x="168" y="466"/>
                  <a:pt x="168" y="466"/>
                </a:cubicBezTo>
                <a:cubicBezTo>
                  <a:pt x="168" y="466"/>
                  <a:pt x="168" y="466"/>
                  <a:pt x="168" y="466"/>
                </a:cubicBezTo>
                <a:cubicBezTo>
                  <a:pt x="184" y="466"/>
                  <a:pt x="199" y="473"/>
                  <a:pt x="210" y="483"/>
                </a:cubicBezTo>
                <a:cubicBezTo>
                  <a:pt x="220" y="494"/>
                  <a:pt x="227" y="509"/>
                  <a:pt x="227" y="525"/>
                </a:cubicBezTo>
                <a:cubicBezTo>
                  <a:pt x="227" y="525"/>
                  <a:pt x="227" y="525"/>
                  <a:pt x="227" y="525"/>
                </a:cubicBezTo>
                <a:cubicBezTo>
                  <a:pt x="227" y="525"/>
                  <a:pt x="227" y="525"/>
                  <a:pt x="227" y="525"/>
                </a:cubicBezTo>
                <a:cubicBezTo>
                  <a:pt x="227" y="525"/>
                  <a:pt x="227" y="525"/>
                  <a:pt x="227" y="525"/>
                </a:cubicBezTo>
                <a:cubicBezTo>
                  <a:pt x="227" y="526"/>
                  <a:pt x="227" y="527"/>
                  <a:pt x="227" y="528"/>
                </a:cubicBezTo>
                <a:cubicBezTo>
                  <a:pt x="227" y="530"/>
                  <a:pt x="227" y="531"/>
                  <a:pt x="226" y="532"/>
                </a:cubicBezTo>
                <a:cubicBezTo>
                  <a:pt x="226" y="532"/>
                  <a:pt x="226" y="532"/>
                  <a:pt x="226" y="532"/>
                </a:cubicBezTo>
                <a:cubicBezTo>
                  <a:pt x="226" y="537"/>
                  <a:pt x="229" y="541"/>
                  <a:pt x="234" y="541"/>
                </a:cubicBezTo>
                <a:cubicBezTo>
                  <a:pt x="240" y="542"/>
                  <a:pt x="246" y="543"/>
                  <a:pt x="253" y="543"/>
                </a:cubicBezTo>
                <a:cubicBezTo>
                  <a:pt x="259" y="544"/>
                  <a:pt x="265" y="544"/>
                  <a:pt x="272" y="544"/>
                </a:cubicBezTo>
                <a:cubicBezTo>
                  <a:pt x="279" y="544"/>
                  <a:pt x="285" y="544"/>
                  <a:pt x="292" y="543"/>
                </a:cubicBezTo>
                <a:cubicBezTo>
                  <a:pt x="299" y="543"/>
                  <a:pt x="306" y="542"/>
                  <a:pt x="312" y="541"/>
                </a:cubicBezTo>
                <a:cubicBezTo>
                  <a:pt x="312" y="541"/>
                  <a:pt x="312" y="541"/>
                  <a:pt x="312" y="541"/>
                </a:cubicBezTo>
                <a:cubicBezTo>
                  <a:pt x="317" y="540"/>
                  <a:pt x="320" y="536"/>
                  <a:pt x="320" y="532"/>
                </a:cubicBezTo>
                <a:cubicBezTo>
                  <a:pt x="318" y="523"/>
                  <a:pt x="319" y="514"/>
                  <a:pt x="322" y="505"/>
                </a:cubicBezTo>
                <a:cubicBezTo>
                  <a:pt x="325" y="497"/>
                  <a:pt x="329" y="490"/>
                  <a:pt x="336" y="483"/>
                </a:cubicBezTo>
                <a:cubicBezTo>
                  <a:pt x="336" y="483"/>
                  <a:pt x="336" y="483"/>
                  <a:pt x="336" y="483"/>
                </a:cubicBezTo>
                <a:cubicBezTo>
                  <a:pt x="336" y="483"/>
                  <a:pt x="336" y="483"/>
                  <a:pt x="336" y="483"/>
                </a:cubicBezTo>
                <a:cubicBezTo>
                  <a:pt x="336" y="483"/>
                  <a:pt x="336" y="483"/>
                  <a:pt x="336" y="483"/>
                </a:cubicBezTo>
                <a:cubicBezTo>
                  <a:pt x="336" y="483"/>
                  <a:pt x="336" y="483"/>
                  <a:pt x="336" y="483"/>
                </a:cubicBezTo>
                <a:cubicBezTo>
                  <a:pt x="336" y="483"/>
                  <a:pt x="336" y="483"/>
                  <a:pt x="336" y="483"/>
                </a:cubicBezTo>
                <a:cubicBezTo>
                  <a:pt x="347" y="471"/>
                  <a:pt x="362" y="465"/>
                  <a:pt x="377" y="465"/>
                </a:cubicBezTo>
                <a:cubicBezTo>
                  <a:pt x="392" y="465"/>
                  <a:pt x="407" y="471"/>
                  <a:pt x="418" y="482"/>
                </a:cubicBezTo>
                <a:cubicBezTo>
                  <a:pt x="419" y="482"/>
                  <a:pt x="419" y="482"/>
                  <a:pt x="419" y="482"/>
                </a:cubicBezTo>
                <a:cubicBezTo>
                  <a:pt x="419" y="482"/>
                  <a:pt x="419" y="482"/>
                  <a:pt x="419" y="482"/>
                </a:cubicBezTo>
                <a:cubicBezTo>
                  <a:pt x="419" y="482"/>
                  <a:pt x="419" y="482"/>
                  <a:pt x="419" y="482"/>
                </a:cubicBezTo>
                <a:cubicBezTo>
                  <a:pt x="419" y="482"/>
                  <a:pt x="419" y="482"/>
                  <a:pt x="419" y="482"/>
                </a:cubicBezTo>
                <a:cubicBezTo>
                  <a:pt x="419" y="482"/>
                  <a:pt x="419" y="482"/>
                  <a:pt x="419" y="482"/>
                </a:cubicBezTo>
                <a:cubicBezTo>
                  <a:pt x="420" y="483"/>
                  <a:pt x="420" y="484"/>
                  <a:pt x="421" y="485"/>
                </a:cubicBezTo>
                <a:cubicBezTo>
                  <a:pt x="422" y="486"/>
                  <a:pt x="423" y="487"/>
                  <a:pt x="424" y="488"/>
                </a:cubicBezTo>
                <a:cubicBezTo>
                  <a:pt x="424" y="488"/>
                  <a:pt x="424" y="488"/>
                  <a:pt x="424" y="488"/>
                </a:cubicBezTo>
                <a:cubicBezTo>
                  <a:pt x="427" y="491"/>
                  <a:pt x="432" y="492"/>
                  <a:pt x="435" y="489"/>
                </a:cubicBezTo>
                <a:cubicBezTo>
                  <a:pt x="446" y="481"/>
                  <a:pt x="456" y="473"/>
                  <a:pt x="465" y="464"/>
                </a:cubicBezTo>
                <a:cubicBezTo>
                  <a:pt x="474" y="454"/>
                  <a:pt x="483" y="444"/>
                  <a:pt x="490" y="434"/>
                </a:cubicBezTo>
                <a:cubicBezTo>
                  <a:pt x="493" y="430"/>
                  <a:pt x="492" y="425"/>
                  <a:pt x="489" y="422"/>
                </a:cubicBezTo>
                <a:cubicBezTo>
                  <a:pt x="482" y="417"/>
                  <a:pt x="476" y="410"/>
                  <a:pt x="472" y="402"/>
                </a:cubicBezTo>
                <a:cubicBezTo>
                  <a:pt x="468" y="394"/>
                  <a:pt x="466" y="385"/>
                  <a:pt x="466" y="376"/>
                </a:cubicBezTo>
                <a:cubicBezTo>
                  <a:pt x="466" y="376"/>
                  <a:pt x="466" y="376"/>
                  <a:pt x="466" y="376"/>
                </a:cubicBezTo>
                <a:cubicBezTo>
                  <a:pt x="466" y="376"/>
                  <a:pt x="466" y="376"/>
                  <a:pt x="466" y="376"/>
                </a:cubicBezTo>
                <a:cubicBezTo>
                  <a:pt x="466" y="376"/>
                  <a:pt x="466" y="376"/>
                  <a:pt x="466" y="376"/>
                </a:cubicBezTo>
                <a:cubicBezTo>
                  <a:pt x="466" y="360"/>
                  <a:pt x="472" y="345"/>
                  <a:pt x="483" y="334"/>
                </a:cubicBezTo>
                <a:cubicBezTo>
                  <a:pt x="493" y="324"/>
                  <a:pt x="508" y="317"/>
                  <a:pt x="524" y="317"/>
                </a:cubicBezTo>
                <a:cubicBezTo>
                  <a:pt x="524" y="317"/>
                  <a:pt x="524" y="317"/>
                  <a:pt x="524" y="317"/>
                </a:cubicBezTo>
                <a:cubicBezTo>
                  <a:pt x="524" y="317"/>
                  <a:pt x="524" y="317"/>
                  <a:pt x="524" y="317"/>
                </a:cubicBezTo>
                <a:cubicBezTo>
                  <a:pt x="524" y="317"/>
                  <a:pt x="524" y="317"/>
                  <a:pt x="524" y="317"/>
                </a:cubicBezTo>
                <a:cubicBezTo>
                  <a:pt x="525" y="317"/>
                  <a:pt x="527" y="317"/>
                  <a:pt x="528" y="317"/>
                </a:cubicBezTo>
                <a:cubicBezTo>
                  <a:pt x="528" y="317"/>
                  <a:pt x="528" y="317"/>
                  <a:pt x="528" y="317"/>
                </a:cubicBezTo>
                <a:cubicBezTo>
                  <a:pt x="528" y="317"/>
                  <a:pt x="528" y="317"/>
                  <a:pt x="528" y="317"/>
                </a:cubicBezTo>
                <a:cubicBezTo>
                  <a:pt x="529" y="317"/>
                  <a:pt x="530" y="317"/>
                  <a:pt x="532" y="318"/>
                </a:cubicBezTo>
                <a:cubicBezTo>
                  <a:pt x="532" y="318"/>
                  <a:pt x="532" y="318"/>
                  <a:pt x="532" y="318"/>
                </a:cubicBezTo>
                <a:cubicBezTo>
                  <a:pt x="536" y="318"/>
                  <a:pt x="540" y="315"/>
                  <a:pt x="541" y="310"/>
                </a:cubicBezTo>
                <a:cubicBezTo>
                  <a:pt x="542" y="304"/>
                  <a:pt x="543" y="298"/>
                  <a:pt x="543" y="291"/>
                </a:cubicBezTo>
                <a:cubicBezTo>
                  <a:pt x="543" y="285"/>
                  <a:pt x="544" y="279"/>
                  <a:pt x="544" y="272"/>
                </a:cubicBezTo>
                <a:cubicBezTo>
                  <a:pt x="544" y="266"/>
                  <a:pt x="543" y="259"/>
                  <a:pt x="543" y="252"/>
                </a:cubicBezTo>
                <a:close/>
                <a:moveTo>
                  <a:pt x="526" y="290"/>
                </a:moveTo>
                <a:cubicBezTo>
                  <a:pt x="526" y="294"/>
                  <a:pt x="525" y="297"/>
                  <a:pt x="525" y="300"/>
                </a:cubicBezTo>
                <a:cubicBezTo>
                  <a:pt x="524" y="300"/>
                  <a:pt x="524" y="300"/>
                  <a:pt x="524" y="300"/>
                </a:cubicBezTo>
                <a:cubicBezTo>
                  <a:pt x="524" y="300"/>
                  <a:pt x="524" y="300"/>
                  <a:pt x="524" y="300"/>
                </a:cubicBezTo>
                <a:cubicBezTo>
                  <a:pt x="524" y="300"/>
                  <a:pt x="524" y="300"/>
                  <a:pt x="524" y="300"/>
                </a:cubicBezTo>
                <a:cubicBezTo>
                  <a:pt x="524" y="300"/>
                  <a:pt x="524" y="300"/>
                  <a:pt x="524" y="300"/>
                </a:cubicBezTo>
                <a:cubicBezTo>
                  <a:pt x="503" y="300"/>
                  <a:pt x="485" y="309"/>
                  <a:pt x="471" y="322"/>
                </a:cubicBezTo>
                <a:cubicBezTo>
                  <a:pt x="457" y="336"/>
                  <a:pt x="449" y="355"/>
                  <a:pt x="449" y="376"/>
                </a:cubicBezTo>
                <a:cubicBezTo>
                  <a:pt x="449" y="376"/>
                  <a:pt x="449" y="376"/>
                  <a:pt x="449" y="376"/>
                </a:cubicBezTo>
                <a:cubicBezTo>
                  <a:pt x="449" y="376"/>
                  <a:pt x="449" y="376"/>
                  <a:pt x="449" y="376"/>
                </a:cubicBezTo>
                <a:cubicBezTo>
                  <a:pt x="449" y="376"/>
                  <a:pt x="449" y="376"/>
                  <a:pt x="449" y="376"/>
                </a:cubicBezTo>
                <a:cubicBezTo>
                  <a:pt x="449" y="388"/>
                  <a:pt x="452" y="399"/>
                  <a:pt x="457" y="409"/>
                </a:cubicBezTo>
                <a:cubicBezTo>
                  <a:pt x="461" y="417"/>
                  <a:pt x="466" y="424"/>
                  <a:pt x="472" y="430"/>
                </a:cubicBezTo>
                <a:cubicBezTo>
                  <a:pt x="466" y="438"/>
                  <a:pt x="460" y="445"/>
                  <a:pt x="453" y="452"/>
                </a:cubicBezTo>
                <a:cubicBezTo>
                  <a:pt x="446" y="458"/>
                  <a:pt x="439" y="465"/>
                  <a:pt x="431" y="471"/>
                </a:cubicBezTo>
                <a:cubicBezTo>
                  <a:pt x="431" y="470"/>
                  <a:pt x="431" y="470"/>
                  <a:pt x="431" y="470"/>
                </a:cubicBezTo>
                <a:cubicBezTo>
                  <a:pt x="431" y="470"/>
                  <a:pt x="431" y="470"/>
                  <a:pt x="431" y="470"/>
                </a:cubicBezTo>
                <a:cubicBezTo>
                  <a:pt x="431" y="470"/>
                  <a:pt x="431" y="470"/>
                  <a:pt x="431" y="470"/>
                </a:cubicBezTo>
                <a:cubicBezTo>
                  <a:pt x="431" y="470"/>
                  <a:pt x="430" y="470"/>
                  <a:pt x="430" y="470"/>
                </a:cubicBezTo>
                <a:cubicBezTo>
                  <a:pt x="416" y="455"/>
                  <a:pt x="396" y="448"/>
                  <a:pt x="377" y="448"/>
                </a:cubicBezTo>
                <a:cubicBezTo>
                  <a:pt x="358" y="448"/>
                  <a:pt x="339" y="456"/>
                  <a:pt x="324" y="471"/>
                </a:cubicBezTo>
                <a:cubicBezTo>
                  <a:pt x="324" y="471"/>
                  <a:pt x="324" y="471"/>
                  <a:pt x="324" y="471"/>
                </a:cubicBezTo>
                <a:cubicBezTo>
                  <a:pt x="324" y="471"/>
                  <a:pt x="324" y="471"/>
                  <a:pt x="324" y="471"/>
                </a:cubicBezTo>
                <a:cubicBezTo>
                  <a:pt x="324" y="471"/>
                  <a:pt x="324" y="471"/>
                  <a:pt x="324" y="471"/>
                </a:cubicBezTo>
                <a:cubicBezTo>
                  <a:pt x="315" y="480"/>
                  <a:pt x="310" y="489"/>
                  <a:pt x="306" y="500"/>
                </a:cubicBezTo>
                <a:cubicBezTo>
                  <a:pt x="303" y="508"/>
                  <a:pt x="302" y="517"/>
                  <a:pt x="302" y="525"/>
                </a:cubicBezTo>
                <a:cubicBezTo>
                  <a:pt x="298" y="526"/>
                  <a:pt x="295" y="526"/>
                  <a:pt x="291" y="526"/>
                </a:cubicBezTo>
                <a:cubicBezTo>
                  <a:pt x="285" y="527"/>
                  <a:pt x="278" y="527"/>
                  <a:pt x="272" y="527"/>
                </a:cubicBezTo>
                <a:cubicBezTo>
                  <a:pt x="266" y="527"/>
                  <a:pt x="260" y="527"/>
                  <a:pt x="254" y="527"/>
                </a:cubicBezTo>
                <a:cubicBezTo>
                  <a:pt x="250" y="526"/>
                  <a:pt x="247" y="526"/>
                  <a:pt x="244" y="526"/>
                </a:cubicBezTo>
                <a:cubicBezTo>
                  <a:pt x="244" y="525"/>
                  <a:pt x="244" y="525"/>
                  <a:pt x="244" y="525"/>
                </a:cubicBezTo>
                <a:cubicBezTo>
                  <a:pt x="244" y="525"/>
                  <a:pt x="244" y="525"/>
                  <a:pt x="244" y="525"/>
                </a:cubicBezTo>
                <a:cubicBezTo>
                  <a:pt x="244" y="525"/>
                  <a:pt x="244" y="525"/>
                  <a:pt x="244" y="525"/>
                </a:cubicBezTo>
                <a:cubicBezTo>
                  <a:pt x="244" y="525"/>
                  <a:pt x="244" y="525"/>
                  <a:pt x="244" y="525"/>
                </a:cubicBezTo>
                <a:cubicBezTo>
                  <a:pt x="244" y="504"/>
                  <a:pt x="235" y="485"/>
                  <a:pt x="222" y="471"/>
                </a:cubicBezTo>
                <a:cubicBezTo>
                  <a:pt x="208" y="458"/>
                  <a:pt x="189" y="449"/>
                  <a:pt x="168" y="449"/>
                </a:cubicBezTo>
                <a:cubicBezTo>
                  <a:pt x="168" y="449"/>
                  <a:pt x="168" y="449"/>
                  <a:pt x="168" y="449"/>
                </a:cubicBezTo>
                <a:cubicBezTo>
                  <a:pt x="168" y="449"/>
                  <a:pt x="168" y="449"/>
                  <a:pt x="168" y="449"/>
                </a:cubicBezTo>
                <a:cubicBezTo>
                  <a:pt x="168" y="449"/>
                  <a:pt x="168" y="449"/>
                  <a:pt x="168" y="449"/>
                </a:cubicBezTo>
                <a:cubicBezTo>
                  <a:pt x="156" y="449"/>
                  <a:pt x="145" y="452"/>
                  <a:pt x="135" y="457"/>
                </a:cubicBezTo>
                <a:cubicBezTo>
                  <a:pt x="127" y="461"/>
                  <a:pt x="120" y="466"/>
                  <a:pt x="114" y="472"/>
                </a:cubicBezTo>
                <a:cubicBezTo>
                  <a:pt x="106" y="466"/>
                  <a:pt x="99" y="460"/>
                  <a:pt x="92" y="452"/>
                </a:cubicBezTo>
                <a:cubicBezTo>
                  <a:pt x="91" y="452"/>
                  <a:pt x="91" y="452"/>
                  <a:pt x="91" y="452"/>
                </a:cubicBezTo>
                <a:cubicBezTo>
                  <a:pt x="84" y="445"/>
                  <a:pt x="78" y="438"/>
                  <a:pt x="72" y="430"/>
                </a:cubicBezTo>
                <a:cubicBezTo>
                  <a:pt x="72" y="429"/>
                  <a:pt x="72" y="429"/>
                  <a:pt x="72" y="429"/>
                </a:cubicBezTo>
                <a:cubicBezTo>
                  <a:pt x="72" y="429"/>
                  <a:pt x="72" y="429"/>
                  <a:pt x="72" y="429"/>
                </a:cubicBezTo>
                <a:cubicBezTo>
                  <a:pt x="72" y="429"/>
                  <a:pt x="72" y="429"/>
                  <a:pt x="72" y="429"/>
                </a:cubicBezTo>
                <a:cubicBezTo>
                  <a:pt x="72" y="429"/>
                  <a:pt x="72" y="429"/>
                  <a:pt x="72" y="429"/>
                </a:cubicBezTo>
                <a:cubicBezTo>
                  <a:pt x="72" y="429"/>
                  <a:pt x="72" y="429"/>
                  <a:pt x="72" y="429"/>
                </a:cubicBezTo>
                <a:cubicBezTo>
                  <a:pt x="72" y="429"/>
                  <a:pt x="73" y="429"/>
                  <a:pt x="73" y="429"/>
                </a:cubicBezTo>
                <a:cubicBezTo>
                  <a:pt x="87" y="414"/>
                  <a:pt x="94" y="395"/>
                  <a:pt x="95" y="376"/>
                </a:cubicBezTo>
                <a:cubicBezTo>
                  <a:pt x="95" y="357"/>
                  <a:pt x="87" y="337"/>
                  <a:pt x="73" y="323"/>
                </a:cubicBezTo>
                <a:cubicBezTo>
                  <a:pt x="73" y="323"/>
                  <a:pt x="73" y="323"/>
                  <a:pt x="73" y="323"/>
                </a:cubicBezTo>
                <a:cubicBezTo>
                  <a:pt x="73" y="323"/>
                  <a:pt x="73" y="323"/>
                  <a:pt x="73" y="323"/>
                </a:cubicBezTo>
                <a:cubicBezTo>
                  <a:pt x="73" y="323"/>
                  <a:pt x="73" y="323"/>
                  <a:pt x="73" y="323"/>
                </a:cubicBezTo>
                <a:cubicBezTo>
                  <a:pt x="73" y="323"/>
                  <a:pt x="73" y="323"/>
                  <a:pt x="73" y="323"/>
                </a:cubicBezTo>
                <a:cubicBezTo>
                  <a:pt x="73" y="322"/>
                  <a:pt x="72" y="322"/>
                  <a:pt x="72" y="322"/>
                </a:cubicBezTo>
                <a:cubicBezTo>
                  <a:pt x="64" y="314"/>
                  <a:pt x="54" y="308"/>
                  <a:pt x="44" y="304"/>
                </a:cubicBezTo>
                <a:cubicBezTo>
                  <a:pt x="44" y="304"/>
                  <a:pt x="44" y="304"/>
                  <a:pt x="44" y="304"/>
                </a:cubicBezTo>
                <a:cubicBezTo>
                  <a:pt x="36" y="302"/>
                  <a:pt x="27" y="300"/>
                  <a:pt x="18" y="300"/>
                </a:cubicBezTo>
                <a:cubicBezTo>
                  <a:pt x="18" y="297"/>
                  <a:pt x="18" y="294"/>
                  <a:pt x="17" y="290"/>
                </a:cubicBezTo>
                <a:cubicBezTo>
                  <a:pt x="17" y="284"/>
                  <a:pt x="17" y="278"/>
                  <a:pt x="17" y="272"/>
                </a:cubicBezTo>
                <a:cubicBezTo>
                  <a:pt x="17" y="266"/>
                  <a:pt x="17" y="259"/>
                  <a:pt x="18" y="253"/>
                </a:cubicBezTo>
                <a:cubicBezTo>
                  <a:pt x="18" y="249"/>
                  <a:pt x="18" y="245"/>
                  <a:pt x="19" y="241"/>
                </a:cubicBezTo>
                <a:cubicBezTo>
                  <a:pt x="20" y="241"/>
                  <a:pt x="20" y="241"/>
                  <a:pt x="20" y="241"/>
                </a:cubicBezTo>
                <a:cubicBezTo>
                  <a:pt x="20" y="241"/>
                  <a:pt x="20" y="241"/>
                  <a:pt x="20" y="241"/>
                </a:cubicBezTo>
                <a:cubicBezTo>
                  <a:pt x="20" y="241"/>
                  <a:pt x="20" y="241"/>
                  <a:pt x="20" y="241"/>
                </a:cubicBezTo>
                <a:cubicBezTo>
                  <a:pt x="20" y="241"/>
                  <a:pt x="20" y="241"/>
                  <a:pt x="20" y="241"/>
                </a:cubicBezTo>
                <a:cubicBezTo>
                  <a:pt x="20" y="241"/>
                  <a:pt x="20" y="241"/>
                  <a:pt x="20" y="241"/>
                </a:cubicBezTo>
                <a:cubicBezTo>
                  <a:pt x="20" y="241"/>
                  <a:pt x="20" y="241"/>
                  <a:pt x="20" y="241"/>
                </a:cubicBezTo>
                <a:cubicBezTo>
                  <a:pt x="41" y="241"/>
                  <a:pt x="60" y="233"/>
                  <a:pt x="73" y="220"/>
                </a:cubicBezTo>
                <a:cubicBezTo>
                  <a:pt x="87" y="206"/>
                  <a:pt x="96" y="187"/>
                  <a:pt x="96" y="166"/>
                </a:cubicBezTo>
                <a:cubicBezTo>
                  <a:pt x="96" y="166"/>
                  <a:pt x="96" y="166"/>
                  <a:pt x="96" y="166"/>
                </a:cubicBezTo>
                <a:cubicBezTo>
                  <a:pt x="96" y="166"/>
                  <a:pt x="96" y="166"/>
                  <a:pt x="96" y="166"/>
                </a:cubicBezTo>
                <a:cubicBezTo>
                  <a:pt x="96" y="166"/>
                  <a:pt x="96" y="166"/>
                  <a:pt x="96" y="166"/>
                </a:cubicBezTo>
                <a:cubicBezTo>
                  <a:pt x="96" y="166"/>
                  <a:pt x="96" y="166"/>
                  <a:pt x="96" y="166"/>
                </a:cubicBezTo>
                <a:cubicBezTo>
                  <a:pt x="96" y="166"/>
                  <a:pt x="96" y="166"/>
                  <a:pt x="96" y="166"/>
                </a:cubicBezTo>
                <a:cubicBezTo>
                  <a:pt x="96" y="154"/>
                  <a:pt x="93" y="143"/>
                  <a:pt x="89" y="133"/>
                </a:cubicBezTo>
                <a:cubicBezTo>
                  <a:pt x="85" y="125"/>
                  <a:pt x="80" y="118"/>
                  <a:pt x="73" y="112"/>
                </a:cubicBezTo>
                <a:cubicBezTo>
                  <a:pt x="79" y="105"/>
                  <a:pt x="86" y="98"/>
                  <a:pt x="93" y="91"/>
                </a:cubicBezTo>
                <a:cubicBezTo>
                  <a:pt x="99" y="84"/>
                  <a:pt x="106" y="78"/>
                  <a:pt x="114" y="72"/>
                </a:cubicBezTo>
                <a:cubicBezTo>
                  <a:pt x="114" y="73"/>
                  <a:pt x="114" y="73"/>
                  <a:pt x="114" y="73"/>
                </a:cubicBezTo>
                <a:cubicBezTo>
                  <a:pt x="114" y="73"/>
                  <a:pt x="114" y="73"/>
                  <a:pt x="114" y="73"/>
                </a:cubicBezTo>
                <a:cubicBezTo>
                  <a:pt x="114" y="73"/>
                  <a:pt x="114" y="73"/>
                  <a:pt x="114" y="73"/>
                </a:cubicBezTo>
                <a:cubicBezTo>
                  <a:pt x="114" y="73"/>
                  <a:pt x="114" y="73"/>
                  <a:pt x="114" y="73"/>
                </a:cubicBezTo>
                <a:cubicBezTo>
                  <a:pt x="114" y="73"/>
                  <a:pt x="114" y="73"/>
                  <a:pt x="114" y="73"/>
                </a:cubicBezTo>
                <a:cubicBezTo>
                  <a:pt x="115" y="73"/>
                  <a:pt x="115" y="73"/>
                  <a:pt x="115" y="73"/>
                </a:cubicBezTo>
                <a:cubicBezTo>
                  <a:pt x="129" y="88"/>
                  <a:pt x="149" y="95"/>
                  <a:pt x="168" y="95"/>
                </a:cubicBezTo>
                <a:cubicBezTo>
                  <a:pt x="187" y="95"/>
                  <a:pt x="206" y="88"/>
                  <a:pt x="221" y="73"/>
                </a:cubicBezTo>
                <a:cubicBezTo>
                  <a:pt x="221" y="73"/>
                  <a:pt x="221" y="73"/>
                  <a:pt x="221" y="73"/>
                </a:cubicBezTo>
                <a:cubicBezTo>
                  <a:pt x="221" y="73"/>
                  <a:pt x="221" y="73"/>
                  <a:pt x="221" y="73"/>
                </a:cubicBezTo>
                <a:cubicBezTo>
                  <a:pt x="221" y="73"/>
                  <a:pt x="221" y="73"/>
                  <a:pt x="221" y="73"/>
                </a:cubicBezTo>
                <a:cubicBezTo>
                  <a:pt x="221" y="73"/>
                  <a:pt x="221" y="73"/>
                  <a:pt x="221" y="73"/>
                </a:cubicBezTo>
                <a:cubicBezTo>
                  <a:pt x="221" y="73"/>
                  <a:pt x="221" y="73"/>
                  <a:pt x="222" y="73"/>
                </a:cubicBezTo>
                <a:cubicBezTo>
                  <a:pt x="230" y="65"/>
                  <a:pt x="236" y="55"/>
                  <a:pt x="239" y="44"/>
                </a:cubicBezTo>
                <a:cubicBezTo>
                  <a:pt x="242" y="36"/>
                  <a:pt x="244" y="28"/>
                  <a:pt x="243" y="19"/>
                </a:cubicBezTo>
                <a:cubicBezTo>
                  <a:pt x="247" y="19"/>
                  <a:pt x="250" y="18"/>
                  <a:pt x="254" y="18"/>
                </a:cubicBezTo>
                <a:cubicBezTo>
                  <a:pt x="260" y="18"/>
                  <a:pt x="266" y="17"/>
                  <a:pt x="272" y="17"/>
                </a:cubicBezTo>
                <a:cubicBezTo>
                  <a:pt x="278" y="17"/>
                  <a:pt x="284" y="18"/>
                  <a:pt x="290" y="18"/>
                </a:cubicBezTo>
                <a:cubicBezTo>
                  <a:pt x="293" y="18"/>
                  <a:pt x="297" y="19"/>
                  <a:pt x="300" y="19"/>
                </a:cubicBezTo>
                <a:cubicBezTo>
                  <a:pt x="300" y="20"/>
                  <a:pt x="300" y="20"/>
                  <a:pt x="300" y="20"/>
                </a:cubicBezTo>
                <a:cubicBezTo>
                  <a:pt x="300" y="41"/>
                  <a:pt x="309" y="60"/>
                  <a:pt x="323" y="73"/>
                </a:cubicBezTo>
                <a:cubicBezTo>
                  <a:pt x="336" y="87"/>
                  <a:pt x="355" y="95"/>
                  <a:pt x="376" y="95"/>
                </a:cubicBezTo>
                <a:cubicBezTo>
                  <a:pt x="388" y="95"/>
                  <a:pt x="399" y="93"/>
                  <a:pt x="409" y="88"/>
                </a:cubicBezTo>
                <a:cubicBezTo>
                  <a:pt x="417" y="84"/>
                  <a:pt x="424" y="79"/>
                  <a:pt x="430" y="72"/>
                </a:cubicBezTo>
                <a:cubicBezTo>
                  <a:pt x="438" y="78"/>
                  <a:pt x="445" y="85"/>
                  <a:pt x="452" y="92"/>
                </a:cubicBezTo>
                <a:cubicBezTo>
                  <a:pt x="458" y="98"/>
                  <a:pt x="465" y="106"/>
                  <a:pt x="471" y="113"/>
                </a:cubicBezTo>
                <a:cubicBezTo>
                  <a:pt x="470" y="114"/>
                  <a:pt x="470" y="114"/>
                  <a:pt x="470" y="114"/>
                </a:cubicBezTo>
                <a:cubicBezTo>
                  <a:pt x="456" y="129"/>
                  <a:pt x="448" y="148"/>
                  <a:pt x="448" y="167"/>
                </a:cubicBezTo>
                <a:cubicBezTo>
                  <a:pt x="448" y="187"/>
                  <a:pt x="456" y="206"/>
                  <a:pt x="470" y="221"/>
                </a:cubicBezTo>
                <a:cubicBezTo>
                  <a:pt x="479" y="229"/>
                  <a:pt x="489" y="235"/>
                  <a:pt x="499" y="239"/>
                </a:cubicBezTo>
                <a:cubicBezTo>
                  <a:pt x="508" y="241"/>
                  <a:pt x="516" y="243"/>
                  <a:pt x="525" y="243"/>
                </a:cubicBezTo>
                <a:cubicBezTo>
                  <a:pt x="525" y="246"/>
                  <a:pt x="526" y="250"/>
                  <a:pt x="526" y="253"/>
                </a:cubicBezTo>
                <a:cubicBezTo>
                  <a:pt x="526" y="260"/>
                  <a:pt x="527" y="266"/>
                  <a:pt x="527" y="272"/>
                </a:cubicBezTo>
                <a:cubicBezTo>
                  <a:pt x="527" y="278"/>
                  <a:pt x="526" y="284"/>
                  <a:pt x="526" y="290"/>
                </a:cubicBezTo>
                <a:close/>
                <a:moveTo>
                  <a:pt x="272" y="165"/>
                </a:moveTo>
                <a:cubicBezTo>
                  <a:pt x="242" y="165"/>
                  <a:pt x="216" y="177"/>
                  <a:pt x="196" y="197"/>
                </a:cubicBezTo>
                <a:cubicBezTo>
                  <a:pt x="177" y="216"/>
                  <a:pt x="165" y="243"/>
                  <a:pt x="165" y="272"/>
                </a:cubicBezTo>
                <a:cubicBezTo>
                  <a:pt x="165" y="302"/>
                  <a:pt x="177" y="328"/>
                  <a:pt x="196" y="348"/>
                </a:cubicBezTo>
                <a:cubicBezTo>
                  <a:pt x="216" y="367"/>
                  <a:pt x="242" y="379"/>
                  <a:pt x="272" y="379"/>
                </a:cubicBezTo>
                <a:cubicBezTo>
                  <a:pt x="301" y="379"/>
                  <a:pt x="328" y="367"/>
                  <a:pt x="347" y="348"/>
                </a:cubicBezTo>
                <a:cubicBezTo>
                  <a:pt x="367" y="328"/>
                  <a:pt x="379" y="302"/>
                  <a:pt x="379" y="272"/>
                </a:cubicBezTo>
                <a:cubicBezTo>
                  <a:pt x="379" y="243"/>
                  <a:pt x="367" y="216"/>
                  <a:pt x="347" y="197"/>
                </a:cubicBezTo>
                <a:cubicBezTo>
                  <a:pt x="328" y="177"/>
                  <a:pt x="301" y="165"/>
                  <a:pt x="272" y="165"/>
                </a:cubicBezTo>
                <a:close/>
                <a:moveTo>
                  <a:pt x="335" y="336"/>
                </a:moveTo>
                <a:cubicBezTo>
                  <a:pt x="319" y="352"/>
                  <a:pt x="297" y="362"/>
                  <a:pt x="272" y="362"/>
                </a:cubicBezTo>
                <a:cubicBezTo>
                  <a:pt x="247" y="362"/>
                  <a:pt x="224" y="352"/>
                  <a:pt x="208" y="336"/>
                </a:cubicBezTo>
                <a:cubicBezTo>
                  <a:pt x="192" y="320"/>
                  <a:pt x="182" y="297"/>
                  <a:pt x="182" y="272"/>
                </a:cubicBezTo>
                <a:cubicBezTo>
                  <a:pt x="182" y="247"/>
                  <a:pt x="192" y="225"/>
                  <a:pt x="208" y="209"/>
                </a:cubicBezTo>
                <a:cubicBezTo>
                  <a:pt x="224" y="192"/>
                  <a:pt x="247" y="182"/>
                  <a:pt x="272" y="182"/>
                </a:cubicBezTo>
                <a:cubicBezTo>
                  <a:pt x="297" y="182"/>
                  <a:pt x="319" y="192"/>
                  <a:pt x="335" y="209"/>
                </a:cubicBezTo>
                <a:cubicBezTo>
                  <a:pt x="352" y="225"/>
                  <a:pt x="362" y="247"/>
                  <a:pt x="362" y="272"/>
                </a:cubicBezTo>
                <a:cubicBezTo>
                  <a:pt x="362" y="297"/>
                  <a:pt x="352" y="320"/>
                  <a:pt x="335" y="336"/>
                </a:cubicBez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黑体" panose="02010600030101010101" charset="-122"/>
              <a:ea typeface="黑体" panose="02010600030101010101" charset="-122"/>
            </a:endParaRPr>
          </a:p>
        </p:txBody>
      </p:sp>
      <p:sp>
        <p:nvSpPr>
          <p:cNvPr id="31" name="Rectangle 31"/>
          <p:cNvSpPr>
            <a:spLocks noChangeArrowheads="1"/>
          </p:cNvSpPr>
          <p:nvPr/>
        </p:nvSpPr>
        <p:spPr bwMode="auto">
          <a:xfrm>
            <a:off x="7740650" y="3664378"/>
            <a:ext cx="1588" cy="15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solidFill>
              <a:latin typeface="黑体" panose="02010600030101010101" charset="-122"/>
              <a:ea typeface="黑体" panose="02010600030101010101" charset="-122"/>
            </a:endParaRPr>
          </a:p>
        </p:txBody>
      </p:sp>
      <p:sp>
        <p:nvSpPr>
          <p:cNvPr id="32" name="Freeform 32"/>
          <p:cNvSpPr>
            <a:spLocks noEditPoints="1"/>
          </p:cNvSpPr>
          <p:nvPr/>
        </p:nvSpPr>
        <p:spPr bwMode="auto">
          <a:xfrm>
            <a:off x="6176963" y="2738866"/>
            <a:ext cx="1566863" cy="1570038"/>
          </a:xfrm>
          <a:custGeom>
            <a:avLst/>
            <a:gdLst>
              <a:gd name="T0" fmla="*/ 379 w 417"/>
              <a:gd name="T1" fmla="*/ 214 h 417"/>
              <a:gd name="T2" fmla="*/ 402 w 417"/>
              <a:gd name="T3" fmla="*/ 152 h 417"/>
              <a:gd name="T4" fmla="*/ 404 w 417"/>
              <a:gd name="T5" fmla="*/ 129 h 417"/>
              <a:gd name="T6" fmla="*/ 373 w 417"/>
              <a:gd name="T7" fmla="*/ 87 h 417"/>
              <a:gd name="T8" fmla="*/ 306 w 417"/>
              <a:gd name="T9" fmla="*/ 32 h 417"/>
              <a:gd name="T10" fmla="*/ 246 w 417"/>
              <a:gd name="T11" fmla="*/ 1 h 417"/>
              <a:gd name="T12" fmla="*/ 153 w 417"/>
              <a:gd name="T13" fmla="*/ 17 h 417"/>
              <a:gd name="T14" fmla="*/ 129 w 417"/>
              <a:gd name="T15" fmla="*/ 13 h 417"/>
              <a:gd name="T16" fmla="*/ 87 w 417"/>
              <a:gd name="T17" fmla="*/ 43 h 417"/>
              <a:gd name="T18" fmla="*/ 92 w 417"/>
              <a:gd name="T19" fmla="*/ 83 h 417"/>
              <a:gd name="T20" fmla="*/ 34 w 417"/>
              <a:gd name="T21" fmla="*/ 111 h 417"/>
              <a:gd name="T22" fmla="*/ 1 w 417"/>
              <a:gd name="T23" fmla="*/ 168 h 417"/>
              <a:gd name="T24" fmla="*/ 37 w 417"/>
              <a:gd name="T25" fmla="*/ 201 h 417"/>
              <a:gd name="T26" fmla="*/ 16 w 417"/>
              <a:gd name="T27" fmla="*/ 262 h 417"/>
              <a:gd name="T28" fmla="*/ 7 w 417"/>
              <a:gd name="T29" fmla="*/ 272 h 417"/>
              <a:gd name="T30" fmla="*/ 34 w 417"/>
              <a:gd name="T31" fmla="*/ 327 h 417"/>
              <a:gd name="T32" fmla="*/ 82 w 417"/>
              <a:gd name="T33" fmla="*/ 324 h 417"/>
              <a:gd name="T34" fmla="*/ 111 w 417"/>
              <a:gd name="T35" fmla="*/ 382 h 417"/>
              <a:gd name="T36" fmla="*/ 111 w 417"/>
              <a:gd name="T37" fmla="*/ 396 h 417"/>
              <a:gd name="T38" fmla="*/ 187 w 417"/>
              <a:gd name="T39" fmla="*/ 393 h 417"/>
              <a:gd name="T40" fmla="*/ 237 w 417"/>
              <a:gd name="T41" fmla="*/ 377 h 417"/>
              <a:gd name="T42" fmla="*/ 266 w 417"/>
              <a:gd name="T43" fmla="*/ 405 h 417"/>
              <a:gd name="T44" fmla="*/ 315 w 417"/>
              <a:gd name="T45" fmla="*/ 391 h 417"/>
              <a:gd name="T46" fmla="*/ 325 w 417"/>
              <a:gd name="T47" fmla="*/ 334 h 417"/>
              <a:gd name="T48" fmla="*/ 325 w 417"/>
              <a:gd name="T49" fmla="*/ 333 h 417"/>
              <a:gd name="T50" fmla="*/ 383 w 417"/>
              <a:gd name="T51" fmla="*/ 305 h 417"/>
              <a:gd name="T52" fmla="*/ 397 w 417"/>
              <a:gd name="T53" fmla="*/ 304 h 417"/>
              <a:gd name="T54" fmla="*/ 388 w 417"/>
              <a:gd name="T55" fmla="*/ 292 h 417"/>
              <a:gd name="T56" fmla="*/ 342 w 417"/>
              <a:gd name="T57" fmla="*/ 295 h 417"/>
              <a:gd name="T58" fmla="*/ 310 w 417"/>
              <a:gd name="T59" fmla="*/ 355 h 417"/>
              <a:gd name="T60" fmla="*/ 276 w 417"/>
              <a:gd name="T61" fmla="*/ 395 h 417"/>
              <a:gd name="T62" fmla="*/ 197 w 417"/>
              <a:gd name="T63" fmla="*/ 368 h 417"/>
              <a:gd name="T64" fmla="*/ 144 w 417"/>
              <a:gd name="T65" fmla="*/ 396 h 417"/>
              <a:gd name="T66" fmla="*/ 123 w 417"/>
              <a:gd name="T67" fmla="*/ 387 h 417"/>
              <a:gd name="T68" fmla="*/ 87 w 417"/>
              <a:gd name="T69" fmla="*/ 312 h 417"/>
              <a:gd name="T70" fmla="*/ 60 w 417"/>
              <a:gd name="T71" fmla="*/ 309 h 417"/>
              <a:gd name="T72" fmla="*/ 21 w 417"/>
              <a:gd name="T73" fmla="*/ 274 h 417"/>
              <a:gd name="T74" fmla="*/ 52 w 417"/>
              <a:gd name="T75" fmla="*/ 240 h 417"/>
              <a:gd name="T76" fmla="*/ 49 w 417"/>
              <a:gd name="T77" fmla="*/ 195 h 417"/>
              <a:gd name="T78" fmla="*/ 29 w 417"/>
              <a:gd name="T79" fmla="*/ 124 h 417"/>
              <a:gd name="T80" fmla="*/ 30 w 417"/>
              <a:gd name="T81" fmla="*/ 124 h 417"/>
              <a:gd name="T82" fmla="*/ 105 w 417"/>
              <a:gd name="T83" fmla="*/ 87 h 417"/>
              <a:gd name="T84" fmla="*/ 102 w 417"/>
              <a:gd name="T85" fmla="*/ 42 h 417"/>
              <a:gd name="T86" fmla="*/ 142 w 417"/>
              <a:gd name="T87" fmla="*/ 23 h 417"/>
              <a:gd name="T88" fmla="*/ 272 w 417"/>
              <a:gd name="T89" fmla="*/ 21 h 417"/>
              <a:gd name="T90" fmla="*/ 355 w 417"/>
              <a:gd name="T91" fmla="*/ 107 h 417"/>
              <a:gd name="T92" fmla="*/ 394 w 417"/>
              <a:gd name="T93" fmla="*/ 141 h 417"/>
              <a:gd name="T94" fmla="*/ 364 w 417"/>
              <a:gd name="T95" fmla="*/ 175 h 417"/>
              <a:gd name="T96" fmla="*/ 384 w 417"/>
              <a:gd name="T97" fmla="*/ 241 h 417"/>
              <a:gd name="T98" fmla="*/ 275 w 417"/>
              <a:gd name="T99" fmla="*/ 394 h 417"/>
              <a:gd name="T100" fmla="*/ 181 w 417"/>
              <a:gd name="T101" fmla="*/ 287 h 417"/>
              <a:gd name="T102" fmla="*/ 274 w 417"/>
              <a:gd name="T103" fmla="*/ 231 h 417"/>
              <a:gd name="T104" fmla="*/ 177 w 417"/>
              <a:gd name="T105" fmla="*/ 146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17" h="417">
                <a:moveTo>
                  <a:pt x="411" y="239"/>
                </a:moveTo>
                <a:cubicBezTo>
                  <a:pt x="404" y="237"/>
                  <a:pt x="398" y="234"/>
                  <a:pt x="392" y="230"/>
                </a:cubicBezTo>
                <a:cubicBezTo>
                  <a:pt x="387" y="226"/>
                  <a:pt x="382" y="221"/>
                  <a:pt x="379" y="214"/>
                </a:cubicBezTo>
                <a:cubicBezTo>
                  <a:pt x="379" y="214"/>
                  <a:pt x="379" y="214"/>
                  <a:pt x="379" y="214"/>
                </a:cubicBezTo>
                <a:cubicBezTo>
                  <a:pt x="379" y="214"/>
                  <a:pt x="379" y="214"/>
                  <a:pt x="379" y="214"/>
                </a:cubicBezTo>
                <a:cubicBezTo>
                  <a:pt x="379" y="214"/>
                  <a:pt x="379" y="214"/>
                  <a:pt x="379" y="214"/>
                </a:cubicBezTo>
                <a:cubicBezTo>
                  <a:pt x="373" y="203"/>
                  <a:pt x="373" y="191"/>
                  <a:pt x="377" y="180"/>
                </a:cubicBezTo>
                <a:cubicBezTo>
                  <a:pt x="380" y="169"/>
                  <a:pt x="388" y="159"/>
                  <a:pt x="399" y="153"/>
                </a:cubicBezTo>
                <a:cubicBezTo>
                  <a:pt x="400" y="153"/>
                  <a:pt x="401" y="153"/>
                  <a:pt x="402" y="152"/>
                </a:cubicBezTo>
                <a:cubicBezTo>
                  <a:pt x="402" y="152"/>
                  <a:pt x="402" y="152"/>
                  <a:pt x="402" y="152"/>
                </a:cubicBezTo>
                <a:cubicBezTo>
                  <a:pt x="402" y="152"/>
                  <a:pt x="402" y="152"/>
                  <a:pt x="402" y="152"/>
                </a:cubicBezTo>
                <a:cubicBezTo>
                  <a:pt x="403" y="152"/>
                  <a:pt x="404" y="152"/>
                  <a:pt x="405" y="151"/>
                </a:cubicBezTo>
                <a:cubicBezTo>
                  <a:pt x="405" y="151"/>
                  <a:pt x="405" y="151"/>
                  <a:pt x="405" y="151"/>
                </a:cubicBezTo>
                <a:cubicBezTo>
                  <a:pt x="408" y="150"/>
                  <a:pt x="410" y="146"/>
                  <a:pt x="409" y="143"/>
                </a:cubicBezTo>
                <a:cubicBezTo>
                  <a:pt x="407" y="138"/>
                  <a:pt x="406" y="134"/>
                  <a:pt x="404" y="129"/>
                </a:cubicBezTo>
                <a:cubicBezTo>
                  <a:pt x="402" y="124"/>
                  <a:pt x="400" y="120"/>
                  <a:pt x="398" y="115"/>
                </a:cubicBezTo>
                <a:cubicBezTo>
                  <a:pt x="395" y="111"/>
                  <a:pt x="393" y="106"/>
                  <a:pt x="390" y="102"/>
                </a:cubicBezTo>
                <a:cubicBezTo>
                  <a:pt x="388" y="97"/>
                  <a:pt x="385" y="93"/>
                  <a:pt x="382" y="89"/>
                </a:cubicBezTo>
                <a:cubicBezTo>
                  <a:pt x="382" y="89"/>
                  <a:pt x="382" y="89"/>
                  <a:pt x="382" y="89"/>
                </a:cubicBezTo>
                <a:cubicBezTo>
                  <a:pt x="380" y="86"/>
                  <a:pt x="376" y="85"/>
                  <a:pt x="373" y="87"/>
                </a:cubicBezTo>
                <a:cubicBezTo>
                  <a:pt x="367" y="91"/>
                  <a:pt x="360" y="93"/>
                  <a:pt x="353" y="94"/>
                </a:cubicBezTo>
                <a:cubicBezTo>
                  <a:pt x="347" y="95"/>
                  <a:pt x="340" y="94"/>
                  <a:pt x="333" y="92"/>
                </a:cubicBezTo>
                <a:cubicBezTo>
                  <a:pt x="321" y="88"/>
                  <a:pt x="312" y="80"/>
                  <a:pt x="307" y="69"/>
                </a:cubicBezTo>
                <a:cubicBezTo>
                  <a:pt x="302" y="59"/>
                  <a:pt x="301" y="46"/>
                  <a:pt x="305" y="34"/>
                </a:cubicBezTo>
                <a:cubicBezTo>
                  <a:pt x="305" y="33"/>
                  <a:pt x="305" y="33"/>
                  <a:pt x="306" y="32"/>
                </a:cubicBezTo>
                <a:cubicBezTo>
                  <a:pt x="306" y="31"/>
                  <a:pt x="306" y="30"/>
                  <a:pt x="307" y="29"/>
                </a:cubicBezTo>
                <a:cubicBezTo>
                  <a:pt x="307" y="29"/>
                  <a:pt x="307" y="29"/>
                  <a:pt x="307" y="29"/>
                </a:cubicBezTo>
                <a:cubicBezTo>
                  <a:pt x="308" y="26"/>
                  <a:pt x="307" y="22"/>
                  <a:pt x="304" y="20"/>
                </a:cubicBezTo>
                <a:cubicBezTo>
                  <a:pt x="295" y="16"/>
                  <a:pt x="285" y="12"/>
                  <a:pt x="276" y="9"/>
                </a:cubicBezTo>
                <a:cubicBezTo>
                  <a:pt x="266" y="5"/>
                  <a:pt x="256" y="3"/>
                  <a:pt x="246" y="1"/>
                </a:cubicBezTo>
                <a:cubicBezTo>
                  <a:pt x="243" y="0"/>
                  <a:pt x="239" y="3"/>
                  <a:pt x="239" y="6"/>
                </a:cubicBezTo>
                <a:cubicBezTo>
                  <a:pt x="237" y="13"/>
                  <a:pt x="234" y="19"/>
                  <a:pt x="230" y="25"/>
                </a:cubicBezTo>
                <a:cubicBezTo>
                  <a:pt x="226" y="30"/>
                  <a:pt x="221" y="35"/>
                  <a:pt x="214" y="38"/>
                </a:cubicBezTo>
                <a:cubicBezTo>
                  <a:pt x="203" y="43"/>
                  <a:pt x="191" y="44"/>
                  <a:pt x="180" y="40"/>
                </a:cubicBezTo>
                <a:cubicBezTo>
                  <a:pt x="169" y="36"/>
                  <a:pt x="159" y="28"/>
                  <a:pt x="153" y="17"/>
                </a:cubicBezTo>
                <a:cubicBezTo>
                  <a:pt x="153" y="16"/>
                  <a:pt x="153" y="15"/>
                  <a:pt x="152" y="15"/>
                </a:cubicBezTo>
                <a:cubicBezTo>
                  <a:pt x="152" y="14"/>
                  <a:pt x="152" y="13"/>
                  <a:pt x="151" y="12"/>
                </a:cubicBezTo>
                <a:cubicBezTo>
                  <a:pt x="151" y="12"/>
                  <a:pt x="151" y="12"/>
                  <a:pt x="151" y="12"/>
                </a:cubicBezTo>
                <a:cubicBezTo>
                  <a:pt x="150" y="9"/>
                  <a:pt x="146" y="7"/>
                  <a:pt x="143" y="8"/>
                </a:cubicBezTo>
                <a:cubicBezTo>
                  <a:pt x="138" y="9"/>
                  <a:pt x="133" y="11"/>
                  <a:pt x="129" y="13"/>
                </a:cubicBezTo>
                <a:cubicBezTo>
                  <a:pt x="124" y="15"/>
                  <a:pt x="119" y="17"/>
                  <a:pt x="115" y="19"/>
                </a:cubicBezTo>
                <a:cubicBezTo>
                  <a:pt x="110" y="21"/>
                  <a:pt x="106" y="24"/>
                  <a:pt x="102" y="26"/>
                </a:cubicBezTo>
                <a:cubicBezTo>
                  <a:pt x="98" y="29"/>
                  <a:pt x="93" y="31"/>
                  <a:pt x="89" y="34"/>
                </a:cubicBezTo>
                <a:cubicBezTo>
                  <a:pt x="89" y="34"/>
                  <a:pt x="89" y="34"/>
                  <a:pt x="89" y="34"/>
                </a:cubicBezTo>
                <a:cubicBezTo>
                  <a:pt x="86" y="36"/>
                  <a:pt x="85" y="40"/>
                  <a:pt x="87" y="43"/>
                </a:cubicBezTo>
                <a:cubicBezTo>
                  <a:pt x="91" y="49"/>
                  <a:pt x="94" y="56"/>
                  <a:pt x="94" y="63"/>
                </a:cubicBezTo>
                <a:cubicBezTo>
                  <a:pt x="95" y="69"/>
                  <a:pt x="95" y="76"/>
                  <a:pt x="92" y="83"/>
                </a:cubicBezTo>
                <a:cubicBezTo>
                  <a:pt x="92" y="83"/>
                  <a:pt x="92" y="83"/>
                  <a:pt x="92" y="83"/>
                </a:cubicBezTo>
                <a:cubicBezTo>
                  <a:pt x="92" y="83"/>
                  <a:pt x="92" y="83"/>
                  <a:pt x="92" y="83"/>
                </a:cubicBezTo>
                <a:cubicBezTo>
                  <a:pt x="92" y="83"/>
                  <a:pt x="92" y="83"/>
                  <a:pt x="92" y="83"/>
                </a:cubicBezTo>
                <a:cubicBezTo>
                  <a:pt x="88" y="95"/>
                  <a:pt x="80" y="104"/>
                  <a:pt x="69" y="109"/>
                </a:cubicBezTo>
                <a:cubicBezTo>
                  <a:pt x="59" y="114"/>
                  <a:pt x="47" y="115"/>
                  <a:pt x="35" y="111"/>
                </a:cubicBezTo>
                <a:cubicBezTo>
                  <a:pt x="35" y="111"/>
                  <a:pt x="35" y="111"/>
                  <a:pt x="34" y="111"/>
                </a:cubicBezTo>
                <a:cubicBezTo>
                  <a:pt x="34" y="111"/>
                  <a:pt x="34" y="111"/>
                  <a:pt x="34" y="111"/>
                </a:cubicBezTo>
                <a:cubicBezTo>
                  <a:pt x="34" y="111"/>
                  <a:pt x="34" y="111"/>
                  <a:pt x="34" y="111"/>
                </a:cubicBezTo>
                <a:cubicBezTo>
                  <a:pt x="33" y="111"/>
                  <a:pt x="33" y="111"/>
                  <a:pt x="32" y="110"/>
                </a:cubicBezTo>
                <a:cubicBezTo>
                  <a:pt x="31" y="110"/>
                  <a:pt x="30" y="110"/>
                  <a:pt x="29" y="109"/>
                </a:cubicBezTo>
                <a:cubicBezTo>
                  <a:pt x="26" y="108"/>
                  <a:pt x="22" y="109"/>
                  <a:pt x="20" y="112"/>
                </a:cubicBezTo>
                <a:cubicBezTo>
                  <a:pt x="16" y="121"/>
                  <a:pt x="12" y="130"/>
                  <a:pt x="9" y="140"/>
                </a:cubicBezTo>
                <a:cubicBezTo>
                  <a:pt x="5" y="149"/>
                  <a:pt x="3" y="159"/>
                  <a:pt x="1" y="168"/>
                </a:cubicBezTo>
                <a:cubicBezTo>
                  <a:pt x="1" y="168"/>
                  <a:pt x="1" y="168"/>
                  <a:pt x="1" y="168"/>
                </a:cubicBezTo>
                <a:cubicBezTo>
                  <a:pt x="0" y="172"/>
                  <a:pt x="2" y="175"/>
                  <a:pt x="6" y="176"/>
                </a:cubicBezTo>
                <a:cubicBezTo>
                  <a:pt x="13" y="178"/>
                  <a:pt x="19" y="181"/>
                  <a:pt x="25" y="185"/>
                </a:cubicBezTo>
                <a:cubicBezTo>
                  <a:pt x="30" y="189"/>
                  <a:pt x="34" y="194"/>
                  <a:pt x="37" y="200"/>
                </a:cubicBezTo>
                <a:cubicBezTo>
                  <a:pt x="37" y="201"/>
                  <a:pt x="37" y="201"/>
                  <a:pt x="37" y="201"/>
                </a:cubicBezTo>
                <a:cubicBezTo>
                  <a:pt x="37" y="201"/>
                  <a:pt x="37" y="201"/>
                  <a:pt x="37" y="201"/>
                </a:cubicBezTo>
                <a:cubicBezTo>
                  <a:pt x="37" y="201"/>
                  <a:pt x="37" y="201"/>
                  <a:pt x="37" y="201"/>
                </a:cubicBezTo>
                <a:cubicBezTo>
                  <a:pt x="43" y="212"/>
                  <a:pt x="43" y="225"/>
                  <a:pt x="39" y="236"/>
                </a:cubicBezTo>
                <a:cubicBezTo>
                  <a:pt x="36" y="247"/>
                  <a:pt x="28" y="256"/>
                  <a:pt x="17" y="261"/>
                </a:cubicBezTo>
                <a:cubicBezTo>
                  <a:pt x="16" y="261"/>
                  <a:pt x="16" y="262"/>
                  <a:pt x="16" y="262"/>
                </a:cubicBezTo>
                <a:cubicBezTo>
                  <a:pt x="16" y="262"/>
                  <a:pt x="16" y="262"/>
                  <a:pt x="16" y="262"/>
                </a:cubicBezTo>
                <a:cubicBezTo>
                  <a:pt x="15" y="262"/>
                  <a:pt x="15" y="262"/>
                  <a:pt x="14" y="263"/>
                </a:cubicBezTo>
                <a:cubicBezTo>
                  <a:pt x="13" y="263"/>
                  <a:pt x="12" y="263"/>
                  <a:pt x="11" y="264"/>
                </a:cubicBezTo>
                <a:cubicBezTo>
                  <a:pt x="11" y="264"/>
                  <a:pt x="11" y="264"/>
                  <a:pt x="11" y="264"/>
                </a:cubicBezTo>
                <a:cubicBezTo>
                  <a:pt x="7" y="265"/>
                  <a:pt x="6" y="269"/>
                  <a:pt x="7" y="272"/>
                </a:cubicBezTo>
                <a:cubicBezTo>
                  <a:pt x="8" y="277"/>
                  <a:pt x="10" y="282"/>
                  <a:pt x="12" y="287"/>
                </a:cubicBezTo>
                <a:cubicBezTo>
                  <a:pt x="14" y="292"/>
                  <a:pt x="16" y="297"/>
                  <a:pt x="19" y="302"/>
                </a:cubicBezTo>
                <a:cubicBezTo>
                  <a:pt x="21" y="306"/>
                  <a:pt x="23" y="311"/>
                  <a:pt x="26" y="315"/>
                </a:cubicBezTo>
                <a:cubicBezTo>
                  <a:pt x="28" y="319"/>
                  <a:pt x="31" y="323"/>
                  <a:pt x="33" y="327"/>
                </a:cubicBezTo>
                <a:cubicBezTo>
                  <a:pt x="34" y="327"/>
                  <a:pt x="34" y="327"/>
                  <a:pt x="34" y="327"/>
                </a:cubicBezTo>
                <a:cubicBezTo>
                  <a:pt x="36" y="331"/>
                  <a:pt x="40" y="331"/>
                  <a:pt x="43" y="329"/>
                </a:cubicBezTo>
                <a:cubicBezTo>
                  <a:pt x="48" y="326"/>
                  <a:pt x="55" y="323"/>
                  <a:pt x="62" y="322"/>
                </a:cubicBezTo>
                <a:cubicBezTo>
                  <a:pt x="62" y="322"/>
                  <a:pt x="62" y="322"/>
                  <a:pt x="62" y="322"/>
                </a:cubicBezTo>
                <a:cubicBezTo>
                  <a:pt x="62" y="322"/>
                  <a:pt x="62" y="322"/>
                  <a:pt x="62" y="322"/>
                </a:cubicBezTo>
                <a:cubicBezTo>
                  <a:pt x="69" y="322"/>
                  <a:pt x="75" y="322"/>
                  <a:pt x="82" y="324"/>
                </a:cubicBezTo>
                <a:cubicBezTo>
                  <a:pt x="82" y="324"/>
                  <a:pt x="82" y="324"/>
                  <a:pt x="82" y="325"/>
                </a:cubicBezTo>
                <a:cubicBezTo>
                  <a:pt x="82" y="325"/>
                  <a:pt x="82" y="325"/>
                  <a:pt x="82" y="325"/>
                </a:cubicBezTo>
                <a:cubicBezTo>
                  <a:pt x="94" y="329"/>
                  <a:pt x="103" y="337"/>
                  <a:pt x="108" y="348"/>
                </a:cubicBezTo>
                <a:cubicBezTo>
                  <a:pt x="114" y="358"/>
                  <a:pt x="115" y="370"/>
                  <a:pt x="111" y="382"/>
                </a:cubicBezTo>
                <a:cubicBezTo>
                  <a:pt x="111" y="382"/>
                  <a:pt x="111" y="382"/>
                  <a:pt x="111" y="382"/>
                </a:cubicBezTo>
                <a:cubicBezTo>
                  <a:pt x="111" y="382"/>
                  <a:pt x="111" y="382"/>
                  <a:pt x="111" y="382"/>
                </a:cubicBezTo>
                <a:cubicBezTo>
                  <a:pt x="111" y="382"/>
                  <a:pt x="111" y="382"/>
                  <a:pt x="111" y="382"/>
                </a:cubicBezTo>
                <a:cubicBezTo>
                  <a:pt x="110" y="383"/>
                  <a:pt x="110" y="384"/>
                  <a:pt x="110" y="385"/>
                </a:cubicBezTo>
                <a:cubicBezTo>
                  <a:pt x="109" y="386"/>
                  <a:pt x="109" y="387"/>
                  <a:pt x="108" y="388"/>
                </a:cubicBezTo>
                <a:cubicBezTo>
                  <a:pt x="107" y="391"/>
                  <a:pt x="108" y="395"/>
                  <a:pt x="111" y="396"/>
                </a:cubicBezTo>
                <a:cubicBezTo>
                  <a:pt x="120" y="401"/>
                  <a:pt x="130" y="405"/>
                  <a:pt x="140" y="408"/>
                </a:cubicBezTo>
                <a:cubicBezTo>
                  <a:pt x="140" y="408"/>
                  <a:pt x="140" y="409"/>
                  <a:pt x="140" y="409"/>
                </a:cubicBezTo>
                <a:cubicBezTo>
                  <a:pt x="150" y="412"/>
                  <a:pt x="160" y="415"/>
                  <a:pt x="170" y="416"/>
                </a:cubicBezTo>
                <a:cubicBezTo>
                  <a:pt x="174" y="417"/>
                  <a:pt x="177" y="415"/>
                  <a:pt x="178" y="411"/>
                </a:cubicBezTo>
                <a:cubicBezTo>
                  <a:pt x="179" y="405"/>
                  <a:pt x="182" y="398"/>
                  <a:pt x="187" y="393"/>
                </a:cubicBezTo>
                <a:cubicBezTo>
                  <a:pt x="191" y="387"/>
                  <a:pt x="196" y="383"/>
                  <a:pt x="202" y="380"/>
                </a:cubicBezTo>
                <a:cubicBezTo>
                  <a:pt x="202" y="380"/>
                  <a:pt x="202" y="380"/>
                  <a:pt x="202" y="380"/>
                </a:cubicBezTo>
                <a:cubicBezTo>
                  <a:pt x="202" y="380"/>
                  <a:pt x="202" y="380"/>
                  <a:pt x="202" y="380"/>
                </a:cubicBezTo>
                <a:cubicBezTo>
                  <a:pt x="202" y="380"/>
                  <a:pt x="202" y="380"/>
                  <a:pt x="202" y="380"/>
                </a:cubicBezTo>
                <a:cubicBezTo>
                  <a:pt x="214" y="374"/>
                  <a:pt x="226" y="373"/>
                  <a:pt x="237" y="377"/>
                </a:cubicBezTo>
                <a:cubicBezTo>
                  <a:pt x="248" y="381"/>
                  <a:pt x="258" y="389"/>
                  <a:pt x="263" y="400"/>
                </a:cubicBezTo>
                <a:cubicBezTo>
                  <a:pt x="263" y="400"/>
                  <a:pt x="263" y="400"/>
                  <a:pt x="263" y="400"/>
                </a:cubicBezTo>
                <a:cubicBezTo>
                  <a:pt x="263" y="400"/>
                  <a:pt x="263" y="400"/>
                  <a:pt x="263" y="400"/>
                </a:cubicBezTo>
                <a:cubicBezTo>
                  <a:pt x="264" y="401"/>
                  <a:pt x="264" y="402"/>
                  <a:pt x="265" y="403"/>
                </a:cubicBezTo>
                <a:cubicBezTo>
                  <a:pt x="265" y="403"/>
                  <a:pt x="265" y="404"/>
                  <a:pt x="266" y="405"/>
                </a:cubicBezTo>
                <a:cubicBezTo>
                  <a:pt x="266" y="405"/>
                  <a:pt x="266" y="405"/>
                  <a:pt x="266" y="405"/>
                </a:cubicBezTo>
                <a:cubicBezTo>
                  <a:pt x="267" y="409"/>
                  <a:pt x="271" y="410"/>
                  <a:pt x="274" y="409"/>
                </a:cubicBezTo>
                <a:cubicBezTo>
                  <a:pt x="279" y="408"/>
                  <a:pt x="283" y="406"/>
                  <a:pt x="288" y="404"/>
                </a:cubicBezTo>
                <a:cubicBezTo>
                  <a:pt x="293" y="402"/>
                  <a:pt x="297" y="400"/>
                  <a:pt x="301" y="398"/>
                </a:cubicBezTo>
                <a:cubicBezTo>
                  <a:pt x="306" y="396"/>
                  <a:pt x="311" y="393"/>
                  <a:pt x="315" y="391"/>
                </a:cubicBezTo>
                <a:cubicBezTo>
                  <a:pt x="320" y="388"/>
                  <a:pt x="324" y="385"/>
                  <a:pt x="329" y="382"/>
                </a:cubicBezTo>
                <a:cubicBezTo>
                  <a:pt x="329" y="382"/>
                  <a:pt x="329" y="382"/>
                  <a:pt x="329" y="382"/>
                </a:cubicBezTo>
                <a:cubicBezTo>
                  <a:pt x="332" y="380"/>
                  <a:pt x="332" y="376"/>
                  <a:pt x="330" y="373"/>
                </a:cubicBezTo>
                <a:cubicBezTo>
                  <a:pt x="327" y="367"/>
                  <a:pt x="324" y="361"/>
                  <a:pt x="323" y="354"/>
                </a:cubicBezTo>
                <a:cubicBezTo>
                  <a:pt x="322" y="347"/>
                  <a:pt x="323" y="340"/>
                  <a:pt x="325" y="334"/>
                </a:cubicBezTo>
                <a:cubicBezTo>
                  <a:pt x="325" y="334"/>
                  <a:pt x="325" y="333"/>
                  <a:pt x="325" y="333"/>
                </a:cubicBezTo>
                <a:cubicBezTo>
                  <a:pt x="325" y="333"/>
                  <a:pt x="325" y="333"/>
                  <a:pt x="325" y="333"/>
                </a:cubicBezTo>
                <a:cubicBezTo>
                  <a:pt x="325" y="333"/>
                  <a:pt x="325" y="333"/>
                  <a:pt x="325" y="333"/>
                </a:cubicBezTo>
                <a:cubicBezTo>
                  <a:pt x="325" y="333"/>
                  <a:pt x="325" y="333"/>
                  <a:pt x="325" y="333"/>
                </a:cubicBezTo>
                <a:cubicBezTo>
                  <a:pt x="325" y="333"/>
                  <a:pt x="325" y="333"/>
                  <a:pt x="325" y="333"/>
                </a:cubicBezTo>
                <a:cubicBezTo>
                  <a:pt x="329" y="321"/>
                  <a:pt x="338" y="312"/>
                  <a:pt x="348" y="307"/>
                </a:cubicBezTo>
                <a:cubicBezTo>
                  <a:pt x="358" y="302"/>
                  <a:pt x="371" y="301"/>
                  <a:pt x="382" y="305"/>
                </a:cubicBezTo>
                <a:cubicBezTo>
                  <a:pt x="382" y="305"/>
                  <a:pt x="383" y="305"/>
                  <a:pt x="383" y="305"/>
                </a:cubicBezTo>
                <a:cubicBezTo>
                  <a:pt x="383" y="305"/>
                  <a:pt x="383" y="305"/>
                  <a:pt x="383" y="305"/>
                </a:cubicBezTo>
                <a:cubicBezTo>
                  <a:pt x="383" y="305"/>
                  <a:pt x="383" y="305"/>
                  <a:pt x="383" y="305"/>
                </a:cubicBezTo>
                <a:cubicBezTo>
                  <a:pt x="383" y="305"/>
                  <a:pt x="383" y="305"/>
                  <a:pt x="383" y="305"/>
                </a:cubicBezTo>
                <a:cubicBezTo>
                  <a:pt x="383" y="305"/>
                  <a:pt x="383" y="305"/>
                  <a:pt x="383" y="305"/>
                </a:cubicBezTo>
                <a:cubicBezTo>
                  <a:pt x="383" y="305"/>
                  <a:pt x="384" y="305"/>
                  <a:pt x="385" y="306"/>
                </a:cubicBezTo>
                <a:cubicBezTo>
                  <a:pt x="386" y="306"/>
                  <a:pt x="387" y="306"/>
                  <a:pt x="388" y="307"/>
                </a:cubicBezTo>
                <a:cubicBezTo>
                  <a:pt x="391" y="308"/>
                  <a:pt x="395" y="307"/>
                  <a:pt x="397" y="304"/>
                </a:cubicBezTo>
                <a:cubicBezTo>
                  <a:pt x="401" y="295"/>
                  <a:pt x="405" y="285"/>
                  <a:pt x="408" y="276"/>
                </a:cubicBezTo>
                <a:cubicBezTo>
                  <a:pt x="412" y="266"/>
                  <a:pt x="414" y="256"/>
                  <a:pt x="416" y="246"/>
                </a:cubicBezTo>
                <a:cubicBezTo>
                  <a:pt x="417" y="243"/>
                  <a:pt x="414" y="239"/>
                  <a:pt x="411" y="239"/>
                </a:cubicBezTo>
                <a:close/>
                <a:moveTo>
                  <a:pt x="396" y="272"/>
                </a:moveTo>
                <a:cubicBezTo>
                  <a:pt x="394" y="279"/>
                  <a:pt x="391" y="286"/>
                  <a:pt x="388" y="292"/>
                </a:cubicBezTo>
                <a:cubicBezTo>
                  <a:pt x="387" y="292"/>
                  <a:pt x="387" y="292"/>
                  <a:pt x="387" y="292"/>
                </a:cubicBezTo>
                <a:cubicBezTo>
                  <a:pt x="387" y="292"/>
                  <a:pt x="387" y="292"/>
                  <a:pt x="387" y="292"/>
                </a:cubicBezTo>
                <a:cubicBezTo>
                  <a:pt x="387" y="292"/>
                  <a:pt x="387" y="292"/>
                  <a:pt x="387" y="292"/>
                </a:cubicBezTo>
                <a:cubicBezTo>
                  <a:pt x="387" y="292"/>
                  <a:pt x="387" y="292"/>
                  <a:pt x="386" y="292"/>
                </a:cubicBezTo>
                <a:cubicBezTo>
                  <a:pt x="371" y="287"/>
                  <a:pt x="355" y="289"/>
                  <a:pt x="342" y="295"/>
                </a:cubicBezTo>
                <a:cubicBezTo>
                  <a:pt x="329" y="302"/>
                  <a:pt x="318" y="314"/>
                  <a:pt x="313" y="329"/>
                </a:cubicBezTo>
                <a:cubicBezTo>
                  <a:pt x="313" y="329"/>
                  <a:pt x="313" y="329"/>
                  <a:pt x="313" y="329"/>
                </a:cubicBezTo>
                <a:cubicBezTo>
                  <a:pt x="313" y="329"/>
                  <a:pt x="313" y="329"/>
                  <a:pt x="313" y="329"/>
                </a:cubicBezTo>
                <a:cubicBezTo>
                  <a:pt x="313" y="329"/>
                  <a:pt x="313" y="329"/>
                  <a:pt x="312" y="330"/>
                </a:cubicBezTo>
                <a:cubicBezTo>
                  <a:pt x="310" y="338"/>
                  <a:pt x="309" y="347"/>
                  <a:pt x="310" y="355"/>
                </a:cubicBezTo>
                <a:cubicBezTo>
                  <a:pt x="311" y="362"/>
                  <a:pt x="313" y="369"/>
                  <a:pt x="316" y="375"/>
                </a:cubicBezTo>
                <a:cubicBezTo>
                  <a:pt x="314" y="376"/>
                  <a:pt x="311" y="378"/>
                  <a:pt x="309" y="379"/>
                </a:cubicBezTo>
                <a:cubicBezTo>
                  <a:pt x="304" y="382"/>
                  <a:pt x="300" y="384"/>
                  <a:pt x="296" y="386"/>
                </a:cubicBezTo>
                <a:cubicBezTo>
                  <a:pt x="291" y="388"/>
                  <a:pt x="287" y="390"/>
                  <a:pt x="283" y="392"/>
                </a:cubicBezTo>
                <a:cubicBezTo>
                  <a:pt x="280" y="393"/>
                  <a:pt x="278" y="394"/>
                  <a:pt x="276" y="395"/>
                </a:cubicBezTo>
                <a:cubicBezTo>
                  <a:pt x="275" y="394"/>
                  <a:pt x="275" y="394"/>
                  <a:pt x="275" y="394"/>
                </a:cubicBezTo>
                <a:cubicBezTo>
                  <a:pt x="268" y="380"/>
                  <a:pt x="256" y="369"/>
                  <a:pt x="241" y="365"/>
                </a:cubicBezTo>
                <a:cubicBezTo>
                  <a:pt x="227" y="360"/>
                  <a:pt x="211" y="361"/>
                  <a:pt x="197" y="368"/>
                </a:cubicBezTo>
                <a:cubicBezTo>
                  <a:pt x="197" y="368"/>
                  <a:pt x="197" y="368"/>
                  <a:pt x="197" y="368"/>
                </a:cubicBezTo>
                <a:cubicBezTo>
                  <a:pt x="197" y="368"/>
                  <a:pt x="197" y="368"/>
                  <a:pt x="197" y="368"/>
                </a:cubicBezTo>
                <a:cubicBezTo>
                  <a:pt x="197" y="368"/>
                  <a:pt x="197" y="368"/>
                  <a:pt x="197" y="368"/>
                </a:cubicBezTo>
                <a:cubicBezTo>
                  <a:pt x="188" y="372"/>
                  <a:pt x="181" y="378"/>
                  <a:pt x="176" y="385"/>
                </a:cubicBezTo>
                <a:cubicBezTo>
                  <a:pt x="172" y="390"/>
                  <a:pt x="169" y="396"/>
                  <a:pt x="167" y="402"/>
                </a:cubicBezTo>
                <a:cubicBezTo>
                  <a:pt x="159" y="401"/>
                  <a:pt x="152" y="399"/>
                  <a:pt x="144" y="396"/>
                </a:cubicBezTo>
                <a:cubicBezTo>
                  <a:pt x="144" y="396"/>
                  <a:pt x="144" y="396"/>
                  <a:pt x="144" y="396"/>
                </a:cubicBezTo>
                <a:cubicBezTo>
                  <a:pt x="137" y="393"/>
                  <a:pt x="130" y="391"/>
                  <a:pt x="123" y="387"/>
                </a:cubicBezTo>
                <a:cubicBezTo>
                  <a:pt x="123" y="387"/>
                  <a:pt x="123" y="387"/>
                  <a:pt x="123" y="387"/>
                </a:cubicBezTo>
                <a:cubicBezTo>
                  <a:pt x="123" y="387"/>
                  <a:pt x="123" y="387"/>
                  <a:pt x="123" y="387"/>
                </a:cubicBezTo>
                <a:cubicBezTo>
                  <a:pt x="123" y="387"/>
                  <a:pt x="123" y="387"/>
                  <a:pt x="123" y="387"/>
                </a:cubicBezTo>
                <a:cubicBezTo>
                  <a:pt x="123" y="387"/>
                  <a:pt x="123" y="387"/>
                  <a:pt x="123" y="387"/>
                </a:cubicBezTo>
                <a:cubicBezTo>
                  <a:pt x="123" y="386"/>
                  <a:pt x="123" y="386"/>
                  <a:pt x="123" y="386"/>
                </a:cubicBezTo>
                <a:cubicBezTo>
                  <a:pt x="128" y="371"/>
                  <a:pt x="127" y="355"/>
                  <a:pt x="120" y="342"/>
                </a:cubicBezTo>
                <a:cubicBezTo>
                  <a:pt x="114" y="328"/>
                  <a:pt x="102" y="317"/>
                  <a:pt x="87" y="312"/>
                </a:cubicBezTo>
                <a:cubicBezTo>
                  <a:pt x="87" y="312"/>
                  <a:pt x="87" y="312"/>
                  <a:pt x="87" y="312"/>
                </a:cubicBezTo>
                <a:cubicBezTo>
                  <a:pt x="87" y="312"/>
                  <a:pt x="87" y="312"/>
                  <a:pt x="87" y="312"/>
                </a:cubicBezTo>
                <a:cubicBezTo>
                  <a:pt x="87" y="312"/>
                  <a:pt x="87" y="312"/>
                  <a:pt x="87" y="312"/>
                </a:cubicBezTo>
                <a:cubicBezTo>
                  <a:pt x="87" y="312"/>
                  <a:pt x="87" y="312"/>
                  <a:pt x="87" y="312"/>
                </a:cubicBezTo>
                <a:cubicBezTo>
                  <a:pt x="87" y="312"/>
                  <a:pt x="86" y="312"/>
                  <a:pt x="86" y="312"/>
                </a:cubicBezTo>
                <a:cubicBezTo>
                  <a:pt x="78" y="309"/>
                  <a:pt x="69" y="308"/>
                  <a:pt x="60" y="309"/>
                </a:cubicBezTo>
                <a:cubicBezTo>
                  <a:pt x="60" y="309"/>
                  <a:pt x="60" y="309"/>
                  <a:pt x="60" y="309"/>
                </a:cubicBezTo>
                <a:cubicBezTo>
                  <a:pt x="54" y="310"/>
                  <a:pt x="47" y="312"/>
                  <a:pt x="41" y="315"/>
                </a:cubicBezTo>
                <a:cubicBezTo>
                  <a:pt x="40" y="313"/>
                  <a:pt x="38" y="311"/>
                  <a:pt x="37" y="308"/>
                </a:cubicBezTo>
                <a:cubicBezTo>
                  <a:pt x="35" y="304"/>
                  <a:pt x="33" y="300"/>
                  <a:pt x="31" y="296"/>
                </a:cubicBezTo>
                <a:cubicBezTo>
                  <a:pt x="28" y="291"/>
                  <a:pt x="26" y="287"/>
                  <a:pt x="24" y="282"/>
                </a:cubicBezTo>
                <a:cubicBezTo>
                  <a:pt x="23" y="279"/>
                  <a:pt x="22" y="277"/>
                  <a:pt x="21" y="274"/>
                </a:cubicBezTo>
                <a:cubicBezTo>
                  <a:pt x="22" y="273"/>
                  <a:pt x="22" y="273"/>
                  <a:pt x="22" y="273"/>
                </a:cubicBezTo>
                <a:cubicBezTo>
                  <a:pt x="22" y="273"/>
                  <a:pt x="22" y="273"/>
                  <a:pt x="22" y="273"/>
                </a:cubicBezTo>
                <a:cubicBezTo>
                  <a:pt x="22" y="273"/>
                  <a:pt x="22" y="273"/>
                  <a:pt x="22" y="273"/>
                </a:cubicBezTo>
                <a:cubicBezTo>
                  <a:pt x="22" y="273"/>
                  <a:pt x="22" y="273"/>
                  <a:pt x="22" y="273"/>
                </a:cubicBezTo>
                <a:cubicBezTo>
                  <a:pt x="37" y="266"/>
                  <a:pt x="47" y="254"/>
                  <a:pt x="52" y="240"/>
                </a:cubicBezTo>
                <a:cubicBezTo>
                  <a:pt x="57" y="226"/>
                  <a:pt x="56" y="210"/>
                  <a:pt x="49" y="195"/>
                </a:cubicBezTo>
                <a:cubicBezTo>
                  <a:pt x="49" y="195"/>
                  <a:pt x="49" y="195"/>
                  <a:pt x="49" y="195"/>
                </a:cubicBezTo>
                <a:cubicBezTo>
                  <a:pt x="49" y="195"/>
                  <a:pt x="49" y="195"/>
                  <a:pt x="49" y="195"/>
                </a:cubicBezTo>
                <a:cubicBezTo>
                  <a:pt x="49" y="195"/>
                  <a:pt x="49" y="195"/>
                  <a:pt x="49" y="195"/>
                </a:cubicBezTo>
                <a:cubicBezTo>
                  <a:pt x="49" y="195"/>
                  <a:pt x="49" y="195"/>
                  <a:pt x="49" y="195"/>
                </a:cubicBezTo>
                <a:cubicBezTo>
                  <a:pt x="49" y="195"/>
                  <a:pt x="49" y="195"/>
                  <a:pt x="49" y="195"/>
                </a:cubicBezTo>
                <a:cubicBezTo>
                  <a:pt x="45" y="187"/>
                  <a:pt x="39" y="180"/>
                  <a:pt x="33" y="175"/>
                </a:cubicBezTo>
                <a:cubicBezTo>
                  <a:pt x="27" y="170"/>
                  <a:pt x="21" y="167"/>
                  <a:pt x="15" y="165"/>
                </a:cubicBezTo>
                <a:cubicBezTo>
                  <a:pt x="17" y="158"/>
                  <a:pt x="19" y="151"/>
                  <a:pt x="21" y="144"/>
                </a:cubicBezTo>
                <a:cubicBezTo>
                  <a:pt x="24" y="137"/>
                  <a:pt x="26" y="130"/>
                  <a:pt x="29" y="124"/>
                </a:cubicBezTo>
                <a:cubicBezTo>
                  <a:pt x="30" y="124"/>
                  <a:pt x="30" y="124"/>
                  <a:pt x="30" y="124"/>
                </a:cubicBezTo>
                <a:cubicBezTo>
                  <a:pt x="30" y="124"/>
                  <a:pt x="30" y="124"/>
                  <a:pt x="30" y="124"/>
                </a:cubicBezTo>
                <a:cubicBezTo>
                  <a:pt x="30" y="124"/>
                  <a:pt x="30" y="124"/>
                  <a:pt x="30" y="124"/>
                </a:cubicBezTo>
                <a:cubicBezTo>
                  <a:pt x="30" y="124"/>
                  <a:pt x="30" y="124"/>
                  <a:pt x="30" y="124"/>
                </a:cubicBezTo>
                <a:cubicBezTo>
                  <a:pt x="30" y="124"/>
                  <a:pt x="30" y="124"/>
                  <a:pt x="30" y="124"/>
                </a:cubicBezTo>
                <a:cubicBezTo>
                  <a:pt x="30" y="124"/>
                  <a:pt x="30" y="124"/>
                  <a:pt x="31" y="124"/>
                </a:cubicBezTo>
                <a:cubicBezTo>
                  <a:pt x="46" y="129"/>
                  <a:pt x="62" y="128"/>
                  <a:pt x="75" y="121"/>
                </a:cubicBezTo>
                <a:cubicBezTo>
                  <a:pt x="88" y="114"/>
                  <a:pt x="99" y="103"/>
                  <a:pt x="105" y="87"/>
                </a:cubicBezTo>
                <a:cubicBezTo>
                  <a:pt x="105" y="87"/>
                  <a:pt x="105" y="87"/>
                  <a:pt x="105" y="87"/>
                </a:cubicBezTo>
                <a:cubicBezTo>
                  <a:pt x="105" y="87"/>
                  <a:pt x="105" y="87"/>
                  <a:pt x="105" y="87"/>
                </a:cubicBezTo>
                <a:cubicBezTo>
                  <a:pt x="105" y="87"/>
                  <a:pt x="105" y="87"/>
                  <a:pt x="105" y="87"/>
                </a:cubicBezTo>
                <a:cubicBezTo>
                  <a:pt x="105" y="87"/>
                  <a:pt x="105" y="87"/>
                  <a:pt x="105" y="87"/>
                </a:cubicBezTo>
                <a:cubicBezTo>
                  <a:pt x="105" y="87"/>
                  <a:pt x="105" y="87"/>
                  <a:pt x="105" y="87"/>
                </a:cubicBezTo>
                <a:cubicBezTo>
                  <a:pt x="108" y="78"/>
                  <a:pt x="108" y="70"/>
                  <a:pt x="107" y="61"/>
                </a:cubicBezTo>
                <a:cubicBezTo>
                  <a:pt x="107" y="54"/>
                  <a:pt x="105" y="48"/>
                  <a:pt x="102" y="42"/>
                </a:cubicBezTo>
                <a:cubicBezTo>
                  <a:pt x="104" y="40"/>
                  <a:pt x="106" y="39"/>
                  <a:pt x="108" y="38"/>
                </a:cubicBezTo>
                <a:cubicBezTo>
                  <a:pt x="112" y="35"/>
                  <a:pt x="116" y="33"/>
                  <a:pt x="121" y="31"/>
                </a:cubicBezTo>
                <a:cubicBezTo>
                  <a:pt x="125" y="29"/>
                  <a:pt x="129" y="27"/>
                  <a:pt x="134" y="25"/>
                </a:cubicBezTo>
                <a:cubicBezTo>
                  <a:pt x="136" y="24"/>
                  <a:pt x="139" y="23"/>
                  <a:pt x="141" y="22"/>
                </a:cubicBezTo>
                <a:cubicBezTo>
                  <a:pt x="142" y="23"/>
                  <a:pt x="142" y="23"/>
                  <a:pt x="142" y="23"/>
                </a:cubicBezTo>
                <a:cubicBezTo>
                  <a:pt x="149" y="38"/>
                  <a:pt x="161" y="48"/>
                  <a:pt x="175" y="53"/>
                </a:cubicBezTo>
                <a:cubicBezTo>
                  <a:pt x="190" y="57"/>
                  <a:pt x="206" y="57"/>
                  <a:pt x="220" y="50"/>
                </a:cubicBezTo>
                <a:cubicBezTo>
                  <a:pt x="228" y="46"/>
                  <a:pt x="235" y="40"/>
                  <a:pt x="241" y="33"/>
                </a:cubicBezTo>
                <a:cubicBezTo>
                  <a:pt x="245" y="28"/>
                  <a:pt x="248" y="22"/>
                  <a:pt x="250" y="15"/>
                </a:cubicBezTo>
                <a:cubicBezTo>
                  <a:pt x="257" y="17"/>
                  <a:pt x="264" y="19"/>
                  <a:pt x="272" y="21"/>
                </a:cubicBezTo>
                <a:cubicBezTo>
                  <a:pt x="279" y="24"/>
                  <a:pt x="286" y="26"/>
                  <a:pt x="292" y="30"/>
                </a:cubicBezTo>
                <a:cubicBezTo>
                  <a:pt x="292" y="30"/>
                  <a:pt x="292" y="30"/>
                  <a:pt x="292" y="30"/>
                </a:cubicBezTo>
                <a:cubicBezTo>
                  <a:pt x="287" y="46"/>
                  <a:pt x="288" y="62"/>
                  <a:pt x="295" y="75"/>
                </a:cubicBezTo>
                <a:cubicBezTo>
                  <a:pt x="302" y="88"/>
                  <a:pt x="314" y="99"/>
                  <a:pt x="329" y="105"/>
                </a:cubicBezTo>
                <a:cubicBezTo>
                  <a:pt x="338" y="108"/>
                  <a:pt x="347" y="108"/>
                  <a:pt x="355" y="107"/>
                </a:cubicBezTo>
                <a:cubicBezTo>
                  <a:pt x="362" y="106"/>
                  <a:pt x="368" y="104"/>
                  <a:pt x="374" y="101"/>
                </a:cubicBezTo>
                <a:cubicBezTo>
                  <a:pt x="376" y="104"/>
                  <a:pt x="377" y="106"/>
                  <a:pt x="379" y="108"/>
                </a:cubicBezTo>
                <a:cubicBezTo>
                  <a:pt x="381" y="113"/>
                  <a:pt x="384" y="117"/>
                  <a:pt x="386" y="121"/>
                </a:cubicBezTo>
                <a:cubicBezTo>
                  <a:pt x="388" y="126"/>
                  <a:pt x="390" y="130"/>
                  <a:pt x="391" y="134"/>
                </a:cubicBezTo>
                <a:cubicBezTo>
                  <a:pt x="392" y="136"/>
                  <a:pt x="393" y="139"/>
                  <a:pt x="394" y="141"/>
                </a:cubicBezTo>
                <a:cubicBezTo>
                  <a:pt x="394" y="142"/>
                  <a:pt x="394" y="142"/>
                  <a:pt x="394" y="142"/>
                </a:cubicBezTo>
                <a:cubicBezTo>
                  <a:pt x="394" y="142"/>
                  <a:pt x="394" y="142"/>
                  <a:pt x="394" y="142"/>
                </a:cubicBezTo>
                <a:cubicBezTo>
                  <a:pt x="394" y="142"/>
                  <a:pt x="394" y="142"/>
                  <a:pt x="394" y="142"/>
                </a:cubicBezTo>
                <a:cubicBezTo>
                  <a:pt x="394" y="142"/>
                  <a:pt x="394" y="142"/>
                  <a:pt x="394" y="142"/>
                </a:cubicBezTo>
                <a:cubicBezTo>
                  <a:pt x="379" y="149"/>
                  <a:pt x="369" y="161"/>
                  <a:pt x="364" y="175"/>
                </a:cubicBezTo>
                <a:cubicBezTo>
                  <a:pt x="359" y="190"/>
                  <a:pt x="360" y="206"/>
                  <a:pt x="367" y="220"/>
                </a:cubicBezTo>
                <a:cubicBezTo>
                  <a:pt x="367" y="220"/>
                  <a:pt x="367" y="220"/>
                  <a:pt x="367" y="220"/>
                </a:cubicBezTo>
                <a:cubicBezTo>
                  <a:pt x="367" y="220"/>
                  <a:pt x="367" y="220"/>
                  <a:pt x="367" y="220"/>
                </a:cubicBezTo>
                <a:cubicBezTo>
                  <a:pt x="367" y="220"/>
                  <a:pt x="367" y="220"/>
                  <a:pt x="367" y="220"/>
                </a:cubicBezTo>
                <a:cubicBezTo>
                  <a:pt x="371" y="228"/>
                  <a:pt x="377" y="235"/>
                  <a:pt x="384" y="241"/>
                </a:cubicBezTo>
                <a:cubicBezTo>
                  <a:pt x="389" y="245"/>
                  <a:pt x="395" y="248"/>
                  <a:pt x="402" y="250"/>
                </a:cubicBezTo>
                <a:cubicBezTo>
                  <a:pt x="400" y="257"/>
                  <a:pt x="398" y="264"/>
                  <a:pt x="396" y="272"/>
                </a:cubicBezTo>
                <a:close/>
                <a:moveTo>
                  <a:pt x="275" y="394"/>
                </a:moveTo>
                <a:cubicBezTo>
                  <a:pt x="275" y="394"/>
                  <a:pt x="275" y="394"/>
                  <a:pt x="275" y="394"/>
                </a:cubicBezTo>
                <a:cubicBezTo>
                  <a:pt x="275" y="394"/>
                  <a:pt x="275" y="394"/>
                  <a:pt x="275" y="394"/>
                </a:cubicBezTo>
                <a:close/>
                <a:moveTo>
                  <a:pt x="235" y="130"/>
                </a:moveTo>
                <a:cubicBezTo>
                  <a:pt x="215" y="123"/>
                  <a:pt x="192" y="124"/>
                  <a:pt x="171" y="134"/>
                </a:cubicBezTo>
                <a:cubicBezTo>
                  <a:pt x="151" y="144"/>
                  <a:pt x="136" y="162"/>
                  <a:pt x="130" y="182"/>
                </a:cubicBezTo>
                <a:cubicBezTo>
                  <a:pt x="123" y="202"/>
                  <a:pt x="124" y="225"/>
                  <a:pt x="134" y="245"/>
                </a:cubicBezTo>
                <a:cubicBezTo>
                  <a:pt x="144" y="266"/>
                  <a:pt x="161" y="280"/>
                  <a:pt x="181" y="287"/>
                </a:cubicBezTo>
                <a:cubicBezTo>
                  <a:pt x="202" y="294"/>
                  <a:pt x="224" y="293"/>
                  <a:pt x="245" y="283"/>
                </a:cubicBezTo>
                <a:cubicBezTo>
                  <a:pt x="265" y="273"/>
                  <a:pt x="280" y="256"/>
                  <a:pt x="287" y="235"/>
                </a:cubicBezTo>
                <a:cubicBezTo>
                  <a:pt x="294" y="215"/>
                  <a:pt x="293" y="193"/>
                  <a:pt x="283" y="172"/>
                </a:cubicBezTo>
                <a:cubicBezTo>
                  <a:pt x="273" y="151"/>
                  <a:pt x="255" y="137"/>
                  <a:pt x="235" y="130"/>
                </a:cubicBezTo>
                <a:close/>
                <a:moveTo>
                  <a:pt x="274" y="231"/>
                </a:moveTo>
                <a:cubicBezTo>
                  <a:pt x="268" y="248"/>
                  <a:pt x="256" y="263"/>
                  <a:pt x="239" y="271"/>
                </a:cubicBezTo>
                <a:cubicBezTo>
                  <a:pt x="222" y="280"/>
                  <a:pt x="203" y="281"/>
                  <a:pt x="186" y="275"/>
                </a:cubicBezTo>
                <a:cubicBezTo>
                  <a:pt x="169" y="269"/>
                  <a:pt x="154" y="257"/>
                  <a:pt x="146" y="240"/>
                </a:cubicBezTo>
                <a:cubicBezTo>
                  <a:pt x="137" y="222"/>
                  <a:pt x="136" y="203"/>
                  <a:pt x="142" y="186"/>
                </a:cubicBezTo>
                <a:cubicBezTo>
                  <a:pt x="148" y="169"/>
                  <a:pt x="160" y="155"/>
                  <a:pt x="177" y="146"/>
                </a:cubicBezTo>
                <a:cubicBezTo>
                  <a:pt x="195" y="138"/>
                  <a:pt x="214" y="137"/>
                  <a:pt x="231" y="143"/>
                </a:cubicBezTo>
                <a:cubicBezTo>
                  <a:pt x="248" y="148"/>
                  <a:pt x="262" y="161"/>
                  <a:pt x="271" y="178"/>
                </a:cubicBezTo>
                <a:cubicBezTo>
                  <a:pt x="279" y="195"/>
                  <a:pt x="280" y="214"/>
                  <a:pt x="274" y="231"/>
                </a:cubicBezTo>
                <a:close/>
              </a:path>
            </a:pathLst>
          </a:custGeom>
          <a:solidFill>
            <a:srgbClr val="056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黑体" panose="02010600030101010101" charset="-122"/>
              <a:ea typeface="黑体" panose="02010600030101010101" charset="-122"/>
            </a:endParaRPr>
          </a:p>
        </p:txBody>
      </p:sp>
      <p:sp>
        <p:nvSpPr>
          <p:cNvPr id="35" name="Rectangle 33"/>
          <p:cNvSpPr>
            <a:spLocks noChangeArrowheads="1"/>
          </p:cNvSpPr>
          <p:nvPr/>
        </p:nvSpPr>
        <p:spPr bwMode="auto">
          <a:xfrm>
            <a:off x="6116638" y="3867578"/>
            <a:ext cx="1588" cy="15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solidFill>
              <a:latin typeface="黑体" panose="02010600030101010101" charset="-122"/>
              <a:ea typeface="黑体" panose="02010600030101010101" charset="-122"/>
            </a:endParaRPr>
          </a:p>
        </p:txBody>
      </p:sp>
      <p:sp>
        <p:nvSpPr>
          <p:cNvPr id="36" name="Freeform 34"/>
          <p:cNvSpPr>
            <a:spLocks noEditPoints="1"/>
          </p:cNvSpPr>
          <p:nvPr/>
        </p:nvSpPr>
        <p:spPr bwMode="auto">
          <a:xfrm>
            <a:off x="5054600" y="3611991"/>
            <a:ext cx="1300163" cy="1306513"/>
          </a:xfrm>
          <a:custGeom>
            <a:avLst/>
            <a:gdLst>
              <a:gd name="T0" fmla="*/ 336 w 346"/>
              <a:gd name="T1" fmla="*/ 170 h 347"/>
              <a:gd name="T2" fmla="*/ 339 w 346"/>
              <a:gd name="T3" fmla="*/ 169 h 347"/>
              <a:gd name="T4" fmla="*/ 307 w 346"/>
              <a:gd name="T5" fmla="*/ 214 h 347"/>
              <a:gd name="T6" fmla="*/ 303 w 346"/>
              <a:gd name="T7" fmla="*/ 288 h 347"/>
              <a:gd name="T8" fmla="*/ 291 w 346"/>
              <a:gd name="T9" fmla="*/ 286 h 347"/>
              <a:gd name="T10" fmla="*/ 240 w 346"/>
              <a:gd name="T11" fmla="*/ 297 h 347"/>
              <a:gd name="T12" fmla="*/ 234 w 346"/>
              <a:gd name="T13" fmla="*/ 312 h 347"/>
              <a:gd name="T14" fmla="*/ 207 w 346"/>
              <a:gd name="T15" fmla="*/ 343 h 347"/>
              <a:gd name="T16" fmla="*/ 177 w 346"/>
              <a:gd name="T17" fmla="*/ 339 h 347"/>
              <a:gd name="T18" fmla="*/ 161 w 346"/>
              <a:gd name="T19" fmla="*/ 313 h 347"/>
              <a:gd name="T20" fmla="*/ 117 w 346"/>
              <a:gd name="T21" fmla="*/ 315 h 347"/>
              <a:gd name="T22" fmla="*/ 57 w 346"/>
              <a:gd name="T23" fmla="*/ 302 h 347"/>
              <a:gd name="T24" fmla="*/ 59 w 346"/>
              <a:gd name="T25" fmla="*/ 291 h 347"/>
              <a:gd name="T26" fmla="*/ 49 w 346"/>
              <a:gd name="T27" fmla="*/ 239 h 347"/>
              <a:gd name="T28" fmla="*/ 33 w 346"/>
              <a:gd name="T29" fmla="*/ 233 h 347"/>
              <a:gd name="T30" fmla="*/ 3 w 346"/>
              <a:gd name="T31" fmla="*/ 208 h 347"/>
              <a:gd name="T32" fmla="*/ 7 w 346"/>
              <a:gd name="T33" fmla="*/ 175 h 347"/>
              <a:gd name="T34" fmla="*/ 39 w 346"/>
              <a:gd name="T35" fmla="*/ 131 h 347"/>
              <a:gd name="T36" fmla="*/ 17 w 346"/>
              <a:gd name="T37" fmla="*/ 98 h 347"/>
              <a:gd name="T38" fmla="*/ 54 w 346"/>
              <a:gd name="T39" fmla="*/ 58 h 347"/>
              <a:gd name="T40" fmla="*/ 83 w 346"/>
              <a:gd name="T41" fmla="*/ 65 h 347"/>
              <a:gd name="T42" fmla="*/ 113 w 346"/>
              <a:gd name="T43" fmla="*/ 34 h 347"/>
              <a:gd name="T44" fmla="*/ 139 w 346"/>
              <a:gd name="T45" fmla="*/ 3 h 347"/>
              <a:gd name="T46" fmla="*/ 169 w 346"/>
              <a:gd name="T47" fmla="*/ 8 h 347"/>
              <a:gd name="T48" fmla="*/ 240 w 346"/>
              <a:gd name="T49" fmla="*/ 19 h 347"/>
              <a:gd name="T50" fmla="*/ 287 w 346"/>
              <a:gd name="T51" fmla="*/ 53 h 347"/>
              <a:gd name="T52" fmla="*/ 329 w 346"/>
              <a:gd name="T53" fmla="*/ 111 h 347"/>
              <a:gd name="T54" fmla="*/ 345 w 346"/>
              <a:gd name="T55" fmla="*/ 151 h 347"/>
              <a:gd name="T56" fmla="*/ 329 w 346"/>
              <a:gd name="T57" fmla="*/ 130 h 347"/>
              <a:gd name="T58" fmla="*/ 277 w 346"/>
              <a:gd name="T59" fmla="*/ 49 h 347"/>
              <a:gd name="T60" fmla="*/ 216 w 346"/>
              <a:gd name="T61" fmla="*/ 50 h 347"/>
              <a:gd name="T62" fmla="*/ 141 w 346"/>
              <a:gd name="T63" fmla="*/ 14 h 347"/>
              <a:gd name="T64" fmla="*/ 116 w 346"/>
              <a:gd name="T65" fmla="*/ 55 h 347"/>
              <a:gd name="T66" fmla="*/ 86 w 346"/>
              <a:gd name="T67" fmla="*/ 76 h 347"/>
              <a:gd name="T68" fmla="*/ 49 w 346"/>
              <a:gd name="T69" fmla="*/ 69 h 347"/>
              <a:gd name="T70" fmla="*/ 41 w 346"/>
              <a:gd name="T71" fmla="*/ 110 h 347"/>
              <a:gd name="T72" fmla="*/ 50 w 346"/>
              <a:gd name="T73" fmla="*/ 129 h 347"/>
              <a:gd name="T74" fmla="*/ 12 w 346"/>
              <a:gd name="T75" fmla="*/ 186 h 347"/>
              <a:gd name="T76" fmla="*/ 16 w 346"/>
              <a:gd name="T77" fmla="*/ 217 h 347"/>
              <a:gd name="T78" fmla="*/ 55 w 346"/>
              <a:gd name="T79" fmla="*/ 230 h 347"/>
              <a:gd name="T80" fmla="*/ 75 w 346"/>
              <a:gd name="T81" fmla="*/ 261 h 347"/>
              <a:gd name="T82" fmla="*/ 68 w 346"/>
              <a:gd name="T83" fmla="*/ 297 h 347"/>
              <a:gd name="T84" fmla="*/ 100 w 346"/>
              <a:gd name="T85" fmla="*/ 318 h 347"/>
              <a:gd name="T86" fmla="*/ 130 w 346"/>
              <a:gd name="T87" fmla="*/ 297 h 347"/>
              <a:gd name="T88" fmla="*/ 187 w 346"/>
              <a:gd name="T89" fmla="*/ 335 h 347"/>
              <a:gd name="T90" fmla="*/ 224 w 346"/>
              <a:gd name="T91" fmla="*/ 328 h 347"/>
              <a:gd name="T92" fmla="*/ 231 w 346"/>
              <a:gd name="T93" fmla="*/ 291 h 347"/>
              <a:gd name="T94" fmla="*/ 298 w 346"/>
              <a:gd name="T95" fmla="*/ 277 h 347"/>
              <a:gd name="T96" fmla="*/ 297 w 346"/>
              <a:gd name="T97" fmla="*/ 216 h 347"/>
              <a:gd name="T98" fmla="*/ 335 w 346"/>
              <a:gd name="T99" fmla="*/ 159 h 347"/>
              <a:gd name="T100" fmla="*/ 106 w 346"/>
              <a:gd name="T101" fmla="*/ 187 h 347"/>
              <a:gd name="T102" fmla="*/ 229 w 346"/>
              <a:gd name="T103" fmla="*/ 162 h 347"/>
              <a:gd name="T104" fmla="*/ 141 w 346"/>
              <a:gd name="T105" fmla="*/ 221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6" h="347">
                <a:moveTo>
                  <a:pt x="307" y="214"/>
                </a:moveTo>
                <a:cubicBezTo>
                  <a:pt x="307" y="214"/>
                  <a:pt x="307" y="214"/>
                  <a:pt x="307" y="214"/>
                </a:cubicBezTo>
                <a:cubicBezTo>
                  <a:pt x="307" y="214"/>
                  <a:pt x="307" y="214"/>
                  <a:pt x="307" y="214"/>
                </a:cubicBezTo>
                <a:close/>
                <a:moveTo>
                  <a:pt x="336" y="170"/>
                </a:moveTo>
                <a:cubicBezTo>
                  <a:pt x="336" y="170"/>
                  <a:pt x="336" y="170"/>
                  <a:pt x="336" y="170"/>
                </a:cubicBezTo>
                <a:cubicBezTo>
                  <a:pt x="336" y="170"/>
                  <a:pt x="336" y="170"/>
                  <a:pt x="336" y="170"/>
                </a:cubicBezTo>
                <a:close/>
                <a:moveTo>
                  <a:pt x="346" y="163"/>
                </a:moveTo>
                <a:cubicBezTo>
                  <a:pt x="346" y="166"/>
                  <a:pt x="344" y="169"/>
                  <a:pt x="341" y="169"/>
                </a:cubicBezTo>
                <a:cubicBezTo>
                  <a:pt x="341" y="169"/>
                  <a:pt x="341" y="169"/>
                  <a:pt x="341" y="169"/>
                </a:cubicBezTo>
                <a:cubicBezTo>
                  <a:pt x="340" y="169"/>
                  <a:pt x="339" y="169"/>
                  <a:pt x="339" y="169"/>
                </a:cubicBezTo>
                <a:cubicBezTo>
                  <a:pt x="339" y="169"/>
                  <a:pt x="339" y="169"/>
                  <a:pt x="339" y="169"/>
                </a:cubicBezTo>
                <a:cubicBezTo>
                  <a:pt x="339" y="169"/>
                  <a:pt x="339" y="169"/>
                  <a:pt x="339" y="169"/>
                </a:cubicBezTo>
                <a:cubicBezTo>
                  <a:pt x="338" y="169"/>
                  <a:pt x="337" y="169"/>
                  <a:pt x="336" y="170"/>
                </a:cubicBezTo>
                <a:cubicBezTo>
                  <a:pt x="326" y="172"/>
                  <a:pt x="318" y="178"/>
                  <a:pt x="313" y="186"/>
                </a:cubicBezTo>
                <a:cubicBezTo>
                  <a:pt x="307" y="194"/>
                  <a:pt x="305" y="204"/>
                  <a:pt x="307" y="214"/>
                </a:cubicBezTo>
                <a:cubicBezTo>
                  <a:pt x="308" y="219"/>
                  <a:pt x="311" y="225"/>
                  <a:pt x="314" y="229"/>
                </a:cubicBezTo>
                <a:cubicBezTo>
                  <a:pt x="318" y="233"/>
                  <a:pt x="322" y="237"/>
                  <a:pt x="327" y="240"/>
                </a:cubicBezTo>
                <a:cubicBezTo>
                  <a:pt x="330" y="241"/>
                  <a:pt x="331" y="244"/>
                  <a:pt x="330" y="247"/>
                </a:cubicBezTo>
                <a:cubicBezTo>
                  <a:pt x="326" y="254"/>
                  <a:pt x="322" y="262"/>
                  <a:pt x="318" y="269"/>
                </a:cubicBezTo>
                <a:cubicBezTo>
                  <a:pt x="313" y="275"/>
                  <a:pt x="308" y="282"/>
                  <a:pt x="303" y="288"/>
                </a:cubicBezTo>
                <a:cubicBezTo>
                  <a:pt x="301" y="291"/>
                  <a:pt x="297" y="291"/>
                  <a:pt x="295" y="289"/>
                </a:cubicBezTo>
                <a:cubicBezTo>
                  <a:pt x="294" y="288"/>
                  <a:pt x="294" y="288"/>
                  <a:pt x="293" y="287"/>
                </a:cubicBezTo>
                <a:cubicBezTo>
                  <a:pt x="292" y="287"/>
                  <a:pt x="292" y="286"/>
                  <a:pt x="291" y="286"/>
                </a:cubicBezTo>
                <a:cubicBezTo>
                  <a:pt x="291" y="286"/>
                  <a:pt x="291" y="286"/>
                  <a:pt x="291" y="286"/>
                </a:cubicBezTo>
                <a:cubicBezTo>
                  <a:pt x="291" y="286"/>
                  <a:pt x="291" y="286"/>
                  <a:pt x="291" y="286"/>
                </a:cubicBezTo>
                <a:cubicBezTo>
                  <a:pt x="291" y="286"/>
                  <a:pt x="291" y="286"/>
                  <a:pt x="291" y="286"/>
                </a:cubicBezTo>
                <a:cubicBezTo>
                  <a:pt x="291" y="286"/>
                  <a:pt x="291" y="286"/>
                  <a:pt x="291" y="286"/>
                </a:cubicBezTo>
                <a:cubicBezTo>
                  <a:pt x="282" y="280"/>
                  <a:pt x="272" y="279"/>
                  <a:pt x="263" y="281"/>
                </a:cubicBezTo>
                <a:cubicBezTo>
                  <a:pt x="254" y="283"/>
                  <a:pt x="245" y="288"/>
                  <a:pt x="240" y="297"/>
                </a:cubicBezTo>
                <a:cubicBezTo>
                  <a:pt x="240" y="297"/>
                  <a:pt x="240" y="297"/>
                  <a:pt x="240" y="297"/>
                </a:cubicBezTo>
                <a:cubicBezTo>
                  <a:pt x="240" y="297"/>
                  <a:pt x="240" y="297"/>
                  <a:pt x="240" y="297"/>
                </a:cubicBezTo>
                <a:cubicBezTo>
                  <a:pt x="240" y="297"/>
                  <a:pt x="240" y="297"/>
                  <a:pt x="240" y="297"/>
                </a:cubicBezTo>
                <a:cubicBezTo>
                  <a:pt x="240" y="297"/>
                  <a:pt x="240" y="297"/>
                  <a:pt x="240" y="297"/>
                </a:cubicBezTo>
                <a:cubicBezTo>
                  <a:pt x="240" y="297"/>
                  <a:pt x="239" y="297"/>
                  <a:pt x="239" y="297"/>
                </a:cubicBezTo>
                <a:cubicBezTo>
                  <a:pt x="236" y="302"/>
                  <a:pt x="234" y="307"/>
                  <a:pt x="234" y="312"/>
                </a:cubicBezTo>
                <a:cubicBezTo>
                  <a:pt x="233" y="318"/>
                  <a:pt x="234" y="324"/>
                  <a:pt x="235" y="329"/>
                </a:cubicBezTo>
                <a:cubicBezTo>
                  <a:pt x="236" y="332"/>
                  <a:pt x="235" y="335"/>
                  <a:pt x="232" y="336"/>
                </a:cubicBezTo>
                <a:cubicBezTo>
                  <a:pt x="232" y="336"/>
                  <a:pt x="232" y="336"/>
                  <a:pt x="232" y="336"/>
                </a:cubicBezTo>
                <a:cubicBezTo>
                  <a:pt x="228" y="338"/>
                  <a:pt x="224" y="339"/>
                  <a:pt x="220" y="340"/>
                </a:cubicBezTo>
                <a:cubicBezTo>
                  <a:pt x="216" y="341"/>
                  <a:pt x="211" y="342"/>
                  <a:pt x="207" y="343"/>
                </a:cubicBezTo>
                <a:cubicBezTo>
                  <a:pt x="203" y="344"/>
                  <a:pt x="199" y="345"/>
                  <a:pt x="195" y="345"/>
                </a:cubicBezTo>
                <a:cubicBezTo>
                  <a:pt x="191" y="346"/>
                  <a:pt x="187" y="346"/>
                  <a:pt x="183" y="346"/>
                </a:cubicBezTo>
                <a:cubicBezTo>
                  <a:pt x="180" y="347"/>
                  <a:pt x="178" y="344"/>
                  <a:pt x="177" y="341"/>
                </a:cubicBezTo>
                <a:cubicBezTo>
                  <a:pt x="177" y="341"/>
                  <a:pt x="177" y="341"/>
                  <a:pt x="177" y="341"/>
                </a:cubicBezTo>
                <a:cubicBezTo>
                  <a:pt x="177" y="341"/>
                  <a:pt x="177" y="340"/>
                  <a:pt x="177" y="339"/>
                </a:cubicBezTo>
                <a:cubicBezTo>
                  <a:pt x="177" y="338"/>
                  <a:pt x="177" y="337"/>
                  <a:pt x="177" y="337"/>
                </a:cubicBezTo>
                <a:cubicBezTo>
                  <a:pt x="177" y="337"/>
                  <a:pt x="177" y="337"/>
                  <a:pt x="177" y="337"/>
                </a:cubicBezTo>
                <a:cubicBezTo>
                  <a:pt x="177" y="337"/>
                  <a:pt x="177" y="337"/>
                  <a:pt x="177" y="337"/>
                </a:cubicBezTo>
                <a:cubicBezTo>
                  <a:pt x="177" y="337"/>
                  <a:pt x="177" y="337"/>
                  <a:pt x="177" y="337"/>
                </a:cubicBezTo>
                <a:cubicBezTo>
                  <a:pt x="175" y="327"/>
                  <a:pt x="169" y="318"/>
                  <a:pt x="161" y="313"/>
                </a:cubicBezTo>
                <a:cubicBezTo>
                  <a:pt x="153" y="308"/>
                  <a:pt x="143" y="306"/>
                  <a:pt x="133" y="308"/>
                </a:cubicBezTo>
                <a:cubicBezTo>
                  <a:pt x="133" y="308"/>
                  <a:pt x="133" y="308"/>
                  <a:pt x="133" y="308"/>
                </a:cubicBezTo>
                <a:cubicBezTo>
                  <a:pt x="133" y="308"/>
                  <a:pt x="133" y="308"/>
                  <a:pt x="133" y="308"/>
                </a:cubicBezTo>
                <a:cubicBezTo>
                  <a:pt x="133" y="308"/>
                  <a:pt x="133" y="308"/>
                  <a:pt x="133" y="308"/>
                </a:cubicBezTo>
                <a:cubicBezTo>
                  <a:pt x="127" y="309"/>
                  <a:pt x="122" y="311"/>
                  <a:pt x="117" y="315"/>
                </a:cubicBezTo>
                <a:cubicBezTo>
                  <a:pt x="113" y="318"/>
                  <a:pt x="109" y="323"/>
                  <a:pt x="107" y="328"/>
                </a:cubicBezTo>
                <a:cubicBezTo>
                  <a:pt x="105" y="330"/>
                  <a:pt x="102" y="332"/>
                  <a:pt x="99" y="330"/>
                </a:cubicBezTo>
                <a:cubicBezTo>
                  <a:pt x="92" y="327"/>
                  <a:pt x="84" y="322"/>
                  <a:pt x="77" y="318"/>
                </a:cubicBezTo>
                <a:cubicBezTo>
                  <a:pt x="77" y="318"/>
                  <a:pt x="77" y="318"/>
                  <a:pt x="77" y="317"/>
                </a:cubicBezTo>
                <a:cubicBezTo>
                  <a:pt x="70" y="313"/>
                  <a:pt x="63" y="308"/>
                  <a:pt x="57" y="302"/>
                </a:cubicBezTo>
                <a:cubicBezTo>
                  <a:pt x="55" y="300"/>
                  <a:pt x="54" y="297"/>
                  <a:pt x="56" y="294"/>
                </a:cubicBezTo>
                <a:cubicBezTo>
                  <a:pt x="56" y="294"/>
                  <a:pt x="56" y="294"/>
                  <a:pt x="56" y="294"/>
                </a:cubicBezTo>
                <a:cubicBezTo>
                  <a:pt x="57" y="294"/>
                  <a:pt x="57" y="293"/>
                  <a:pt x="58" y="293"/>
                </a:cubicBezTo>
                <a:cubicBezTo>
                  <a:pt x="58" y="292"/>
                  <a:pt x="59" y="291"/>
                  <a:pt x="59" y="291"/>
                </a:cubicBezTo>
                <a:cubicBezTo>
                  <a:pt x="59" y="291"/>
                  <a:pt x="59" y="291"/>
                  <a:pt x="59" y="291"/>
                </a:cubicBezTo>
                <a:cubicBezTo>
                  <a:pt x="59" y="291"/>
                  <a:pt x="59" y="291"/>
                  <a:pt x="59" y="291"/>
                </a:cubicBezTo>
                <a:cubicBezTo>
                  <a:pt x="59" y="291"/>
                  <a:pt x="59" y="290"/>
                  <a:pt x="59" y="290"/>
                </a:cubicBezTo>
                <a:cubicBezTo>
                  <a:pt x="65" y="282"/>
                  <a:pt x="67" y="272"/>
                  <a:pt x="65" y="263"/>
                </a:cubicBezTo>
                <a:cubicBezTo>
                  <a:pt x="63" y="253"/>
                  <a:pt x="57" y="245"/>
                  <a:pt x="49" y="239"/>
                </a:cubicBezTo>
                <a:cubicBezTo>
                  <a:pt x="49" y="239"/>
                  <a:pt x="49" y="239"/>
                  <a:pt x="49" y="239"/>
                </a:cubicBezTo>
                <a:cubicBezTo>
                  <a:pt x="49" y="239"/>
                  <a:pt x="49" y="239"/>
                  <a:pt x="49" y="239"/>
                </a:cubicBezTo>
                <a:cubicBezTo>
                  <a:pt x="49" y="239"/>
                  <a:pt x="49" y="239"/>
                  <a:pt x="49" y="239"/>
                </a:cubicBezTo>
                <a:cubicBezTo>
                  <a:pt x="44" y="235"/>
                  <a:pt x="39" y="234"/>
                  <a:pt x="33" y="233"/>
                </a:cubicBezTo>
                <a:cubicBezTo>
                  <a:pt x="33" y="233"/>
                  <a:pt x="33" y="233"/>
                  <a:pt x="33" y="233"/>
                </a:cubicBezTo>
                <a:cubicBezTo>
                  <a:pt x="33" y="233"/>
                  <a:pt x="33" y="233"/>
                  <a:pt x="33" y="233"/>
                </a:cubicBezTo>
                <a:cubicBezTo>
                  <a:pt x="28" y="232"/>
                  <a:pt x="22" y="233"/>
                  <a:pt x="16" y="234"/>
                </a:cubicBezTo>
                <a:cubicBezTo>
                  <a:pt x="13" y="235"/>
                  <a:pt x="10" y="234"/>
                  <a:pt x="9" y="231"/>
                </a:cubicBezTo>
                <a:cubicBezTo>
                  <a:pt x="9" y="231"/>
                  <a:pt x="9" y="231"/>
                  <a:pt x="9" y="231"/>
                </a:cubicBezTo>
                <a:cubicBezTo>
                  <a:pt x="8" y="227"/>
                  <a:pt x="7" y="223"/>
                  <a:pt x="6" y="219"/>
                </a:cubicBezTo>
                <a:cubicBezTo>
                  <a:pt x="5" y="215"/>
                  <a:pt x="4" y="212"/>
                  <a:pt x="3" y="208"/>
                </a:cubicBezTo>
                <a:cubicBezTo>
                  <a:pt x="2" y="203"/>
                  <a:pt x="1" y="199"/>
                  <a:pt x="1" y="195"/>
                </a:cubicBezTo>
                <a:cubicBezTo>
                  <a:pt x="0" y="190"/>
                  <a:pt x="0" y="186"/>
                  <a:pt x="0" y="181"/>
                </a:cubicBezTo>
                <a:cubicBezTo>
                  <a:pt x="0" y="178"/>
                  <a:pt x="2" y="176"/>
                  <a:pt x="5" y="176"/>
                </a:cubicBezTo>
                <a:cubicBezTo>
                  <a:pt x="5" y="176"/>
                  <a:pt x="5" y="176"/>
                  <a:pt x="5" y="176"/>
                </a:cubicBezTo>
                <a:cubicBezTo>
                  <a:pt x="6" y="176"/>
                  <a:pt x="6" y="176"/>
                  <a:pt x="7" y="175"/>
                </a:cubicBezTo>
                <a:cubicBezTo>
                  <a:pt x="8" y="175"/>
                  <a:pt x="9" y="175"/>
                  <a:pt x="9" y="175"/>
                </a:cubicBezTo>
                <a:cubicBezTo>
                  <a:pt x="9" y="175"/>
                  <a:pt x="9" y="175"/>
                  <a:pt x="9" y="175"/>
                </a:cubicBezTo>
                <a:cubicBezTo>
                  <a:pt x="10" y="175"/>
                  <a:pt x="10" y="175"/>
                  <a:pt x="10" y="175"/>
                </a:cubicBezTo>
                <a:cubicBezTo>
                  <a:pt x="20" y="173"/>
                  <a:pt x="28" y="167"/>
                  <a:pt x="33" y="159"/>
                </a:cubicBezTo>
                <a:cubicBezTo>
                  <a:pt x="39" y="151"/>
                  <a:pt x="41" y="142"/>
                  <a:pt x="39" y="131"/>
                </a:cubicBezTo>
                <a:cubicBezTo>
                  <a:pt x="39" y="131"/>
                  <a:pt x="39" y="131"/>
                  <a:pt x="39" y="131"/>
                </a:cubicBezTo>
                <a:cubicBezTo>
                  <a:pt x="39" y="131"/>
                  <a:pt x="39" y="131"/>
                  <a:pt x="39" y="131"/>
                </a:cubicBezTo>
                <a:cubicBezTo>
                  <a:pt x="38" y="125"/>
                  <a:pt x="36" y="120"/>
                  <a:pt x="32" y="116"/>
                </a:cubicBezTo>
                <a:cubicBezTo>
                  <a:pt x="29" y="111"/>
                  <a:pt x="24" y="108"/>
                  <a:pt x="19" y="105"/>
                </a:cubicBezTo>
                <a:cubicBezTo>
                  <a:pt x="17" y="104"/>
                  <a:pt x="16" y="101"/>
                  <a:pt x="17" y="98"/>
                </a:cubicBezTo>
                <a:cubicBezTo>
                  <a:pt x="17" y="98"/>
                  <a:pt x="17" y="98"/>
                  <a:pt x="17" y="98"/>
                </a:cubicBezTo>
                <a:cubicBezTo>
                  <a:pt x="21" y="90"/>
                  <a:pt x="25" y="83"/>
                  <a:pt x="29" y="77"/>
                </a:cubicBezTo>
                <a:cubicBezTo>
                  <a:pt x="34" y="70"/>
                  <a:pt x="39" y="63"/>
                  <a:pt x="44" y="57"/>
                </a:cubicBezTo>
                <a:cubicBezTo>
                  <a:pt x="46" y="55"/>
                  <a:pt x="50" y="55"/>
                  <a:pt x="52" y="57"/>
                </a:cubicBezTo>
                <a:cubicBezTo>
                  <a:pt x="52" y="57"/>
                  <a:pt x="53" y="58"/>
                  <a:pt x="54" y="58"/>
                </a:cubicBezTo>
                <a:cubicBezTo>
                  <a:pt x="54" y="59"/>
                  <a:pt x="55" y="59"/>
                  <a:pt x="55" y="60"/>
                </a:cubicBezTo>
                <a:cubicBezTo>
                  <a:pt x="55" y="60"/>
                  <a:pt x="55" y="60"/>
                  <a:pt x="55" y="60"/>
                </a:cubicBezTo>
                <a:cubicBezTo>
                  <a:pt x="55" y="60"/>
                  <a:pt x="55" y="60"/>
                  <a:pt x="55" y="60"/>
                </a:cubicBezTo>
                <a:cubicBezTo>
                  <a:pt x="56" y="60"/>
                  <a:pt x="56" y="60"/>
                  <a:pt x="56" y="60"/>
                </a:cubicBezTo>
                <a:cubicBezTo>
                  <a:pt x="64" y="65"/>
                  <a:pt x="74" y="67"/>
                  <a:pt x="83" y="65"/>
                </a:cubicBezTo>
                <a:cubicBezTo>
                  <a:pt x="93" y="63"/>
                  <a:pt x="102" y="58"/>
                  <a:pt x="107" y="49"/>
                </a:cubicBezTo>
                <a:cubicBezTo>
                  <a:pt x="107" y="49"/>
                  <a:pt x="107" y="49"/>
                  <a:pt x="107" y="49"/>
                </a:cubicBezTo>
                <a:cubicBezTo>
                  <a:pt x="107" y="49"/>
                  <a:pt x="107" y="49"/>
                  <a:pt x="107" y="49"/>
                </a:cubicBezTo>
                <a:cubicBezTo>
                  <a:pt x="107" y="49"/>
                  <a:pt x="107" y="49"/>
                  <a:pt x="107" y="49"/>
                </a:cubicBezTo>
                <a:cubicBezTo>
                  <a:pt x="111" y="44"/>
                  <a:pt x="113" y="39"/>
                  <a:pt x="113" y="34"/>
                </a:cubicBezTo>
                <a:cubicBezTo>
                  <a:pt x="114" y="28"/>
                  <a:pt x="113" y="22"/>
                  <a:pt x="112" y="17"/>
                </a:cubicBezTo>
                <a:cubicBezTo>
                  <a:pt x="111" y="14"/>
                  <a:pt x="112" y="11"/>
                  <a:pt x="115" y="10"/>
                </a:cubicBezTo>
                <a:cubicBezTo>
                  <a:pt x="115" y="10"/>
                  <a:pt x="115" y="10"/>
                  <a:pt x="115" y="10"/>
                </a:cubicBezTo>
                <a:cubicBezTo>
                  <a:pt x="119" y="9"/>
                  <a:pt x="123" y="7"/>
                  <a:pt x="127" y="6"/>
                </a:cubicBezTo>
                <a:cubicBezTo>
                  <a:pt x="131" y="5"/>
                  <a:pt x="135" y="4"/>
                  <a:pt x="139" y="3"/>
                </a:cubicBezTo>
                <a:cubicBezTo>
                  <a:pt x="143" y="3"/>
                  <a:pt x="147" y="2"/>
                  <a:pt x="151" y="1"/>
                </a:cubicBezTo>
                <a:cubicBezTo>
                  <a:pt x="155" y="1"/>
                  <a:pt x="159" y="1"/>
                  <a:pt x="163" y="0"/>
                </a:cubicBezTo>
                <a:cubicBezTo>
                  <a:pt x="166" y="0"/>
                  <a:pt x="169" y="2"/>
                  <a:pt x="169" y="5"/>
                </a:cubicBezTo>
                <a:cubicBezTo>
                  <a:pt x="169" y="5"/>
                  <a:pt x="169" y="5"/>
                  <a:pt x="169" y="5"/>
                </a:cubicBezTo>
                <a:cubicBezTo>
                  <a:pt x="169" y="6"/>
                  <a:pt x="169" y="7"/>
                  <a:pt x="169" y="8"/>
                </a:cubicBezTo>
                <a:cubicBezTo>
                  <a:pt x="169" y="8"/>
                  <a:pt x="169" y="9"/>
                  <a:pt x="170" y="10"/>
                </a:cubicBezTo>
                <a:cubicBezTo>
                  <a:pt x="172" y="20"/>
                  <a:pt x="178" y="28"/>
                  <a:pt x="186" y="34"/>
                </a:cubicBezTo>
                <a:cubicBezTo>
                  <a:pt x="194" y="39"/>
                  <a:pt x="203" y="41"/>
                  <a:pt x="214" y="39"/>
                </a:cubicBezTo>
                <a:cubicBezTo>
                  <a:pt x="219" y="38"/>
                  <a:pt x="225" y="36"/>
                  <a:pt x="229" y="32"/>
                </a:cubicBezTo>
                <a:cubicBezTo>
                  <a:pt x="233" y="29"/>
                  <a:pt x="237" y="24"/>
                  <a:pt x="240" y="19"/>
                </a:cubicBezTo>
                <a:cubicBezTo>
                  <a:pt x="241" y="16"/>
                  <a:pt x="244" y="15"/>
                  <a:pt x="247" y="17"/>
                </a:cubicBezTo>
                <a:cubicBezTo>
                  <a:pt x="254" y="20"/>
                  <a:pt x="262" y="24"/>
                  <a:pt x="268" y="29"/>
                </a:cubicBezTo>
                <a:cubicBezTo>
                  <a:pt x="275" y="33"/>
                  <a:pt x="282" y="39"/>
                  <a:pt x="288" y="44"/>
                </a:cubicBezTo>
                <a:cubicBezTo>
                  <a:pt x="290" y="46"/>
                  <a:pt x="291" y="49"/>
                  <a:pt x="289" y="52"/>
                </a:cubicBezTo>
                <a:cubicBezTo>
                  <a:pt x="288" y="52"/>
                  <a:pt x="288" y="53"/>
                  <a:pt x="287" y="53"/>
                </a:cubicBezTo>
                <a:cubicBezTo>
                  <a:pt x="287" y="54"/>
                  <a:pt x="286" y="55"/>
                  <a:pt x="286" y="55"/>
                </a:cubicBezTo>
                <a:cubicBezTo>
                  <a:pt x="280" y="64"/>
                  <a:pt x="279" y="74"/>
                  <a:pt x="281" y="83"/>
                </a:cubicBezTo>
                <a:cubicBezTo>
                  <a:pt x="282" y="93"/>
                  <a:pt x="288" y="101"/>
                  <a:pt x="296" y="107"/>
                </a:cubicBezTo>
                <a:cubicBezTo>
                  <a:pt x="301" y="110"/>
                  <a:pt x="307" y="112"/>
                  <a:pt x="312" y="113"/>
                </a:cubicBezTo>
                <a:cubicBezTo>
                  <a:pt x="318" y="114"/>
                  <a:pt x="324" y="113"/>
                  <a:pt x="329" y="111"/>
                </a:cubicBezTo>
                <a:cubicBezTo>
                  <a:pt x="332" y="110"/>
                  <a:pt x="335" y="112"/>
                  <a:pt x="336" y="115"/>
                </a:cubicBezTo>
                <a:cubicBezTo>
                  <a:pt x="336" y="115"/>
                  <a:pt x="336" y="115"/>
                  <a:pt x="336" y="115"/>
                </a:cubicBezTo>
                <a:cubicBezTo>
                  <a:pt x="337" y="118"/>
                  <a:pt x="339" y="123"/>
                  <a:pt x="340" y="127"/>
                </a:cubicBezTo>
                <a:cubicBezTo>
                  <a:pt x="341" y="131"/>
                  <a:pt x="342" y="135"/>
                  <a:pt x="343" y="139"/>
                </a:cubicBezTo>
                <a:cubicBezTo>
                  <a:pt x="344" y="143"/>
                  <a:pt x="344" y="147"/>
                  <a:pt x="345" y="151"/>
                </a:cubicBezTo>
                <a:cubicBezTo>
                  <a:pt x="345" y="155"/>
                  <a:pt x="346" y="159"/>
                  <a:pt x="346" y="163"/>
                </a:cubicBezTo>
                <a:close/>
                <a:moveTo>
                  <a:pt x="335" y="159"/>
                </a:moveTo>
                <a:cubicBezTo>
                  <a:pt x="335" y="157"/>
                  <a:pt x="334" y="155"/>
                  <a:pt x="334" y="152"/>
                </a:cubicBezTo>
                <a:cubicBezTo>
                  <a:pt x="334" y="149"/>
                  <a:pt x="333" y="145"/>
                  <a:pt x="332" y="141"/>
                </a:cubicBezTo>
                <a:cubicBezTo>
                  <a:pt x="331" y="137"/>
                  <a:pt x="330" y="133"/>
                  <a:pt x="329" y="130"/>
                </a:cubicBezTo>
                <a:cubicBezTo>
                  <a:pt x="329" y="127"/>
                  <a:pt x="328" y="125"/>
                  <a:pt x="327" y="123"/>
                </a:cubicBezTo>
                <a:cubicBezTo>
                  <a:pt x="322" y="124"/>
                  <a:pt x="316" y="124"/>
                  <a:pt x="311" y="124"/>
                </a:cubicBezTo>
                <a:cubicBezTo>
                  <a:pt x="304" y="123"/>
                  <a:pt x="297" y="120"/>
                  <a:pt x="291" y="116"/>
                </a:cubicBezTo>
                <a:cubicBezTo>
                  <a:pt x="279" y="109"/>
                  <a:pt x="272" y="98"/>
                  <a:pt x="270" y="85"/>
                </a:cubicBezTo>
                <a:cubicBezTo>
                  <a:pt x="267" y="73"/>
                  <a:pt x="270" y="60"/>
                  <a:pt x="277" y="49"/>
                </a:cubicBezTo>
                <a:cubicBezTo>
                  <a:pt x="277" y="49"/>
                  <a:pt x="277" y="49"/>
                  <a:pt x="277" y="49"/>
                </a:cubicBezTo>
                <a:cubicBezTo>
                  <a:pt x="273" y="45"/>
                  <a:pt x="268" y="41"/>
                  <a:pt x="263" y="38"/>
                </a:cubicBezTo>
                <a:cubicBezTo>
                  <a:pt x="257" y="34"/>
                  <a:pt x="252" y="31"/>
                  <a:pt x="247" y="29"/>
                </a:cubicBezTo>
                <a:cubicBezTo>
                  <a:pt x="244" y="33"/>
                  <a:pt x="240" y="37"/>
                  <a:pt x="235" y="41"/>
                </a:cubicBezTo>
                <a:cubicBezTo>
                  <a:pt x="230" y="45"/>
                  <a:pt x="223" y="48"/>
                  <a:pt x="216" y="50"/>
                </a:cubicBezTo>
                <a:cubicBezTo>
                  <a:pt x="203" y="52"/>
                  <a:pt x="190" y="49"/>
                  <a:pt x="180" y="43"/>
                </a:cubicBezTo>
                <a:cubicBezTo>
                  <a:pt x="169" y="36"/>
                  <a:pt x="162" y="25"/>
                  <a:pt x="159" y="12"/>
                </a:cubicBezTo>
                <a:cubicBezTo>
                  <a:pt x="159" y="11"/>
                  <a:pt x="159" y="11"/>
                  <a:pt x="159" y="11"/>
                </a:cubicBezTo>
                <a:cubicBezTo>
                  <a:pt x="157" y="12"/>
                  <a:pt x="154" y="12"/>
                  <a:pt x="152" y="12"/>
                </a:cubicBezTo>
                <a:cubicBezTo>
                  <a:pt x="149" y="13"/>
                  <a:pt x="145" y="13"/>
                  <a:pt x="141" y="14"/>
                </a:cubicBezTo>
                <a:cubicBezTo>
                  <a:pt x="137" y="15"/>
                  <a:pt x="133" y="16"/>
                  <a:pt x="130" y="17"/>
                </a:cubicBezTo>
                <a:cubicBezTo>
                  <a:pt x="127" y="17"/>
                  <a:pt x="125" y="18"/>
                  <a:pt x="123" y="19"/>
                </a:cubicBezTo>
                <a:cubicBezTo>
                  <a:pt x="124" y="24"/>
                  <a:pt x="125" y="30"/>
                  <a:pt x="124" y="35"/>
                </a:cubicBezTo>
                <a:cubicBezTo>
                  <a:pt x="123" y="42"/>
                  <a:pt x="121" y="49"/>
                  <a:pt x="116" y="55"/>
                </a:cubicBezTo>
                <a:cubicBezTo>
                  <a:pt x="116" y="55"/>
                  <a:pt x="116" y="55"/>
                  <a:pt x="116" y="55"/>
                </a:cubicBezTo>
                <a:cubicBezTo>
                  <a:pt x="116" y="55"/>
                  <a:pt x="116" y="55"/>
                  <a:pt x="116" y="55"/>
                </a:cubicBezTo>
                <a:cubicBezTo>
                  <a:pt x="116" y="55"/>
                  <a:pt x="116" y="55"/>
                  <a:pt x="116" y="55"/>
                </a:cubicBezTo>
                <a:cubicBezTo>
                  <a:pt x="116" y="55"/>
                  <a:pt x="116" y="55"/>
                  <a:pt x="116" y="55"/>
                </a:cubicBezTo>
                <a:cubicBezTo>
                  <a:pt x="116" y="55"/>
                  <a:pt x="116" y="55"/>
                  <a:pt x="116" y="55"/>
                </a:cubicBezTo>
                <a:cubicBezTo>
                  <a:pt x="109" y="66"/>
                  <a:pt x="98" y="73"/>
                  <a:pt x="86" y="76"/>
                </a:cubicBezTo>
                <a:cubicBezTo>
                  <a:pt x="74" y="78"/>
                  <a:pt x="61" y="76"/>
                  <a:pt x="50" y="69"/>
                </a:cubicBezTo>
                <a:cubicBezTo>
                  <a:pt x="50" y="69"/>
                  <a:pt x="50" y="69"/>
                  <a:pt x="49" y="69"/>
                </a:cubicBezTo>
                <a:cubicBezTo>
                  <a:pt x="49" y="69"/>
                  <a:pt x="49" y="69"/>
                  <a:pt x="49" y="69"/>
                </a:cubicBezTo>
                <a:cubicBezTo>
                  <a:pt x="49" y="69"/>
                  <a:pt x="49" y="69"/>
                  <a:pt x="49" y="69"/>
                </a:cubicBezTo>
                <a:cubicBezTo>
                  <a:pt x="49" y="69"/>
                  <a:pt x="49" y="69"/>
                  <a:pt x="49" y="69"/>
                </a:cubicBezTo>
                <a:cubicBezTo>
                  <a:pt x="49" y="69"/>
                  <a:pt x="49" y="69"/>
                  <a:pt x="49" y="69"/>
                </a:cubicBezTo>
                <a:cubicBezTo>
                  <a:pt x="49" y="68"/>
                  <a:pt x="49" y="68"/>
                  <a:pt x="49" y="68"/>
                </a:cubicBezTo>
                <a:cubicBezTo>
                  <a:pt x="45" y="73"/>
                  <a:pt x="41" y="78"/>
                  <a:pt x="38" y="83"/>
                </a:cubicBezTo>
                <a:cubicBezTo>
                  <a:pt x="35" y="88"/>
                  <a:pt x="32" y="93"/>
                  <a:pt x="29" y="98"/>
                </a:cubicBezTo>
                <a:cubicBezTo>
                  <a:pt x="33" y="101"/>
                  <a:pt x="38" y="105"/>
                  <a:pt x="41" y="110"/>
                </a:cubicBezTo>
                <a:cubicBezTo>
                  <a:pt x="45" y="115"/>
                  <a:pt x="48" y="122"/>
                  <a:pt x="50" y="129"/>
                </a:cubicBezTo>
                <a:cubicBezTo>
                  <a:pt x="50" y="129"/>
                  <a:pt x="50" y="129"/>
                  <a:pt x="50" y="129"/>
                </a:cubicBezTo>
                <a:cubicBezTo>
                  <a:pt x="50" y="129"/>
                  <a:pt x="50" y="129"/>
                  <a:pt x="50" y="129"/>
                </a:cubicBezTo>
                <a:cubicBezTo>
                  <a:pt x="50" y="129"/>
                  <a:pt x="50" y="129"/>
                  <a:pt x="50" y="129"/>
                </a:cubicBezTo>
                <a:cubicBezTo>
                  <a:pt x="50" y="129"/>
                  <a:pt x="50" y="129"/>
                  <a:pt x="50" y="129"/>
                </a:cubicBezTo>
                <a:cubicBezTo>
                  <a:pt x="52" y="142"/>
                  <a:pt x="49" y="155"/>
                  <a:pt x="42" y="165"/>
                </a:cubicBezTo>
                <a:cubicBezTo>
                  <a:pt x="35" y="176"/>
                  <a:pt x="25" y="183"/>
                  <a:pt x="12" y="186"/>
                </a:cubicBezTo>
                <a:cubicBezTo>
                  <a:pt x="12" y="186"/>
                  <a:pt x="12" y="186"/>
                  <a:pt x="12" y="186"/>
                </a:cubicBezTo>
                <a:cubicBezTo>
                  <a:pt x="12" y="186"/>
                  <a:pt x="12" y="186"/>
                  <a:pt x="12" y="186"/>
                </a:cubicBezTo>
                <a:cubicBezTo>
                  <a:pt x="12" y="186"/>
                  <a:pt x="12" y="186"/>
                  <a:pt x="12" y="186"/>
                </a:cubicBezTo>
                <a:cubicBezTo>
                  <a:pt x="12" y="186"/>
                  <a:pt x="12" y="186"/>
                  <a:pt x="12" y="186"/>
                </a:cubicBezTo>
                <a:cubicBezTo>
                  <a:pt x="11" y="186"/>
                  <a:pt x="11" y="186"/>
                  <a:pt x="11" y="186"/>
                </a:cubicBezTo>
                <a:cubicBezTo>
                  <a:pt x="11" y="188"/>
                  <a:pt x="11" y="191"/>
                  <a:pt x="12" y="193"/>
                </a:cubicBezTo>
                <a:cubicBezTo>
                  <a:pt x="12" y="197"/>
                  <a:pt x="13" y="201"/>
                  <a:pt x="14" y="205"/>
                </a:cubicBezTo>
                <a:cubicBezTo>
                  <a:pt x="14" y="209"/>
                  <a:pt x="15" y="213"/>
                  <a:pt x="16" y="217"/>
                </a:cubicBezTo>
                <a:cubicBezTo>
                  <a:pt x="17" y="219"/>
                  <a:pt x="18" y="221"/>
                  <a:pt x="18" y="223"/>
                </a:cubicBezTo>
                <a:cubicBezTo>
                  <a:pt x="24" y="222"/>
                  <a:pt x="29" y="221"/>
                  <a:pt x="35" y="222"/>
                </a:cubicBezTo>
                <a:cubicBezTo>
                  <a:pt x="35" y="222"/>
                  <a:pt x="35" y="222"/>
                  <a:pt x="35" y="222"/>
                </a:cubicBezTo>
                <a:cubicBezTo>
                  <a:pt x="42" y="223"/>
                  <a:pt x="48" y="226"/>
                  <a:pt x="55" y="230"/>
                </a:cubicBezTo>
                <a:cubicBezTo>
                  <a:pt x="55" y="230"/>
                  <a:pt x="55" y="230"/>
                  <a:pt x="55" y="230"/>
                </a:cubicBezTo>
                <a:cubicBezTo>
                  <a:pt x="55" y="230"/>
                  <a:pt x="55" y="230"/>
                  <a:pt x="55" y="230"/>
                </a:cubicBezTo>
                <a:cubicBezTo>
                  <a:pt x="55" y="230"/>
                  <a:pt x="55" y="230"/>
                  <a:pt x="55" y="230"/>
                </a:cubicBezTo>
                <a:cubicBezTo>
                  <a:pt x="55" y="230"/>
                  <a:pt x="55" y="230"/>
                  <a:pt x="55" y="230"/>
                </a:cubicBezTo>
                <a:cubicBezTo>
                  <a:pt x="55" y="230"/>
                  <a:pt x="55" y="230"/>
                  <a:pt x="55" y="230"/>
                </a:cubicBezTo>
                <a:cubicBezTo>
                  <a:pt x="66" y="237"/>
                  <a:pt x="73" y="248"/>
                  <a:pt x="75" y="261"/>
                </a:cubicBezTo>
                <a:cubicBezTo>
                  <a:pt x="78" y="273"/>
                  <a:pt x="76" y="285"/>
                  <a:pt x="68" y="296"/>
                </a:cubicBezTo>
                <a:cubicBezTo>
                  <a:pt x="68" y="296"/>
                  <a:pt x="68" y="297"/>
                  <a:pt x="68" y="297"/>
                </a:cubicBezTo>
                <a:cubicBezTo>
                  <a:pt x="68" y="297"/>
                  <a:pt x="68" y="297"/>
                  <a:pt x="68" y="297"/>
                </a:cubicBezTo>
                <a:cubicBezTo>
                  <a:pt x="68" y="297"/>
                  <a:pt x="68" y="297"/>
                  <a:pt x="68" y="297"/>
                </a:cubicBezTo>
                <a:cubicBezTo>
                  <a:pt x="68" y="297"/>
                  <a:pt x="68" y="297"/>
                  <a:pt x="68" y="297"/>
                </a:cubicBezTo>
                <a:cubicBezTo>
                  <a:pt x="68" y="297"/>
                  <a:pt x="68" y="297"/>
                  <a:pt x="68" y="297"/>
                </a:cubicBezTo>
                <a:cubicBezTo>
                  <a:pt x="68" y="297"/>
                  <a:pt x="68" y="297"/>
                  <a:pt x="68" y="297"/>
                </a:cubicBezTo>
                <a:cubicBezTo>
                  <a:pt x="72" y="301"/>
                  <a:pt x="77" y="305"/>
                  <a:pt x="83" y="308"/>
                </a:cubicBezTo>
                <a:cubicBezTo>
                  <a:pt x="83" y="308"/>
                  <a:pt x="83" y="309"/>
                  <a:pt x="83" y="309"/>
                </a:cubicBezTo>
                <a:cubicBezTo>
                  <a:pt x="88" y="312"/>
                  <a:pt x="94" y="315"/>
                  <a:pt x="100" y="318"/>
                </a:cubicBezTo>
                <a:cubicBezTo>
                  <a:pt x="103" y="314"/>
                  <a:pt x="106" y="310"/>
                  <a:pt x="111" y="306"/>
                </a:cubicBezTo>
                <a:cubicBezTo>
                  <a:pt x="116" y="302"/>
                  <a:pt x="123" y="299"/>
                  <a:pt x="130" y="297"/>
                </a:cubicBezTo>
                <a:cubicBezTo>
                  <a:pt x="130" y="297"/>
                  <a:pt x="130" y="297"/>
                  <a:pt x="130" y="297"/>
                </a:cubicBezTo>
                <a:cubicBezTo>
                  <a:pt x="130" y="297"/>
                  <a:pt x="130" y="297"/>
                  <a:pt x="130" y="297"/>
                </a:cubicBezTo>
                <a:cubicBezTo>
                  <a:pt x="130" y="297"/>
                  <a:pt x="130" y="297"/>
                  <a:pt x="130" y="297"/>
                </a:cubicBezTo>
                <a:cubicBezTo>
                  <a:pt x="143" y="294"/>
                  <a:pt x="156" y="297"/>
                  <a:pt x="167" y="304"/>
                </a:cubicBezTo>
                <a:cubicBezTo>
                  <a:pt x="177" y="311"/>
                  <a:pt x="185" y="322"/>
                  <a:pt x="187" y="335"/>
                </a:cubicBezTo>
                <a:cubicBezTo>
                  <a:pt x="187" y="335"/>
                  <a:pt x="187" y="335"/>
                  <a:pt x="187" y="335"/>
                </a:cubicBezTo>
                <a:cubicBezTo>
                  <a:pt x="187" y="335"/>
                  <a:pt x="187" y="335"/>
                  <a:pt x="187" y="335"/>
                </a:cubicBezTo>
                <a:cubicBezTo>
                  <a:pt x="187" y="335"/>
                  <a:pt x="187" y="335"/>
                  <a:pt x="187" y="335"/>
                </a:cubicBezTo>
                <a:cubicBezTo>
                  <a:pt x="187" y="335"/>
                  <a:pt x="187" y="335"/>
                  <a:pt x="187" y="335"/>
                </a:cubicBezTo>
                <a:cubicBezTo>
                  <a:pt x="189" y="335"/>
                  <a:pt x="192" y="335"/>
                  <a:pt x="194" y="334"/>
                </a:cubicBezTo>
                <a:cubicBezTo>
                  <a:pt x="197" y="334"/>
                  <a:pt x="201" y="333"/>
                  <a:pt x="205" y="333"/>
                </a:cubicBezTo>
                <a:cubicBezTo>
                  <a:pt x="209" y="332"/>
                  <a:pt x="213" y="331"/>
                  <a:pt x="217" y="330"/>
                </a:cubicBezTo>
                <a:cubicBezTo>
                  <a:pt x="219" y="329"/>
                  <a:pt x="222" y="328"/>
                  <a:pt x="224" y="328"/>
                </a:cubicBezTo>
                <a:cubicBezTo>
                  <a:pt x="223" y="322"/>
                  <a:pt x="222" y="317"/>
                  <a:pt x="223" y="311"/>
                </a:cubicBezTo>
                <a:cubicBezTo>
                  <a:pt x="224" y="304"/>
                  <a:pt x="226" y="297"/>
                  <a:pt x="230" y="291"/>
                </a:cubicBezTo>
                <a:cubicBezTo>
                  <a:pt x="230" y="291"/>
                  <a:pt x="230" y="291"/>
                  <a:pt x="231" y="291"/>
                </a:cubicBezTo>
                <a:cubicBezTo>
                  <a:pt x="231" y="291"/>
                  <a:pt x="231" y="291"/>
                  <a:pt x="231" y="291"/>
                </a:cubicBezTo>
                <a:cubicBezTo>
                  <a:pt x="231" y="291"/>
                  <a:pt x="231" y="291"/>
                  <a:pt x="231" y="291"/>
                </a:cubicBezTo>
                <a:cubicBezTo>
                  <a:pt x="238" y="280"/>
                  <a:pt x="249" y="273"/>
                  <a:pt x="261" y="270"/>
                </a:cubicBezTo>
                <a:cubicBezTo>
                  <a:pt x="273" y="268"/>
                  <a:pt x="286" y="270"/>
                  <a:pt x="297" y="277"/>
                </a:cubicBezTo>
                <a:cubicBezTo>
                  <a:pt x="297" y="277"/>
                  <a:pt x="297" y="277"/>
                  <a:pt x="297" y="277"/>
                </a:cubicBezTo>
                <a:cubicBezTo>
                  <a:pt x="297" y="277"/>
                  <a:pt x="297" y="277"/>
                  <a:pt x="297" y="277"/>
                </a:cubicBezTo>
                <a:cubicBezTo>
                  <a:pt x="298" y="277"/>
                  <a:pt x="298" y="277"/>
                  <a:pt x="298" y="277"/>
                </a:cubicBezTo>
                <a:cubicBezTo>
                  <a:pt x="302" y="273"/>
                  <a:pt x="305" y="268"/>
                  <a:pt x="309" y="263"/>
                </a:cubicBezTo>
                <a:cubicBezTo>
                  <a:pt x="312" y="257"/>
                  <a:pt x="315" y="252"/>
                  <a:pt x="318" y="247"/>
                </a:cubicBezTo>
                <a:cubicBezTo>
                  <a:pt x="313" y="244"/>
                  <a:pt x="309" y="240"/>
                  <a:pt x="306" y="236"/>
                </a:cubicBezTo>
                <a:cubicBezTo>
                  <a:pt x="301" y="230"/>
                  <a:pt x="298" y="223"/>
                  <a:pt x="297" y="216"/>
                </a:cubicBezTo>
                <a:cubicBezTo>
                  <a:pt x="297" y="216"/>
                  <a:pt x="297" y="216"/>
                  <a:pt x="297" y="216"/>
                </a:cubicBezTo>
                <a:cubicBezTo>
                  <a:pt x="297" y="216"/>
                  <a:pt x="297" y="216"/>
                  <a:pt x="297" y="216"/>
                </a:cubicBezTo>
                <a:cubicBezTo>
                  <a:pt x="297" y="216"/>
                  <a:pt x="297" y="216"/>
                  <a:pt x="297" y="216"/>
                </a:cubicBezTo>
                <a:cubicBezTo>
                  <a:pt x="294" y="203"/>
                  <a:pt x="297" y="190"/>
                  <a:pt x="304" y="180"/>
                </a:cubicBezTo>
                <a:cubicBezTo>
                  <a:pt x="310" y="169"/>
                  <a:pt x="321" y="162"/>
                  <a:pt x="334" y="159"/>
                </a:cubicBezTo>
                <a:lnTo>
                  <a:pt x="335" y="159"/>
                </a:lnTo>
                <a:close/>
                <a:moveTo>
                  <a:pt x="240" y="160"/>
                </a:moveTo>
                <a:cubicBezTo>
                  <a:pt x="243" y="178"/>
                  <a:pt x="239" y="197"/>
                  <a:pt x="230" y="211"/>
                </a:cubicBezTo>
                <a:cubicBezTo>
                  <a:pt x="220" y="226"/>
                  <a:pt x="205" y="236"/>
                  <a:pt x="186" y="240"/>
                </a:cubicBezTo>
                <a:cubicBezTo>
                  <a:pt x="168" y="244"/>
                  <a:pt x="150" y="240"/>
                  <a:pt x="135" y="230"/>
                </a:cubicBezTo>
                <a:cubicBezTo>
                  <a:pt x="121" y="220"/>
                  <a:pt x="110" y="205"/>
                  <a:pt x="106" y="187"/>
                </a:cubicBezTo>
                <a:cubicBezTo>
                  <a:pt x="102" y="168"/>
                  <a:pt x="107" y="150"/>
                  <a:pt x="116" y="136"/>
                </a:cubicBezTo>
                <a:cubicBezTo>
                  <a:pt x="126" y="121"/>
                  <a:pt x="141" y="110"/>
                  <a:pt x="159" y="107"/>
                </a:cubicBezTo>
                <a:cubicBezTo>
                  <a:pt x="178" y="103"/>
                  <a:pt x="196" y="107"/>
                  <a:pt x="211" y="117"/>
                </a:cubicBezTo>
                <a:cubicBezTo>
                  <a:pt x="225" y="126"/>
                  <a:pt x="236" y="141"/>
                  <a:pt x="240" y="160"/>
                </a:cubicBezTo>
                <a:close/>
                <a:moveTo>
                  <a:pt x="229" y="162"/>
                </a:moveTo>
                <a:cubicBezTo>
                  <a:pt x="226" y="147"/>
                  <a:pt x="217" y="134"/>
                  <a:pt x="205" y="126"/>
                </a:cubicBezTo>
                <a:cubicBezTo>
                  <a:pt x="192" y="118"/>
                  <a:pt x="177" y="114"/>
                  <a:pt x="162" y="117"/>
                </a:cubicBezTo>
                <a:cubicBezTo>
                  <a:pt x="146" y="120"/>
                  <a:pt x="133" y="129"/>
                  <a:pt x="125" y="142"/>
                </a:cubicBezTo>
                <a:cubicBezTo>
                  <a:pt x="117" y="154"/>
                  <a:pt x="114" y="169"/>
                  <a:pt x="117" y="185"/>
                </a:cubicBezTo>
                <a:cubicBezTo>
                  <a:pt x="120" y="200"/>
                  <a:pt x="129" y="213"/>
                  <a:pt x="141" y="221"/>
                </a:cubicBezTo>
                <a:cubicBezTo>
                  <a:pt x="153" y="229"/>
                  <a:pt x="169" y="233"/>
                  <a:pt x="184" y="230"/>
                </a:cubicBezTo>
                <a:cubicBezTo>
                  <a:pt x="200" y="226"/>
                  <a:pt x="213" y="217"/>
                  <a:pt x="221" y="205"/>
                </a:cubicBezTo>
                <a:cubicBezTo>
                  <a:pt x="229" y="193"/>
                  <a:pt x="232" y="178"/>
                  <a:pt x="229" y="162"/>
                </a:cubicBezTo>
                <a:close/>
              </a:path>
            </a:pathLst>
          </a:cu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黑体" panose="02010600030101010101" charset="-122"/>
              <a:ea typeface="黑体" panose="02010600030101010101" charset="-122"/>
            </a:endParaRPr>
          </a:p>
        </p:txBody>
      </p:sp>
      <p:sp>
        <p:nvSpPr>
          <p:cNvPr id="58" name="Freeform 35"/>
          <p:cNvSpPr>
            <a:spLocks noEditPoints="1"/>
          </p:cNvSpPr>
          <p:nvPr/>
        </p:nvSpPr>
        <p:spPr bwMode="auto">
          <a:xfrm>
            <a:off x="7669213" y="2705528"/>
            <a:ext cx="1300163" cy="1304925"/>
          </a:xfrm>
          <a:custGeom>
            <a:avLst/>
            <a:gdLst>
              <a:gd name="T0" fmla="*/ 131 w 346"/>
              <a:gd name="T1" fmla="*/ 297 h 347"/>
              <a:gd name="T2" fmla="*/ 337 w 346"/>
              <a:gd name="T3" fmla="*/ 170 h 347"/>
              <a:gd name="T4" fmla="*/ 341 w 346"/>
              <a:gd name="T5" fmla="*/ 169 h 347"/>
              <a:gd name="T6" fmla="*/ 313 w 346"/>
              <a:gd name="T7" fmla="*/ 186 h 347"/>
              <a:gd name="T8" fmla="*/ 315 w 346"/>
              <a:gd name="T9" fmla="*/ 229 h 347"/>
              <a:gd name="T10" fmla="*/ 295 w 346"/>
              <a:gd name="T11" fmla="*/ 289 h 347"/>
              <a:gd name="T12" fmla="*/ 292 w 346"/>
              <a:gd name="T13" fmla="*/ 286 h 347"/>
              <a:gd name="T14" fmla="*/ 240 w 346"/>
              <a:gd name="T15" fmla="*/ 297 h 347"/>
              <a:gd name="T16" fmla="*/ 236 w 346"/>
              <a:gd name="T17" fmla="*/ 330 h 347"/>
              <a:gd name="T18" fmla="*/ 196 w 346"/>
              <a:gd name="T19" fmla="*/ 345 h 347"/>
              <a:gd name="T20" fmla="*/ 177 w 346"/>
              <a:gd name="T21" fmla="*/ 337 h 347"/>
              <a:gd name="T22" fmla="*/ 133 w 346"/>
              <a:gd name="T23" fmla="*/ 308 h 347"/>
              <a:gd name="T24" fmla="*/ 77 w 346"/>
              <a:gd name="T25" fmla="*/ 318 h 347"/>
              <a:gd name="T26" fmla="*/ 59 w 346"/>
              <a:gd name="T27" fmla="*/ 291 h 347"/>
              <a:gd name="T28" fmla="*/ 49 w 346"/>
              <a:gd name="T29" fmla="*/ 239 h 347"/>
              <a:gd name="T30" fmla="*/ 34 w 346"/>
              <a:gd name="T31" fmla="*/ 233 h 347"/>
              <a:gd name="T32" fmla="*/ 3 w 346"/>
              <a:gd name="T33" fmla="*/ 208 h 347"/>
              <a:gd name="T34" fmla="*/ 8 w 346"/>
              <a:gd name="T35" fmla="*/ 176 h 347"/>
              <a:gd name="T36" fmla="*/ 39 w 346"/>
              <a:gd name="T37" fmla="*/ 132 h 347"/>
              <a:gd name="T38" fmla="*/ 20 w 346"/>
              <a:gd name="T39" fmla="*/ 105 h 347"/>
              <a:gd name="T40" fmla="*/ 52 w 346"/>
              <a:gd name="T41" fmla="*/ 57 h 347"/>
              <a:gd name="T42" fmla="*/ 56 w 346"/>
              <a:gd name="T43" fmla="*/ 60 h 347"/>
              <a:gd name="T44" fmla="*/ 108 w 346"/>
              <a:gd name="T45" fmla="*/ 49 h 347"/>
              <a:gd name="T46" fmla="*/ 127 w 346"/>
              <a:gd name="T47" fmla="*/ 7 h 347"/>
              <a:gd name="T48" fmla="*/ 169 w 346"/>
              <a:gd name="T49" fmla="*/ 6 h 347"/>
              <a:gd name="T50" fmla="*/ 229 w 346"/>
              <a:gd name="T51" fmla="*/ 32 h 347"/>
              <a:gd name="T52" fmla="*/ 289 w 346"/>
              <a:gd name="T53" fmla="*/ 52 h 347"/>
              <a:gd name="T54" fmla="*/ 297 w 346"/>
              <a:gd name="T55" fmla="*/ 107 h 347"/>
              <a:gd name="T56" fmla="*/ 340 w 346"/>
              <a:gd name="T57" fmla="*/ 127 h 347"/>
              <a:gd name="T58" fmla="*/ 334 w 346"/>
              <a:gd name="T59" fmla="*/ 153 h 347"/>
              <a:gd name="T60" fmla="*/ 291 w 346"/>
              <a:gd name="T61" fmla="*/ 116 h 347"/>
              <a:gd name="T62" fmla="*/ 247 w 346"/>
              <a:gd name="T63" fmla="*/ 29 h 347"/>
              <a:gd name="T64" fmla="*/ 159 w 346"/>
              <a:gd name="T65" fmla="*/ 12 h 347"/>
              <a:gd name="T66" fmla="*/ 124 w 346"/>
              <a:gd name="T67" fmla="*/ 35 h 347"/>
              <a:gd name="T68" fmla="*/ 117 w 346"/>
              <a:gd name="T69" fmla="*/ 56 h 347"/>
              <a:gd name="T70" fmla="*/ 50 w 346"/>
              <a:gd name="T71" fmla="*/ 69 h 347"/>
              <a:gd name="T72" fmla="*/ 38 w 346"/>
              <a:gd name="T73" fmla="*/ 83 h 347"/>
              <a:gd name="T74" fmla="*/ 50 w 346"/>
              <a:gd name="T75" fmla="*/ 130 h 347"/>
              <a:gd name="T76" fmla="*/ 12 w 346"/>
              <a:gd name="T77" fmla="*/ 186 h 347"/>
              <a:gd name="T78" fmla="*/ 11 w 346"/>
              <a:gd name="T79" fmla="*/ 186 h 347"/>
              <a:gd name="T80" fmla="*/ 35 w 346"/>
              <a:gd name="T81" fmla="*/ 222 h 347"/>
              <a:gd name="T82" fmla="*/ 55 w 346"/>
              <a:gd name="T83" fmla="*/ 230 h 347"/>
              <a:gd name="T84" fmla="*/ 68 w 346"/>
              <a:gd name="T85" fmla="*/ 297 h 347"/>
              <a:gd name="T86" fmla="*/ 68 w 346"/>
              <a:gd name="T87" fmla="*/ 297 h 347"/>
              <a:gd name="T88" fmla="*/ 131 w 346"/>
              <a:gd name="T89" fmla="*/ 297 h 347"/>
              <a:gd name="T90" fmla="*/ 188 w 346"/>
              <a:gd name="T91" fmla="*/ 335 h 347"/>
              <a:gd name="T92" fmla="*/ 224 w 346"/>
              <a:gd name="T93" fmla="*/ 328 h 347"/>
              <a:gd name="T94" fmla="*/ 261 w 346"/>
              <a:gd name="T95" fmla="*/ 270 h 347"/>
              <a:gd name="T96" fmla="*/ 309 w 346"/>
              <a:gd name="T97" fmla="*/ 263 h 347"/>
              <a:gd name="T98" fmla="*/ 335 w 346"/>
              <a:gd name="T99" fmla="*/ 159 h 347"/>
              <a:gd name="T100" fmla="*/ 230 w 346"/>
              <a:gd name="T101" fmla="*/ 211 h 347"/>
              <a:gd name="T102" fmla="*/ 160 w 346"/>
              <a:gd name="T103" fmla="*/ 107 h 347"/>
              <a:gd name="T104" fmla="*/ 162 w 346"/>
              <a:gd name="T105" fmla="*/ 117 h 347"/>
              <a:gd name="T106" fmla="*/ 221 w 346"/>
              <a:gd name="T107" fmla="*/ 205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46" h="347">
                <a:moveTo>
                  <a:pt x="177" y="337"/>
                </a:moveTo>
                <a:cubicBezTo>
                  <a:pt x="177" y="337"/>
                  <a:pt x="177" y="337"/>
                  <a:pt x="177" y="337"/>
                </a:cubicBezTo>
                <a:cubicBezTo>
                  <a:pt x="177" y="337"/>
                  <a:pt x="177" y="337"/>
                  <a:pt x="177" y="337"/>
                </a:cubicBezTo>
                <a:close/>
                <a:moveTo>
                  <a:pt x="131" y="297"/>
                </a:moveTo>
                <a:cubicBezTo>
                  <a:pt x="131" y="297"/>
                  <a:pt x="131" y="297"/>
                  <a:pt x="131" y="297"/>
                </a:cubicBezTo>
                <a:cubicBezTo>
                  <a:pt x="131" y="297"/>
                  <a:pt x="131" y="297"/>
                  <a:pt x="131" y="297"/>
                </a:cubicBezTo>
                <a:close/>
                <a:moveTo>
                  <a:pt x="297" y="216"/>
                </a:moveTo>
                <a:cubicBezTo>
                  <a:pt x="297" y="216"/>
                  <a:pt x="297" y="216"/>
                  <a:pt x="297" y="216"/>
                </a:cubicBezTo>
                <a:cubicBezTo>
                  <a:pt x="297" y="216"/>
                  <a:pt x="297" y="216"/>
                  <a:pt x="297" y="216"/>
                </a:cubicBezTo>
                <a:close/>
                <a:moveTo>
                  <a:pt x="337" y="170"/>
                </a:moveTo>
                <a:cubicBezTo>
                  <a:pt x="337" y="170"/>
                  <a:pt x="337" y="170"/>
                  <a:pt x="337" y="170"/>
                </a:cubicBezTo>
                <a:cubicBezTo>
                  <a:pt x="337" y="170"/>
                  <a:pt x="337" y="170"/>
                  <a:pt x="337" y="170"/>
                </a:cubicBezTo>
                <a:close/>
                <a:moveTo>
                  <a:pt x="346" y="163"/>
                </a:moveTo>
                <a:cubicBezTo>
                  <a:pt x="346" y="166"/>
                  <a:pt x="344" y="169"/>
                  <a:pt x="341" y="169"/>
                </a:cubicBezTo>
                <a:cubicBezTo>
                  <a:pt x="341" y="169"/>
                  <a:pt x="341" y="169"/>
                  <a:pt x="341" y="169"/>
                </a:cubicBezTo>
                <a:cubicBezTo>
                  <a:pt x="340" y="169"/>
                  <a:pt x="340" y="169"/>
                  <a:pt x="339" y="169"/>
                </a:cubicBezTo>
                <a:cubicBezTo>
                  <a:pt x="339" y="169"/>
                  <a:pt x="339" y="169"/>
                  <a:pt x="339" y="169"/>
                </a:cubicBezTo>
                <a:cubicBezTo>
                  <a:pt x="339" y="169"/>
                  <a:pt x="339" y="169"/>
                  <a:pt x="339" y="169"/>
                </a:cubicBezTo>
                <a:cubicBezTo>
                  <a:pt x="338" y="170"/>
                  <a:pt x="337" y="170"/>
                  <a:pt x="337" y="170"/>
                </a:cubicBezTo>
                <a:cubicBezTo>
                  <a:pt x="327" y="172"/>
                  <a:pt x="318" y="178"/>
                  <a:pt x="313" y="186"/>
                </a:cubicBezTo>
                <a:cubicBezTo>
                  <a:pt x="308" y="194"/>
                  <a:pt x="306" y="204"/>
                  <a:pt x="308" y="214"/>
                </a:cubicBezTo>
                <a:cubicBezTo>
                  <a:pt x="308" y="214"/>
                  <a:pt x="308" y="214"/>
                  <a:pt x="308" y="214"/>
                </a:cubicBezTo>
                <a:cubicBezTo>
                  <a:pt x="308" y="214"/>
                  <a:pt x="308" y="214"/>
                  <a:pt x="308" y="214"/>
                </a:cubicBezTo>
                <a:cubicBezTo>
                  <a:pt x="308" y="214"/>
                  <a:pt x="308" y="214"/>
                  <a:pt x="308" y="214"/>
                </a:cubicBezTo>
                <a:cubicBezTo>
                  <a:pt x="309" y="220"/>
                  <a:pt x="311" y="225"/>
                  <a:pt x="315" y="229"/>
                </a:cubicBezTo>
                <a:cubicBezTo>
                  <a:pt x="318" y="234"/>
                  <a:pt x="323" y="237"/>
                  <a:pt x="328" y="240"/>
                </a:cubicBezTo>
                <a:cubicBezTo>
                  <a:pt x="330" y="241"/>
                  <a:pt x="331" y="244"/>
                  <a:pt x="330" y="247"/>
                </a:cubicBezTo>
                <a:cubicBezTo>
                  <a:pt x="327" y="255"/>
                  <a:pt x="323" y="262"/>
                  <a:pt x="318" y="269"/>
                </a:cubicBezTo>
                <a:cubicBezTo>
                  <a:pt x="313" y="276"/>
                  <a:pt x="308" y="282"/>
                  <a:pt x="303" y="289"/>
                </a:cubicBezTo>
                <a:cubicBezTo>
                  <a:pt x="301" y="291"/>
                  <a:pt x="298" y="291"/>
                  <a:pt x="295" y="289"/>
                </a:cubicBezTo>
                <a:cubicBezTo>
                  <a:pt x="295" y="289"/>
                  <a:pt x="294" y="288"/>
                  <a:pt x="294" y="288"/>
                </a:cubicBezTo>
                <a:cubicBezTo>
                  <a:pt x="293" y="287"/>
                  <a:pt x="292" y="287"/>
                  <a:pt x="292" y="286"/>
                </a:cubicBezTo>
                <a:cubicBezTo>
                  <a:pt x="292" y="286"/>
                  <a:pt x="292" y="286"/>
                  <a:pt x="292" y="286"/>
                </a:cubicBezTo>
                <a:cubicBezTo>
                  <a:pt x="292" y="286"/>
                  <a:pt x="292" y="286"/>
                  <a:pt x="292" y="286"/>
                </a:cubicBezTo>
                <a:cubicBezTo>
                  <a:pt x="292" y="286"/>
                  <a:pt x="292" y="286"/>
                  <a:pt x="292" y="286"/>
                </a:cubicBezTo>
                <a:cubicBezTo>
                  <a:pt x="292" y="286"/>
                  <a:pt x="291" y="286"/>
                  <a:pt x="291" y="286"/>
                </a:cubicBezTo>
                <a:cubicBezTo>
                  <a:pt x="283" y="281"/>
                  <a:pt x="273" y="279"/>
                  <a:pt x="264" y="281"/>
                </a:cubicBezTo>
                <a:cubicBezTo>
                  <a:pt x="254" y="283"/>
                  <a:pt x="246" y="288"/>
                  <a:pt x="240" y="297"/>
                </a:cubicBezTo>
                <a:cubicBezTo>
                  <a:pt x="240" y="297"/>
                  <a:pt x="240" y="297"/>
                  <a:pt x="240" y="297"/>
                </a:cubicBezTo>
                <a:cubicBezTo>
                  <a:pt x="240" y="297"/>
                  <a:pt x="240" y="297"/>
                  <a:pt x="240" y="297"/>
                </a:cubicBezTo>
                <a:cubicBezTo>
                  <a:pt x="240" y="297"/>
                  <a:pt x="240" y="297"/>
                  <a:pt x="240" y="297"/>
                </a:cubicBezTo>
                <a:cubicBezTo>
                  <a:pt x="240" y="297"/>
                  <a:pt x="240" y="297"/>
                  <a:pt x="240" y="297"/>
                </a:cubicBezTo>
                <a:cubicBezTo>
                  <a:pt x="240" y="297"/>
                  <a:pt x="240" y="297"/>
                  <a:pt x="240" y="297"/>
                </a:cubicBezTo>
                <a:cubicBezTo>
                  <a:pt x="237" y="302"/>
                  <a:pt x="235" y="307"/>
                  <a:pt x="234" y="313"/>
                </a:cubicBezTo>
                <a:cubicBezTo>
                  <a:pt x="233" y="318"/>
                  <a:pt x="234" y="324"/>
                  <a:pt x="236" y="330"/>
                </a:cubicBezTo>
                <a:cubicBezTo>
                  <a:pt x="237" y="332"/>
                  <a:pt x="235" y="335"/>
                  <a:pt x="233" y="336"/>
                </a:cubicBezTo>
                <a:cubicBezTo>
                  <a:pt x="233" y="336"/>
                  <a:pt x="233" y="336"/>
                  <a:pt x="233" y="336"/>
                </a:cubicBezTo>
                <a:cubicBezTo>
                  <a:pt x="229" y="338"/>
                  <a:pt x="224" y="339"/>
                  <a:pt x="220" y="340"/>
                </a:cubicBezTo>
                <a:cubicBezTo>
                  <a:pt x="216" y="342"/>
                  <a:pt x="212" y="343"/>
                  <a:pt x="208" y="343"/>
                </a:cubicBezTo>
                <a:cubicBezTo>
                  <a:pt x="204" y="344"/>
                  <a:pt x="200" y="345"/>
                  <a:pt x="196" y="345"/>
                </a:cubicBezTo>
                <a:cubicBezTo>
                  <a:pt x="192" y="346"/>
                  <a:pt x="187" y="346"/>
                  <a:pt x="183" y="347"/>
                </a:cubicBezTo>
                <a:cubicBezTo>
                  <a:pt x="180" y="347"/>
                  <a:pt x="178" y="345"/>
                  <a:pt x="178" y="342"/>
                </a:cubicBezTo>
                <a:cubicBezTo>
                  <a:pt x="178" y="342"/>
                  <a:pt x="178" y="342"/>
                  <a:pt x="178" y="342"/>
                </a:cubicBezTo>
                <a:cubicBezTo>
                  <a:pt x="178" y="341"/>
                  <a:pt x="178" y="340"/>
                  <a:pt x="177" y="339"/>
                </a:cubicBezTo>
                <a:cubicBezTo>
                  <a:pt x="177" y="338"/>
                  <a:pt x="177" y="338"/>
                  <a:pt x="177" y="337"/>
                </a:cubicBezTo>
                <a:cubicBezTo>
                  <a:pt x="175" y="327"/>
                  <a:pt x="169" y="319"/>
                  <a:pt x="161" y="313"/>
                </a:cubicBezTo>
                <a:cubicBezTo>
                  <a:pt x="153" y="308"/>
                  <a:pt x="143" y="306"/>
                  <a:pt x="133" y="308"/>
                </a:cubicBezTo>
                <a:cubicBezTo>
                  <a:pt x="133" y="308"/>
                  <a:pt x="133" y="308"/>
                  <a:pt x="133" y="308"/>
                </a:cubicBezTo>
                <a:cubicBezTo>
                  <a:pt x="133" y="308"/>
                  <a:pt x="133" y="308"/>
                  <a:pt x="133" y="308"/>
                </a:cubicBezTo>
                <a:cubicBezTo>
                  <a:pt x="133" y="308"/>
                  <a:pt x="133" y="308"/>
                  <a:pt x="133" y="308"/>
                </a:cubicBezTo>
                <a:cubicBezTo>
                  <a:pt x="127" y="309"/>
                  <a:pt x="122" y="312"/>
                  <a:pt x="118" y="315"/>
                </a:cubicBezTo>
                <a:cubicBezTo>
                  <a:pt x="113" y="318"/>
                  <a:pt x="110" y="323"/>
                  <a:pt x="107" y="328"/>
                </a:cubicBezTo>
                <a:cubicBezTo>
                  <a:pt x="106" y="331"/>
                  <a:pt x="103" y="332"/>
                  <a:pt x="100" y="330"/>
                </a:cubicBezTo>
                <a:cubicBezTo>
                  <a:pt x="92" y="327"/>
                  <a:pt x="85" y="323"/>
                  <a:pt x="77" y="318"/>
                </a:cubicBezTo>
                <a:cubicBezTo>
                  <a:pt x="77" y="318"/>
                  <a:pt x="77" y="318"/>
                  <a:pt x="77" y="318"/>
                </a:cubicBezTo>
                <a:cubicBezTo>
                  <a:pt x="70" y="313"/>
                  <a:pt x="63" y="308"/>
                  <a:pt x="57" y="302"/>
                </a:cubicBezTo>
                <a:cubicBezTo>
                  <a:pt x="55" y="300"/>
                  <a:pt x="55" y="297"/>
                  <a:pt x="57" y="295"/>
                </a:cubicBezTo>
                <a:cubicBezTo>
                  <a:pt x="57" y="295"/>
                  <a:pt x="57" y="295"/>
                  <a:pt x="57" y="295"/>
                </a:cubicBezTo>
                <a:cubicBezTo>
                  <a:pt x="57" y="294"/>
                  <a:pt x="58" y="293"/>
                  <a:pt x="58" y="293"/>
                </a:cubicBezTo>
                <a:cubicBezTo>
                  <a:pt x="59" y="292"/>
                  <a:pt x="59" y="292"/>
                  <a:pt x="59" y="291"/>
                </a:cubicBezTo>
                <a:cubicBezTo>
                  <a:pt x="59" y="291"/>
                  <a:pt x="59" y="291"/>
                  <a:pt x="59" y="291"/>
                </a:cubicBezTo>
                <a:cubicBezTo>
                  <a:pt x="59" y="291"/>
                  <a:pt x="59" y="291"/>
                  <a:pt x="59" y="291"/>
                </a:cubicBezTo>
                <a:cubicBezTo>
                  <a:pt x="60" y="291"/>
                  <a:pt x="60" y="291"/>
                  <a:pt x="60" y="291"/>
                </a:cubicBezTo>
                <a:cubicBezTo>
                  <a:pt x="65" y="282"/>
                  <a:pt x="67" y="272"/>
                  <a:pt x="65" y="263"/>
                </a:cubicBezTo>
                <a:cubicBezTo>
                  <a:pt x="63" y="253"/>
                  <a:pt x="58" y="245"/>
                  <a:pt x="49" y="239"/>
                </a:cubicBezTo>
                <a:cubicBezTo>
                  <a:pt x="49" y="239"/>
                  <a:pt x="49" y="239"/>
                  <a:pt x="49" y="239"/>
                </a:cubicBezTo>
                <a:cubicBezTo>
                  <a:pt x="49" y="239"/>
                  <a:pt x="49" y="239"/>
                  <a:pt x="49" y="239"/>
                </a:cubicBezTo>
                <a:cubicBezTo>
                  <a:pt x="44" y="236"/>
                  <a:pt x="39" y="234"/>
                  <a:pt x="34" y="233"/>
                </a:cubicBezTo>
                <a:cubicBezTo>
                  <a:pt x="34" y="233"/>
                  <a:pt x="34" y="233"/>
                  <a:pt x="34" y="233"/>
                </a:cubicBezTo>
                <a:cubicBezTo>
                  <a:pt x="34" y="233"/>
                  <a:pt x="34" y="233"/>
                  <a:pt x="34" y="233"/>
                </a:cubicBezTo>
                <a:cubicBezTo>
                  <a:pt x="28" y="232"/>
                  <a:pt x="22" y="233"/>
                  <a:pt x="17" y="235"/>
                </a:cubicBezTo>
                <a:cubicBezTo>
                  <a:pt x="14" y="236"/>
                  <a:pt x="11" y="234"/>
                  <a:pt x="10" y="231"/>
                </a:cubicBezTo>
                <a:cubicBezTo>
                  <a:pt x="10" y="231"/>
                  <a:pt x="10" y="231"/>
                  <a:pt x="10" y="231"/>
                </a:cubicBezTo>
                <a:cubicBezTo>
                  <a:pt x="9" y="227"/>
                  <a:pt x="7" y="223"/>
                  <a:pt x="6" y="220"/>
                </a:cubicBezTo>
                <a:cubicBezTo>
                  <a:pt x="5" y="216"/>
                  <a:pt x="4" y="212"/>
                  <a:pt x="3" y="208"/>
                </a:cubicBezTo>
                <a:cubicBezTo>
                  <a:pt x="3" y="203"/>
                  <a:pt x="2" y="199"/>
                  <a:pt x="1" y="195"/>
                </a:cubicBezTo>
                <a:cubicBezTo>
                  <a:pt x="1" y="190"/>
                  <a:pt x="0" y="186"/>
                  <a:pt x="0" y="182"/>
                </a:cubicBezTo>
                <a:cubicBezTo>
                  <a:pt x="0" y="179"/>
                  <a:pt x="2" y="176"/>
                  <a:pt x="5" y="176"/>
                </a:cubicBezTo>
                <a:cubicBezTo>
                  <a:pt x="5" y="176"/>
                  <a:pt x="5" y="176"/>
                  <a:pt x="6" y="176"/>
                </a:cubicBezTo>
                <a:cubicBezTo>
                  <a:pt x="6" y="176"/>
                  <a:pt x="7" y="176"/>
                  <a:pt x="8" y="176"/>
                </a:cubicBezTo>
                <a:cubicBezTo>
                  <a:pt x="8" y="176"/>
                  <a:pt x="9" y="175"/>
                  <a:pt x="10" y="175"/>
                </a:cubicBezTo>
                <a:cubicBezTo>
                  <a:pt x="10" y="175"/>
                  <a:pt x="10" y="175"/>
                  <a:pt x="10" y="175"/>
                </a:cubicBezTo>
                <a:cubicBezTo>
                  <a:pt x="10" y="175"/>
                  <a:pt x="10" y="175"/>
                  <a:pt x="10" y="175"/>
                </a:cubicBezTo>
                <a:cubicBezTo>
                  <a:pt x="20" y="173"/>
                  <a:pt x="28" y="167"/>
                  <a:pt x="34" y="160"/>
                </a:cubicBezTo>
                <a:cubicBezTo>
                  <a:pt x="39" y="152"/>
                  <a:pt x="41" y="142"/>
                  <a:pt x="39" y="132"/>
                </a:cubicBezTo>
                <a:cubicBezTo>
                  <a:pt x="39" y="132"/>
                  <a:pt x="39" y="132"/>
                  <a:pt x="39" y="132"/>
                </a:cubicBezTo>
                <a:cubicBezTo>
                  <a:pt x="39" y="132"/>
                  <a:pt x="39" y="132"/>
                  <a:pt x="39" y="132"/>
                </a:cubicBezTo>
                <a:cubicBezTo>
                  <a:pt x="39" y="132"/>
                  <a:pt x="39" y="131"/>
                  <a:pt x="39" y="131"/>
                </a:cubicBezTo>
                <a:cubicBezTo>
                  <a:pt x="38" y="126"/>
                  <a:pt x="36" y="121"/>
                  <a:pt x="33" y="116"/>
                </a:cubicBezTo>
                <a:cubicBezTo>
                  <a:pt x="29" y="112"/>
                  <a:pt x="25" y="108"/>
                  <a:pt x="20" y="105"/>
                </a:cubicBezTo>
                <a:cubicBezTo>
                  <a:pt x="17" y="104"/>
                  <a:pt x="16" y="101"/>
                  <a:pt x="17" y="98"/>
                </a:cubicBezTo>
                <a:cubicBezTo>
                  <a:pt x="17" y="98"/>
                  <a:pt x="17" y="98"/>
                  <a:pt x="17" y="98"/>
                </a:cubicBezTo>
                <a:cubicBezTo>
                  <a:pt x="21" y="91"/>
                  <a:pt x="25" y="84"/>
                  <a:pt x="30" y="77"/>
                </a:cubicBezTo>
                <a:cubicBezTo>
                  <a:pt x="34" y="70"/>
                  <a:pt x="39" y="64"/>
                  <a:pt x="45" y="58"/>
                </a:cubicBezTo>
                <a:cubicBezTo>
                  <a:pt x="47" y="55"/>
                  <a:pt x="50" y="55"/>
                  <a:pt x="52" y="57"/>
                </a:cubicBezTo>
                <a:cubicBezTo>
                  <a:pt x="53" y="58"/>
                  <a:pt x="53" y="58"/>
                  <a:pt x="54" y="59"/>
                </a:cubicBezTo>
                <a:cubicBezTo>
                  <a:pt x="55" y="59"/>
                  <a:pt x="55" y="59"/>
                  <a:pt x="56" y="60"/>
                </a:cubicBezTo>
                <a:cubicBezTo>
                  <a:pt x="56" y="60"/>
                  <a:pt x="56" y="60"/>
                  <a:pt x="56" y="60"/>
                </a:cubicBezTo>
                <a:cubicBezTo>
                  <a:pt x="56" y="60"/>
                  <a:pt x="56" y="60"/>
                  <a:pt x="56" y="60"/>
                </a:cubicBezTo>
                <a:cubicBezTo>
                  <a:pt x="56" y="60"/>
                  <a:pt x="56" y="60"/>
                  <a:pt x="56" y="60"/>
                </a:cubicBezTo>
                <a:cubicBezTo>
                  <a:pt x="65" y="66"/>
                  <a:pt x="75" y="67"/>
                  <a:pt x="84" y="65"/>
                </a:cubicBezTo>
                <a:cubicBezTo>
                  <a:pt x="93" y="64"/>
                  <a:pt x="102" y="58"/>
                  <a:pt x="108" y="50"/>
                </a:cubicBezTo>
                <a:cubicBezTo>
                  <a:pt x="108" y="50"/>
                  <a:pt x="108" y="50"/>
                  <a:pt x="108" y="50"/>
                </a:cubicBezTo>
                <a:cubicBezTo>
                  <a:pt x="108" y="50"/>
                  <a:pt x="108" y="50"/>
                  <a:pt x="108" y="50"/>
                </a:cubicBezTo>
                <a:cubicBezTo>
                  <a:pt x="108" y="50"/>
                  <a:pt x="108" y="49"/>
                  <a:pt x="108" y="49"/>
                </a:cubicBezTo>
                <a:cubicBezTo>
                  <a:pt x="111" y="45"/>
                  <a:pt x="113" y="39"/>
                  <a:pt x="114" y="34"/>
                </a:cubicBezTo>
                <a:cubicBezTo>
                  <a:pt x="114" y="28"/>
                  <a:pt x="114" y="22"/>
                  <a:pt x="112" y="17"/>
                </a:cubicBezTo>
                <a:cubicBezTo>
                  <a:pt x="111" y="14"/>
                  <a:pt x="113" y="11"/>
                  <a:pt x="115" y="10"/>
                </a:cubicBezTo>
                <a:cubicBezTo>
                  <a:pt x="116" y="10"/>
                  <a:pt x="116" y="10"/>
                  <a:pt x="116" y="10"/>
                </a:cubicBezTo>
                <a:cubicBezTo>
                  <a:pt x="119" y="9"/>
                  <a:pt x="123" y="8"/>
                  <a:pt x="127" y="7"/>
                </a:cubicBezTo>
                <a:cubicBezTo>
                  <a:pt x="131" y="5"/>
                  <a:pt x="135" y="4"/>
                  <a:pt x="139" y="4"/>
                </a:cubicBezTo>
                <a:cubicBezTo>
                  <a:pt x="143" y="3"/>
                  <a:pt x="147" y="2"/>
                  <a:pt x="151" y="2"/>
                </a:cubicBezTo>
                <a:cubicBezTo>
                  <a:pt x="155" y="1"/>
                  <a:pt x="160" y="1"/>
                  <a:pt x="164" y="1"/>
                </a:cubicBezTo>
                <a:cubicBezTo>
                  <a:pt x="167" y="0"/>
                  <a:pt x="169" y="3"/>
                  <a:pt x="169" y="6"/>
                </a:cubicBezTo>
                <a:cubicBezTo>
                  <a:pt x="169" y="6"/>
                  <a:pt x="169" y="6"/>
                  <a:pt x="169" y="6"/>
                </a:cubicBezTo>
                <a:cubicBezTo>
                  <a:pt x="169" y="6"/>
                  <a:pt x="170" y="7"/>
                  <a:pt x="170" y="8"/>
                </a:cubicBezTo>
                <a:cubicBezTo>
                  <a:pt x="170" y="8"/>
                  <a:pt x="170" y="9"/>
                  <a:pt x="170" y="10"/>
                </a:cubicBezTo>
                <a:cubicBezTo>
                  <a:pt x="172" y="20"/>
                  <a:pt x="178" y="29"/>
                  <a:pt x="186" y="34"/>
                </a:cubicBezTo>
                <a:cubicBezTo>
                  <a:pt x="194" y="39"/>
                  <a:pt x="204" y="41"/>
                  <a:pt x="214" y="39"/>
                </a:cubicBezTo>
                <a:cubicBezTo>
                  <a:pt x="220" y="38"/>
                  <a:pt x="225" y="36"/>
                  <a:pt x="229" y="32"/>
                </a:cubicBezTo>
                <a:cubicBezTo>
                  <a:pt x="234" y="29"/>
                  <a:pt x="237" y="24"/>
                  <a:pt x="240" y="19"/>
                </a:cubicBezTo>
                <a:cubicBezTo>
                  <a:pt x="241" y="17"/>
                  <a:pt x="245" y="16"/>
                  <a:pt x="247" y="17"/>
                </a:cubicBezTo>
                <a:cubicBezTo>
                  <a:pt x="255" y="20"/>
                  <a:pt x="262" y="24"/>
                  <a:pt x="269" y="29"/>
                </a:cubicBezTo>
                <a:cubicBezTo>
                  <a:pt x="276" y="34"/>
                  <a:pt x="282" y="39"/>
                  <a:pt x="289" y="44"/>
                </a:cubicBezTo>
                <a:cubicBezTo>
                  <a:pt x="291" y="46"/>
                  <a:pt x="291" y="50"/>
                  <a:pt x="289" y="52"/>
                </a:cubicBezTo>
                <a:cubicBezTo>
                  <a:pt x="289" y="52"/>
                  <a:pt x="289" y="52"/>
                  <a:pt x="289" y="52"/>
                </a:cubicBezTo>
                <a:cubicBezTo>
                  <a:pt x="289" y="52"/>
                  <a:pt x="288" y="53"/>
                  <a:pt x="288" y="54"/>
                </a:cubicBezTo>
                <a:cubicBezTo>
                  <a:pt x="287" y="54"/>
                  <a:pt x="287" y="55"/>
                  <a:pt x="286" y="56"/>
                </a:cubicBezTo>
                <a:cubicBezTo>
                  <a:pt x="281" y="64"/>
                  <a:pt x="279" y="74"/>
                  <a:pt x="281" y="84"/>
                </a:cubicBezTo>
                <a:cubicBezTo>
                  <a:pt x="283" y="93"/>
                  <a:pt x="288" y="102"/>
                  <a:pt x="297" y="107"/>
                </a:cubicBezTo>
                <a:cubicBezTo>
                  <a:pt x="302" y="110"/>
                  <a:pt x="307" y="112"/>
                  <a:pt x="313" y="113"/>
                </a:cubicBezTo>
                <a:cubicBezTo>
                  <a:pt x="318" y="114"/>
                  <a:pt x="324" y="113"/>
                  <a:pt x="329" y="111"/>
                </a:cubicBezTo>
                <a:cubicBezTo>
                  <a:pt x="332" y="111"/>
                  <a:pt x="335" y="112"/>
                  <a:pt x="336" y="115"/>
                </a:cubicBezTo>
                <a:cubicBezTo>
                  <a:pt x="336" y="115"/>
                  <a:pt x="336" y="115"/>
                  <a:pt x="336" y="115"/>
                </a:cubicBezTo>
                <a:cubicBezTo>
                  <a:pt x="338" y="119"/>
                  <a:pt x="339" y="123"/>
                  <a:pt x="340" y="127"/>
                </a:cubicBezTo>
                <a:cubicBezTo>
                  <a:pt x="341" y="131"/>
                  <a:pt x="342" y="135"/>
                  <a:pt x="343" y="139"/>
                </a:cubicBezTo>
                <a:cubicBezTo>
                  <a:pt x="344" y="143"/>
                  <a:pt x="345" y="147"/>
                  <a:pt x="345" y="151"/>
                </a:cubicBezTo>
                <a:cubicBezTo>
                  <a:pt x="346" y="155"/>
                  <a:pt x="346" y="159"/>
                  <a:pt x="346" y="163"/>
                </a:cubicBezTo>
                <a:close/>
                <a:moveTo>
                  <a:pt x="335" y="159"/>
                </a:moveTo>
                <a:cubicBezTo>
                  <a:pt x="335" y="157"/>
                  <a:pt x="335" y="155"/>
                  <a:pt x="334" y="153"/>
                </a:cubicBezTo>
                <a:cubicBezTo>
                  <a:pt x="334" y="149"/>
                  <a:pt x="333" y="145"/>
                  <a:pt x="333" y="141"/>
                </a:cubicBezTo>
                <a:cubicBezTo>
                  <a:pt x="332" y="137"/>
                  <a:pt x="331" y="134"/>
                  <a:pt x="330" y="130"/>
                </a:cubicBezTo>
                <a:cubicBezTo>
                  <a:pt x="329" y="128"/>
                  <a:pt x="328" y="125"/>
                  <a:pt x="328" y="123"/>
                </a:cubicBezTo>
                <a:cubicBezTo>
                  <a:pt x="322" y="124"/>
                  <a:pt x="317" y="125"/>
                  <a:pt x="311" y="124"/>
                </a:cubicBezTo>
                <a:cubicBezTo>
                  <a:pt x="304" y="123"/>
                  <a:pt x="297" y="120"/>
                  <a:pt x="291" y="116"/>
                </a:cubicBezTo>
                <a:cubicBezTo>
                  <a:pt x="280" y="109"/>
                  <a:pt x="273" y="98"/>
                  <a:pt x="270" y="86"/>
                </a:cubicBezTo>
                <a:cubicBezTo>
                  <a:pt x="268" y="74"/>
                  <a:pt x="270" y="61"/>
                  <a:pt x="277" y="50"/>
                </a:cubicBezTo>
                <a:cubicBezTo>
                  <a:pt x="278" y="49"/>
                  <a:pt x="278" y="49"/>
                  <a:pt x="278" y="49"/>
                </a:cubicBezTo>
                <a:cubicBezTo>
                  <a:pt x="273" y="45"/>
                  <a:pt x="268" y="41"/>
                  <a:pt x="263" y="38"/>
                </a:cubicBezTo>
                <a:cubicBezTo>
                  <a:pt x="258" y="35"/>
                  <a:pt x="252" y="32"/>
                  <a:pt x="247" y="29"/>
                </a:cubicBezTo>
                <a:cubicBezTo>
                  <a:pt x="244" y="33"/>
                  <a:pt x="240" y="38"/>
                  <a:pt x="236" y="41"/>
                </a:cubicBezTo>
                <a:cubicBezTo>
                  <a:pt x="230" y="45"/>
                  <a:pt x="224" y="48"/>
                  <a:pt x="216" y="50"/>
                </a:cubicBezTo>
                <a:cubicBezTo>
                  <a:pt x="203" y="53"/>
                  <a:pt x="190" y="50"/>
                  <a:pt x="180" y="43"/>
                </a:cubicBezTo>
                <a:cubicBezTo>
                  <a:pt x="170" y="36"/>
                  <a:pt x="162" y="25"/>
                  <a:pt x="159" y="12"/>
                </a:cubicBezTo>
                <a:cubicBezTo>
                  <a:pt x="159" y="12"/>
                  <a:pt x="159" y="12"/>
                  <a:pt x="159" y="12"/>
                </a:cubicBezTo>
                <a:cubicBezTo>
                  <a:pt x="157" y="12"/>
                  <a:pt x="155" y="12"/>
                  <a:pt x="153" y="12"/>
                </a:cubicBezTo>
                <a:cubicBezTo>
                  <a:pt x="149" y="13"/>
                  <a:pt x="145" y="14"/>
                  <a:pt x="141" y="14"/>
                </a:cubicBezTo>
                <a:cubicBezTo>
                  <a:pt x="137" y="15"/>
                  <a:pt x="134" y="16"/>
                  <a:pt x="130" y="17"/>
                </a:cubicBezTo>
                <a:cubicBezTo>
                  <a:pt x="128" y="18"/>
                  <a:pt x="126" y="18"/>
                  <a:pt x="124" y="19"/>
                </a:cubicBezTo>
                <a:cubicBezTo>
                  <a:pt x="125" y="24"/>
                  <a:pt x="125" y="30"/>
                  <a:pt x="124" y="35"/>
                </a:cubicBezTo>
                <a:cubicBezTo>
                  <a:pt x="123" y="42"/>
                  <a:pt x="121" y="49"/>
                  <a:pt x="117" y="55"/>
                </a:cubicBezTo>
                <a:cubicBezTo>
                  <a:pt x="117" y="55"/>
                  <a:pt x="117" y="56"/>
                  <a:pt x="117" y="56"/>
                </a:cubicBezTo>
                <a:cubicBezTo>
                  <a:pt x="117" y="56"/>
                  <a:pt x="117" y="56"/>
                  <a:pt x="117" y="56"/>
                </a:cubicBezTo>
                <a:cubicBezTo>
                  <a:pt x="117" y="56"/>
                  <a:pt x="117" y="56"/>
                  <a:pt x="117" y="56"/>
                </a:cubicBezTo>
                <a:cubicBezTo>
                  <a:pt x="117" y="56"/>
                  <a:pt x="117" y="56"/>
                  <a:pt x="117" y="56"/>
                </a:cubicBezTo>
                <a:cubicBezTo>
                  <a:pt x="117" y="56"/>
                  <a:pt x="117" y="56"/>
                  <a:pt x="117" y="56"/>
                </a:cubicBezTo>
                <a:cubicBezTo>
                  <a:pt x="109" y="67"/>
                  <a:pt x="98" y="74"/>
                  <a:pt x="86" y="76"/>
                </a:cubicBezTo>
                <a:cubicBezTo>
                  <a:pt x="74" y="78"/>
                  <a:pt x="61" y="76"/>
                  <a:pt x="50" y="69"/>
                </a:cubicBezTo>
                <a:cubicBezTo>
                  <a:pt x="50" y="69"/>
                  <a:pt x="50" y="69"/>
                  <a:pt x="50" y="69"/>
                </a:cubicBezTo>
                <a:cubicBezTo>
                  <a:pt x="50" y="69"/>
                  <a:pt x="50" y="69"/>
                  <a:pt x="50" y="69"/>
                </a:cubicBezTo>
                <a:cubicBezTo>
                  <a:pt x="50" y="69"/>
                  <a:pt x="50" y="69"/>
                  <a:pt x="50" y="69"/>
                </a:cubicBezTo>
                <a:cubicBezTo>
                  <a:pt x="50" y="69"/>
                  <a:pt x="50" y="69"/>
                  <a:pt x="50" y="69"/>
                </a:cubicBezTo>
                <a:cubicBezTo>
                  <a:pt x="50" y="69"/>
                  <a:pt x="50" y="69"/>
                  <a:pt x="50" y="69"/>
                </a:cubicBezTo>
                <a:cubicBezTo>
                  <a:pt x="49" y="69"/>
                  <a:pt x="49" y="69"/>
                  <a:pt x="49" y="69"/>
                </a:cubicBezTo>
                <a:cubicBezTo>
                  <a:pt x="45" y="73"/>
                  <a:pt x="42" y="78"/>
                  <a:pt x="38" y="83"/>
                </a:cubicBezTo>
                <a:cubicBezTo>
                  <a:pt x="35" y="88"/>
                  <a:pt x="32" y="93"/>
                  <a:pt x="29" y="98"/>
                </a:cubicBezTo>
                <a:cubicBezTo>
                  <a:pt x="34" y="101"/>
                  <a:pt x="38" y="105"/>
                  <a:pt x="41" y="110"/>
                </a:cubicBezTo>
                <a:cubicBezTo>
                  <a:pt x="45" y="115"/>
                  <a:pt x="49" y="122"/>
                  <a:pt x="50" y="129"/>
                </a:cubicBezTo>
                <a:cubicBezTo>
                  <a:pt x="50" y="129"/>
                  <a:pt x="50" y="129"/>
                  <a:pt x="50" y="130"/>
                </a:cubicBezTo>
                <a:cubicBezTo>
                  <a:pt x="50" y="130"/>
                  <a:pt x="50" y="130"/>
                  <a:pt x="50" y="130"/>
                </a:cubicBezTo>
                <a:cubicBezTo>
                  <a:pt x="50" y="130"/>
                  <a:pt x="50" y="130"/>
                  <a:pt x="50" y="130"/>
                </a:cubicBezTo>
                <a:cubicBezTo>
                  <a:pt x="50" y="130"/>
                  <a:pt x="50" y="130"/>
                  <a:pt x="50" y="130"/>
                </a:cubicBezTo>
                <a:cubicBezTo>
                  <a:pt x="50" y="130"/>
                  <a:pt x="50" y="130"/>
                  <a:pt x="50" y="130"/>
                </a:cubicBezTo>
                <a:cubicBezTo>
                  <a:pt x="53" y="143"/>
                  <a:pt x="50" y="155"/>
                  <a:pt x="43" y="166"/>
                </a:cubicBezTo>
                <a:cubicBezTo>
                  <a:pt x="36" y="176"/>
                  <a:pt x="25" y="183"/>
                  <a:pt x="12" y="186"/>
                </a:cubicBezTo>
                <a:cubicBezTo>
                  <a:pt x="12" y="186"/>
                  <a:pt x="12" y="186"/>
                  <a:pt x="12" y="186"/>
                </a:cubicBezTo>
                <a:cubicBezTo>
                  <a:pt x="12" y="186"/>
                  <a:pt x="12" y="186"/>
                  <a:pt x="12" y="186"/>
                </a:cubicBezTo>
                <a:cubicBezTo>
                  <a:pt x="12" y="186"/>
                  <a:pt x="12" y="186"/>
                  <a:pt x="12" y="186"/>
                </a:cubicBezTo>
                <a:cubicBezTo>
                  <a:pt x="12" y="186"/>
                  <a:pt x="12" y="186"/>
                  <a:pt x="12" y="186"/>
                </a:cubicBezTo>
                <a:cubicBezTo>
                  <a:pt x="11" y="186"/>
                  <a:pt x="11" y="186"/>
                  <a:pt x="11" y="186"/>
                </a:cubicBezTo>
                <a:cubicBezTo>
                  <a:pt x="12" y="188"/>
                  <a:pt x="12" y="191"/>
                  <a:pt x="12" y="193"/>
                </a:cubicBezTo>
                <a:cubicBezTo>
                  <a:pt x="13" y="197"/>
                  <a:pt x="13" y="202"/>
                  <a:pt x="14" y="206"/>
                </a:cubicBezTo>
                <a:cubicBezTo>
                  <a:pt x="15" y="210"/>
                  <a:pt x="16" y="213"/>
                  <a:pt x="17" y="217"/>
                </a:cubicBezTo>
                <a:cubicBezTo>
                  <a:pt x="17" y="219"/>
                  <a:pt x="18" y="221"/>
                  <a:pt x="19" y="223"/>
                </a:cubicBezTo>
                <a:cubicBezTo>
                  <a:pt x="24" y="222"/>
                  <a:pt x="29" y="222"/>
                  <a:pt x="35" y="222"/>
                </a:cubicBezTo>
                <a:cubicBezTo>
                  <a:pt x="35" y="222"/>
                  <a:pt x="35" y="222"/>
                  <a:pt x="35" y="222"/>
                </a:cubicBezTo>
                <a:cubicBezTo>
                  <a:pt x="42" y="223"/>
                  <a:pt x="49" y="226"/>
                  <a:pt x="55" y="230"/>
                </a:cubicBezTo>
                <a:cubicBezTo>
                  <a:pt x="55" y="230"/>
                  <a:pt x="55" y="230"/>
                  <a:pt x="55" y="230"/>
                </a:cubicBezTo>
                <a:cubicBezTo>
                  <a:pt x="55" y="230"/>
                  <a:pt x="55" y="230"/>
                  <a:pt x="55" y="230"/>
                </a:cubicBezTo>
                <a:cubicBezTo>
                  <a:pt x="55" y="230"/>
                  <a:pt x="55" y="230"/>
                  <a:pt x="55" y="230"/>
                </a:cubicBezTo>
                <a:cubicBezTo>
                  <a:pt x="55" y="230"/>
                  <a:pt x="55" y="230"/>
                  <a:pt x="55" y="230"/>
                </a:cubicBezTo>
                <a:cubicBezTo>
                  <a:pt x="55" y="230"/>
                  <a:pt x="55" y="230"/>
                  <a:pt x="55" y="230"/>
                </a:cubicBezTo>
                <a:cubicBezTo>
                  <a:pt x="66" y="238"/>
                  <a:pt x="73" y="249"/>
                  <a:pt x="76" y="261"/>
                </a:cubicBezTo>
                <a:cubicBezTo>
                  <a:pt x="78" y="273"/>
                  <a:pt x="76" y="286"/>
                  <a:pt x="69" y="297"/>
                </a:cubicBezTo>
                <a:cubicBezTo>
                  <a:pt x="69" y="297"/>
                  <a:pt x="69" y="297"/>
                  <a:pt x="68" y="297"/>
                </a:cubicBezTo>
                <a:cubicBezTo>
                  <a:pt x="68" y="297"/>
                  <a:pt x="68" y="297"/>
                  <a:pt x="68" y="297"/>
                </a:cubicBezTo>
                <a:cubicBezTo>
                  <a:pt x="68" y="297"/>
                  <a:pt x="68" y="297"/>
                  <a:pt x="68" y="297"/>
                </a:cubicBezTo>
                <a:cubicBezTo>
                  <a:pt x="68" y="297"/>
                  <a:pt x="68" y="297"/>
                  <a:pt x="68" y="297"/>
                </a:cubicBezTo>
                <a:cubicBezTo>
                  <a:pt x="68" y="297"/>
                  <a:pt x="68" y="297"/>
                  <a:pt x="68" y="297"/>
                </a:cubicBezTo>
                <a:cubicBezTo>
                  <a:pt x="68" y="297"/>
                  <a:pt x="68" y="297"/>
                  <a:pt x="68" y="297"/>
                </a:cubicBezTo>
                <a:cubicBezTo>
                  <a:pt x="73" y="301"/>
                  <a:pt x="78" y="305"/>
                  <a:pt x="83" y="309"/>
                </a:cubicBezTo>
                <a:cubicBezTo>
                  <a:pt x="83" y="309"/>
                  <a:pt x="83" y="309"/>
                  <a:pt x="83" y="309"/>
                </a:cubicBezTo>
                <a:cubicBezTo>
                  <a:pt x="89" y="312"/>
                  <a:pt x="94" y="316"/>
                  <a:pt x="100" y="319"/>
                </a:cubicBezTo>
                <a:cubicBezTo>
                  <a:pt x="103" y="314"/>
                  <a:pt x="107" y="310"/>
                  <a:pt x="111" y="306"/>
                </a:cubicBezTo>
                <a:cubicBezTo>
                  <a:pt x="117" y="302"/>
                  <a:pt x="123" y="299"/>
                  <a:pt x="131" y="297"/>
                </a:cubicBezTo>
                <a:cubicBezTo>
                  <a:pt x="144" y="295"/>
                  <a:pt x="157" y="297"/>
                  <a:pt x="167" y="304"/>
                </a:cubicBezTo>
                <a:cubicBezTo>
                  <a:pt x="177" y="311"/>
                  <a:pt x="185" y="322"/>
                  <a:pt x="188" y="335"/>
                </a:cubicBezTo>
                <a:cubicBezTo>
                  <a:pt x="188" y="335"/>
                  <a:pt x="188" y="335"/>
                  <a:pt x="188" y="335"/>
                </a:cubicBezTo>
                <a:cubicBezTo>
                  <a:pt x="188" y="335"/>
                  <a:pt x="188" y="335"/>
                  <a:pt x="188" y="335"/>
                </a:cubicBezTo>
                <a:cubicBezTo>
                  <a:pt x="188" y="335"/>
                  <a:pt x="188" y="335"/>
                  <a:pt x="188" y="335"/>
                </a:cubicBezTo>
                <a:cubicBezTo>
                  <a:pt x="188" y="335"/>
                  <a:pt x="188" y="335"/>
                  <a:pt x="188" y="335"/>
                </a:cubicBezTo>
                <a:cubicBezTo>
                  <a:pt x="190" y="335"/>
                  <a:pt x="192" y="335"/>
                  <a:pt x="194" y="335"/>
                </a:cubicBezTo>
                <a:cubicBezTo>
                  <a:pt x="198" y="334"/>
                  <a:pt x="202" y="334"/>
                  <a:pt x="205" y="333"/>
                </a:cubicBezTo>
                <a:cubicBezTo>
                  <a:pt x="209" y="332"/>
                  <a:pt x="213" y="331"/>
                  <a:pt x="217" y="330"/>
                </a:cubicBezTo>
                <a:cubicBezTo>
                  <a:pt x="220" y="329"/>
                  <a:pt x="222" y="329"/>
                  <a:pt x="224" y="328"/>
                </a:cubicBezTo>
                <a:cubicBezTo>
                  <a:pt x="223" y="322"/>
                  <a:pt x="223" y="317"/>
                  <a:pt x="223" y="311"/>
                </a:cubicBezTo>
                <a:cubicBezTo>
                  <a:pt x="224" y="304"/>
                  <a:pt x="227" y="298"/>
                  <a:pt x="231" y="291"/>
                </a:cubicBezTo>
                <a:cubicBezTo>
                  <a:pt x="231" y="291"/>
                  <a:pt x="231" y="291"/>
                  <a:pt x="231" y="291"/>
                </a:cubicBezTo>
                <a:cubicBezTo>
                  <a:pt x="231" y="291"/>
                  <a:pt x="231" y="291"/>
                  <a:pt x="231" y="291"/>
                </a:cubicBezTo>
                <a:cubicBezTo>
                  <a:pt x="238" y="280"/>
                  <a:pt x="249" y="273"/>
                  <a:pt x="261" y="270"/>
                </a:cubicBezTo>
                <a:cubicBezTo>
                  <a:pt x="273" y="268"/>
                  <a:pt x="286" y="270"/>
                  <a:pt x="297" y="277"/>
                </a:cubicBezTo>
                <a:cubicBezTo>
                  <a:pt x="297" y="277"/>
                  <a:pt x="297" y="277"/>
                  <a:pt x="298" y="277"/>
                </a:cubicBezTo>
                <a:cubicBezTo>
                  <a:pt x="298" y="277"/>
                  <a:pt x="298" y="277"/>
                  <a:pt x="298" y="277"/>
                </a:cubicBezTo>
                <a:cubicBezTo>
                  <a:pt x="298" y="278"/>
                  <a:pt x="298" y="278"/>
                  <a:pt x="298" y="278"/>
                </a:cubicBezTo>
                <a:cubicBezTo>
                  <a:pt x="302" y="273"/>
                  <a:pt x="306" y="268"/>
                  <a:pt x="309" y="263"/>
                </a:cubicBezTo>
                <a:cubicBezTo>
                  <a:pt x="312" y="258"/>
                  <a:pt x="315" y="252"/>
                  <a:pt x="318" y="247"/>
                </a:cubicBezTo>
                <a:cubicBezTo>
                  <a:pt x="314" y="244"/>
                  <a:pt x="309" y="240"/>
                  <a:pt x="306" y="236"/>
                </a:cubicBezTo>
                <a:cubicBezTo>
                  <a:pt x="302" y="230"/>
                  <a:pt x="299" y="223"/>
                  <a:pt x="297" y="216"/>
                </a:cubicBezTo>
                <a:cubicBezTo>
                  <a:pt x="294" y="203"/>
                  <a:pt x="297" y="190"/>
                  <a:pt x="304" y="180"/>
                </a:cubicBezTo>
                <a:cubicBezTo>
                  <a:pt x="311" y="170"/>
                  <a:pt x="322" y="162"/>
                  <a:pt x="335" y="159"/>
                </a:cubicBezTo>
                <a:close/>
                <a:moveTo>
                  <a:pt x="10" y="175"/>
                </a:moveTo>
                <a:cubicBezTo>
                  <a:pt x="10" y="175"/>
                  <a:pt x="10" y="175"/>
                  <a:pt x="10" y="175"/>
                </a:cubicBezTo>
                <a:cubicBezTo>
                  <a:pt x="10" y="175"/>
                  <a:pt x="10" y="175"/>
                  <a:pt x="10" y="175"/>
                </a:cubicBezTo>
                <a:close/>
                <a:moveTo>
                  <a:pt x="240" y="160"/>
                </a:moveTo>
                <a:cubicBezTo>
                  <a:pt x="244" y="179"/>
                  <a:pt x="240" y="197"/>
                  <a:pt x="230" y="211"/>
                </a:cubicBezTo>
                <a:cubicBezTo>
                  <a:pt x="220" y="226"/>
                  <a:pt x="205" y="237"/>
                  <a:pt x="187" y="240"/>
                </a:cubicBezTo>
                <a:cubicBezTo>
                  <a:pt x="168" y="244"/>
                  <a:pt x="150" y="240"/>
                  <a:pt x="136" y="230"/>
                </a:cubicBezTo>
                <a:cubicBezTo>
                  <a:pt x="121" y="221"/>
                  <a:pt x="110" y="205"/>
                  <a:pt x="107" y="187"/>
                </a:cubicBezTo>
                <a:cubicBezTo>
                  <a:pt x="103" y="169"/>
                  <a:pt x="107" y="150"/>
                  <a:pt x="117" y="136"/>
                </a:cubicBezTo>
                <a:cubicBezTo>
                  <a:pt x="126" y="121"/>
                  <a:pt x="141" y="110"/>
                  <a:pt x="160" y="107"/>
                </a:cubicBezTo>
                <a:cubicBezTo>
                  <a:pt x="178" y="103"/>
                  <a:pt x="196" y="107"/>
                  <a:pt x="211" y="117"/>
                </a:cubicBezTo>
                <a:cubicBezTo>
                  <a:pt x="226" y="126"/>
                  <a:pt x="236" y="142"/>
                  <a:pt x="240" y="160"/>
                </a:cubicBezTo>
                <a:close/>
                <a:moveTo>
                  <a:pt x="229" y="162"/>
                </a:moveTo>
                <a:cubicBezTo>
                  <a:pt x="226" y="147"/>
                  <a:pt x="217" y="134"/>
                  <a:pt x="205" y="126"/>
                </a:cubicBezTo>
                <a:cubicBezTo>
                  <a:pt x="193" y="118"/>
                  <a:pt x="177" y="114"/>
                  <a:pt x="162" y="117"/>
                </a:cubicBezTo>
                <a:cubicBezTo>
                  <a:pt x="146" y="121"/>
                  <a:pt x="134" y="130"/>
                  <a:pt x="126" y="142"/>
                </a:cubicBezTo>
                <a:cubicBezTo>
                  <a:pt x="117" y="154"/>
                  <a:pt x="114" y="169"/>
                  <a:pt x="117" y="185"/>
                </a:cubicBezTo>
                <a:cubicBezTo>
                  <a:pt x="120" y="200"/>
                  <a:pt x="129" y="213"/>
                  <a:pt x="142" y="221"/>
                </a:cubicBezTo>
                <a:cubicBezTo>
                  <a:pt x="154" y="229"/>
                  <a:pt x="169" y="233"/>
                  <a:pt x="185" y="230"/>
                </a:cubicBezTo>
                <a:cubicBezTo>
                  <a:pt x="200" y="227"/>
                  <a:pt x="213" y="217"/>
                  <a:pt x="221" y="205"/>
                </a:cubicBezTo>
                <a:cubicBezTo>
                  <a:pt x="229" y="193"/>
                  <a:pt x="233" y="178"/>
                  <a:pt x="229" y="162"/>
                </a:cubicBezTo>
                <a:close/>
              </a:path>
            </a:pathLst>
          </a:custGeom>
          <a:solidFill>
            <a:srgbClr val="5CA3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黑体" panose="02010600030101010101" charset="-122"/>
              <a:ea typeface="黑体" panose="02010600030101010101" charset="-122"/>
            </a:endParaRPr>
          </a:p>
        </p:txBody>
      </p:sp>
      <p:sp>
        <p:nvSpPr>
          <p:cNvPr id="59" name="TextBox 53"/>
          <p:cNvSpPr txBox="1"/>
          <p:nvPr/>
        </p:nvSpPr>
        <p:spPr>
          <a:xfrm>
            <a:off x="1847670" y="4061592"/>
            <a:ext cx="2310175" cy="707886"/>
          </a:xfrm>
          <a:prstGeom prst="rect">
            <a:avLst/>
          </a:prstGeom>
          <a:noFill/>
        </p:spPr>
        <p:txBody>
          <a:bodyPr wrap="square" rtlCol="0">
            <a:spAutoFit/>
          </a:bodyPr>
          <a:lstStyle/>
          <a:p>
            <a:pPr algn="just">
              <a:lnSpc>
                <a:spcPts val="1600"/>
              </a:lnSpc>
              <a:spcAft>
                <a:spcPts val="800"/>
              </a:spcAft>
            </a:pPr>
            <a:r>
              <a:rPr lang="zh-CN" altLang="en-US" sz="1000" dirty="0">
                <a:solidFill>
                  <a:schemeClr val="tx1"/>
                </a:solidFill>
                <a:latin typeface="黑体" panose="02010600030101010101" charset="-122"/>
                <a:ea typeface="黑体" panose="02010600030101010101" charset="-122"/>
              </a:rPr>
              <a:t>您的内容打在这里，或者通过复制您的文本后，在此框中选择粘贴，并选择只保留文字</a:t>
            </a:r>
            <a:r>
              <a:rPr lang="zh-CN" altLang="en-US" sz="1000" dirty="0" smtClean="0">
                <a:solidFill>
                  <a:schemeClr val="tx1"/>
                </a:solidFill>
                <a:latin typeface="黑体" panose="02010600030101010101" charset="-122"/>
                <a:ea typeface="黑体" panose="02010600030101010101" charset="-122"/>
              </a:rPr>
              <a:t>。</a:t>
            </a:r>
          </a:p>
        </p:txBody>
      </p:sp>
      <p:sp>
        <p:nvSpPr>
          <p:cNvPr id="60" name="文本框 59"/>
          <p:cNvSpPr txBox="1"/>
          <p:nvPr/>
        </p:nvSpPr>
        <p:spPr>
          <a:xfrm>
            <a:off x="1847670" y="3726535"/>
            <a:ext cx="1261884" cy="307777"/>
          </a:xfrm>
          <a:prstGeom prst="rect">
            <a:avLst/>
          </a:prstGeom>
          <a:noFill/>
        </p:spPr>
        <p:txBody>
          <a:bodyPr wrap="none" rtlCol="0">
            <a:spAutoFit/>
          </a:bodyPr>
          <a:lstStyle>
            <a:defPPr>
              <a:defRPr lang="zh-CN"/>
            </a:defPPr>
            <a:lvl1pPr>
              <a:defRPr sz="2800" spc="2000">
                <a:gradFill flip="none" rotWithShape="1">
                  <a:gsLst>
                    <a:gs pos="100000">
                      <a:srgbClr val="D49D57"/>
                    </a:gs>
                    <a:gs pos="30000">
                      <a:srgbClr val="F9EDD8"/>
                    </a:gs>
                    <a:gs pos="0">
                      <a:srgbClr val="F4DEBD"/>
                    </a:gs>
                  </a:gsLst>
                  <a:lin ang="5400000" scaled="1"/>
                  <a:tileRect/>
                </a:gradFill>
                <a:latin typeface="微软雅黑" panose="020B0503020204020204" charset="-122"/>
                <a:ea typeface="微软雅黑" panose="020B0503020204020204" charset="-122"/>
              </a:defRPr>
            </a:lvl1pPr>
          </a:lstStyle>
          <a:p>
            <a:r>
              <a:rPr lang="zh-CN" altLang="en-US" sz="1400" spc="0" dirty="0" smtClean="0">
                <a:solidFill>
                  <a:schemeClr val="tx1"/>
                </a:solidFill>
                <a:latin typeface="黑体" panose="02010600030101010101" charset="-122"/>
                <a:ea typeface="黑体" panose="02010600030101010101" charset="-122"/>
              </a:rPr>
              <a:t>填写段落标题</a:t>
            </a:r>
          </a:p>
        </p:txBody>
      </p:sp>
      <p:sp>
        <p:nvSpPr>
          <p:cNvPr id="61" name="TextBox 53"/>
          <p:cNvSpPr txBox="1"/>
          <p:nvPr/>
        </p:nvSpPr>
        <p:spPr>
          <a:xfrm>
            <a:off x="4549594" y="5457418"/>
            <a:ext cx="2310175" cy="707886"/>
          </a:xfrm>
          <a:prstGeom prst="rect">
            <a:avLst/>
          </a:prstGeom>
          <a:noFill/>
        </p:spPr>
        <p:txBody>
          <a:bodyPr wrap="square" rtlCol="0">
            <a:spAutoFit/>
          </a:bodyPr>
          <a:lstStyle/>
          <a:p>
            <a:pPr algn="just">
              <a:lnSpc>
                <a:spcPts val="1600"/>
              </a:lnSpc>
              <a:spcAft>
                <a:spcPts val="800"/>
              </a:spcAft>
            </a:pPr>
            <a:r>
              <a:rPr lang="zh-CN" altLang="en-US" sz="1000" dirty="0">
                <a:solidFill>
                  <a:schemeClr val="tx1"/>
                </a:solidFill>
                <a:latin typeface="黑体" panose="02010600030101010101" charset="-122"/>
                <a:ea typeface="黑体" panose="02010600030101010101" charset="-122"/>
              </a:rPr>
              <a:t>您的内容打在这里，或者通过复制您的文本后，在此框中选择粘贴，并选择只保留文字</a:t>
            </a:r>
            <a:r>
              <a:rPr lang="zh-CN" altLang="en-US" sz="1000" dirty="0" smtClean="0">
                <a:solidFill>
                  <a:schemeClr val="tx1"/>
                </a:solidFill>
                <a:latin typeface="黑体" panose="02010600030101010101" charset="-122"/>
                <a:ea typeface="黑体" panose="02010600030101010101" charset="-122"/>
              </a:rPr>
              <a:t>。</a:t>
            </a:r>
          </a:p>
        </p:txBody>
      </p:sp>
      <p:sp>
        <p:nvSpPr>
          <p:cNvPr id="62" name="文本框 61"/>
          <p:cNvSpPr txBox="1"/>
          <p:nvPr/>
        </p:nvSpPr>
        <p:spPr>
          <a:xfrm>
            <a:off x="4549594" y="5122361"/>
            <a:ext cx="1261884" cy="307777"/>
          </a:xfrm>
          <a:prstGeom prst="rect">
            <a:avLst/>
          </a:prstGeom>
          <a:noFill/>
        </p:spPr>
        <p:txBody>
          <a:bodyPr wrap="none" rtlCol="0">
            <a:spAutoFit/>
          </a:bodyPr>
          <a:lstStyle>
            <a:defPPr>
              <a:defRPr lang="zh-CN"/>
            </a:defPPr>
            <a:lvl1pPr>
              <a:defRPr sz="2800" spc="2000">
                <a:gradFill flip="none" rotWithShape="1">
                  <a:gsLst>
                    <a:gs pos="100000">
                      <a:srgbClr val="D49D57"/>
                    </a:gs>
                    <a:gs pos="30000">
                      <a:srgbClr val="F9EDD8"/>
                    </a:gs>
                    <a:gs pos="0">
                      <a:srgbClr val="F4DEBD"/>
                    </a:gs>
                  </a:gsLst>
                  <a:lin ang="5400000" scaled="1"/>
                  <a:tileRect/>
                </a:gradFill>
                <a:latin typeface="微软雅黑" panose="020B0503020204020204" charset="-122"/>
                <a:ea typeface="微软雅黑" panose="020B0503020204020204" charset="-122"/>
              </a:defRPr>
            </a:lvl1pPr>
          </a:lstStyle>
          <a:p>
            <a:r>
              <a:rPr lang="zh-CN" altLang="en-US" sz="1400" spc="0" dirty="0" smtClean="0">
                <a:solidFill>
                  <a:schemeClr val="tx1"/>
                </a:solidFill>
                <a:latin typeface="黑体" panose="02010600030101010101" charset="-122"/>
                <a:ea typeface="黑体" panose="02010600030101010101" charset="-122"/>
              </a:rPr>
              <a:t>填写段落标题</a:t>
            </a:r>
          </a:p>
        </p:txBody>
      </p:sp>
      <p:sp>
        <p:nvSpPr>
          <p:cNvPr id="63" name="TextBox 53"/>
          <p:cNvSpPr txBox="1"/>
          <p:nvPr/>
        </p:nvSpPr>
        <p:spPr>
          <a:xfrm>
            <a:off x="5976938" y="1803126"/>
            <a:ext cx="2310175" cy="707886"/>
          </a:xfrm>
          <a:prstGeom prst="rect">
            <a:avLst/>
          </a:prstGeom>
          <a:noFill/>
        </p:spPr>
        <p:txBody>
          <a:bodyPr wrap="square" rtlCol="0">
            <a:spAutoFit/>
          </a:bodyPr>
          <a:lstStyle/>
          <a:p>
            <a:pPr algn="just">
              <a:lnSpc>
                <a:spcPts val="1600"/>
              </a:lnSpc>
              <a:spcAft>
                <a:spcPts val="800"/>
              </a:spcAft>
            </a:pPr>
            <a:r>
              <a:rPr lang="zh-CN" altLang="en-US" sz="1000" dirty="0">
                <a:solidFill>
                  <a:schemeClr val="tx1"/>
                </a:solidFill>
                <a:latin typeface="黑体" panose="02010600030101010101" charset="-122"/>
                <a:ea typeface="黑体" panose="02010600030101010101" charset="-122"/>
              </a:rPr>
              <a:t>您的内容打在这里，或者通过复制您的文本后，在此框中选择粘贴，并选择只保留文字</a:t>
            </a:r>
            <a:r>
              <a:rPr lang="zh-CN" altLang="en-US" sz="1000" dirty="0" smtClean="0">
                <a:solidFill>
                  <a:schemeClr val="tx1"/>
                </a:solidFill>
                <a:latin typeface="黑体" panose="02010600030101010101" charset="-122"/>
                <a:ea typeface="黑体" panose="02010600030101010101" charset="-122"/>
              </a:rPr>
              <a:t>。</a:t>
            </a:r>
          </a:p>
        </p:txBody>
      </p:sp>
      <p:sp>
        <p:nvSpPr>
          <p:cNvPr id="64" name="文本框 63"/>
          <p:cNvSpPr txBox="1"/>
          <p:nvPr/>
        </p:nvSpPr>
        <p:spPr>
          <a:xfrm>
            <a:off x="5976938" y="1468069"/>
            <a:ext cx="1261884" cy="307777"/>
          </a:xfrm>
          <a:prstGeom prst="rect">
            <a:avLst/>
          </a:prstGeom>
          <a:noFill/>
        </p:spPr>
        <p:txBody>
          <a:bodyPr wrap="none" rtlCol="0">
            <a:spAutoFit/>
          </a:bodyPr>
          <a:lstStyle>
            <a:defPPr>
              <a:defRPr lang="zh-CN"/>
            </a:defPPr>
            <a:lvl1pPr>
              <a:defRPr sz="2800" spc="2000">
                <a:gradFill flip="none" rotWithShape="1">
                  <a:gsLst>
                    <a:gs pos="100000">
                      <a:srgbClr val="D49D57"/>
                    </a:gs>
                    <a:gs pos="30000">
                      <a:srgbClr val="F9EDD8"/>
                    </a:gs>
                    <a:gs pos="0">
                      <a:srgbClr val="F4DEBD"/>
                    </a:gs>
                  </a:gsLst>
                  <a:lin ang="5400000" scaled="1"/>
                  <a:tileRect/>
                </a:gradFill>
                <a:latin typeface="微软雅黑" panose="020B0503020204020204" charset="-122"/>
                <a:ea typeface="微软雅黑" panose="020B0503020204020204" charset="-122"/>
              </a:defRPr>
            </a:lvl1pPr>
          </a:lstStyle>
          <a:p>
            <a:r>
              <a:rPr lang="zh-CN" altLang="en-US" sz="1400" spc="0" dirty="0" smtClean="0">
                <a:solidFill>
                  <a:schemeClr val="tx1"/>
                </a:solidFill>
                <a:latin typeface="黑体" panose="02010600030101010101" charset="-122"/>
                <a:ea typeface="黑体" panose="02010600030101010101" charset="-122"/>
              </a:rPr>
              <a:t>填写段落标题</a:t>
            </a:r>
          </a:p>
        </p:txBody>
      </p:sp>
      <p:sp>
        <p:nvSpPr>
          <p:cNvPr id="65" name="TextBox 53"/>
          <p:cNvSpPr txBox="1"/>
          <p:nvPr/>
        </p:nvSpPr>
        <p:spPr>
          <a:xfrm>
            <a:off x="8216107" y="4564561"/>
            <a:ext cx="2310175" cy="707886"/>
          </a:xfrm>
          <a:prstGeom prst="rect">
            <a:avLst/>
          </a:prstGeom>
          <a:noFill/>
        </p:spPr>
        <p:txBody>
          <a:bodyPr wrap="square" rtlCol="0">
            <a:spAutoFit/>
          </a:bodyPr>
          <a:lstStyle/>
          <a:p>
            <a:pPr algn="just">
              <a:lnSpc>
                <a:spcPts val="1600"/>
              </a:lnSpc>
              <a:spcAft>
                <a:spcPts val="800"/>
              </a:spcAft>
            </a:pPr>
            <a:r>
              <a:rPr lang="zh-CN" altLang="en-US" sz="1000" dirty="0">
                <a:solidFill>
                  <a:schemeClr val="tx1"/>
                </a:solidFill>
                <a:latin typeface="黑体" panose="02010600030101010101" charset="-122"/>
                <a:ea typeface="黑体" panose="02010600030101010101" charset="-122"/>
              </a:rPr>
              <a:t>您的内容打在这里，或者通过复制您的文本后，在此框中选择粘贴，并选择只保留文字</a:t>
            </a:r>
            <a:r>
              <a:rPr lang="zh-CN" altLang="en-US" sz="1000" dirty="0" smtClean="0">
                <a:solidFill>
                  <a:schemeClr val="tx1"/>
                </a:solidFill>
                <a:latin typeface="黑体" panose="02010600030101010101" charset="-122"/>
                <a:ea typeface="黑体" panose="02010600030101010101" charset="-122"/>
              </a:rPr>
              <a:t>。</a:t>
            </a:r>
          </a:p>
        </p:txBody>
      </p:sp>
      <p:sp>
        <p:nvSpPr>
          <p:cNvPr id="66" name="文本框 65"/>
          <p:cNvSpPr txBox="1"/>
          <p:nvPr/>
        </p:nvSpPr>
        <p:spPr>
          <a:xfrm>
            <a:off x="8216107" y="4229504"/>
            <a:ext cx="1261884" cy="307777"/>
          </a:xfrm>
          <a:prstGeom prst="rect">
            <a:avLst/>
          </a:prstGeom>
          <a:noFill/>
        </p:spPr>
        <p:txBody>
          <a:bodyPr wrap="none" rtlCol="0">
            <a:spAutoFit/>
          </a:bodyPr>
          <a:lstStyle>
            <a:defPPr>
              <a:defRPr lang="zh-CN"/>
            </a:defPPr>
            <a:lvl1pPr>
              <a:defRPr sz="2800" spc="2000">
                <a:gradFill flip="none" rotWithShape="1">
                  <a:gsLst>
                    <a:gs pos="100000">
                      <a:srgbClr val="D49D57"/>
                    </a:gs>
                    <a:gs pos="30000">
                      <a:srgbClr val="F9EDD8"/>
                    </a:gs>
                    <a:gs pos="0">
                      <a:srgbClr val="F4DEBD"/>
                    </a:gs>
                  </a:gsLst>
                  <a:lin ang="5400000" scaled="1"/>
                  <a:tileRect/>
                </a:gradFill>
                <a:latin typeface="微软雅黑" panose="020B0503020204020204" charset="-122"/>
                <a:ea typeface="微软雅黑" panose="020B0503020204020204" charset="-122"/>
              </a:defRPr>
            </a:lvl1pPr>
          </a:lstStyle>
          <a:p>
            <a:r>
              <a:rPr lang="zh-CN" altLang="en-US" sz="1400" spc="0" dirty="0" smtClean="0">
                <a:solidFill>
                  <a:schemeClr val="tx1"/>
                </a:solidFill>
                <a:latin typeface="黑体" panose="02010600030101010101" charset="-122"/>
                <a:ea typeface="黑体" panose="02010600030101010101" charset="-122"/>
              </a:rPr>
              <a:t>填写段落标题</a:t>
            </a: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0"/>
                                        </p:tgtEl>
                                        <p:attrNameLst>
                                          <p:attrName>style.visibility</p:attrName>
                                        </p:attrNameLst>
                                      </p:cBhvr>
                                      <p:to>
                                        <p:strVal val="visible"/>
                                      </p:to>
                                    </p:set>
                                    <p:animEffect transition="in" filter="wipe(left)">
                                      <p:cBhvr>
                                        <p:cTn id="12" dur="500"/>
                                        <p:tgtEl>
                                          <p:spTgt spid="2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2" presetClass="entr" presetSubtype="1" accel="50000" decel="5000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1500" fill="hold"/>
                                        <p:tgtEl>
                                          <p:spTgt spid="30"/>
                                        </p:tgtEl>
                                        <p:attrNameLst>
                                          <p:attrName>ppt_x</p:attrName>
                                        </p:attrNameLst>
                                      </p:cBhvr>
                                      <p:tavLst>
                                        <p:tav tm="0">
                                          <p:val>
                                            <p:strVal val="#ppt_x"/>
                                          </p:val>
                                        </p:tav>
                                        <p:tav tm="100000">
                                          <p:val>
                                            <p:strVal val="#ppt_x"/>
                                          </p:val>
                                        </p:tav>
                                      </p:tavLst>
                                    </p:anim>
                                    <p:anim calcmode="lin" valueType="num">
                                      <p:cBhvr additive="base">
                                        <p:cTn id="21" dur="1500" fill="hold"/>
                                        <p:tgtEl>
                                          <p:spTgt spid="30"/>
                                        </p:tgtEl>
                                        <p:attrNameLst>
                                          <p:attrName>ppt_y</p:attrName>
                                        </p:attrNameLst>
                                      </p:cBhvr>
                                      <p:tavLst>
                                        <p:tav tm="0">
                                          <p:val>
                                            <p:strVal val="0-#ppt_h/2"/>
                                          </p:val>
                                        </p:tav>
                                        <p:tav tm="100000">
                                          <p:val>
                                            <p:strVal val="#ppt_y"/>
                                          </p:val>
                                        </p:tav>
                                      </p:tavLst>
                                    </p:anim>
                                  </p:childTnLst>
                                </p:cTn>
                              </p:par>
                              <p:par>
                                <p:cTn id="22" presetID="8" presetClass="emph" presetSubtype="0" repeatCount="indefinite" fill="hold" grpId="1" nodeType="withEffect">
                                  <p:stCondLst>
                                    <p:cond delay="0"/>
                                  </p:stCondLst>
                                  <p:childTnLst>
                                    <p:animRot by="-43200000">
                                      <p:cBhvr>
                                        <p:cTn id="23" dur="8000" fill="hold"/>
                                        <p:tgtEl>
                                          <p:spTgt spid="30"/>
                                        </p:tgtEl>
                                        <p:attrNameLst>
                                          <p:attrName>r</p:attrName>
                                        </p:attrNameLst>
                                      </p:cBhvr>
                                    </p:animRot>
                                  </p:childTnLst>
                                </p:cTn>
                              </p:par>
                              <p:par>
                                <p:cTn id="24" presetID="2" presetClass="entr" presetSubtype="1" accel="50000" decel="50000" fill="hold" grpId="0" nodeType="withEffect">
                                  <p:stCondLst>
                                    <p:cond delay="50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1500" fill="hold"/>
                                        <p:tgtEl>
                                          <p:spTgt spid="36"/>
                                        </p:tgtEl>
                                        <p:attrNameLst>
                                          <p:attrName>ppt_x</p:attrName>
                                        </p:attrNameLst>
                                      </p:cBhvr>
                                      <p:tavLst>
                                        <p:tav tm="0">
                                          <p:val>
                                            <p:strVal val="#ppt_x"/>
                                          </p:val>
                                        </p:tav>
                                        <p:tav tm="100000">
                                          <p:val>
                                            <p:strVal val="#ppt_x"/>
                                          </p:val>
                                        </p:tav>
                                      </p:tavLst>
                                    </p:anim>
                                    <p:anim calcmode="lin" valueType="num">
                                      <p:cBhvr additive="base">
                                        <p:cTn id="27" dur="1500" fill="hold"/>
                                        <p:tgtEl>
                                          <p:spTgt spid="36"/>
                                        </p:tgtEl>
                                        <p:attrNameLst>
                                          <p:attrName>ppt_y</p:attrName>
                                        </p:attrNameLst>
                                      </p:cBhvr>
                                      <p:tavLst>
                                        <p:tav tm="0">
                                          <p:val>
                                            <p:strVal val="0-#ppt_h/2"/>
                                          </p:val>
                                        </p:tav>
                                        <p:tav tm="100000">
                                          <p:val>
                                            <p:strVal val="#ppt_y"/>
                                          </p:val>
                                        </p:tav>
                                      </p:tavLst>
                                    </p:anim>
                                  </p:childTnLst>
                                </p:cTn>
                              </p:par>
                              <p:par>
                                <p:cTn id="28" presetID="8" presetClass="emph" presetSubtype="0" repeatCount="indefinite" fill="hold" grpId="1" nodeType="withEffect">
                                  <p:stCondLst>
                                    <p:cond delay="500"/>
                                  </p:stCondLst>
                                  <p:childTnLst>
                                    <p:animRot by="86400000">
                                      <p:cBhvr>
                                        <p:cTn id="29" dur="7500" fill="hold"/>
                                        <p:tgtEl>
                                          <p:spTgt spid="36"/>
                                        </p:tgtEl>
                                        <p:attrNameLst>
                                          <p:attrName>r</p:attrName>
                                        </p:attrNameLst>
                                      </p:cBhvr>
                                    </p:animRot>
                                  </p:childTnLst>
                                </p:cTn>
                              </p:par>
                              <p:par>
                                <p:cTn id="30" presetID="2" presetClass="entr" presetSubtype="1" accel="50000" decel="50000" fill="hold" grpId="0" nodeType="withEffect">
                                  <p:stCondLst>
                                    <p:cond delay="100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1500" fill="hold"/>
                                        <p:tgtEl>
                                          <p:spTgt spid="32"/>
                                        </p:tgtEl>
                                        <p:attrNameLst>
                                          <p:attrName>ppt_x</p:attrName>
                                        </p:attrNameLst>
                                      </p:cBhvr>
                                      <p:tavLst>
                                        <p:tav tm="0">
                                          <p:val>
                                            <p:strVal val="#ppt_x"/>
                                          </p:val>
                                        </p:tav>
                                        <p:tav tm="100000">
                                          <p:val>
                                            <p:strVal val="#ppt_x"/>
                                          </p:val>
                                        </p:tav>
                                      </p:tavLst>
                                    </p:anim>
                                    <p:anim calcmode="lin" valueType="num">
                                      <p:cBhvr additive="base">
                                        <p:cTn id="33" dur="1500" fill="hold"/>
                                        <p:tgtEl>
                                          <p:spTgt spid="32"/>
                                        </p:tgtEl>
                                        <p:attrNameLst>
                                          <p:attrName>ppt_y</p:attrName>
                                        </p:attrNameLst>
                                      </p:cBhvr>
                                      <p:tavLst>
                                        <p:tav tm="0">
                                          <p:val>
                                            <p:strVal val="0-#ppt_h/2"/>
                                          </p:val>
                                        </p:tav>
                                        <p:tav tm="100000">
                                          <p:val>
                                            <p:strVal val="#ppt_y"/>
                                          </p:val>
                                        </p:tav>
                                      </p:tavLst>
                                    </p:anim>
                                  </p:childTnLst>
                                </p:cTn>
                              </p:par>
                              <p:par>
                                <p:cTn id="34" presetID="8" presetClass="emph" presetSubtype="0" repeatCount="indefinite" fill="hold" grpId="1" nodeType="withEffect">
                                  <p:stCondLst>
                                    <p:cond delay="1000"/>
                                  </p:stCondLst>
                                  <p:childTnLst>
                                    <p:animRot by="-64800000">
                                      <p:cBhvr>
                                        <p:cTn id="35" dur="7000" fill="hold"/>
                                        <p:tgtEl>
                                          <p:spTgt spid="32"/>
                                        </p:tgtEl>
                                        <p:attrNameLst>
                                          <p:attrName>r</p:attrName>
                                        </p:attrNameLst>
                                      </p:cBhvr>
                                    </p:animRot>
                                  </p:childTnLst>
                                </p:cTn>
                              </p:par>
                              <p:par>
                                <p:cTn id="36" presetID="2" presetClass="entr" presetSubtype="1" accel="50000" decel="50000" fill="hold" grpId="0" nodeType="withEffect">
                                  <p:stCondLst>
                                    <p:cond delay="150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1500" fill="hold"/>
                                        <p:tgtEl>
                                          <p:spTgt spid="58"/>
                                        </p:tgtEl>
                                        <p:attrNameLst>
                                          <p:attrName>ppt_x</p:attrName>
                                        </p:attrNameLst>
                                      </p:cBhvr>
                                      <p:tavLst>
                                        <p:tav tm="0">
                                          <p:val>
                                            <p:strVal val="#ppt_x"/>
                                          </p:val>
                                        </p:tav>
                                        <p:tav tm="100000">
                                          <p:val>
                                            <p:strVal val="#ppt_x"/>
                                          </p:val>
                                        </p:tav>
                                      </p:tavLst>
                                    </p:anim>
                                    <p:anim calcmode="lin" valueType="num">
                                      <p:cBhvr additive="base">
                                        <p:cTn id="39" dur="1500" fill="hold"/>
                                        <p:tgtEl>
                                          <p:spTgt spid="58"/>
                                        </p:tgtEl>
                                        <p:attrNameLst>
                                          <p:attrName>ppt_y</p:attrName>
                                        </p:attrNameLst>
                                      </p:cBhvr>
                                      <p:tavLst>
                                        <p:tav tm="0">
                                          <p:val>
                                            <p:strVal val="0-#ppt_h/2"/>
                                          </p:val>
                                        </p:tav>
                                        <p:tav tm="100000">
                                          <p:val>
                                            <p:strVal val="#ppt_y"/>
                                          </p:val>
                                        </p:tav>
                                      </p:tavLst>
                                    </p:anim>
                                  </p:childTnLst>
                                </p:cTn>
                              </p:par>
                              <p:par>
                                <p:cTn id="40" presetID="8" presetClass="emph" presetSubtype="0" repeatCount="indefinite" fill="hold" grpId="1" nodeType="withEffect">
                                  <p:stCondLst>
                                    <p:cond delay="1500"/>
                                  </p:stCondLst>
                                  <p:childTnLst>
                                    <p:animRot by="86400000">
                                      <p:cBhvr>
                                        <p:cTn id="41" dur="6500" fill="hold"/>
                                        <p:tgtEl>
                                          <p:spTgt spid="58"/>
                                        </p:tgtEl>
                                        <p:attrNameLst>
                                          <p:attrName>r</p:attrName>
                                        </p:attrNameLst>
                                      </p:cBhvr>
                                    </p:animRot>
                                  </p:childTnLst>
                                </p:cTn>
                              </p:par>
                              <p:par>
                                <p:cTn id="42" presetID="2" presetClass="entr" presetSubtype="8" decel="100000" fill="hold" grpId="0" nodeType="withEffect">
                                  <p:stCondLst>
                                    <p:cond delay="1500"/>
                                  </p:stCondLst>
                                  <p:childTnLst>
                                    <p:set>
                                      <p:cBhvr>
                                        <p:cTn id="43" dur="1" fill="hold">
                                          <p:stCondLst>
                                            <p:cond delay="0"/>
                                          </p:stCondLst>
                                        </p:cTn>
                                        <p:tgtEl>
                                          <p:spTgt spid="60"/>
                                        </p:tgtEl>
                                        <p:attrNameLst>
                                          <p:attrName>style.visibility</p:attrName>
                                        </p:attrNameLst>
                                      </p:cBhvr>
                                      <p:to>
                                        <p:strVal val="visible"/>
                                      </p:to>
                                    </p:set>
                                    <p:anim calcmode="lin" valueType="num">
                                      <p:cBhvr additive="base">
                                        <p:cTn id="44" dur="1500" fill="hold"/>
                                        <p:tgtEl>
                                          <p:spTgt spid="60"/>
                                        </p:tgtEl>
                                        <p:attrNameLst>
                                          <p:attrName>ppt_x</p:attrName>
                                        </p:attrNameLst>
                                      </p:cBhvr>
                                      <p:tavLst>
                                        <p:tav tm="0">
                                          <p:val>
                                            <p:strVal val="0-#ppt_w/2"/>
                                          </p:val>
                                        </p:tav>
                                        <p:tav tm="100000">
                                          <p:val>
                                            <p:strVal val="#ppt_x"/>
                                          </p:val>
                                        </p:tav>
                                      </p:tavLst>
                                    </p:anim>
                                    <p:anim calcmode="lin" valueType="num">
                                      <p:cBhvr additive="base">
                                        <p:cTn id="45" dur="1500" fill="hold"/>
                                        <p:tgtEl>
                                          <p:spTgt spid="60"/>
                                        </p:tgtEl>
                                        <p:attrNameLst>
                                          <p:attrName>ppt_y</p:attrName>
                                        </p:attrNameLst>
                                      </p:cBhvr>
                                      <p:tavLst>
                                        <p:tav tm="0">
                                          <p:val>
                                            <p:strVal val="#ppt_y"/>
                                          </p:val>
                                        </p:tav>
                                        <p:tav tm="100000">
                                          <p:val>
                                            <p:strVal val="#ppt_y"/>
                                          </p:val>
                                        </p:tav>
                                      </p:tavLst>
                                    </p:anim>
                                  </p:childTnLst>
                                </p:cTn>
                              </p:par>
                              <p:par>
                                <p:cTn id="46" presetID="53" presetClass="entr" presetSubtype="16" fill="hold" grpId="0" nodeType="withEffect">
                                  <p:stCondLst>
                                    <p:cond delay="1500"/>
                                  </p:stCondLst>
                                  <p:childTnLst>
                                    <p:set>
                                      <p:cBhvr>
                                        <p:cTn id="47" dur="1" fill="hold">
                                          <p:stCondLst>
                                            <p:cond delay="0"/>
                                          </p:stCondLst>
                                        </p:cTn>
                                        <p:tgtEl>
                                          <p:spTgt spid="59"/>
                                        </p:tgtEl>
                                        <p:attrNameLst>
                                          <p:attrName>style.visibility</p:attrName>
                                        </p:attrNameLst>
                                      </p:cBhvr>
                                      <p:to>
                                        <p:strVal val="visible"/>
                                      </p:to>
                                    </p:set>
                                    <p:anim calcmode="lin" valueType="num">
                                      <p:cBhvr>
                                        <p:cTn id="48" dur="500" fill="hold"/>
                                        <p:tgtEl>
                                          <p:spTgt spid="59"/>
                                        </p:tgtEl>
                                        <p:attrNameLst>
                                          <p:attrName>ppt_w</p:attrName>
                                        </p:attrNameLst>
                                      </p:cBhvr>
                                      <p:tavLst>
                                        <p:tav tm="0">
                                          <p:val>
                                            <p:fltVal val="0"/>
                                          </p:val>
                                        </p:tav>
                                        <p:tav tm="100000">
                                          <p:val>
                                            <p:strVal val="#ppt_w"/>
                                          </p:val>
                                        </p:tav>
                                      </p:tavLst>
                                    </p:anim>
                                    <p:anim calcmode="lin" valueType="num">
                                      <p:cBhvr>
                                        <p:cTn id="49" dur="500" fill="hold"/>
                                        <p:tgtEl>
                                          <p:spTgt spid="59"/>
                                        </p:tgtEl>
                                        <p:attrNameLst>
                                          <p:attrName>ppt_h</p:attrName>
                                        </p:attrNameLst>
                                      </p:cBhvr>
                                      <p:tavLst>
                                        <p:tav tm="0">
                                          <p:val>
                                            <p:fltVal val="0"/>
                                          </p:val>
                                        </p:tav>
                                        <p:tav tm="100000">
                                          <p:val>
                                            <p:strVal val="#ppt_h"/>
                                          </p:val>
                                        </p:tav>
                                      </p:tavLst>
                                    </p:anim>
                                    <p:animEffect transition="in" filter="fade">
                                      <p:cBhvr>
                                        <p:cTn id="50" dur="500"/>
                                        <p:tgtEl>
                                          <p:spTgt spid="59"/>
                                        </p:tgtEl>
                                      </p:cBhvr>
                                    </p:animEffect>
                                  </p:childTnLst>
                                </p:cTn>
                              </p:par>
                              <p:par>
                                <p:cTn id="51" presetID="2" presetClass="entr" presetSubtype="8" decel="100000" fill="hold" grpId="0" nodeType="withEffect">
                                  <p:stCondLst>
                                    <p:cond delay="200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1500" fill="hold"/>
                                        <p:tgtEl>
                                          <p:spTgt spid="62"/>
                                        </p:tgtEl>
                                        <p:attrNameLst>
                                          <p:attrName>ppt_x</p:attrName>
                                        </p:attrNameLst>
                                      </p:cBhvr>
                                      <p:tavLst>
                                        <p:tav tm="0">
                                          <p:val>
                                            <p:strVal val="0-#ppt_w/2"/>
                                          </p:val>
                                        </p:tav>
                                        <p:tav tm="100000">
                                          <p:val>
                                            <p:strVal val="#ppt_x"/>
                                          </p:val>
                                        </p:tav>
                                      </p:tavLst>
                                    </p:anim>
                                    <p:anim calcmode="lin" valueType="num">
                                      <p:cBhvr additive="base">
                                        <p:cTn id="54" dur="1500" fill="hold"/>
                                        <p:tgtEl>
                                          <p:spTgt spid="62"/>
                                        </p:tgtEl>
                                        <p:attrNameLst>
                                          <p:attrName>ppt_y</p:attrName>
                                        </p:attrNameLst>
                                      </p:cBhvr>
                                      <p:tavLst>
                                        <p:tav tm="0">
                                          <p:val>
                                            <p:strVal val="#ppt_y"/>
                                          </p:val>
                                        </p:tav>
                                        <p:tav tm="100000">
                                          <p:val>
                                            <p:strVal val="#ppt_y"/>
                                          </p:val>
                                        </p:tav>
                                      </p:tavLst>
                                    </p:anim>
                                  </p:childTnLst>
                                </p:cTn>
                              </p:par>
                              <p:par>
                                <p:cTn id="55" presetID="53" presetClass="entr" presetSubtype="16" fill="hold" grpId="0" nodeType="withEffect">
                                  <p:stCondLst>
                                    <p:cond delay="2000"/>
                                  </p:stCondLst>
                                  <p:childTnLst>
                                    <p:set>
                                      <p:cBhvr>
                                        <p:cTn id="56" dur="1" fill="hold">
                                          <p:stCondLst>
                                            <p:cond delay="0"/>
                                          </p:stCondLst>
                                        </p:cTn>
                                        <p:tgtEl>
                                          <p:spTgt spid="61"/>
                                        </p:tgtEl>
                                        <p:attrNameLst>
                                          <p:attrName>style.visibility</p:attrName>
                                        </p:attrNameLst>
                                      </p:cBhvr>
                                      <p:to>
                                        <p:strVal val="visible"/>
                                      </p:to>
                                    </p:set>
                                    <p:anim calcmode="lin" valueType="num">
                                      <p:cBhvr>
                                        <p:cTn id="57" dur="500" fill="hold"/>
                                        <p:tgtEl>
                                          <p:spTgt spid="61"/>
                                        </p:tgtEl>
                                        <p:attrNameLst>
                                          <p:attrName>ppt_w</p:attrName>
                                        </p:attrNameLst>
                                      </p:cBhvr>
                                      <p:tavLst>
                                        <p:tav tm="0">
                                          <p:val>
                                            <p:fltVal val="0"/>
                                          </p:val>
                                        </p:tav>
                                        <p:tav tm="100000">
                                          <p:val>
                                            <p:strVal val="#ppt_w"/>
                                          </p:val>
                                        </p:tav>
                                      </p:tavLst>
                                    </p:anim>
                                    <p:anim calcmode="lin" valueType="num">
                                      <p:cBhvr>
                                        <p:cTn id="58" dur="500" fill="hold"/>
                                        <p:tgtEl>
                                          <p:spTgt spid="61"/>
                                        </p:tgtEl>
                                        <p:attrNameLst>
                                          <p:attrName>ppt_h</p:attrName>
                                        </p:attrNameLst>
                                      </p:cBhvr>
                                      <p:tavLst>
                                        <p:tav tm="0">
                                          <p:val>
                                            <p:fltVal val="0"/>
                                          </p:val>
                                        </p:tav>
                                        <p:tav tm="100000">
                                          <p:val>
                                            <p:strVal val="#ppt_h"/>
                                          </p:val>
                                        </p:tav>
                                      </p:tavLst>
                                    </p:anim>
                                    <p:animEffect transition="in" filter="fade">
                                      <p:cBhvr>
                                        <p:cTn id="59" dur="500"/>
                                        <p:tgtEl>
                                          <p:spTgt spid="61"/>
                                        </p:tgtEl>
                                      </p:cBhvr>
                                    </p:animEffect>
                                  </p:childTnLst>
                                </p:cTn>
                              </p:par>
                              <p:par>
                                <p:cTn id="60" presetID="2" presetClass="entr" presetSubtype="8" decel="100000" fill="hold" grpId="0" nodeType="withEffect">
                                  <p:stCondLst>
                                    <p:cond delay="250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1500" fill="hold"/>
                                        <p:tgtEl>
                                          <p:spTgt spid="64"/>
                                        </p:tgtEl>
                                        <p:attrNameLst>
                                          <p:attrName>ppt_x</p:attrName>
                                        </p:attrNameLst>
                                      </p:cBhvr>
                                      <p:tavLst>
                                        <p:tav tm="0">
                                          <p:val>
                                            <p:strVal val="0-#ppt_w/2"/>
                                          </p:val>
                                        </p:tav>
                                        <p:tav tm="100000">
                                          <p:val>
                                            <p:strVal val="#ppt_x"/>
                                          </p:val>
                                        </p:tav>
                                      </p:tavLst>
                                    </p:anim>
                                    <p:anim calcmode="lin" valueType="num">
                                      <p:cBhvr additive="base">
                                        <p:cTn id="63" dur="1500" fill="hold"/>
                                        <p:tgtEl>
                                          <p:spTgt spid="64"/>
                                        </p:tgtEl>
                                        <p:attrNameLst>
                                          <p:attrName>ppt_y</p:attrName>
                                        </p:attrNameLst>
                                      </p:cBhvr>
                                      <p:tavLst>
                                        <p:tav tm="0">
                                          <p:val>
                                            <p:strVal val="#ppt_y"/>
                                          </p:val>
                                        </p:tav>
                                        <p:tav tm="100000">
                                          <p:val>
                                            <p:strVal val="#ppt_y"/>
                                          </p:val>
                                        </p:tav>
                                      </p:tavLst>
                                    </p:anim>
                                  </p:childTnLst>
                                </p:cTn>
                              </p:par>
                              <p:par>
                                <p:cTn id="64" presetID="53" presetClass="entr" presetSubtype="16" fill="hold" grpId="0" nodeType="withEffect">
                                  <p:stCondLst>
                                    <p:cond delay="2500"/>
                                  </p:stCondLst>
                                  <p:childTnLst>
                                    <p:set>
                                      <p:cBhvr>
                                        <p:cTn id="65" dur="1" fill="hold">
                                          <p:stCondLst>
                                            <p:cond delay="0"/>
                                          </p:stCondLst>
                                        </p:cTn>
                                        <p:tgtEl>
                                          <p:spTgt spid="63"/>
                                        </p:tgtEl>
                                        <p:attrNameLst>
                                          <p:attrName>style.visibility</p:attrName>
                                        </p:attrNameLst>
                                      </p:cBhvr>
                                      <p:to>
                                        <p:strVal val="visible"/>
                                      </p:to>
                                    </p:set>
                                    <p:anim calcmode="lin" valueType="num">
                                      <p:cBhvr>
                                        <p:cTn id="66" dur="500" fill="hold"/>
                                        <p:tgtEl>
                                          <p:spTgt spid="63"/>
                                        </p:tgtEl>
                                        <p:attrNameLst>
                                          <p:attrName>ppt_w</p:attrName>
                                        </p:attrNameLst>
                                      </p:cBhvr>
                                      <p:tavLst>
                                        <p:tav tm="0">
                                          <p:val>
                                            <p:fltVal val="0"/>
                                          </p:val>
                                        </p:tav>
                                        <p:tav tm="100000">
                                          <p:val>
                                            <p:strVal val="#ppt_w"/>
                                          </p:val>
                                        </p:tav>
                                      </p:tavLst>
                                    </p:anim>
                                    <p:anim calcmode="lin" valueType="num">
                                      <p:cBhvr>
                                        <p:cTn id="67" dur="500" fill="hold"/>
                                        <p:tgtEl>
                                          <p:spTgt spid="63"/>
                                        </p:tgtEl>
                                        <p:attrNameLst>
                                          <p:attrName>ppt_h</p:attrName>
                                        </p:attrNameLst>
                                      </p:cBhvr>
                                      <p:tavLst>
                                        <p:tav tm="0">
                                          <p:val>
                                            <p:fltVal val="0"/>
                                          </p:val>
                                        </p:tav>
                                        <p:tav tm="100000">
                                          <p:val>
                                            <p:strVal val="#ppt_h"/>
                                          </p:val>
                                        </p:tav>
                                      </p:tavLst>
                                    </p:anim>
                                    <p:animEffect transition="in" filter="fade">
                                      <p:cBhvr>
                                        <p:cTn id="68" dur="500"/>
                                        <p:tgtEl>
                                          <p:spTgt spid="63"/>
                                        </p:tgtEl>
                                      </p:cBhvr>
                                    </p:animEffect>
                                  </p:childTnLst>
                                </p:cTn>
                              </p:par>
                              <p:par>
                                <p:cTn id="69" presetID="2" presetClass="entr" presetSubtype="8" decel="100000" fill="hold" grpId="0" nodeType="withEffect">
                                  <p:stCondLst>
                                    <p:cond delay="3000"/>
                                  </p:stCondLst>
                                  <p:childTnLst>
                                    <p:set>
                                      <p:cBhvr>
                                        <p:cTn id="70" dur="1" fill="hold">
                                          <p:stCondLst>
                                            <p:cond delay="0"/>
                                          </p:stCondLst>
                                        </p:cTn>
                                        <p:tgtEl>
                                          <p:spTgt spid="66"/>
                                        </p:tgtEl>
                                        <p:attrNameLst>
                                          <p:attrName>style.visibility</p:attrName>
                                        </p:attrNameLst>
                                      </p:cBhvr>
                                      <p:to>
                                        <p:strVal val="visible"/>
                                      </p:to>
                                    </p:set>
                                    <p:anim calcmode="lin" valueType="num">
                                      <p:cBhvr additive="base">
                                        <p:cTn id="71" dur="1500" fill="hold"/>
                                        <p:tgtEl>
                                          <p:spTgt spid="66"/>
                                        </p:tgtEl>
                                        <p:attrNameLst>
                                          <p:attrName>ppt_x</p:attrName>
                                        </p:attrNameLst>
                                      </p:cBhvr>
                                      <p:tavLst>
                                        <p:tav tm="0">
                                          <p:val>
                                            <p:strVal val="0-#ppt_w/2"/>
                                          </p:val>
                                        </p:tav>
                                        <p:tav tm="100000">
                                          <p:val>
                                            <p:strVal val="#ppt_x"/>
                                          </p:val>
                                        </p:tav>
                                      </p:tavLst>
                                    </p:anim>
                                    <p:anim calcmode="lin" valueType="num">
                                      <p:cBhvr additive="base">
                                        <p:cTn id="72" dur="1500" fill="hold"/>
                                        <p:tgtEl>
                                          <p:spTgt spid="66"/>
                                        </p:tgtEl>
                                        <p:attrNameLst>
                                          <p:attrName>ppt_y</p:attrName>
                                        </p:attrNameLst>
                                      </p:cBhvr>
                                      <p:tavLst>
                                        <p:tav tm="0">
                                          <p:val>
                                            <p:strVal val="#ppt_y"/>
                                          </p:val>
                                        </p:tav>
                                        <p:tav tm="100000">
                                          <p:val>
                                            <p:strVal val="#ppt_y"/>
                                          </p:val>
                                        </p:tav>
                                      </p:tavLst>
                                    </p:anim>
                                  </p:childTnLst>
                                </p:cTn>
                              </p:par>
                              <p:par>
                                <p:cTn id="73" presetID="53" presetClass="entr" presetSubtype="16" fill="hold" grpId="0" nodeType="withEffect">
                                  <p:stCondLst>
                                    <p:cond delay="3000"/>
                                  </p:stCondLst>
                                  <p:childTnLst>
                                    <p:set>
                                      <p:cBhvr>
                                        <p:cTn id="74" dur="1" fill="hold">
                                          <p:stCondLst>
                                            <p:cond delay="0"/>
                                          </p:stCondLst>
                                        </p:cTn>
                                        <p:tgtEl>
                                          <p:spTgt spid="65"/>
                                        </p:tgtEl>
                                        <p:attrNameLst>
                                          <p:attrName>style.visibility</p:attrName>
                                        </p:attrNameLst>
                                      </p:cBhvr>
                                      <p:to>
                                        <p:strVal val="visible"/>
                                      </p:to>
                                    </p:set>
                                    <p:anim calcmode="lin" valueType="num">
                                      <p:cBhvr>
                                        <p:cTn id="75" dur="500" fill="hold"/>
                                        <p:tgtEl>
                                          <p:spTgt spid="65"/>
                                        </p:tgtEl>
                                        <p:attrNameLst>
                                          <p:attrName>ppt_w</p:attrName>
                                        </p:attrNameLst>
                                      </p:cBhvr>
                                      <p:tavLst>
                                        <p:tav tm="0">
                                          <p:val>
                                            <p:fltVal val="0"/>
                                          </p:val>
                                        </p:tav>
                                        <p:tav tm="100000">
                                          <p:val>
                                            <p:strVal val="#ppt_w"/>
                                          </p:val>
                                        </p:tav>
                                      </p:tavLst>
                                    </p:anim>
                                    <p:anim calcmode="lin" valueType="num">
                                      <p:cBhvr>
                                        <p:cTn id="76" dur="500" fill="hold"/>
                                        <p:tgtEl>
                                          <p:spTgt spid="65"/>
                                        </p:tgtEl>
                                        <p:attrNameLst>
                                          <p:attrName>ppt_h</p:attrName>
                                        </p:attrNameLst>
                                      </p:cBhvr>
                                      <p:tavLst>
                                        <p:tav tm="0">
                                          <p:val>
                                            <p:fltVal val="0"/>
                                          </p:val>
                                        </p:tav>
                                        <p:tav tm="100000">
                                          <p:val>
                                            <p:strVal val="#ppt_h"/>
                                          </p:val>
                                        </p:tav>
                                      </p:tavLst>
                                    </p:anim>
                                    <p:animEffect transition="in" filter="fade">
                                      <p:cBhvr>
                                        <p:cTn id="7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ldLvl="0" animBg="1"/>
      <p:bldP spid="3" grpId="0" bldLvl="0" animBg="1"/>
      <p:bldP spid="210" grpId="0"/>
      <p:bldP spid="30" grpId="0" bldLvl="0" animBg="1"/>
      <p:bldP spid="30" grpId="1" bldLvl="0" animBg="1"/>
      <p:bldP spid="32" grpId="0" bldLvl="0" animBg="1"/>
      <p:bldP spid="32" grpId="1" bldLvl="0" animBg="1"/>
      <p:bldP spid="36" grpId="0" bldLvl="0" animBg="1"/>
      <p:bldP spid="36" grpId="1" bldLvl="0" animBg="1"/>
      <p:bldP spid="58" grpId="0" bldLvl="0" animBg="1"/>
      <p:bldP spid="58" grpId="1" bldLvl="0" animBg="1"/>
      <p:bldP spid="59" grpId="0"/>
      <p:bldP spid="60" grpId="0"/>
      <p:bldP spid="61" grpId="0"/>
      <p:bldP spid="62" grpId="0"/>
      <p:bldP spid="63" grpId="0"/>
      <p:bldP spid="64" grpId="0"/>
      <p:bldP spid="65" grpId="0"/>
      <p:bldP spid="6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a:stretch>
        </a:blipFill>
        <a:effectLst/>
      </p:bgPr>
    </p:bg>
    <p:spTree>
      <p:nvGrpSpPr>
        <p:cNvPr id="1" name=""/>
        <p:cNvGrpSpPr/>
        <p:nvPr/>
      </p:nvGrpSpPr>
      <p:grpSpPr>
        <a:xfrm>
          <a:off x="0" y="0"/>
          <a:ext cx="0" cy="0"/>
          <a:chOff x="0" y="0"/>
          <a:chExt cx="0" cy="0"/>
        </a:xfrm>
      </p:grpSpPr>
      <p:sp>
        <p:nvSpPr>
          <p:cNvPr id="10" name="TextBox 1"/>
          <p:cNvSpPr txBox="1">
            <a:spLocks noChangeArrowheads="1"/>
          </p:cNvSpPr>
          <p:nvPr/>
        </p:nvSpPr>
        <p:spPr bwMode="auto">
          <a:xfrm>
            <a:off x="3833672" y="2997687"/>
            <a:ext cx="4594225" cy="1397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8000" b="1" dirty="0">
                <a:solidFill>
                  <a:schemeClr val="bg1"/>
                </a:solidFill>
                <a:latin typeface="微软雅黑" panose="020B0503020204020204" charset="-122"/>
                <a:ea typeface="微软雅黑" panose="020B0503020204020204" charset="-122"/>
              </a:rPr>
              <a:t>THANKS</a:t>
            </a:r>
          </a:p>
        </p:txBody>
      </p:sp>
      <p:sp>
        <p:nvSpPr>
          <p:cNvPr id="11" name="空心弧 10"/>
          <p:cNvSpPr/>
          <p:nvPr/>
        </p:nvSpPr>
        <p:spPr bwMode="auto">
          <a:xfrm rot="7086271">
            <a:off x="6879556" y="2678463"/>
            <a:ext cx="1976967" cy="1976967"/>
          </a:xfrm>
          <a:prstGeom prst="blockArc">
            <a:avLst>
              <a:gd name="adj1" fmla="val 5502533"/>
              <a:gd name="adj2" fmla="val 1980318"/>
              <a:gd name="adj3" fmla="val 1053"/>
            </a:avLst>
          </a:prstGeom>
          <a:solidFill>
            <a:schemeClr val="bg1"/>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400">
              <a:solidFill>
                <a:schemeClr val="bg1"/>
              </a:solidFill>
            </a:endParaRPr>
          </a:p>
        </p:txBody>
      </p:sp>
      <p:sp>
        <p:nvSpPr>
          <p:cNvPr id="12" name="TextBox 8"/>
          <p:cNvSpPr txBox="1">
            <a:spLocks noChangeArrowheads="1"/>
          </p:cNvSpPr>
          <p:nvPr/>
        </p:nvSpPr>
        <p:spPr bwMode="auto">
          <a:xfrm>
            <a:off x="4030523" y="4124146"/>
            <a:ext cx="2923116" cy="4832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Calibri" panose="020F0502020204030204" charset="0"/>
                <a:ea typeface="宋体" panose="02010600030101010101" pitchFamily="2" charset="-122"/>
              </a:defRPr>
            </a:lvl1pPr>
            <a:lvl2pPr marL="742950" indent="-285750">
              <a:defRPr sz="2400">
                <a:solidFill>
                  <a:schemeClr val="tx1"/>
                </a:solidFill>
                <a:latin typeface="Calibri" panose="020F0502020204030204" charset="0"/>
                <a:ea typeface="宋体" panose="02010600030101010101" pitchFamily="2" charset="-122"/>
              </a:defRPr>
            </a:lvl2pPr>
            <a:lvl3pPr>
              <a:defRPr sz="2000">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dist" eaLnBrk="1" hangingPunct="1">
              <a:defRPr/>
            </a:pPr>
            <a:r>
              <a:rPr lang="zh-CN" altLang="en-US" sz="2400" dirty="0" smtClean="0">
                <a:solidFill>
                  <a:schemeClr val="bg1"/>
                </a:solidFill>
                <a:latin typeface="微软雅黑" panose="020B0503020204020204" charset="-122"/>
                <a:ea typeface="微软雅黑" panose="020B0503020204020204" charset="-122"/>
              </a:rPr>
              <a:t>谢谢聆听</a:t>
            </a:r>
          </a:p>
        </p:txBody>
      </p:sp>
    </p:spTree>
  </p:cSld>
  <p:clrMapOvr>
    <a:masterClrMapping/>
  </p:clrMapOvr>
  <mc:AlternateContent xmlns:mc="http://schemas.openxmlformats.org/markup-compatibility/2006">
    <mc:Choice xmlns:p14="http://schemas.microsoft.com/office/powerpoint/2010/main" xmlns="" Requires="p14">
      <p:transition spd="slow" p14:dur="1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1000"/>
                                        <p:tgtEl>
                                          <p:spTgt spid="12"/>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ldLvl="0" animBg="1"/>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环保低碳植树林业绿化ppt模板"/>
</p:tagLst>
</file>

<file path=ppt/tags/tag2.xml><?xml version="1.0" encoding="utf-8"?>
<p:tagLst xmlns:a="http://schemas.openxmlformats.org/drawingml/2006/main" xmlns:r="http://schemas.openxmlformats.org/officeDocument/2006/relationships" xmlns:p="http://schemas.openxmlformats.org/presentationml/2006/main">
  <p:tag name="TIMING" val="|0.7|1.5|1.1|1|0.9|1.2"/>
</p:tagLst>
</file>

<file path=ppt/tags/tag3.xml><?xml version="1.0" encoding="utf-8"?>
<p:tagLst xmlns:a="http://schemas.openxmlformats.org/drawingml/2006/main" xmlns:r="http://schemas.openxmlformats.org/officeDocument/2006/relationships" xmlns:p="http://schemas.openxmlformats.org/presentationml/2006/main">
  <p:tag name="TIMING" val="|1.2|1.2|0.9|1.3|1.1"/>
</p:tagLst>
</file>

<file path=ppt/tags/tag4.xml><?xml version="1.0" encoding="utf-8"?>
<p:tagLst xmlns:a="http://schemas.openxmlformats.org/drawingml/2006/main" xmlns:r="http://schemas.openxmlformats.org/officeDocument/2006/relationships" xmlns:p="http://schemas.openxmlformats.org/presentationml/2006/main">
  <p:tag name="TIMING" val="|0.5|1.1|1.4|1.5"/>
</p:tagLst>
</file>

<file path=ppt/tags/tag5.xml><?xml version="1.0" encoding="utf-8"?>
<p:tagLst xmlns:a="http://schemas.openxmlformats.org/drawingml/2006/main" xmlns:r="http://schemas.openxmlformats.org/officeDocument/2006/relationships" xmlns:p="http://schemas.openxmlformats.org/presentationml/2006/main">
  <p:tag name="TIMING" val="|0.6|1.2|0.6"/>
</p:tagLst>
</file>

<file path=ppt/tags/tag6.xml><?xml version="1.0" encoding="utf-8"?>
<p:tagLst xmlns:a="http://schemas.openxmlformats.org/drawingml/2006/main" xmlns:r="http://schemas.openxmlformats.org/officeDocument/2006/relationships" xmlns:p="http://schemas.openxmlformats.org/presentationml/2006/main">
  <p:tag name="TIMING" val="|0.6|1.2|0.6"/>
</p:tagLst>
</file>

<file path=ppt/tags/tag7.xml><?xml version="1.0" encoding="utf-8"?>
<p:tagLst xmlns:a="http://schemas.openxmlformats.org/drawingml/2006/main" xmlns:r="http://schemas.openxmlformats.org/officeDocument/2006/relationships" xmlns:p="http://schemas.openxmlformats.org/presentationml/2006/main">
  <p:tag name="TIMING" val="|0.5|1.1|1.2|1.4"/>
</p:tagLst>
</file>

<file path=ppt/tags/tag8.xml><?xml version="1.0" encoding="utf-8"?>
<p:tagLst xmlns:a="http://schemas.openxmlformats.org/drawingml/2006/main" xmlns:r="http://schemas.openxmlformats.org/officeDocument/2006/relationships" xmlns:p="http://schemas.openxmlformats.org/presentationml/2006/main">
  <p:tag name="TIMING" val="|0.7|0.8|1|1.1"/>
</p:tagLst>
</file>

<file path=ppt/tags/tag9.xml><?xml version="1.0" encoding="utf-8"?>
<p:tagLst xmlns:a="http://schemas.openxmlformats.org/drawingml/2006/main" xmlns:r="http://schemas.openxmlformats.org/officeDocument/2006/relationships" xmlns:p="http://schemas.openxmlformats.org/presentationml/2006/main">
  <p:tag name="TIMING" val="|0.6|1.2|0.6"/>
</p:tagLst>
</file>

<file path=ppt/tags/tag10.xml><?xml version="1.0" encoding="utf-8"?>
<p:tagLst xmlns:a="http://schemas.openxmlformats.org/drawingml/2006/main" xmlns:r="http://schemas.openxmlformats.org/officeDocument/2006/relationships" xmlns:p="http://schemas.openxmlformats.org/presentationml/2006/main">
  <p:tag name="TIMING" val="|0.7|1.3|0.9|1.1|1.1|1.1|0.9"/>
</p:tagLst>
</file>

<file path=ppt/tags/tag11.xml><?xml version="1.0" encoding="utf-8"?>
<p:tagLst xmlns:a="http://schemas.openxmlformats.org/drawingml/2006/main" xmlns:r="http://schemas.openxmlformats.org/officeDocument/2006/relationships" xmlns:p="http://schemas.openxmlformats.org/presentationml/2006/main">
  <p:tag name="TIMING" val="|0.5|1|0.8"/>
</p:tagLst>
</file>

<file path=ppt/tags/tag12.xml><?xml version="1.0" encoding="utf-8"?>
<p:tagLst xmlns:a="http://schemas.openxmlformats.org/drawingml/2006/main" xmlns:r="http://schemas.openxmlformats.org/officeDocument/2006/relationships" xmlns:p="http://schemas.openxmlformats.org/presentationml/2006/main">
  <p:tag name="TIMING" val="|0.5|1.1|0.5"/>
</p:tagLst>
</file>

<file path=ppt/tags/tag13.xml><?xml version="1.0" encoding="utf-8"?>
<p:tagLst xmlns:a="http://schemas.openxmlformats.org/drawingml/2006/main" xmlns:r="http://schemas.openxmlformats.org/officeDocument/2006/relationships" xmlns:p="http://schemas.openxmlformats.org/presentationml/2006/main">
  <p:tag name="TIMING" val="|0.4|1.1|0.9"/>
</p:tagLst>
</file>

<file path=ppt/tags/tag14.xml><?xml version="1.0" encoding="utf-8"?>
<p:tagLst xmlns:a="http://schemas.openxmlformats.org/drawingml/2006/main" xmlns:r="http://schemas.openxmlformats.org/officeDocument/2006/relationships" xmlns:p="http://schemas.openxmlformats.org/presentationml/2006/main">
  <p:tag name="TIMING" val="|0.5|0.9|0.9"/>
</p:tagLst>
</file>

<file path=ppt/tags/tag15.xml><?xml version="1.0" encoding="utf-8"?>
<p:tagLst xmlns:a="http://schemas.openxmlformats.org/drawingml/2006/main" xmlns:r="http://schemas.openxmlformats.org/officeDocument/2006/relationships" xmlns:p="http://schemas.openxmlformats.org/presentationml/2006/main">
  <p:tag name="TIMING" val="|0.4|0.9|0.8|1.5|1"/>
</p:tagLst>
</file>

<file path=ppt/tags/tag16.xml><?xml version="1.0" encoding="utf-8"?>
<p:tagLst xmlns:a="http://schemas.openxmlformats.org/drawingml/2006/main" xmlns:r="http://schemas.openxmlformats.org/officeDocument/2006/relationships" xmlns:p="http://schemas.openxmlformats.org/presentationml/2006/main">
  <p:tag name="TIMING" val="|0.5|0.8|0.5"/>
</p:tagLst>
</file>

<file path=ppt/tags/tag17.xml><?xml version="1.0" encoding="utf-8"?>
<p:tagLst xmlns:a="http://schemas.openxmlformats.org/drawingml/2006/main" xmlns:r="http://schemas.openxmlformats.org/officeDocument/2006/relationships" xmlns:p="http://schemas.openxmlformats.org/presentationml/2006/main">
  <p:tag name="TIMING" val="|0.5|1.2"/>
</p:tagLst>
</file>

<file path=ppt/tags/tag18.xml><?xml version="1.0" encoding="utf-8"?>
<p:tagLst xmlns:a="http://schemas.openxmlformats.org/drawingml/2006/main" xmlns:r="http://schemas.openxmlformats.org/officeDocument/2006/relationships" xmlns:p="http://schemas.openxmlformats.org/presentationml/2006/main">
  <p:tag name="TIMING" val="|0.3|0.6|1.7"/>
</p:tagLst>
</file>

<file path=ppt/tags/tag19.xml><?xml version="1.0" encoding="utf-8"?>
<p:tagLst xmlns:a="http://schemas.openxmlformats.org/drawingml/2006/main" xmlns:r="http://schemas.openxmlformats.org/officeDocument/2006/relationships" xmlns:p="http://schemas.openxmlformats.org/presentationml/2006/main">
  <p:tag name="TIMING" val="|0.5|0.6|0.6"/>
</p:tagLst>
</file>

<file path=ppt/tags/tag20.xml><?xml version="1.0" encoding="utf-8"?>
<p:tagLst xmlns:a="http://schemas.openxmlformats.org/drawingml/2006/main" xmlns:r="http://schemas.openxmlformats.org/officeDocument/2006/relationships" xmlns:p="http://schemas.openxmlformats.org/presentationml/2006/main">
  <p:tag name="TIMING" val="|0.4|1|1.1"/>
</p:tagLst>
</file>

<file path=ppt/tags/tag21.xml><?xml version="1.0" encoding="utf-8"?>
<p:tagLst xmlns:a="http://schemas.openxmlformats.org/drawingml/2006/main" xmlns:r="http://schemas.openxmlformats.org/officeDocument/2006/relationships" xmlns:p="http://schemas.openxmlformats.org/presentationml/2006/main">
  <p:tag name="TIMING" val="|0.6|1.1|0.9"/>
</p:tagLst>
</file>

<file path=ppt/tags/tag22.xml><?xml version="1.0" encoding="utf-8"?>
<p:tagLst xmlns:a="http://schemas.openxmlformats.org/drawingml/2006/main" xmlns:r="http://schemas.openxmlformats.org/officeDocument/2006/relationships" xmlns:p="http://schemas.openxmlformats.org/presentationml/2006/main">
  <p:tag name="TIMING" val="|0.2|0.9|1.5"/>
</p:tagLst>
</file>

<file path=ppt/tags/tag23.xml><?xml version="1.0" encoding="utf-8"?>
<p:tagLst xmlns:a="http://schemas.openxmlformats.org/drawingml/2006/main" xmlns:r="http://schemas.openxmlformats.org/officeDocument/2006/relationships" xmlns:p="http://schemas.openxmlformats.org/presentationml/2006/main">
  <p:tag name="TIMING" val="|0.2|0.6|0.5"/>
</p:tagLst>
</file>

<file path=ppt/tags/tag24.xml><?xml version="1.0" encoding="utf-8"?>
<p:tagLst xmlns:a="http://schemas.openxmlformats.org/drawingml/2006/main" xmlns:r="http://schemas.openxmlformats.org/officeDocument/2006/relationships" xmlns:p="http://schemas.openxmlformats.org/presentationml/2006/main">
  <p:tag name="TIMING" val="|0.3|0.9|1|1.1"/>
</p:tagLst>
</file>

<file path=ppt/tags/tag25.xml><?xml version="1.0" encoding="utf-8"?>
<p:tagLst xmlns:a="http://schemas.openxmlformats.org/drawingml/2006/main" xmlns:r="http://schemas.openxmlformats.org/officeDocument/2006/relationships" xmlns:p="http://schemas.openxmlformats.org/presentationml/2006/main">
  <p:tag name="TIMING" val="|0.6|0.9|0.7"/>
</p:tagLst>
</file>

<file path=ppt/tags/tag26.xml><?xml version="1.0" encoding="utf-8"?>
<p:tagLst xmlns:a="http://schemas.openxmlformats.org/drawingml/2006/main" xmlns:r="http://schemas.openxmlformats.org/officeDocument/2006/relationships" xmlns:p="http://schemas.openxmlformats.org/presentationml/2006/main">
  <p:tag name="TIMING" val="|0.1|0.7|0.6"/>
</p:tagLst>
</file>

<file path=ppt/tags/tag27.xml><?xml version="1.0" encoding="utf-8"?>
<p:tagLst xmlns:a="http://schemas.openxmlformats.org/drawingml/2006/main" xmlns:r="http://schemas.openxmlformats.org/officeDocument/2006/relationships" xmlns:p="http://schemas.openxmlformats.org/presentationml/2006/main">
  <p:tag name="TIMING" val="|0.4|0.9|0.7"/>
</p:tagLst>
</file>

<file path=ppt/tags/tag28.xml><?xml version="1.0" encoding="utf-8"?>
<p:tagLst xmlns:a="http://schemas.openxmlformats.org/drawingml/2006/main" xmlns:r="http://schemas.openxmlformats.org/officeDocument/2006/relationships" xmlns:p="http://schemas.openxmlformats.org/presentationml/2006/main">
  <p:tag name="TIMING" val="|0.2|0.8|0.7|5.4"/>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2579</Words>
  <Application>Microsoft Office PowerPoint</Application>
  <PresentationFormat>自定义</PresentationFormat>
  <Paragraphs>349</Paragraphs>
  <Slides>29</Slides>
  <Notes>28</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Office 主题</vt:lpstr>
      <vt:lpstr>幻灯片 1</vt:lpstr>
      <vt:lpstr>幻灯片 2</vt:lpstr>
      <vt:lpstr>幻灯片 3</vt:lpstr>
      <vt:lpstr>幻灯片 4</vt:lpstr>
      <vt:lpstr>幻灯片 5</vt:lpstr>
      <vt:lpstr>幻灯片 6</vt:lpstr>
      <vt:lpstr>P74思考探究 一</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绿色环保低碳植树林业绿化ppt模板</dc:title>
  <dc:creator>Administrator</dc:creator>
  <cp:lastModifiedBy>samsung</cp:lastModifiedBy>
  <cp:revision>16</cp:revision>
  <dcterms:created xsi:type="dcterms:W3CDTF">2017-03-08T06:03:00Z</dcterms:created>
  <dcterms:modified xsi:type="dcterms:W3CDTF">2017-11-20T03:24:01Z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