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821DE-22F2-4389-AF4B-9A1D3BB58B90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91FE0-C9B3-4B0D-A4F9-B2F16F102D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821DE-22F2-4389-AF4B-9A1D3BB58B90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91FE0-C9B3-4B0D-A4F9-B2F16F102D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821DE-22F2-4389-AF4B-9A1D3BB58B90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91FE0-C9B3-4B0D-A4F9-B2F16F102D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821DE-22F2-4389-AF4B-9A1D3BB58B90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91FE0-C9B3-4B0D-A4F9-B2F16F102D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821DE-22F2-4389-AF4B-9A1D3BB58B90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91FE0-C9B3-4B0D-A4F9-B2F16F102D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821DE-22F2-4389-AF4B-9A1D3BB58B90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91FE0-C9B3-4B0D-A4F9-B2F16F102D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821DE-22F2-4389-AF4B-9A1D3BB58B90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91FE0-C9B3-4B0D-A4F9-B2F16F102D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821DE-22F2-4389-AF4B-9A1D3BB58B90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91FE0-C9B3-4B0D-A4F9-B2F16F102D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821DE-22F2-4389-AF4B-9A1D3BB58B90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91FE0-C9B3-4B0D-A4F9-B2F16F102D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821DE-22F2-4389-AF4B-9A1D3BB58B90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91FE0-C9B3-4B0D-A4F9-B2F16F102D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821DE-22F2-4389-AF4B-9A1D3BB58B90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91FE0-C9B3-4B0D-A4F9-B2F16F102D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821DE-22F2-4389-AF4B-9A1D3BB58B90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91FE0-C9B3-4B0D-A4F9-B2F16F102D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500042"/>
            <a:ext cx="7000924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571480"/>
            <a:ext cx="7358114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85728"/>
            <a:ext cx="7000924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500042"/>
            <a:ext cx="6786610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全屏显示(4:3)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</vt:lpstr>
      <vt:lpstr>幻灯片 1</vt:lpstr>
      <vt:lpstr>幻灯片 2</vt:lpstr>
      <vt:lpstr>幻灯片 3</vt:lpstr>
      <vt:lpstr>幻灯片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meng</dc:creator>
  <cp:lastModifiedBy>meng</cp:lastModifiedBy>
  <cp:revision>1</cp:revision>
  <dcterms:created xsi:type="dcterms:W3CDTF">2019-05-20T00:24:30Z</dcterms:created>
  <dcterms:modified xsi:type="dcterms:W3CDTF">2019-05-20T00:27:03Z</dcterms:modified>
</cp:coreProperties>
</file>