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08" r:id="rId3"/>
    <p:sldId id="268" r:id="rId4"/>
    <p:sldId id="258" r:id="rId5"/>
    <p:sldId id="391" r:id="rId6"/>
    <p:sldId id="392" r:id="rId7"/>
    <p:sldId id="410" r:id="rId8"/>
    <p:sldId id="397" r:id="rId9"/>
    <p:sldId id="409" r:id="rId10"/>
    <p:sldId id="259" r:id="rId11"/>
    <p:sldId id="401" r:id="rId12"/>
    <p:sldId id="324" r:id="rId13"/>
    <p:sldId id="372" r:id="rId14"/>
    <p:sldId id="411" r:id="rId15"/>
    <p:sldId id="365" r:id="rId16"/>
    <p:sldId id="398" r:id="rId17"/>
    <p:sldId id="363" r:id="rId18"/>
    <p:sldId id="399" r:id="rId19"/>
    <p:sldId id="260" r:id="rId20"/>
    <p:sldId id="400" r:id="rId21"/>
    <p:sldId id="402" r:id="rId22"/>
    <p:sldId id="322" r:id="rId23"/>
    <p:sldId id="405" r:id="rId24"/>
    <p:sldId id="412" r:id="rId25"/>
    <p:sldId id="408" r:id="rId26"/>
    <p:sldId id="262" r:id="rId27"/>
    <p:sldId id="297" r:id="rId28"/>
    <p:sldId id="416" r:id="rId29"/>
  </p:sldIdLst>
  <p:sldSz cx="12192000" cy="6858000"/>
  <p:notesSz cx="6797675" cy="9929495"/>
  <p:custDataLst>
    <p:tags r:id="rId30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1" d="100"/>
          <a:sy n="81" d="100"/>
        </p:scale>
        <p:origin x="725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49364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9513" cy="556829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 algn="l" fontAlgn="base"/>
            <a:endParaRPr lang="en-US" altLang="en-US" sz="1100" strike="noStrike" noProof="1"/>
          </a:p>
        </p:txBody>
      </p:sp>
      <p:sp>
        <p:nvSpPr>
          <p:cNvPr id="1049365" name="Rectangle 3"/>
          <p:cNvSpPr>
            <a:spLocks noGrp="1"/>
          </p:cNvSpPr>
          <p:nvPr>
            <p:ph type="dt" idx="1"/>
          </p:nvPr>
        </p:nvSpPr>
        <p:spPr>
          <a:xfrm>
            <a:off x="3985767" y="0"/>
            <a:ext cx="3049513" cy="556829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 algn="r" fontAlgn="base"/>
            <a:endParaRPr lang="en-US" altLang="en-US" sz="1100" strike="noStrike" noProof="1"/>
          </a:p>
        </p:txBody>
      </p:sp>
      <p:sp>
        <p:nvSpPr>
          <p:cNvPr id="30724" name="Rectangle 4"/>
          <p:cNvSpPr>
            <a:spLocks noGrp="1" noRot="1" noChangeAspect="1"/>
          </p:cNvSpPr>
          <p:nvPr>
            <p:ph type="sldImg" idx="6"/>
          </p:nvPr>
        </p:nvSpPr>
        <p:spPr>
          <a:xfrm>
            <a:off x="-184150" y="833438"/>
            <a:ext cx="7405688" cy="4167187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sm" len="sm"/>
            <a:tailEnd type="none" w="sm" len="sm"/>
          </a:ln>
        </p:spPr>
      </p:sp>
      <p:sp>
        <p:nvSpPr>
          <p:cNvPr id="30725" name="Rectangle 5"/>
          <p:cNvSpPr>
            <a:spLocks noGrp="1"/>
          </p:cNvSpPr>
          <p:nvPr>
            <p:ph type="body" sz="quarter" idx="7"/>
          </p:nvPr>
        </p:nvSpPr>
        <p:spPr>
          <a:xfrm>
            <a:off x="703372" y="5280386"/>
            <a:ext cx="5630111" cy="5001108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/>
            <a:r>
              <a:rPr lang="en-US" altLang="en-US"/>
              <a:t>Click to edit Master text styles</a:t>
            </a:r>
            <a:endParaRPr lang="en-US" altLang="en-US"/>
          </a:p>
          <a:p>
            <a:pPr lvl="1"/>
            <a:r>
              <a:rPr lang="en-US" altLang="en-US"/>
              <a:t>Second level</a:t>
            </a:r>
            <a:endParaRPr lang="en-US" altLang="en-US"/>
          </a:p>
          <a:p>
            <a:pPr lvl="2"/>
            <a:r>
              <a:rPr lang="en-US" altLang="en-US"/>
              <a:t>Third level</a:t>
            </a:r>
            <a:endParaRPr lang="en-US" altLang="en-US"/>
          </a:p>
          <a:p>
            <a:pPr lvl="3"/>
            <a:r>
              <a:rPr lang="en-US" altLang="en-US"/>
              <a:t>Fourth level</a:t>
            </a:r>
            <a:endParaRPr lang="en-US" altLang="en-US"/>
          </a:p>
          <a:p>
            <a:pPr lvl="4"/>
            <a:r>
              <a:rPr lang="en-US" altLang="en-US"/>
              <a:t>Fifth level</a:t>
            </a:r>
            <a:endParaRPr lang="en-US" altLang="en-US"/>
          </a:p>
        </p:txBody>
      </p:sp>
      <p:sp>
        <p:nvSpPr>
          <p:cNvPr id="1049368" name="Rectangle 6"/>
          <p:cNvSpPr>
            <a:spLocks noGrp="1"/>
          </p:cNvSpPr>
          <p:nvPr>
            <p:ph type="ftr" sz="quarter" idx="4"/>
          </p:nvPr>
        </p:nvSpPr>
        <p:spPr>
          <a:xfrm>
            <a:off x="0" y="10555599"/>
            <a:ext cx="3049513" cy="556829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b" anchorCtr="0"/>
          <a:lstStyle/>
          <a:p>
            <a:pPr lvl="0" algn="l" fontAlgn="base"/>
            <a:endParaRPr lang="en-US" altLang="en-US" sz="1100" strike="noStrike" noProof="1"/>
          </a:p>
        </p:txBody>
      </p:sp>
      <p:sp>
        <p:nvSpPr>
          <p:cNvPr id="1049369" name="Rectangle 7"/>
          <p:cNvSpPr>
            <a:spLocks noGrp="1"/>
          </p:cNvSpPr>
          <p:nvPr>
            <p:ph type="sldNum" sz="quarter" idx="5"/>
          </p:nvPr>
        </p:nvSpPr>
        <p:spPr>
          <a:xfrm>
            <a:off x="3985767" y="10555599"/>
            <a:ext cx="3049513" cy="556829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b" anchorCtr="0"/>
          <a:lstStyle/>
          <a:p>
            <a:pPr lvl="0" algn="r" fontAlgn="base"/>
            <a:fld id="{9A0DB2DC-4C9A-4742-B13C-FB6460FD3503}" type="slidenum">
              <a:rPr lang="en-US" altLang="en-US" sz="11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en-US" altLang="en-US" sz="11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-4572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-9144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-13716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base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base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base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base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任意多边形: 形状 11"/>
          <p:cNvSpPr/>
          <p:nvPr/>
        </p:nvSpPr>
        <p:spPr>
          <a:xfrm rot="5400000">
            <a:off x="372534" y="275167"/>
            <a:ext cx="201084" cy="260351"/>
          </a:xfrm>
          <a:custGeom>
            <a:gdLst>
              <a:gd name="connsiteX0" fmla="*/ 0 w 201595"/>
              <a:gd name="connsiteY0" fmla="*/ 173789 h 260683"/>
              <a:gd name="connsiteX1" fmla="*/ 100798 w 201595"/>
              <a:gd name="connsiteY1" fmla="*/ 0 h 260683"/>
              <a:gd name="connsiteX2" fmla="*/ 201595 w 201595"/>
              <a:gd name="connsiteY2" fmla="*/ 173789 h 260683"/>
              <a:gd name="connsiteX3" fmla="*/ 151197 w 201595"/>
              <a:gd name="connsiteY3" fmla="*/ 173789 h 260683"/>
              <a:gd name="connsiteX4" fmla="*/ 100798 w 201595"/>
              <a:gd name="connsiteY4" fmla="*/ 86894 h 260683"/>
              <a:gd name="connsiteX5" fmla="*/ 50399 w 201595"/>
              <a:gd name="connsiteY5" fmla="*/ 173789 h 260683"/>
              <a:gd name="connsiteX6" fmla="*/ 0 w 201595"/>
              <a:gd name="connsiteY6" fmla="*/ 260683 h 260683"/>
              <a:gd name="connsiteX7" fmla="*/ 50399 w 201595"/>
              <a:gd name="connsiteY7" fmla="*/ 173789 h 260683"/>
              <a:gd name="connsiteX8" fmla="*/ 151197 w 201595"/>
              <a:gd name="connsiteY8" fmla="*/ 173789 h 260683"/>
              <a:gd name="connsiteX9" fmla="*/ 201595 w 201595"/>
              <a:gd name="connsiteY9" fmla="*/ 260683 h 26068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01595" h="260680">
                <a:moveTo>
                  <a:pt x="0" y="173789"/>
                </a:moveTo>
                <a:lnTo>
                  <a:pt x="100798" y="0"/>
                </a:lnTo>
                <a:lnTo>
                  <a:pt x="201595" y="173789"/>
                </a:lnTo>
                <a:lnTo>
                  <a:pt x="151197" y="173789"/>
                </a:lnTo>
                <a:lnTo>
                  <a:pt x="100798" y="86894"/>
                </a:lnTo>
                <a:lnTo>
                  <a:pt x="50399" y="173789"/>
                </a:lnTo>
                <a:close/>
                <a:moveTo>
                  <a:pt x="0" y="260683"/>
                </a:moveTo>
                <a:lnTo>
                  <a:pt x="50399" y="173789"/>
                </a:lnTo>
                <a:lnTo>
                  <a:pt x="151197" y="173789"/>
                </a:lnTo>
                <a:lnTo>
                  <a:pt x="201595" y="260683"/>
                </a:lnTo>
                <a:close/>
              </a:path>
            </a:pathLst>
          </a:cu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left-arrowhead-half-black-and-half-white_45699"/>
          <p:cNvSpPr>
            <a:spLocks noChangeAspect="1" noChangeArrowheads="1"/>
          </p:cNvSpPr>
          <p:nvPr userDrawn="1"/>
        </p:nvSpPr>
        <p:spPr bwMode="auto">
          <a:xfrm>
            <a:off x="222251" y="3272367"/>
            <a:ext cx="239183" cy="304800"/>
          </a:xfrm>
          <a:custGeom>
            <a:gdLst>
              <a:gd name="T0" fmla="*/ 2147483646 w 6168"/>
              <a:gd name="T1" fmla="*/ 2147483646 h 7879"/>
              <a:gd name="T2" fmla="*/ 2147483646 w 6168"/>
              <a:gd name="T3" fmla="*/ 2147483646 h 7879"/>
              <a:gd name="T4" fmla="*/ 2147483646 w 6168"/>
              <a:gd name="T5" fmla="*/ 2147483646 h 7879"/>
              <a:gd name="T6" fmla="*/ 2147483646 w 6168"/>
              <a:gd name="T7" fmla="*/ 0 h 7879"/>
              <a:gd name="T8" fmla="*/ 2147483646 w 6168"/>
              <a:gd name="T9" fmla="*/ 2147483646 h 7879"/>
              <a:gd name="T10" fmla="*/ 2147483646 w 6168"/>
              <a:gd name="T11" fmla="*/ 2147483646 h 7879"/>
              <a:gd name="T12" fmla="*/ 2147483646 w 6168"/>
              <a:gd name="T13" fmla="*/ 2147483646 h 7879"/>
              <a:gd name="T14" fmla="*/ 2147483646 w 6168"/>
              <a:gd name="T15" fmla="*/ 2147483646 h 7879"/>
              <a:gd name="T16" fmla="*/ 2147483646 w 6168"/>
              <a:gd name="T17" fmla="*/ 2147483646 h 7879"/>
              <a:gd name="T18" fmla="*/ 2147483646 w 6168"/>
              <a:gd name="T19" fmla="*/ 2147483646 h 7879"/>
              <a:gd name="T20" fmla="*/ 2147483646 w 6168"/>
              <a:gd name="T21" fmla="*/ 2147483646 h 7879"/>
              <a:gd name="T22" fmla="*/ 2147483646 w 6168"/>
              <a:gd name="T23" fmla="*/ 2147483646 h 7879"/>
              <a:gd name="T24" fmla="*/ 2147483646 w 6168"/>
              <a:gd name="T25" fmla="*/ 2147483646 h 7879"/>
              <a:gd name="T26" fmla="*/ 2147483646 w 6168"/>
              <a:gd name="T27" fmla="*/ 2147483646 h 7879"/>
              <a:gd name="T28" fmla="*/ 2147483646 w 6168"/>
              <a:gd name="T29" fmla="*/ 2147483646 h 7879"/>
              <a:gd name="T30" fmla="*/ 2147483646 w 6168"/>
              <a:gd name="T31" fmla="*/ 2147483646 h 7879"/>
              <a:gd name="T32" fmla="*/ 2147483646 w 6168"/>
              <a:gd name="T33" fmla="*/ 2147483646 h 7879"/>
              <a:gd name="T34" fmla="*/ 2147483646 w 6168"/>
              <a:gd name="T35" fmla="*/ 2147483646 h 7879"/>
              <a:gd name="T36" fmla="*/ 2147483646 w 6168"/>
              <a:gd name="T37" fmla="*/ 2147483646 h 7879"/>
              <a:gd name="T38" fmla="*/ 2147483646 w 6168"/>
              <a:gd name="T39" fmla="*/ 2147483646 h 7879"/>
              <a:gd name="T40" fmla="*/ 2147483646 w 6168"/>
              <a:gd name="T41" fmla="*/ 2147483646 h 7879"/>
              <a:gd name="T42" fmla="*/ 2147483646 w 6168"/>
              <a:gd name="T43" fmla="*/ 2147483646 h 7879"/>
              <a:gd name="T44" fmla="*/ 2147483646 w 6168"/>
              <a:gd name="T45" fmla="*/ 2147483646 h 7879"/>
              <a:gd name="T46" fmla="*/ 2147483646 w 6168"/>
              <a:gd name="T47" fmla="*/ 2147483646 h 7879"/>
              <a:gd name="T48" fmla="*/ 2147483646 w 6168"/>
              <a:gd name="T49" fmla="*/ 2147483646 h 7879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168" h="7878">
                <a:moveTo>
                  <a:pt x="6097" y="571"/>
                </a:moveTo>
                <a:lnTo>
                  <a:pt x="6110" y="535"/>
                </a:lnTo>
                <a:cubicBezTo>
                  <a:pt x="6167" y="381"/>
                  <a:pt x="6158" y="249"/>
                  <a:pt x="6084" y="143"/>
                </a:cubicBezTo>
                <a:cubicBezTo>
                  <a:pt x="6022" y="54"/>
                  <a:pt x="5918" y="0"/>
                  <a:pt x="5808" y="0"/>
                </a:cubicBezTo>
                <a:cubicBezTo>
                  <a:pt x="5718" y="0"/>
                  <a:pt x="5630" y="33"/>
                  <a:pt x="5540" y="101"/>
                </a:cubicBezTo>
                <a:lnTo>
                  <a:pt x="221" y="3506"/>
                </a:lnTo>
                <a:lnTo>
                  <a:pt x="196" y="3524"/>
                </a:lnTo>
                <a:cubicBezTo>
                  <a:pt x="73" y="3622"/>
                  <a:pt x="1" y="3764"/>
                  <a:pt x="1" y="3915"/>
                </a:cubicBezTo>
                <a:cubicBezTo>
                  <a:pt x="0" y="4065"/>
                  <a:pt x="71" y="4208"/>
                  <a:pt x="194" y="4307"/>
                </a:cubicBezTo>
                <a:lnTo>
                  <a:pt x="206" y="4317"/>
                </a:lnTo>
                <a:lnTo>
                  <a:pt x="5539" y="7776"/>
                </a:lnTo>
                <a:cubicBezTo>
                  <a:pt x="5630" y="7845"/>
                  <a:pt x="5718" y="7879"/>
                  <a:pt x="5809" y="7879"/>
                </a:cubicBezTo>
                <a:cubicBezTo>
                  <a:pt x="5919" y="7879"/>
                  <a:pt x="6022" y="7825"/>
                  <a:pt x="6085" y="7736"/>
                </a:cubicBezTo>
                <a:cubicBezTo>
                  <a:pt x="6159" y="7631"/>
                  <a:pt x="6168" y="7499"/>
                  <a:pt x="6112" y="7345"/>
                </a:cubicBezTo>
                <a:lnTo>
                  <a:pt x="6099" y="7310"/>
                </a:lnTo>
                <a:lnTo>
                  <a:pt x="3883" y="4013"/>
                </a:lnTo>
                <a:cubicBezTo>
                  <a:pt x="3871" y="3958"/>
                  <a:pt x="3871" y="3875"/>
                  <a:pt x="3883" y="3819"/>
                </a:cubicBezTo>
                <a:lnTo>
                  <a:pt x="6097" y="571"/>
                </a:lnTo>
                <a:close/>
                <a:moveTo>
                  <a:pt x="4910" y="6638"/>
                </a:moveTo>
                <a:lnTo>
                  <a:pt x="714" y="3917"/>
                </a:lnTo>
                <a:lnTo>
                  <a:pt x="743" y="3899"/>
                </a:lnTo>
                <a:lnTo>
                  <a:pt x="3263" y="3899"/>
                </a:lnTo>
                <a:cubicBezTo>
                  <a:pt x="3261" y="4023"/>
                  <a:pt x="3278" y="4148"/>
                  <a:pt x="3315" y="4250"/>
                </a:cubicBezTo>
                <a:lnTo>
                  <a:pt x="3328" y="4285"/>
                </a:lnTo>
                <a:lnTo>
                  <a:pt x="4910" y="66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left-arrowhead-half-black-and-half-white_45699"/>
          <p:cNvSpPr>
            <a:spLocks noChangeAspect="1" noChangeArrowheads="1"/>
          </p:cNvSpPr>
          <p:nvPr userDrawn="1"/>
        </p:nvSpPr>
        <p:spPr bwMode="auto">
          <a:xfrm flipH="1">
            <a:off x="11707285" y="3272367"/>
            <a:ext cx="239183" cy="304800"/>
          </a:xfrm>
          <a:custGeom>
            <a:gdLst>
              <a:gd name="T0" fmla="*/ 2147483646 w 6168"/>
              <a:gd name="T1" fmla="*/ 2147483646 h 7879"/>
              <a:gd name="T2" fmla="*/ 2147483646 w 6168"/>
              <a:gd name="T3" fmla="*/ 2147483646 h 7879"/>
              <a:gd name="T4" fmla="*/ 2147483646 w 6168"/>
              <a:gd name="T5" fmla="*/ 2147483646 h 7879"/>
              <a:gd name="T6" fmla="*/ 2147483646 w 6168"/>
              <a:gd name="T7" fmla="*/ 0 h 7879"/>
              <a:gd name="T8" fmla="*/ 2147483646 w 6168"/>
              <a:gd name="T9" fmla="*/ 2147483646 h 7879"/>
              <a:gd name="T10" fmla="*/ 2147483646 w 6168"/>
              <a:gd name="T11" fmla="*/ 2147483646 h 7879"/>
              <a:gd name="T12" fmla="*/ 2147483646 w 6168"/>
              <a:gd name="T13" fmla="*/ 2147483646 h 7879"/>
              <a:gd name="T14" fmla="*/ 2147483646 w 6168"/>
              <a:gd name="T15" fmla="*/ 2147483646 h 7879"/>
              <a:gd name="T16" fmla="*/ 2147483646 w 6168"/>
              <a:gd name="T17" fmla="*/ 2147483646 h 7879"/>
              <a:gd name="T18" fmla="*/ 2147483646 w 6168"/>
              <a:gd name="T19" fmla="*/ 2147483646 h 7879"/>
              <a:gd name="T20" fmla="*/ 2147483646 w 6168"/>
              <a:gd name="T21" fmla="*/ 2147483646 h 7879"/>
              <a:gd name="T22" fmla="*/ 2147483646 w 6168"/>
              <a:gd name="T23" fmla="*/ 2147483646 h 7879"/>
              <a:gd name="T24" fmla="*/ 2147483646 w 6168"/>
              <a:gd name="T25" fmla="*/ 2147483646 h 7879"/>
              <a:gd name="T26" fmla="*/ 2147483646 w 6168"/>
              <a:gd name="T27" fmla="*/ 2147483646 h 7879"/>
              <a:gd name="T28" fmla="*/ 2147483646 w 6168"/>
              <a:gd name="T29" fmla="*/ 2147483646 h 7879"/>
              <a:gd name="T30" fmla="*/ 2147483646 w 6168"/>
              <a:gd name="T31" fmla="*/ 2147483646 h 7879"/>
              <a:gd name="T32" fmla="*/ 2147483646 w 6168"/>
              <a:gd name="T33" fmla="*/ 2147483646 h 7879"/>
              <a:gd name="T34" fmla="*/ 2147483646 w 6168"/>
              <a:gd name="T35" fmla="*/ 2147483646 h 7879"/>
              <a:gd name="T36" fmla="*/ 2147483646 w 6168"/>
              <a:gd name="T37" fmla="*/ 2147483646 h 7879"/>
              <a:gd name="T38" fmla="*/ 2147483646 w 6168"/>
              <a:gd name="T39" fmla="*/ 2147483646 h 7879"/>
              <a:gd name="T40" fmla="*/ 2147483646 w 6168"/>
              <a:gd name="T41" fmla="*/ 2147483646 h 7879"/>
              <a:gd name="T42" fmla="*/ 2147483646 w 6168"/>
              <a:gd name="T43" fmla="*/ 2147483646 h 7879"/>
              <a:gd name="T44" fmla="*/ 2147483646 w 6168"/>
              <a:gd name="T45" fmla="*/ 2147483646 h 7879"/>
              <a:gd name="T46" fmla="*/ 2147483646 w 6168"/>
              <a:gd name="T47" fmla="*/ 2147483646 h 7879"/>
              <a:gd name="T48" fmla="*/ 2147483646 w 6168"/>
              <a:gd name="T49" fmla="*/ 2147483646 h 7879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168" h="7878">
                <a:moveTo>
                  <a:pt x="6097" y="571"/>
                </a:moveTo>
                <a:lnTo>
                  <a:pt x="6110" y="535"/>
                </a:lnTo>
                <a:cubicBezTo>
                  <a:pt x="6167" y="381"/>
                  <a:pt x="6158" y="249"/>
                  <a:pt x="6084" y="143"/>
                </a:cubicBezTo>
                <a:cubicBezTo>
                  <a:pt x="6022" y="54"/>
                  <a:pt x="5918" y="0"/>
                  <a:pt x="5808" y="0"/>
                </a:cubicBezTo>
                <a:cubicBezTo>
                  <a:pt x="5718" y="0"/>
                  <a:pt x="5630" y="33"/>
                  <a:pt x="5540" y="101"/>
                </a:cubicBezTo>
                <a:lnTo>
                  <a:pt x="221" y="3506"/>
                </a:lnTo>
                <a:lnTo>
                  <a:pt x="196" y="3524"/>
                </a:lnTo>
                <a:cubicBezTo>
                  <a:pt x="73" y="3622"/>
                  <a:pt x="1" y="3764"/>
                  <a:pt x="1" y="3915"/>
                </a:cubicBezTo>
                <a:cubicBezTo>
                  <a:pt x="0" y="4065"/>
                  <a:pt x="71" y="4208"/>
                  <a:pt x="194" y="4307"/>
                </a:cubicBezTo>
                <a:lnTo>
                  <a:pt x="206" y="4317"/>
                </a:lnTo>
                <a:lnTo>
                  <a:pt x="5539" y="7776"/>
                </a:lnTo>
                <a:cubicBezTo>
                  <a:pt x="5630" y="7845"/>
                  <a:pt x="5718" y="7879"/>
                  <a:pt x="5809" y="7879"/>
                </a:cubicBezTo>
                <a:cubicBezTo>
                  <a:pt x="5919" y="7879"/>
                  <a:pt x="6022" y="7825"/>
                  <a:pt x="6085" y="7736"/>
                </a:cubicBezTo>
                <a:cubicBezTo>
                  <a:pt x="6159" y="7631"/>
                  <a:pt x="6168" y="7499"/>
                  <a:pt x="6112" y="7345"/>
                </a:cubicBezTo>
                <a:lnTo>
                  <a:pt x="6099" y="7310"/>
                </a:lnTo>
                <a:lnTo>
                  <a:pt x="3883" y="4013"/>
                </a:lnTo>
                <a:cubicBezTo>
                  <a:pt x="3871" y="3958"/>
                  <a:pt x="3871" y="3875"/>
                  <a:pt x="3883" y="3819"/>
                </a:cubicBezTo>
                <a:lnTo>
                  <a:pt x="6097" y="571"/>
                </a:lnTo>
                <a:close/>
                <a:moveTo>
                  <a:pt x="4910" y="6638"/>
                </a:moveTo>
                <a:lnTo>
                  <a:pt x="714" y="3917"/>
                </a:lnTo>
                <a:lnTo>
                  <a:pt x="743" y="3899"/>
                </a:lnTo>
                <a:lnTo>
                  <a:pt x="3263" y="3899"/>
                </a:lnTo>
                <a:cubicBezTo>
                  <a:pt x="3261" y="4023"/>
                  <a:pt x="3278" y="4148"/>
                  <a:pt x="3315" y="4250"/>
                </a:cubicBezTo>
                <a:lnTo>
                  <a:pt x="3328" y="4285"/>
                </a:lnTo>
                <a:lnTo>
                  <a:pt x="4910" y="663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9" name="组合 7"/>
          <p:cNvGrpSpPr/>
          <p:nvPr userDrawn="1"/>
        </p:nvGrpSpPr>
        <p:grpSpPr>
          <a:xfrm>
            <a:off x="1083734" y="7181851"/>
            <a:ext cx="7490884" cy="7264400"/>
            <a:chOff x="6995419" y="-513029"/>
            <a:chExt cx="5246486" cy="5087049"/>
          </a:xfrm>
        </p:grpSpPr>
        <p:grpSp>
          <p:nvGrpSpPr>
            <p:cNvPr id="10" name="组合 8"/>
            <p:cNvGrpSpPr/>
            <p:nvPr/>
          </p:nvGrpSpPr>
          <p:grpSpPr>
            <a:xfrm>
              <a:off x="7023296" y="-485150"/>
              <a:ext cx="5168704" cy="5009266"/>
              <a:chOff x="5279178" y="156118"/>
              <a:chExt cx="3704977" cy="3590690"/>
            </a:xfrm>
          </p:grpSpPr>
          <p:sp>
            <p:nvSpPr>
              <p:cNvPr id="66" name="任意多边形: 形状 69"/>
              <p:cNvSpPr/>
              <p:nvPr/>
            </p:nvSpPr>
            <p:spPr>
              <a:xfrm>
                <a:off x="6529067" y="953184"/>
                <a:ext cx="290104" cy="446243"/>
              </a:xfrm>
              <a:custGeom>
                <a:gdLst>
                  <a:gd name="connsiteX0" fmla="*/ 66908 w 289932"/>
                  <a:gd name="connsiteY0" fmla="*/ 0 h 446048"/>
                  <a:gd name="connsiteX1" fmla="*/ 289932 w 289932"/>
                  <a:gd name="connsiteY1" fmla="*/ 234175 h 446048"/>
                  <a:gd name="connsiteX2" fmla="*/ 0 w 289932"/>
                  <a:gd name="connsiteY2" fmla="*/ 446048 h 446048"/>
                  <a:gd name="connsiteX3" fmla="*/ 66908 w 289932"/>
                  <a:gd name="connsiteY3" fmla="*/ 0 h 44604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9932" h="446048">
                    <a:moveTo>
                      <a:pt x="66908" y="0"/>
                    </a:moveTo>
                    <a:lnTo>
                      <a:pt x="289932" y="234175"/>
                    </a:lnTo>
                    <a:lnTo>
                      <a:pt x="0" y="446048"/>
                    </a:lnTo>
                    <a:lnTo>
                      <a:pt x="66908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7" name="任意多边形: 形状 70"/>
              <p:cNvSpPr/>
              <p:nvPr/>
            </p:nvSpPr>
            <p:spPr>
              <a:xfrm>
                <a:off x="6206020" y="1399427"/>
                <a:ext cx="323047" cy="724614"/>
              </a:xfrm>
              <a:custGeom>
                <a:gdLst>
                  <a:gd name="connsiteX0" fmla="*/ 0 w 323386"/>
                  <a:gd name="connsiteY0" fmla="*/ 178419 h 724829"/>
                  <a:gd name="connsiteX1" fmla="*/ 323386 w 323386"/>
                  <a:gd name="connsiteY1" fmla="*/ 0 h 724829"/>
                  <a:gd name="connsiteX2" fmla="*/ 262053 w 323386"/>
                  <a:gd name="connsiteY2" fmla="*/ 724829 h 724829"/>
                  <a:gd name="connsiteX3" fmla="*/ 0 w 323386"/>
                  <a:gd name="connsiteY3" fmla="*/ 178419 h 72482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3386" h="724829">
                    <a:moveTo>
                      <a:pt x="0" y="178419"/>
                    </a:moveTo>
                    <a:lnTo>
                      <a:pt x="323386" y="0"/>
                    </a:lnTo>
                    <a:lnTo>
                      <a:pt x="262053" y="724829"/>
                    </a:lnTo>
                    <a:lnTo>
                      <a:pt x="0" y="178419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8" name="任意多边形: 形状 71"/>
              <p:cNvSpPr/>
              <p:nvPr/>
            </p:nvSpPr>
            <p:spPr>
              <a:xfrm>
                <a:off x="6467433" y="1399427"/>
                <a:ext cx="557893" cy="724614"/>
              </a:xfrm>
              <a:custGeom>
                <a:gdLst>
                  <a:gd name="connsiteX0" fmla="*/ 0 w 557559"/>
                  <a:gd name="connsiteY0" fmla="*/ 724829 h 724829"/>
                  <a:gd name="connsiteX1" fmla="*/ 61333 w 557559"/>
                  <a:gd name="connsiteY1" fmla="*/ 0 h 724829"/>
                  <a:gd name="connsiteX2" fmla="*/ 557559 w 557559"/>
                  <a:gd name="connsiteY2" fmla="*/ 390292 h 724829"/>
                  <a:gd name="connsiteX3" fmla="*/ 0 w 557559"/>
                  <a:gd name="connsiteY3" fmla="*/ 724829 h 72482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7559" h="724829">
                    <a:moveTo>
                      <a:pt x="0" y="724829"/>
                    </a:moveTo>
                    <a:lnTo>
                      <a:pt x="61333" y="0"/>
                    </a:lnTo>
                    <a:lnTo>
                      <a:pt x="557559" y="390292"/>
                    </a:lnTo>
                    <a:lnTo>
                      <a:pt x="0" y="724829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9" name="任意多边形: 形状 72"/>
              <p:cNvSpPr/>
              <p:nvPr/>
            </p:nvSpPr>
            <p:spPr>
              <a:xfrm>
                <a:off x="6467433" y="1789359"/>
                <a:ext cx="613151" cy="513180"/>
              </a:xfrm>
              <a:custGeom>
                <a:gdLst>
                  <a:gd name="connsiteX0" fmla="*/ 613317 w 613317"/>
                  <a:gd name="connsiteY0" fmla="*/ 512956 h 512956"/>
                  <a:gd name="connsiteX1" fmla="*/ 0 w 613317"/>
                  <a:gd name="connsiteY1" fmla="*/ 334537 h 512956"/>
                  <a:gd name="connsiteX2" fmla="*/ 557559 w 613317"/>
                  <a:gd name="connsiteY2" fmla="*/ 0 h 512956"/>
                  <a:gd name="connsiteX3" fmla="*/ 613317 w 613317"/>
                  <a:gd name="connsiteY3" fmla="*/ 512956 h 51295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3317" h="512955">
                    <a:moveTo>
                      <a:pt x="613317" y="512956"/>
                    </a:moveTo>
                    <a:lnTo>
                      <a:pt x="0" y="334537"/>
                    </a:lnTo>
                    <a:lnTo>
                      <a:pt x="557559" y="0"/>
                    </a:lnTo>
                    <a:lnTo>
                      <a:pt x="613317" y="51295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0" name="任意多边形: 形状 73"/>
              <p:cNvSpPr/>
              <p:nvPr/>
            </p:nvSpPr>
            <p:spPr>
              <a:xfrm>
                <a:off x="6529067" y="1187993"/>
                <a:ext cx="496259" cy="601366"/>
              </a:xfrm>
              <a:custGeom>
                <a:gdLst>
                  <a:gd name="connsiteX0" fmla="*/ 0 w 496226"/>
                  <a:gd name="connsiteY0" fmla="*/ 211873 h 602165"/>
                  <a:gd name="connsiteX1" fmla="*/ 289932 w 496226"/>
                  <a:gd name="connsiteY1" fmla="*/ 0 h 602165"/>
                  <a:gd name="connsiteX2" fmla="*/ 496226 w 496226"/>
                  <a:gd name="connsiteY2" fmla="*/ 602165 h 602165"/>
                  <a:gd name="connsiteX3" fmla="*/ 0 w 496226"/>
                  <a:gd name="connsiteY3" fmla="*/ 211873 h 60216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6226" h="602165">
                    <a:moveTo>
                      <a:pt x="0" y="211873"/>
                    </a:moveTo>
                    <a:lnTo>
                      <a:pt x="289932" y="0"/>
                    </a:lnTo>
                    <a:lnTo>
                      <a:pt x="496226" y="602165"/>
                    </a:lnTo>
                    <a:lnTo>
                      <a:pt x="0" y="211873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1" name="任意多边形: 形状 74"/>
              <p:cNvSpPr/>
              <p:nvPr/>
            </p:nvSpPr>
            <p:spPr>
              <a:xfrm>
                <a:off x="6266591" y="953184"/>
                <a:ext cx="329423" cy="446243"/>
              </a:xfrm>
              <a:custGeom>
                <a:gdLst>
                  <a:gd name="connsiteX0" fmla="*/ 328969 w 328969"/>
                  <a:gd name="connsiteY0" fmla="*/ 0 h 446048"/>
                  <a:gd name="connsiteX1" fmla="*/ 262061 w 328969"/>
                  <a:gd name="connsiteY1" fmla="*/ 446048 h 446048"/>
                  <a:gd name="connsiteX2" fmla="*/ 0 w 328969"/>
                  <a:gd name="connsiteY2" fmla="*/ 234171 h 446048"/>
                  <a:gd name="connsiteX3" fmla="*/ 328969 w 328969"/>
                  <a:gd name="connsiteY3" fmla="*/ 0 h 44604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8969" h="446048">
                    <a:moveTo>
                      <a:pt x="328969" y="0"/>
                    </a:moveTo>
                    <a:lnTo>
                      <a:pt x="262061" y="446048"/>
                    </a:lnTo>
                    <a:lnTo>
                      <a:pt x="0" y="234171"/>
                    </a:lnTo>
                    <a:lnTo>
                      <a:pt x="328969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2" name="任意多边形: 形状 75"/>
              <p:cNvSpPr/>
              <p:nvPr/>
            </p:nvSpPr>
            <p:spPr>
              <a:xfrm>
                <a:off x="6206020" y="1187993"/>
                <a:ext cx="323047" cy="389931"/>
              </a:xfrm>
              <a:custGeom>
                <a:gdLst>
                  <a:gd name="connsiteX0" fmla="*/ 323386 w 323386"/>
                  <a:gd name="connsiteY0" fmla="*/ 211877 h 390296"/>
                  <a:gd name="connsiteX1" fmla="*/ 0 w 323386"/>
                  <a:gd name="connsiteY1" fmla="*/ 390296 h 390296"/>
                  <a:gd name="connsiteX2" fmla="*/ 61325 w 323386"/>
                  <a:gd name="connsiteY2" fmla="*/ 0 h 390296"/>
                  <a:gd name="connsiteX3" fmla="*/ 323386 w 323386"/>
                  <a:gd name="connsiteY3" fmla="*/ 211877 h 39029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3386" h="390296">
                    <a:moveTo>
                      <a:pt x="323386" y="211877"/>
                    </a:moveTo>
                    <a:lnTo>
                      <a:pt x="0" y="390296"/>
                    </a:lnTo>
                    <a:lnTo>
                      <a:pt x="61325" y="0"/>
                    </a:lnTo>
                    <a:lnTo>
                      <a:pt x="323386" y="21187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3" name="任意多边形: 形状 76"/>
              <p:cNvSpPr/>
              <p:nvPr/>
            </p:nvSpPr>
            <p:spPr>
              <a:xfrm>
                <a:off x="7259110" y="1009496"/>
                <a:ext cx="345363" cy="579054"/>
              </a:xfrm>
              <a:custGeom>
                <a:gdLst>
                  <a:gd name="connsiteX0" fmla="*/ 340113 w 345692"/>
                  <a:gd name="connsiteY0" fmla="*/ 0 h 579860"/>
                  <a:gd name="connsiteX1" fmla="*/ 345692 w 345692"/>
                  <a:gd name="connsiteY1" fmla="*/ 579860 h 579860"/>
                  <a:gd name="connsiteX2" fmla="*/ 0 w 345692"/>
                  <a:gd name="connsiteY2" fmla="*/ 334536 h 579860"/>
                  <a:gd name="connsiteX3" fmla="*/ 340113 w 345692"/>
                  <a:gd name="connsiteY3" fmla="*/ 0 h 57986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5692" h="579860">
                    <a:moveTo>
                      <a:pt x="340113" y="0"/>
                    </a:moveTo>
                    <a:lnTo>
                      <a:pt x="345692" y="579860"/>
                    </a:lnTo>
                    <a:lnTo>
                      <a:pt x="0" y="334536"/>
                    </a:lnTo>
                    <a:lnTo>
                      <a:pt x="340113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4" name="任意多边形: 形状 77"/>
              <p:cNvSpPr/>
              <p:nvPr/>
            </p:nvSpPr>
            <p:spPr>
              <a:xfrm>
                <a:off x="6819171" y="1187993"/>
                <a:ext cx="439939" cy="601366"/>
              </a:xfrm>
              <a:custGeom>
                <a:gdLst>
                  <a:gd name="connsiteX0" fmla="*/ 206294 w 440466"/>
                  <a:gd name="connsiteY0" fmla="*/ 602165 h 602165"/>
                  <a:gd name="connsiteX1" fmla="*/ 0 w 440466"/>
                  <a:gd name="connsiteY1" fmla="*/ 0 h 602165"/>
                  <a:gd name="connsiteX2" fmla="*/ 440466 w 440466"/>
                  <a:gd name="connsiteY2" fmla="*/ 156117 h 602165"/>
                  <a:gd name="connsiteX3" fmla="*/ 206294 w 440466"/>
                  <a:gd name="connsiteY3" fmla="*/ 602165 h 60216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0466" h="602165">
                    <a:moveTo>
                      <a:pt x="206294" y="602165"/>
                    </a:moveTo>
                    <a:lnTo>
                      <a:pt x="0" y="0"/>
                    </a:lnTo>
                    <a:lnTo>
                      <a:pt x="440466" y="156117"/>
                    </a:lnTo>
                    <a:lnTo>
                      <a:pt x="206294" y="60216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5" name="任意多边形: 形状 78"/>
              <p:cNvSpPr/>
              <p:nvPr/>
            </p:nvSpPr>
            <p:spPr>
              <a:xfrm>
                <a:off x="7025326" y="1344178"/>
                <a:ext cx="579147" cy="445181"/>
              </a:xfrm>
              <a:custGeom>
                <a:gdLst>
                  <a:gd name="connsiteX0" fmla="*/ 579864 w 579864"/>
                  <a:gd name="connsiteY0" fmla="*/ 245324 h 446048"/>
                  <a:gd name="connsiteX1" fmla="*/ 0 w 579864"/>
                  <a:gd name="connsiteY1" fmla="*/ 446048 h 446048"/>
                  <a:gd name="connsiteX2" fmla="*/ 234172 w 579864"/>
                  <a:gd name="connsiteY2" fmla="*/ 0 h 446048"/>
                  <a:gd name="connsiteX3" fmla="*/ 579864 w 579864"/>
                  <a:gd name="connsiteY3" fmla="*/ 245324 h 44604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79864" h="446048">
                    <a:moveTo>
                      <a:pt x="579864" y="245324"/>
                    </a:moveTo>
                    <a:lnTo>
                      <a:pt x="0" y="446048"/>
                    </a:lnTo>
                    <a:lnTo>
                      <a:pt x="234172" y="0"/>
                    </a:lnTo>
                    <a:lnTo>
                      <a:pt x="579864" y="245324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6" name="任意多边形: 形状 79"/>
              <p:cNvSpPr/>
              <p:nvPr/>
            </p:nvSpPr>
            <p:spPr>
              <a:xfrm>
                <a:off x="7025326" y="1789359"/>
                <a:ext cx="630154" cy="540804"/>
              </a:xfrm>
              <a:custGeom>
                <a:gdLst>
                  <a:gd name="connsiteX0" fmla="*/ 55758 w 630041"/>
                  <a:gd name="connsiteY0" fmla="*/ 512956 h 540834"/>
                  <a:gd name="connsiteX1" fmla="*/ 0 w 630041"/>
                  <a:gd name="connsiteY1" fmla="*/ 0 h 540834"/>
                  <a:gd name="connsiteX2" fmla="*/ 630041 w 630041"/>
                  <a:gd name="connsiteY2" fmla="*/ 540834 h 540834"/>
                  <a:gd name="connsiteX3" fmla="*/ 55758 w 630041"/>
                  <a:gd name="connsiteY3" fmla="*/ 512956 h 540834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0041" h="540834">
                    <a:moveTo>
                      <a:pt x="55758" y="512956"/>
                    </a:moveTo>
                    <a:lnTo>
                      <a:pt x="0" y="0"/>
                    </a:lnTo>
                    <a:lnTo>
                      <a:pt x="630041" y="540834"/>
                    </a:lnTo>
                    <a:lnTo>
                      <a:pt x="55758" y="51295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7" name="任意多边形: 形状 80"/>
              <p:cNvSpPr/>
              <p:nvPr/>
            </p:nvSpPr>
            <p:spPr>
              <a:xfrm>
                <a:off x="7025326" y="1588550"/>
                <a:ext cx="630154" cy="741614"/>
              </a:xfrm>
              <a:custGeom>
                <a:gdLst>
                  <a:gd name="connsiteX0" fmla="*/ 0 w 630041"/>
                  <a:gd name="connsiteY0" fmla="*/ 200724 h 741558"/>
                  <a:gd name="connsiteX1" fmla="*/ 579864 w 630041"/>
                  <a:gd name="connsiteY1" fmla="*/ 0 h 741558"/>
                  <a:gd name="connsiteX2" fmla="*/ 630041 w 630041"/>
                  <a:gd name="connsiteY2" fmla="*/ 741558 h 741558"/>
                  <a:gd name="connsiteX3" fmla="*/ 0 w 630041"/>
                  <a:gd name="connsiteY3" fmla="*/ 200724 h 74155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0041" h="741558">
                    <a:moveTo>
                      <a:pt x="0" y="200724"/>
                    </a:moveTo>
                    <a:lnTo>
                      <a:pt x="579864" y="0"/>
                    </a:lnTo>
                    <a:lnTo>
                      <a:pt x="630041" y="741558"/>
                    </a:lnTo>
                    <a:lnTo>
                      <a:pt x="0" y="200724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8" name="任意多边形: 形状 81"/>
              <p:cNvSpPr/>
              <p:nvPr/>
            </p:nvSpPr>
            <p:spPr>
              <a:xfrm>
                <a:off x="7599159" y="1009496"/>
                <a:ext cx="389994" cy="579054"/>
              </a:xfrm>
              <a:custGeom>
                <a:gdLst>
                  <a:gd name="connsiteX0" fmla="*/ 5579 w 390285"/>
                  <a:gd name="connsiteY0" fmla="*/ 579860 h 579860"/>
                  <a:gd name="connsiteX1" fmla="*/ 0 w 390285"/>
                  <a:gd name="connsiteY1" fmla="*/ 0 h 579860"/>
                  <a:gd name="connsiteX2" fmla="*/ 390285 w 390285"/>
                  <a:gd name="connsiteY2" fmla="*/ 351258 h 579860"/>
                  <a:gd name="connsiteX3" fmla="*/ 5579 w 390285"/>
                  <a:gd name="connsiteY3" fmla="*/ 579860 h 57986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0285" h="579860">
                    <a:moveTo>
                      <a:pt x="5579" y="579860"/>
                    </a:moveTo>
                    <a:lnTo>
                      <a:pt x="0" y="0"/>
                    </a:lnTo>
                    <a:lnTo>
                      <a:pt x="390285" y="351258"/>
                    </a:lnTo>
                    <a:lnTo>
                      <a:pt x="5579" y="57986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9" name="任意多边形: 形状 82"/>
              <p:cNvSpPr/>
              <p:nvPr/>
            </p:nvSpPr>
            <p:spPr>
              <a:xfrm>
                <a:off x="7136905" y="680126"/>
                <a:ext cx="462254" cy="664052"/>
              </a:xfrm>
              <a:custGeom>
                <a:gdLst>
                  <a:gd name="connsiteX0" fmla="*/ 462771 w 462771"/>
                  <a:gd name="connsiteY0" fmla="*/ 328967 h 663503"/>
                  <a:gd name="connsiteX1" fmla="*/ 122658 w 462771"/>
                  <a:gd name="connsiteY1" fmla="*/ 663503 h 663503"/>
                  <a:gd name="connsiteX2" fmla="*/ 0 w 462771"/>
                  <a:gd name="connsiteY2" fmla="*/ 0 h 663503"/>
                  <a:gd name="connsiteX3" fmla="*/ 462771 w 462771"/>
                  <a:gd name="connsiteY3" fmla="*/ 328967 h 66350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62771" h="663503">
                    <a:moveTo>
                      <a:pt x="462771" y="328967"/>
                    </a:moveTo>
                    <a:lnTo>
                      <a:pt x="122658" y="663503"/>
                    </a:lnTo>
                    <a:lnTo>
                      <a:pt x="0" y="0"/>
                    </a:lnTo>
                    <a:lnTo>
                      <a:pt x="462771" y="32896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0" name="任意多边形: 形状 83"/>
              <p:cNvSpPr/>
              <p:nvPr/>
            </p:nvSpPr>
            <p:spPr>
              <a:xfrm>
                <a:off x="6819171" y="680126"/>
                <a:ext cx="439939" cy="664052"/>
              </a:xfrm>
              <a:custGeom>
                <a:gdLst>
                  <a:gd name="connsiteX0" fmla="*/ 440466 w 440466"/>
                  <a:gd name="connsiteY0" fmla="*/ 663503 h 663503"/>
                  <a:gd name="connsiteX1" fmla="*/ 0 w 440466"/>
                  <a:gd name="connsiteY1" fmla="*/ 507386 h 663503"/>
                  <a:gd name="connsiteX2" fmla="*/ 317808 w 440466"/>
                  <a:gd name="connsiteY2" fmla="*/ 0 h 663503"/>
                  <a:gd name="connsiteX3" fmla="*/ 440466 w 440466"/>
                  <a:gd name="connsiteY3" fmla="*/ 663503 h 66350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0466" h="663503">
                    <a:moveTo>
                      <a:pt x="440466" y="663503"/>
                    </a:moveTo>
                    <a:lnTo>
                      <a:pt x="0" y="507386"/>
                    </a:lnTo>
                    <a:lnTo>
                      <a:pt x="317808" y="0"/>
                    </a:lnTo>
                    <a:lnTo>
                      <a:pt x="440466" y="663503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1" name="任意多边形: 形状 84"/>
              <p:cNvSpPr/>
              <p:nvPr/>
            </p:nvSpPr>
            <p:spPr>
              <a:xfrm>
                <a:off x="6596014" y="680126"/>
                <a:ext cx="540891" cy="507867"/>
              </a:xfrm>
              <a:custGeom>
                <a:gdLst>
                  <a:gd name="connsiteX0" fmla="*/ 223024 w 540832"/>
                  <a:gd name="connsiteY0" fmla="*/ 507386 h 507386"/>
                  <a:gd name="connsiteX1" fmla="*/ 0 w 540832"/>
                  <a:gd name="connsiteY1" fmla="*/ 273211 h 507386"/>
                  <a:gd name="connsiteX2" fmla="*/ 540832 w 540832"/>
                  <a:gd name="connsiteY2" fmla="*/ 0 h 507386"/>
                  <a:gd name="connsiteX3" fmla="*/ 223024 w 540832"/>
                  <a:gd name="connsiteY3" fmla="*/ 507386 h 50738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0832" h="507386">
                    <a:moveTo>
                      <a:pt x="223024" y="507386"/>
                    </a:moveTo>
                    <a:lnTo>
                      <a:pt x="0" y="273211"/>
                    </a:lnTo>
                    <a:lnTo>
                      <a:pt x="540832" y="0"/>
                    </a:lnTo>
                    <a:lnTo>
                      <a:pt x="223024" y="50738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2" name="任意多边形: 形状 85"/>
              <p:cNvSpPr/>
              <p:nvPr/>
            </p:nvSpPr>
            <p:spPr>
              <a:xfrm>
                <a:off x="7604472" y="1588550"/>
                <a:ext cx="441001" cy="741614"/>
              </a:xfrm>
              <a:custGeom>
                <a:gdLst>
                  <a:gd name="connsiteX0" fmla="*/ 50177 w 440462"/>
                  <a:gd name="connsiteY0" fmla="*/ 741558 h 741558"/>
                  <a:gd name="connsiteX1" fmla="*/ 0 w 440462"/>
                  <a:gd name="connsiteY1" fmla="*/ 0 h 741558"/>
                  <a:gd name="connsiteX2" fmla="*/ 440462 w 440462"/>
                  <a:gd name="connsiteY2" fmla="*/ 473925 h 741558"/>
                  <a:gd name="connsiteX3" fmla="*/ 50177 w 440462"/>
                  <a:gd name="connsiteY3" fmla="*/ 741558 h 74155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0462" h="741558">
                    <a:moveTo>
                      <a:pt x="50177" y="741558"/>
                    </a:moveTo>
                    <a:lnTo>
                      <a:pt x="0" y="0"/>
                    </a:lnTo>
                    <a:lnTo>
                      <a:pt x="440462" y="473925"/>
                    </a:lnTo>
                    <a:lnTo>
                      <a:pt x="50177" y="741558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3" name="任意多边形: 形状 86"/>
              <p:cNvSpPr/>
              <p:nvPr/>
            </p:nvSpPr>
            <p:spPr>
              <a:xfrm>
                <a:off x="7604472" y="1360116"/>
                <a:ext cx="441001" cy="702302"/>
              </a:xfrm>
              <a:custGeom>
                <a:gdLst>
                  <a:gd name="connsiteX0" fmla="*/ 0 w 440462"/>
                  <a:gd name="connsiteY0" fmla="*/ 228602 h 702527"/>
                  <a:gd name="connsiteX1" fmla="*/ 384706 w 440462"/>
                  <a:gd name="connsiteY1" fmla="*/ 0 h 702527"/>
                  <a:gd name="connsiteX2" fmla="*/ 440462 w 440462"/>
                  <a:gd name="connsiteY2" fmla="*/ 702527 h 702527"/>
                  <a:gd name="connsiteX3" fmla="*/ 0 w 440462"/>
                  <a:gd name="connsiteY3" fmla="*/ 228602 h 7025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0462" h="702527">
                    <a:moveTo>
                      <a:pt x="0" y="228602"/>
                    </a:moveTo>
                    <a:lnTo>
                      <a:pt x="384706" y="0"/>
                    </a:lnTo>
                    <a:lnTo>
                      <a:pt x="440462" y="702527"/>
                    </a:lnTo>
                    <a:lnTo>
                      <a:pt x="0" y="228602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4" name="任意多边形: 形状 87"/>
              <p:cNvSpPr/>
              <p:nvPr/>
            </p:nvSpPr>
            <p:spPr>
              <a:xfrm>
                <a:off x="7080584" y="2302539"/>
                <a:ext cx="574896" cy="473868"/>
              </a:xfrm>
              <a:custGeom>
                <a:gdLst>
                  <a:gd name="connsiteX0" fmla="*/ 0 w 574283"/>
                  <a:gd name="connsiteY0" fmla="*/ 0 h 473923"/>
                  <a:gd name="connsiteX1" fmla="*/ 574283 w 574283"/>
                  <a:gd name="connsiteY1" fmla="*/ 27878 h 473923"/>
                  <a:gd name="connsiteX2" fmla="*/ 546405 w 574283"/>
                  <a:gd name="connsiteY2" fmla="*/ 473923 h 473923"/>
                  <a:gd name="connsiteX3" fmla="*/ 0 w 574283"/>
                  <a:gd name="connsiteY3" fmla="*/ 0 h 47392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74283" h="473923">
                    <a:moveTo>
                      <a:pt x="0" y="0"/>
                    </a:moveTo>
                    <a:lnTo>
                      <a:pt x="574283" y="27878"/>
                    </a:lnTo>
                    <a:lnTo>
                      <a:pt x="546405" y="473923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5" name="任意多边形: 形状 88"/>
              <p:cNvSpPr/>
              <p:nvPr/>
            </p:nvSpPr>
            <p:spPr>
              <a:xfrm>
                <a:off x="7069957" y="2302539"/>
                <a:ext cx="556831" cy="530180"/>
              </a:xfrm>
              <a:custGeom>
                <a:gdLst>
                  <a:gd name="connsiteX0" fmla="*/ 11158 w 557563"/>
                  <a:gd name="connsiteY0" fmla="*/ 0 h 529679"/>
                  <a:gd name="connsiteX1" fmla="*/ 557563 w 557563"/>
                  <a:gd name="connsiteY1" fmla="*/ 473923 h 529679"/>
                  <a:gd name="connsiteX2" fmla="*/ 0 w 557563"/>
                  <a:gd name="connsiteY2" fmla="*/ 529679 h 529679"/>
                  <a:gd name="connsiteX3" fmla="*/ 11158 w 557563"/>
                  <a:gd name="connsiteY3" fmla="*/ 0 h 52967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7563" h="529679">
                    <a:moveTo>
                      <a:pt x="11158" y="0"/>
                    </a:moveTo>
                    <a:lnTo>
                      <a:pt x="557563" y="473923"/>
                    </a:lnTo>
                    <a:lnTo>
                      <a:pt x="0" y="529679"/>
                    </a:lnTo>
                    <a:lnTo>
                      <a:pt x="11158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6" name="任意多边形: 形状 89"/>
              <p:cNvSpPr/>
              <p:nvPr/>
            </p:nvSpPr>
            <p:spPr>
              <a:xfrm>
                <a:off x="6467433" y="2124042"/>
                <a:ext cx="613151" cy="624741"/>
              </a:xfrm>
              <a:custGeom>
                <a:gdLst>
                  <a:gd name="connsiteX0" fmla="*/ 0 w 613317"/>
                  <a:gd name="connsiteY0" fmla="*/ 0 h 624464"/>
                  <a:gd name="connsiteX1" fmla="*/ 613317 w 613317"/>
                  <a:gd name="connsiteY1" fmla="*/ 178419 h 624464"/>
                  <a:gd name="connsiteX2" fmla="*/ 183998 w 613317"/>
                  <a:gd name="connsiteY2" fmla="*/ 624464 h 624464"/>
                  <a:gd name="connsiteX3" fmla="*/ 0 w 613317"/>
                  <a:gd name="connsiteY3" fmla="*/ 0 h 624464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3317" h="624464">
                    <a:moveTo>
                      <a:pt x="0" y="0"/>
                    </a:moveTo>
                    <a:lnTo>
                      <a:pt x="613317" y="178419"/>
                    </a:lnTo>
                    <a:lnTo>
                      <a:pt x="183998" y="624464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7" name="任意多边形: 形状 90"/>
              <p:cNvSpPr/>
              <p:nvPr/>
            </p:nvSpPr>
            <p:spPr>
              <a:xfrm>
                <a:off x="6651272" y="2302539"/>
                <a:ext cx="429312" cy="530180"/>
              </a:xfrm>
              <a:custGeom>
                <a:gdLst>
                  <a:gd name="connsiteX0" fmla="*/ 429319 w 429319"/>
                  <a:gd name="connsiteY0" fmla="*/ 0 h 529679"/>
                  <a:gd name="connsiteX1" fmla="*/ 418161 w 429319"/>
                  <a:gd name="connsiteY1" fmla="*/ 529679 h 529679"/>
                  <a:gd name="connsiteX2" fmla="*/ 0 w 429319"/>
                  <a:gd name="connsiteY2" fmla="*/ 446045 h 529679"/>
                  <a:gd name="connsiteX3" fmla="*/ 429319 w 429319"/>
                  <a:gd name="connsiteY3" fmla="*/ 0 h 52967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319" h="529679">
                    <a:moveTo>
                      <a:pt x="429319" y="0"/>
                    </a:moveTo>
                    <a:lnTo>
                      <a:pt x="418161" y="529679"/>
                    </a:lnTo>
                    <a:lnTo>
                      <a:pt x="0" y="446045"/>
                    </a:lnTo>
                    <a:lnTo>
                      <a:pt x="429319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8" name="任意多边形: 形状 91"/>
              <p:cNvSpPr/>
              <p:nvPr/>
            </p:nvSpPr>
            <p:spPr>
              <a:xfrm>
                <a:off x="6116757" y="2124042"/>
                <a:ext cx="534514" cy="624741"/>
              </a:xfrm>
              <a:custGeom>
                <a:gdLst>
                  <a:gd name="connsiteX0" fmla="*/ 351263 w 535261"/>
                  <a:gd name="connsiteY0" fmla="*/ 0 h 624464"/>
                  <a:gd name="connsiteX1" fmla="*/ 535261 w 535261"/>
                  <a:gd name="connsiteY1" fmla="*/ 624464 h 624464"/>
                  <a:gd name="connsiteX2" fmla="*/ 0 w 535261"/>
                  <a:gd name="connsiteY2" fmla="*/ 434893 h 624464"/>
                  <a:gd name="connsiteX3" fmla="*/ 351263 w 535261"/>
                  <a:gd name="connsiteY3" fmla="*/ 0 h 624464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35261" h="624464">
                    <a:moveTo>
                      <a:pt x="351263" y="0"/>
                    </a:moveTo>
                    <a:lnTo>
                      <a:pt x="535261" y="624464"/>
                    </a:lnTo>
                    <a:lnTo>
                      <a:pt x="0" y="434893"/>
                    </a:lnTo>
                    <a:lnTo>
                      <a:pt x="351263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89" name="任意多边形: 形状 92"/>
              <p:cNvSpPr/>
              <p:nvPr/>
            </p:nvSpPr>
            <p:spPr>
              <a:xfrm>
                <a:off x="5724638" y="1577925"/>
                <a:ext cx="742795" cy="546117"/>
              </a:xfrm>
              <a:custGeom>
                <a:gdLst>
                  <a:gd name="connsiteX0" fmla="*/ 481358 w 743411"/>
                  <a:gd name="connsiteY0" fmla="*/ 0 h 546410"/>
                  <a:gd name="connsiteX1" fmla="*/ 743411 w 743411"/>
                  <a:gd name="connsiteY1" fmla="*/ 546410 h 546410"/>
                  <a:gd name="connsiteX2" fmla="*/ 0 w 743411"/>
                  <a:gd name="connsiteY2" fmla="*/ 512952 h 546410"/>
                  <a:gd name="connsiteX3" fmla="*/ 481358 w 743411"/>
                  <a:gd name="connsiteY3" fmla="*/ 0 h 54641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43411" h="546410">
                    <a:moveTo>
                      <a:pt x="481358" y="0"/>
                    </a:moveTo>
                    <a:lnTo>
                      <a:pt x="743411" y="546410"/>
                    </a:lnTo>
                    <a:lnTo>
                      <a:pt x="0" y="512952"/>
                    </a:lnTo>
                    <a:lnTo>
                      <a:pt x="481358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0" name="任意多边形: 形状 93"/>
              <p:cNvSpPr/>
              <p:nvPr/>
            </p:nvSpPr>
            <p:spPr>
              <a:xfrm>
                <a:off x="5724638" y="2091105"/>
                <a:ext cx="742795" cy="467493"/>
              </a:xfrm>
              <a:custGeom>
                <a:gdLst>
                  <a:gd name="connsiteX0" fmla="*/ 743411 w 743411"/>
                  <a:gd name="connsiteY0" fmla="*/ 33458 h 468351"/>
                  <a:gd name="connsiteX1" fmla="*/ 392148 w 743411"/>
                  <a:gd name="connsiteY1" fmla="*/ 468351 h 468351"/>
                  <a:gd name="connsiteX2" fmla="*/ 0 w 743411"/>
                  <a:gd name="connsiteY2" fmla="*/ 0 h 468351"/>
                  <a:gd name="connsiteX3" fmla="*/ 743411 w 743411"/>
                  <a:gd name="connsiteY3" fmla="*/ 33458 h 468351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43411" h="468351">
                    <a:moveTo>
                      <a:pt x="743411" y="33458"/>
                    </a:moveTo>
                    <a:lnTo>
                      <a:pt x="392148" y="468351"/>
                    </a:lnTo>
                    <a:lnTo>
                      <a:pt x="0" y="0"/>
                    </a:lnTo>
                    <a:lnTo>
                      <a:pt x="743411" y="33458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1" name="任意多边形: 形状 94"/>
              <p:cNvSpPr/>
              <p:nvPr/>
            </p:nvSpPr>
            <p:spPr>
              <a:xfrm>
                <a:off x="5663004" y="1187993"/>
                <a:ext cx="603587" cy="389931"/>
              </a:xfrm>
              <a:custGeom>
                <a:gdLst>
                  <a:gd name="connsiteX0" fmla="*/ 604014 w 604014"/>
                  <a:gd name="connsiteY0" fmla="*/ 0 h 390296"/>
                  <a:gd name="connsiteX1" fmla="*/ 542689 w 604014"/>
                  <a:gd name="connsiteY1" fmla="*/ 390296 h 390296"/>
                  <a:gd name="connsiteX2" fmla="*/ 0 w 604014"/>
                  <a:gd name="connsiteY2" fmla="*/ 200721 h 390296"/>
                  <a:gd name="connsiteX3" fmla="*/ 604014 w 604014"/>
                  <a:gd name="connsiteY3" fmla="*/ 0 h 39029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04014" h="390296">
                    <a:moveTo>
                      <a:pt x="604014" y="0"/>
                    </a:moveTo>
                    <a:lnTo>
                      <a:pt x="542689" y="390296"/>
                    </a:lnTo>
                    <a:lnTo>
                      <a:pt x="0" y="200721"/>
                    </a:lnTo>
                    <a:lnTo>
                      <a:pt x="604014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2" name="任意多边形: 形状 95"/>
              <p:cNvSpPr/>
              <p:nvPr/>
            </p:nvSpPr>
            <p:spPr>
              <a:xfrm>
                <a:off x="5663004" y="1388802"/>
                <a:ext cx="543016" cy="702302"/>
              </a:xfrm>
              <a:custGeom>
                <a:gdLst>
                  <a:gd name="connsiteX0" fmla="*/ 542689 w 542689"/>
                  <a:gd name="connsiteY0" fmla="*/ 189575 h 702527"/>
                  <a:gd name="connsiteX1" fmla="*/ 61331 w 542689"/>
                  <a:gd name="connsiteY1" fmla="*/ 702527 h 702527"/>
                  <a:gd name="connsiteX2" fmla="*/ 0 w 542689"/>
                  <a:gd name="connsiteY2" fmla="*/ 0 h 702527"/>
                  <a:gd name="connsiteX3" fmla="*/ 542689 w 542689"/>
                  <a:gd name="connsiteY3" fmla="*/ 189575 h 7025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2689" h="702527">
                    <a:moveTo>
                      <a:pt x="542689" y="189575"/>
                    </a:moveTo>
                    <a:lnTo>
                      <a:pt x="61331" y="702527"/>
                    </a:lnTo>
                    <a:lnTo>
                      <a:pt x="0" y="0"/>
                    </a:lnTo>
                    <a:lnTo>
                      <a:pt x="542689" y="18957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3" name="任意多边形: 形状 96"/>
              <p:cNvSpPr/>
              <p:nvPr/>
            </p:nvSpPr>
            <p:spPr>
              <a:xfrm>
                <a:off x="5975424" y="736437"/>
                <a:ext cx="620590" cy="451556"/>
              </a:xfrm>
              <a:custGeom>
                <a:gdLst>
                  <a:gd name="connsiteX0" fmla="*/ 620749 w 620749"/>
                  <a:gd name="connsiteY0" fmla="*/ 217455 h 451626"/>
                  <a:gd name="connsiteX1" fmla="*/ 291780 w 620749"/>
                  <a:gd name="connsiteY1" fmla="*/ 451626 h 451626"/>
                  <a:gd name="connsiteX2" fmla="*/ 0 w 620749"/>
                  <a:gd name="connsiteY2" fmla="*/ 0 h 451626"/>
                  <a:gd name="connsiteX3" fmla="*/ 620749 w 620749"/>
                  <a:gd name="connsiteY3" fmla="*/ 217455 h 45162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20749" h="451625">
                    <a:moveTo>
                      <a:pt x="620749" y="217455"/>
                    </a:moveTo>
                    <a:lnTo>
                      <a:pt x="291780" y="451626"/>
                    </a:lnTo>
                    <a:lnTo>
                      <a:pt x="0" y="0"/>
                    </a:lnTo>
                    <a:lnTo>
                      <a:pt x="620749" y="21745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4" name="任意多边形: 形状 97"/>
              <p:cNvSpPr/>
              <p:nvPr/>
            </p:nvSpPr>
            <p:spPr>
              <a:xfrm>
                <a:off x="5663004" y="736437"/>
                <a:ext cx="603587" cy="652365"/>
              </a:xfrm>
              <a:custGeom>
                <a:gdLst>
                  <a:gd name="connsiteX0" fmla="*/ 604014 w 604014"/>
                  <a:gd name="connsiteY0" fmla="*/ 451626 h 652347"/>
                  <a:gd name="connsiteX1" fmla="*/ 0 w 604014"/>
                  <a:gd name="connsiteY1" fmla="*/ 652347 h 652347"/>
                  <a:gd name="connsiteX2" fmla="*/ 312234 w 604014"/>
                  <a:gd name="connsiteY2" fmla="*/ 0 h 652347"/>
                  <a:gd name="connsiteX3" fmla="*/ 604014 w 604014"/>
                  <a:gd name="connsiteY3" fmla="*/ 451626 h 65234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04014" h="652347">
                    <a:moveTo>
                      <a:pt x="604014" y="451626"/>
                    </a:moveTo>
                    <a:lnTo>
                      <a:pt x="0" y="652347"/>
                    </a:lnTo>
                    <a:lnTo>
                      <a:pt x="312234" y="0"/>
                    </a:lnTo>
                    <a:lnTo>
                      <a:pt x="604014" y="45162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5" name="任意多边形: 形状 98"/>
              <p:cNvSpPr/>
              <p:nvPr/>
            </p:nvSpPr>
            <p:spPr>
              <a:xfrm>
                <a:off x="6511001" y="618502"/>
                <a:ext cx="625903" cy="334682"/>
              </a:xfrm>
              <a:custGeom>
                <a:gdLst>
                  <a:gd name="connsiteX0" fmla="*/ 626325 w 626325"/>
                  <a:gd name="connsiteY0" fmla="*/ 61336 h 334547"/>
                  <a:gd name="connsiteX1" fmla="*/ 85493 w 626325"/>
                  <a:gd name="connsiteY1" fmla="*/ 334547 h 334547"/>
                  <a:gd name="connsiteX2" fmla="*/ 0 w 626325"/>
                  <a:gd name="connsiteY2" fmla="*/ 0 h 334547"/>
                  <a:gd name="connsiteX3" fmla="*/ 626325 w 626325"/>
                  <a:gd name="connsiteY3" fmla="*/ 61336 h 33454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26325" h="334547">
                    <a:moveTo>
                      <a:pt x="626325" y="61336"/>
                    </a:moveTo>
                    <a:lnTo>
                      <a:pt x="85493" y="334547"/>
                    </a:lnTo>
                    <a:lnTo>
                      <a:pt x="0" y="0"/>
                    </a:lnTo>
                    <a:lnTo>
                      <a:pt x="626325" y="6133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6" name="任意多边形: 形状 99"/>
              <p:cNvSpPr/>
              <p:nvPr/>
            </p:nvSpPr>
            <p:spPr>
              <a:xfrm>
                <a:off x="5975424" y="618502"/>
                <a:ext cx="620590" cy="334682"/>
              </a:xfrm>
              <a:custGeom>
                <a:gdLst>
                  <a:gd name="connsiteX0" fmla="*/ 620749 w 620749"/>
                  <a:gd name="connsiteY0" fmla="*/ 334547 h 334547"/>
                  <a:gd name="connsiteX1" fmla="*/ 0 w 620749"/>
                  <a:gd name="connsiteY1" fmla="*/ 117092 h 334547"/>
                  <a:gd name="connsiteX2" fmla="*/ 535256 w 620749"/>
                  <a:gd name="connsiteY2" fmla="*/ 0 h 334547"/>
                  <a:gd name="connsiteX3" fmla="*/ 620749 w 620749"/>
                  <a:gd name="connsiteY3" fmla="*/ 334547 h 33454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20749" h="334547">
                    <a:moveTo>
                      <a:pt x="620749" y="334547"/>
                    </a:moveTo>
                    <a:lnTo>
                      <a:pt x="0" y="117092"/>
                    </a:lnTo>
                    <a:lnTo>
                      <a:pt x="535256" y="0"/>
                    </a:lnTo>
                    <a:lnTo>
                      <a:pt x="620749" y="33454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7" name="任意多边形: 形状 100"/>
              <p:cNvSpPr/>
              <p:nvPr/>
            </p:nvSpPr>
            <p:spPr>
              <a:xfrm>
                <a:off x="7136905" y="680126"/>
                <a:ext cx="598274" cy="329370"/>
              </a:xfrm>
              <a:custGeom>
                <a:gdLst>
                  <a:gd name="connsiteX0" fmla="*/ 462771 w 598448"/>
                  <a:gd name="connsiteY0" fmla="*/ 328967 h 328967"/>
                  <a:gd name="connsiteX1" fmla="*/ 0 w 598448"/>
                  <a:gd name="connsiteY1" fmla="*/ 0 h 328967"/>
                  <a:gd name="connsiteX2" fmla="*/ 598448 w 598448"/>
                  <a:gd name="connsiteY2" fmla="*/ 27878 h 328967"/>
                  <a:gd name="connsiteX3" fmla="*/ 462771 w 598448"/>
                  <a:gd name="connsiteY3" fmla="*/ 328967 h 32896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8448" h="328967">
                    <a:moveTo>
                      <a:pt x="462771" y="328967"/>
                    </a:moveTo>
                    <a:lnTo>
                      <a:pt x="0" y="0"/>
                    </a:lnTo>
                    <a:lnTo>
                      <a:pt x="598448" y="27878"/>
                    </a:lnTo>
                    <a:lnTo>
                      <a:pt x="462771" y="32896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8" name="任意多边形: 形状 101"/>
              <p:cNvSpPr/>
              <p:nvPr/>
            </p:nvSpPr>
            <p:spPr>
              <a:xfrm>
                <a:off x="7599159" y="707750"/>
                <a:ext cx="389994" cy="652365"/>
              </a:xfrm>
              <a:custGeom>
                <a:gdLst>
                  <a:gd name="connsiteX0" fmla="*/ 390285 w 390285"/>
                  <a:gd name="connsiteY0" fmla="*/ 652347 h 652347"/>
                  <a:gd name="connsiteX1" fmla="*/ 0 w 390285"/>
                  <a:gd name="connsiteY1" fmla="*/ 301089 h 652347"/>
                  <a:gd name="connsiteX2" fmla="*/ 135677 w 390285"/>
                  <a:gd name="connsiteY2" fmla="*/ 0 h 652347"/>
                  <a:gd name="connsiteX3" fmla="*/ 390285 w 390285"/>
                  <a:gd name="connsiteY3" fmla="*/ 652347 h 65234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0285" h="652347">
                    <a:moveTo>
                      <a:pt x="390285" y="652347"/>
                    </a:moveTo>
                    <a:lnTo>
                      <a:pt x="0" y="301089"/>
                    </a:lnTo>
                    <a:lnTo>
                      <a:pt x="135677" y="0"/>
                    </a:lnTo>
                    <a:lnTo>
                      <a:pt x="390285" y="65234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9" name="任意多边形: 形状 102"/>
              <p:cNvSpPr/>
              <p:nvPr/>
            </p:nvSpPr>
            <p:spPr>
              <a:xfrm>
                <a:off x="7989153" y="1360116"/>
                <a:ext cx="401683" cy="702302"/>
              </a:xfrm>
              <a:custGeom>
                <a:gdLst>
                  <a:gd name="connsiteX0" fmla="*/ 55756 w 401445"/>
                  <a:gd name="connsiteY0" fmla="*/ 702527 h 702527"/>
                  <a:gd name="connsiteX1" fmla="*/ 0 w 401445"/>
                  <a:gd name="connsiteY1" fmla="*/ 0 h 702527"/>
                  <a:gd name="connsiteX2" fmla="*/ 401445 w 401445"/>
                  <a:gd name="connsiteY2" fmla="*/ 267630 h 702527"/>
                  <a:gd name="connsiteX3" fmla="*/ 55756 w 401445"/>
                  <a:gd name="connsiteY3" fmla="*/ 702527 h 7025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1445" h="702527">
                    <a:moveTo>
                      <a:pt x="55756" y="702527"/>
                    </a:moveTo>
                    <a:lnTo>
                      <a:pt x="0" y="0"/>
                    </a:lnTo>
                    <a:lnTo>
                      <a:pt x="401445" y="267630"/>
                    </a:lnTo>
                    <a:lnTo>
                      <a:pt x="55756" y="70252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0" name="任意多边形: 形状 103"/>
              <p:cNvSpPr/>
              <p:nvPr/>
            </p:nvSpPr>
            <p:spPr>
              <a:xfrm>
                <a:off x="7989153" y="1064745"/>
                <a:ext cx="557893" cy="563117"/>
              </a:xfrm>
              <a:custGeom>
                <a:gdLst>
                  <a:gd name="connsiteX0" fmla="*/ 0 w 557562"/>
                  <a:gd name="connsiteY0" fmla="*/ 295502 h 563132"/>
                  <a:gd name="connsiteX1" fmla="*/ 557562 w 557562"/>
                  <a:gd name="connsiteY1" fmla="*/ 0 h 563132"/>
                  <a:gd name="connsiteX2" fmla="*/ 401445 w 557562"/>
                  <a:gd name="connsiteY2" fmla="*/ 563132 h 563132"/>
                  <a:gd name="connsiteX3" fmla="*/ 0 w 557562"/>
                  <a:gd name="connsiteY3" fmla="*/ 295502 h 563132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7562" h="563132">
                    <a:moveTo>
                      <a:pt x="0" y="295502"/>
                    </a:moveTo>
                    <a:lnTo>
                      <a:pt x="557562" y="0"/>
                    </a:lnTo>
                    <a:lnTo>
                      <a:pt x="401445" y="563132"/>
                    </a:lnTo>
                    <a:lnTo>
                      <a:pt x="0" y="295502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1" name="任意多边形: 形状 104"/>
              <p:cNvSpPr/>
              <p:nvPr/>
            </p:nvSpPr>
            <p:spPr>
              <a:xfrm>
                <a:off x="8045473" y="1627862"/>
                <a:ext cx="501573" cy="657677"/>
              </a:xfrm>
              <a:custGeom>
                <a:gdLst>
                  <a:gd name="connsiteX0" fmla="*/ 0 w 501806"/>
                  <a:gd name="connsiteY0" fmla="*/ 434897 h 657920"/>
                  <a:gd name="connsiteX1" fmla="*/ 345689 w 501806"/>
                  <a:gd name="connsiteY1" fmla="*/ 0 h 657920"/>
                  <a:gd name="connsiteX2" fmla="*/ 501806 w 501806"/>
                  <a:gd name="connsiteY2" fmla="*/ 657920 h 657920"/>
                  <a:gd name="connsiteX3" fmla="*/ 0 w 501806"/>
                  <a:gd name="connsiteY3" fmla="*/ 434897 h 65792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1806" h="657920">
                    <a:moveTo>
                      <a:pt x="0" y="434897"/>
                    </a:moveTo>
                    <a:lnTo>
                      <a:pt x="345689" y="0"/>
                    </a:lnTo>
                    <a:lnTo>
                      <a:pt x="501806" y="657920"/>
                    </a:lnTo>
                    <a:lnTo>
                      <a:pt x="0" y="43489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2" name="任意多边形: 形状 105"/>
              <p:cNvSpPr/>
              <p:nvPr/>
            </p:nvSpPr>
            <p:spPr>
              <a:xfrm>
                <a:off x="7626788" y="2330163"/>
                <a:ext cx="674785" cy="446243"/>
              </a:xfrm>
              <a:custGeom>
                <a:gdLst>
                  <a:gd name="connsiteX0" fmla="*/ 0 w 674629"/>
                  <a:gd name="connsiteY0" fmla="*/ 446045 h 446045"/>
                  <a:gd name="connsiteX1" fmla="*/ 27878 w 674629"/>
                  <a:gd name="connsiteY1" fmla="*/ 0 h 446045"/>
                  <a:gd name="connsiteX2" fmla="*/ 674629 w 674629"/>
                  <a:gd name="connsiteY2" fmla="*/ 362405 h 446045"/>
                  <a:gd name="connsiteX3" fmla="*/ 0 w 674629"/>
                  <a:gd name="connsiteY3" fmla="*/ 446045 h 44604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4629" h="446044">
                    <a:moveTo>
                      <a:pt x="0" y="446045"/>
                    </a:moveTo>
                    <a:lnTo>
                      <a:pt x="27878" y="0"/>
                    </a:lnTo>
                    <a:lnTo>
                      <a:pt x="674629" y="362405"/>
                    </a:lnTo>
                    <a:lnTo>
                      <a:pt x="0" y="44604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3" name="任意多边形: 形状 106"/>
              <p:cNvSpPr/>
              <p:nvPr/>
            </p:nvSpPr>
            <p:spPr>
              <a:xfrm>
                <a:off x="7655480" y="2062417"/>
                <a:ext cx="646093" cy="630053"/>
              </a:xfrm>
              <a:custGeom>
                <a:gdLst>
                  <a:gd name="connsiteX0" fmla="*/ 0 w 646751"/>
                  <a:gd name="connsiteY0" fmla="*/ 267633 h 630038"/>
                  <a:gd name="connsiteX1" fmla="*/ 390285 w 646751"/>
                  <a:gd name="connsiteY1" fmla="*/ 0 h 630038"/>
                  <a:gd name="connsiteX2" fmla="*/ 646751 w 646751"/>
                  <a:gd name="connsiteY2" fmla="*/ 630038 h 630038"/>
                  <a:gd name="connsiteX3" fmla="*/ 0 w 646751"/>
                  <a:gd name="connsiteY3" fmla="*/ 267633 h 6300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6751" h="630038">
                    <a:moveTo>
                      <a:pt x="0" y="267633"/>
                    </a:moveTo>
                    <a:lnTo>
                      <a:pt x="390285" y="0"/>
                    </a:lnTo>
                    <a:lnTo>
                      <a:pt x="646751" y="630038"/>
                    </a:lnTo>
                    <a:lnTo>
                      <a:pt x="0" y="267633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4" name="任意多边形: 形状 107"/>
              <p:cNvSpPr/>
              <p:nvPr/>
            </p:nvSpPr>
            <p:spPr>
              <a:xfrm>
                <a:off x="8045473" y="2062417"/>
                <a:ext cx="501573" cy="630053"/>
              </a:xfrm>
              <a:custGeom>
                <a:gdLst>
                  <a:gd name="connsiteX0" fmla="*/ 0 w 501806"/>
                  <a:gd name="connsiteY0" fmla="*/ 0 h 630038"/>
                  <a:gd name="connsiteX1" fmla="*/ 501806 w 501806"/>
                  <a:gd name="connsiteY1" fmla="*/ 223023 h 630038"/>
                  <a:gd name="connsiteX2" fmla="*/ 256466 w 501806"/>
                  <a:gd name="connsiteY2" fmla="*/ 630038 h 630038"/>
                  <a:gd name="connsiteX3" fmla="*/ 0 w 501806"/>
                  <a:gd name="connsiteY3" fmla="*/ 0 h 63003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1806" h="630038">
                    <a:moveTo>
                      <a:pt x="0" y="0"/>
                    </a:moveTo>
                    <a:lnTo>
                      <a:pt x="501806" y="223023"/>
                    </a:lnTo>
                    <a:lnTo>
                      <a:pt x="256466" y="630038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5" name="任意多边形: 形状 108"/>
              <p:cNvSpPr/>
              <p:nvPr/>
            </p:nvSpPr>
            <p:spPr>
              <a:xfrm>
                <a:off x="7626788" y="2692471"/>
                <a:ext cx="674785" cy="468555"/>
              </a:xfrm>
              <a:custGeom>
                <a:gdLst>
                  <a:gd name="connsiteX0" fmla="*/ 0 w 674629"/>
                  <a:gd name="connsiteY0" fmla="*/ 83640 h 468351"/>
                  <a:gd name="connsiteX1" fmla="*/ 674629 w 674629"/>
                  <a:gd name="connsiteY1" fmla="*/ 0 h 468351"/>
                  <a:gd name="connsiteX2" fmla="*/ 241586 w 674629"/>
                  <a:gd name="connsiteY2" fmla="*/ 468351 h 468351"/>
                  <a:gd name="connsiteX3" fmla="*/ 0 w 674629"/>
                  <a:gd name="connsiteY3" fmla="*/ 83640 h 468351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4629" h="468351">
                    <a:moveTo>
                      <a:pt x="0" y="83640"/>
                    </a:moveTo>
                    <a:lnTo>
                      <a:pt x="674629" y="0"/>
                    </a:lnTo>
                    <a:lnTo>
                      <a:pt x="241586" y="468351"/>
                    </a:lnTo>
                    <a:lnTo>
                      <a:pt x="0" y="8364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6" name="任意多边形: 形状 109"/>
              <p:cNvSpPr/>
              <p:nvPr/>
            </p:nvSpPr>
            <p:spPr>
              <a:xfrm>
                <a:off x="7069957" y="2776407"/>
                <a:ext cx="556831" cy="624741"/>
              </a:xfrm>
              <a:custGeom>
                <a:gdLst>
                  <a:gd name="connsiteX0" fmla="*/ 0 w 557563"/>
                  <a:gd name="connsiteY0" fmla="*/ 55756 h 624474"/>
                  <a:gd name="connsiteX1" fmla="*/ 557563 w 557563"/>
                  <a:gd name="connsiteY1" fmla="*/ 0 h 624474"/>
                  <a:gd name="connsiteX2" fmla="*/ 161694 w 557563"/>
                  <a:gd name="connsiteY2" fmla="*/ 624474 h 624474"/>
                  <a:gd name="connsiteX3" fmla="*/ 0 w 557563"/>
                  <a:gd name="connsiteY3" fmla="*/ 55756 h 624474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7563" h="624474">
                    <a:moveTo>
                      <a:pt x="0" y="55756"/>
                    </a:moveTo>
                    <a:lnTo>
                      <a:pt x="557563" y="0"/>
                    </a:lnTo>
                    <a:lnTo>
                      <a:pt x="161694" y="624474"/>
                    </a:lnTo>
                    <a:lnTo>
                      <a:pt x="0" y="5575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7" name="任意多边形: 形状 110"/>
              <p:cNvSpPr/>
              <p:nvPr/>
            </p:nvSpPr>
            <p:spPr>
              <a:xfrm>
                <a:off x="7231481" y="2776407"/>
                <a:ext cx="637592" cy="624741"/>
              </a:xfrm>
              <a:custGeom>
                <a:gdLst>
                  <a:gd name="connsiteX0" fmla="*/ 395869 w 637455"/>
                  <a:gd name="connsiteY0" fmla="*/ 0 h 624474"/>
                  <a:gd name="connsiteX1" fmla="*/ 637455 w 637455"/>
                  <a:gd name="connsiteY1" fmla="*/ 384711 h 624474"/>
                  <a:gd name="connsiteX2" fmla="*/ 0 w 637455"/>
                  <a:gd name="connsiteY2" fmla="*/ 624474 h 624474"/>
                  <a:gd name="connsiteX3" fmla="*/ 395869 w 637455"/>
                  <a:gd name="connsiteY3" fmla="*/ 0 h 624474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455" h="624474">
                    <a:moveTo>
                      <a:pt x="395869" y="0"/>
                    </a:moveTo>
                    <a:lnTo>
                      <a:pt x="637455" y="384711"/>
                    </a:lnTo>
                    <a:lnTo>
                      <a:pt x="0" y="624474"/>
                    </a:lnTo>
                    <a:lnTo>
                      <a:pt x="395869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任意多边形: 形状 111"/>
              <p:cNvSpPr/>
              <p:nvPr/>
            </p:nvSpPr>
            <p:spPr>
              <a:xfrm>
                <a:off x="6651272" y="2748782"/>
                <a:ext cx="580209" cy="652365"/>
              </a:xfrm>
              <a:custGeom>
                <a:gdLst>
                  <a:gd name="connsiteX0" fmla="*/ 0 w 579855"/>
                  <a:gd name="connsiteY0" fmla="*/ 0 h 652352"/>
                  <a:gd name="connsiteX1" fmla="*/ 418161 w 579855"/>
                  <a:gd name="connsiteY1" fmla="*/ 83634 h 652352"/>
                  <a:gd name="connsiteX2" fmla="*/ 579855 w 579855"/>
                  <a:gd name="connsiteY2" fmla="*/ 652352 h 652352"/>
                  <a:gd name="connsiteX3" fmla="*/ 0 w 579855"/>
                  <a:gd name="connsiteY3" fmla="*/ 0 h 652352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79855" h="652352">
                    <a:moveTo>
                      <a:pt x="0" y="0"/>
                    </a:moveTo>
                    <a:lnTo>
                      <a:pt x="418161" y="83634"/>
                    </a:lnTo>
                    <a:lnTo>
                      <a:pt x="579855" y="652352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9" name="任意多边形: 形状 112"/>
              <p:cNvSpPr/>
              <p:nvPr/>
            </p:nvSpPr>
            <p:spPr>
              <a:xfrm>
                <a:off x="8390836" y="1064745"/>
                <a:ext cx="329423" cy="563117"/>
              </a:xfrm>
              <a:custGeom>
                <a:gdLst>
                  <a:gd name="connsiteX0" fmla="*/ 0 w 328953"/>
                  <a:gd name="connsiteY0" fmla="*/ 563132 h 563132"/>
                  <a:gd name="connsiteX1" fmla="*/ 156117 w 328953"/>
                  <a:gd name="connsiteY1" fmla="*/ 0 h 563132"/>
                  <a:gd name="connsiteX2" fmla="*/ 328953 w 328953"/>
                  <a:gd name="connsiteY2" fmla="*/ 362414 h 563132"/>
                  <a:gd name="connsiteX3" fmla="*/ 0 w 328953"/>
                  <a:gd name="connsiteY3" fmla="*/ 563132 h 563132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28953" h="563132">
                    <a:moveTo>
                      <a:pt x="0" y="563132"/>
                    </a:moveTo>
                    <a:lnTo>
                      <a:pt x="156117" y="0"/>
                    </a:lnTo>
                    <a:lnTo>
                      <a:pt x="328953" y="362414"/>
                    </a:lnTo>
                    <a:lnTo>
                      <a:pt x="0" y="563132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0" name="任意多边形: 形状 113"/>
              <p:cNvSpPr/>
              <p:nvPr/>
            </p:nvSpPr>
            <p:spPr>
              <a:xfrm>
                <a:off x="7231481" y="3161026"/>
                <a:ext cx="665221" cy="440931"/>
              </a:xfrm>
              <a:custGeom>
                <a:gdLst>
                  <a:gd name="connsiteX0" fmla="*/ 0 w 665333"/>
                  <a:gd name="connsiteY0" fmla="*/ 239763 h 440483"/>
                  <a:gd name="connsiteX1" fmla="*/ 637455 w 665333"/>
                  <a:gd name="connsiteY1" fmla="*/ 0 h 440483"/>
                  <a:gd name="connsiteX2" fmla="*/ 665333 w 665333"/>
                  <a:gd name="connsiteY2" fmla="*/ 440483 h 440483"/>
                  <a:gd name="connsiteX3" fmla="*/ 0 w 665333"/>
                  <a:gd name="connsiteY3" fmla="*/ 239763 h 44048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5333" h="440483">
                    <a:moveTo>
                      <a:pt x="0" y="239763"/>
                    </a:moveTo>
                    <a:lnTo>
                      <a:pt x="637455" y="0"/>
                    </a:lnTo>
                    <a:lnTo>
                      <a:pt x="665333" y="440483"/>
                    </a:lnTo>
                    <a:lnTo>
                      <a:pt x="0" y="239763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1" name="任意多边形: 形状 114"/>
              <p:cNvSpPr/>
              <p:nvPr/>
            </p:nvSpPr>
            <p:spPr>
              <a:xfrm>
                <a:off x="7231481" y="3401148"/>
                <a:ext cx="665221" cy="345308"/>
              </a:xfrm>
              <a:custGeom>
                <a:gdLst>
                  <a:gd name="connsiteX0" fmla="*/ 0 w 665333"/>
                  <a:gd name="connsiteY0" fmla="*/ 345686 h 345686"/>
                  <a:gd name="connsiteX1" fmla="*/ 0 w 665333"/>
                  <a:gd name="connsiteY1" fmla="*/ 0 h 345686"/>
                  <a:gd name="connsiteX2" fmla="*/ 665333 w 665333"/>
                  <a:gd name="connsiteY2" fmla="*/ 200720 h 345686"/>
                  <a:gd name="connsiteX3" fmla="*/ 0 w 665333"/>
                  <a:gd name="connsiteY3" fmla="*/ 345686 h 34568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5333" h="345686">
                    <a:moveTo>
                      <a:pt x="0" y="345686"/>
                    </a:moveTo>
                    <a:lnTo>
                      <a:pt x="0" y="0"/>
                    </a:lnTo>
                    <a:lnTo>
                      <a:pt x="665333" y="200720"/>
                    </a:lnTo>
                    <a:lnTo>
                      <a:pt x="0" y="34568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2" name="任意多边形: 形状 115"/>
              <p:cNvSpPr/>
              <p:nvPr/>
            </p:nvSpPr>
            <p:spPr>
              <a:xfrm>
                <a:off x="7869073" y="2692471"/>
                <a:ext cx="521763" cy="597116"/>
              </a:xfrm>
              <a:custGeom>
                <a:gdLst>
                  <a:gd name="connsiteX0" fmla="*/ 0 w 522266"/>
                  <a:gd name="connsiteY0" fmla="*/ 468351 h 596610"/>
                  <a:gd name="connsiteX1" fmla="*/ 433043 w 522266"/>
                  <a:gd name="connsiteY1" fmla="*/ 0 h 596610"/>
                  <a:gd name="connsiteX2" fmla="*/ 522266 w 522266"/>
                  <a:gd name="connsiteY2" fmla="*/ 596610 h 596610"/>
                  <a:gd name="connsiteX3" fmla="*/ 0 w 522266"/>
                  <a:gd name="connsiteY3" fmla="*/ 468351 h 59661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22266" h="596610">
                    <a:moveTo>
                      <a:pt x="0" y="468351"/>
                    </a:moveTo>
                    <a:lnTo>
                      <a:pt x="433043" y="0"/>
                    </a:lnTo>
                    <a:lnTo>
                      <a:pt x="522266" y="596610"/>
                    </a:lnTo>
                    <a:lnTo>
                      <a:pt x="0" y="468351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3" name="任意多边形: 形状 116"/>
              <p:cNvSpPr/>
              <p:nvPr/>
            </p:nvSpPr>
            <p:spPr>
              <a:xfrm>
                <a:off x="7869073" y="3161026"/>
                <a:ext cx="521763" cy="440931"/>
              </a:xfrm>
              <a:custGeom>
                <a:gdLst>
                  <a:gd name="connsiteX0" fmla="*/ 27878 w 522266"/>
                  <a:gd name="connsiteY0" fmla="*/ 440483 h 440483"/>
                  <a:gd name="connsiteX1" fmla="*/ 0 w 522266"/>
                  <a:gd name="connsiteY1" fmla="*/ 0 h 440483"/>
                  <a:gd name="connsiteX2" fmla="*/ 522266 w 522266"/>
                  <a:gd name="connsiteY2" fmla="*/ 128259 h 440483"/>
                  <a:gd name="connsiteX3" fmla="*/ 27878 w 522266"/>
                  <a:gd name="connsiteY3" fmla="*/ 440483 h 44048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22266" h="440483">
                    <a:moveTo>
                      <a:pt x="27878" y="440483"/>
                    </a:moveTo>
                    <a:lnTo>
                      <a:pt x="0" y="0"/>
                    </a:lnTo>
                    <a:lnTo>
                      <a:pt x="522266" y="128259"/>
                    </a:lnTo>
                    <a:lnTo>
                      <a:pt x="27878" y="440483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4" name="任意多边形: 形状 117"/>
              <p:cNvSpPr/>
              <p:nvPr/>
            </p:nvSpPr>
            <p:spPr>
              <a:xfrm>
                <a:off x="8301573" y="2285539"/>
                <a:ext cx="418686" cy="602429"/>
              </a:xfrm>
              <a:custGeom>
                <a:gdLst>
                  <a:gd name="connsiteX0" fmla="*/ 0 w 418162"/>
                  <a:gd name="connsiteY0" fmla="*/ 407015 h 602167"/>
                  <a:gd name="connsiteX1" fmla="*/ 245340 w 418162"/>
                  <a:gd name="connsiteY1" fmla="*/ 0 h 602167"/>
                  <a:gd name="connsiteX2" fmla="*/ 418162 w 418162"/>
                  <a:gd name="connsiteY2" fmla="*/ 602167 h 602167"/>
                  <a:gd name="connsiteX3" fmla="*/ 0 w 418162"/>
                  <a:gd name="connsiteY3" fmla="*/ 407015 h 60216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8161" h="602167">
                    <a:moveTo>
                      <a:pt x="0" y="407015"/>
                    </a:moveTo>
                    <a:lnTo>
                      <a:pt x="245340" y="0"/>
                    </a:lnTo>
                    <a:lnTo>
                      <a:pt x="418162" y="602167"/>
                    </a:lnTo>
                    <a:lnTo>
                      <a:pt x="0" y="40701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5" name="任意多边形: 形状 118"/>
              <p:cNvSpPr/>
              <p:nvPr/>
            </p:nvSpPr>
            <p:spPr>
              <a:xfrm>
                <a:off x="8301573" y="2692471"/>
                <a:ext cx="418686" cy="597116"/>
              </a:xfrm>
              <a:custGeom>
                <a:gdLst>
                  <a:gd name="connsiteX0" fmla="*/ 89223 w 418162"/>
                  <a:gd name="connsiteY0" fmla="*/ 596610 h 596610"/>
                  <a:gd name="connsiteX1" fmla="*/ 0 w 418162"/>
                  <a:gd name="connsiteY1" fmla="*/ 0 h 596610"/>
                  <a:gd name="connsiteX2" fmla="*/ 418162 w 418162"/>
                  <a:gd name="connsiteY2" fmla="*/ 195152 h 596610"/>
                  <a:gd name="connsiteX3" fmla="*/ 89223 w 418162"/>
                  <a:gd name="connsiteY3" fmla="*/ 596610 h 59661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8161" h="596610">
                    <a:moveTo>
                      <a:pt x="89223" y="596610"/>
                    </a:moveTo>
                    <a:lnTo>
                      <a:pt x="0" y="0"/>
                    </a:lnTo>
                    <a:lnTo>
                      <a:pt x="418162" y="195152"/>
                    </a:lnTo>
                    <a:lnTo>
                      <a:pt x="89223" y="59661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6" name="任意多边形: 形状 119"/>
              <p:cNvSpPr/>
              <p:nvPr/>
            </p:nvSpPr>
            <p:spPr>
              <a:xfrm>
                <a:off x="8547046" y="2285539"/>
                <a:ext cx="392120" cy="602429"/>
              </a:xfrm>
              <a:custGeom>
                <a:gdLst>
                  <a:gd name="connsiteX0" fmla="*/ 172822 w 392118"/>
                  <a:gd name="connsiteY0" fmla="*/ 602167 h 602167"/>
                  <a:gd name="connsiteX1" fmla="*/ 0 w 392118"/>
                  <a:gd name="connsiteY1" fmla="*/ 0 h 602167"/>
                  <a:gd name="connsiteX2" fmla="*/ 392118 w 392118"/>
                  <a:gd name="connsiteY2" fmla="*/ 111517 h 602167"/>
                  <a:gd name="connsiteX3" fmla="*/ 172822 w 392118"/>
                  <a:gd name="connsiteY3" fmla="*/ 602167 h 60216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2118" h="602167">
                    <a:moveTo>
                      <a:pt x="172822" y="602167"/>
                    </a:moveTo>
                    <a:lnTo>
                      <a:pt x="0" y="0"/>
                    </a:lnTo>
                    <a:lnTo>
                      <a:pt x="392118" y="111517"/>
                    </a:lnTo>
                    <a:lnTo>
                      <a:pt x="172822" y="602167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7" name="任意多边形: 形状 120"/>
              <p:cNvSpPr/>
              <p:nvPr/>
            </p:nvSpPr>
            <p:spPr>
              <a:xfrm>
                <a:off x="8547046" y="1850983"/>
                <a:ext cx="436751" cy="546117"/>
              </a:xfrm>
              <a:custGeom>
                <a:gdLst>
                  <a:gd name="connsiteX0" fmla="*/ 392118 w 436759"/>
                  <a:gd name="connsiteY0" fmla="*/ 546415 h 546415"/>
                  <a:gd name="connsiteX1" fmla="*/ 0 w 436759"/>
                  <a:gd name="connsiteY1" fmla="*/ 434898 h 546415"/>
                  <a:gd name="connsiteX2" fmla="*/ 436759 w 436759"/>
                  <a:gd name="connsiteY2" fmla="*/ 0 h 546415"/>
                  <a:gd name="connsiteX3" fmla="*/ 392118 w 436759"/>
                  <a:gd name="connsiteY3" fmla="*/ 546415 h 54641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36759" h="546415">
                    <a:moveTo>
                      <a:pt x="392118" y="546415"/>
                    </a:moveTo>
                    <a:lnTo>
                      <a:pt x="0" y="434898"/>
                    </a:lnTo>
                    <a:lnTo>
                      <a:pt x="436759" y="0"/>
                    </a:lnTo>
                    <a:lnTo>
                      <a:pt x="392118" y="54641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8" name="任意多边形: 形状 121"/>
              <p:cNvSpPr/>
              <p:nvPr/>
            </p:nvSpPr>
            <p:spPr>
              <a:xfrm>
                <a:off x="8390836" y="1627862"/>
                <a:ext cx="592961" cy="657677"/>
              </a:xfrm>
              <a:custGeom>
                <a:gdLst>
                  <a:gd name="connsiteX0" fmla="*/ 156117 w 592876"/>
                  <a:gd name="connsiteY0" fmla="*/ 657920 h 657920"/>
                  <a:gd name="connsiteX1" fmla="*/ 0 w 592876"/>
                  <a:gd name="connsiteY1" fmla="*/ 0 h 657920"/>
                  <a:gd name="connsiteX2" fmla="*/ 592876 w 592876"/>
                  <a:gd name="connsiteY2" fmla="*/ 223022 h 657920"/>
                  <a:gd name="connsiteX3" fmla="*/ 156117 w 592876"/>
                  <a:gd name="connsiteY3" fmla="*/ 657920 h 65792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2876" h="657920">
                    <a:moveTo>
                      <a:pt x="156117" y="657920"/>
                    </a:moveTo>
                    <a:lnTo>
                      <a:pt x="0" y="0"/>
                    </a:lnTo>
                    <a:lnTo>
                      <a:pt x="592876" y="223022"/>
                    </a:lnTo>
                    <a:lnTo>
                      <a:pt x="156117" y="65792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9" name="任意多边形: 形状 122"/>
              <p:cNvSpPr/>
              <p:nvPr/>
            </p:nvSpPr>
            <p:spPr>
              <a:xfrm>
                <a:off x="8390836" y="1427052"/>
                <a:ext cx="592961" cy="423932"/>
              </a:xfrm>
              <a:custGeom>
                <a:gdLst>
                  <a:gd name="connsiteX0" fmla="*/ 0 w 592876"/>
                  <a:gd name="connsiteY0" fmla="*/ 200718 h 423740"/>
                  <a:gd name="connsiteX1" fmla="*/ 328953 w 592876"/>
                  <a:gd name="connsiteY1" fmla="*/ 0 h 423740"/>
                  <a:gd name="connsiteX2" fmla="*/ 592876 w 592876"/>
                  <a:gd name="connsiteY2" fmla="*/ 423740 h 423740"/>
                  <a:gd name="connsiteX3" fmla="*/ 0 w 592876"/>
                  <a:gd name="connsiteY3" fmla="*/ 200718 h 42374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2876" h="423740">
                    <a:moveTo>
                      <a:pt x="0" y="200718"/>
                    </a:moveTo>
                    <a:lnTo>
                      <a:pt x="328953" y="0"/>
                    </a:lnTo>
                    <a:lnTo>
                      <a:pt x="592876" y="423740"/>
                    </a:lnTo>
                    <a:lnTo>
                      <a:pt x="0" y="200718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0" name="任意多边形: 形状 123"/>
              <p:cNvSpPr/>
              <p:nvPr/>
            </p:nvSpPr>
            <p:spPr>
              <a:xfrm>
                <a:off x="8547046" y="1064745"/>
                <a:ext cx="310295" cy="362307"/>
              </a:xfrm>
              <a:custGeom>
                <a:gdLst>
                  <a:gd name="connsiteX0" fmla="*/ 172836 w 310361"/>
                  <a:gd name="connsiteY0" fmla="*/ 362414 h 362414"/>
                  <a:gd name="connsiteX1" fmla="*/ 0 w 310361"/>
                  <a:gd name="connsiteY1" fmla="*/ 0 h 362414"/>
                  <a:gd name="connsiteX2" fmla="*/ 310361 w 310361"/>
                  <a:gd name="connsiteY2" fmla="*/ 250902 h 362414"/>
                  <a:gd name="connsiteX3" fmla="*/ 172836 w 310361"/>
                  <a:gd name="connsiteY3" fmla="*/ 362414 h 362414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1" h="362414">
                    <a:moveTo>
                      <a:pt x="172836" y="362414"/>
                    </a:moveTo>
                    <a:lnTo>
                      <a:pt x="0" y="0"/>
                    </a:lnTo>
                    <a:lnTo>
                      <a:pt x="310361" y="250902"/>
                    </a:lnTo>
                    <a:lnTo>
                      <a:pt x="172836" y="362414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1" name="任意多边形: 形状 124"/>
              <p:cNvSpPr/>
              <p:nvPr/>
            </p:nvSpPr>
            <p:spPr>
              <a:xfrm>
                <a:off x="8720259" y="1315491"/>
                <a:ext cx="263538" cy="535492"/>
              </a:xfrm>
              <a:custGeom>
                <a:gdLst>
                  <a:gd name="connsiteX0" fmla="*/ 263923 w 263923"/>
                  <a:gd name="connsiteY0" fmla="*/ 535252 h 535252"/>
                  <a:gd name="connsiteX1" fmla="*/ 0 w 263923"/>
                  <a:gd name="connsiteY1" fmla="*/ 111512 h 535252"/>
                  <a:gd name="connsiteX2" fmla="*/ 137525 w 263923"/>
                  <a:gd name="connsiteY2" fmla="*/ 0 h 535252"/>
                  <a:gd name="connsiteX3" fmla="*/ 263923 w 263923"/>
                  <a:gd name="connsiteY3" fmla="*/ 535252 h 535252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923" h="535252">
                    <a:moveTo>
                      <a:pt x="263923" y="535252"/>
                    </a:moveTo>
                    <a:lnTo>
                      <a:pt x="0" y="111512"/>
                    </a:lnTo>
                    <a:lnTo>
                      <a:pt x="137525" y="0"/>
                    </a:lnTo>
                    <a:lnTo>
                      <a:pt x="263923" y="535252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2" name="任意多边形: 形状 125"/>
              <p:cNvSpPr/>
              <p:nvPr/>
            </p:nvSpPr>
            <p:spPr>
              <a:xfrm>
                <a:off x="8547046" y="981871"/>
                <a:ext cx="310295" cy="333620"/>
              </a:xfrm>
              <a:custGeom>
                <a:gdLst>
                  <a:gd name="connsiteX0" fmla="*/ 310361 w 310361"/>
                  <a:gd name="connsiteY0" fmla="*/ 334536 h 334536"/>
                  <a:gd name="connsiteX1" fmla="*/ 0 w 310361"/>
                  <a:gd name="connsiteY1" fmla="*/ 83634 h 334536"/>
                  <a:gd name="connsiteX2" fmla="*/ 144944 w 310361"/>
                  <a:gd name="connsiteY2" fmla="*/ 0 h 334536"/>
                  <a:gd name="connsiteX3" fmla="*/ 310361 w 310361"/>
                  <a:gd name="connsiteY3" fmla="*/ 334536 h 33453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1" h="334536">
                    <a:moveTo>
                      <a:pt x="310361" y="334536"/>
                    </a:moveTo>
                    <a:lnTo>
                      <a:pt x="0" y="83634"/>
                    </a:lnTo>
                    <a:lnTo>
                      <a:pt x="144944" y="0"/>
                    </a:lnTo>
                    <a:lnTo>
                      <a:pt x="310361" y="33453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3" name="任意多边形: 形状 126"/>
              <p:cNvSpPr/>
              <p:nvPr/>
            </p:nvSpPr>
            <p:spPr>
              <a:xfrm>
                <a:off x="8323889" y="580252"/>
                <a:ext cx="367678" cy="484493"/>
              </a:xfrm>
              <a:custGeom>
                <a:gdLst>
                  <a:gd name="connsiteX0" fmla="*/ 368004 w 368004"/>
                  <a:gd name="connsiteY0" fmla="*/ 401455 h 485089"/>
                  <a:gd name="connsiteX1" fmla="*/ 223060 w 368004"/>
                  <a:gd name="connsiteY1" fmla="*/ 485089 h 485089"/>
                  <a:gd name="connsiteX2" fmla="*/ 0 w 368004"/>
                  <a:gd name="connsiteY2" fmla="*/ 0 h 485089"/>
                  <a:gd name="connsiteX3" fmla="*/ 368004 w 368004"/>
                  <a:gd name="connsiteY3" fmla="*/ 401455 h 48508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8004" h="485089">
                    <a:moveTo>
                      <a:pt x="368004" y="401455"/>
                    </a:moveTo>
                    <a:lnTo>
                      <a:pt x="223060" y="485089"/>
                    </a:lnTo>
                    <a:lnTo>
                      <a:pt x="0" y="0"/>
                    </a:lnTo>
                    <a:lnTo>
                      <a:pt x="368004" y="40145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4" name="任意多边形: 形状 127"/>
              <p:cNvSpPr/>
              <p:nvPr/>
            </p:nvSpPr>
            <p:spPr>
              <a:xfrm>
                <a:off x="7735178" y="580252"/>
                <a:ext cx="588710" cy="779863"/>
              </a:xfrm>
              <a:custGeom>
                <a:gdLst>
                  <a:gd name="connsiteX0" fmla="*/ 254608 w 589110"/>
                  <a:gd name="connsiteY0" fmla="*/ 780591 h 780591"/>
                  <a:gd name="connsiteX1" fmla="*/ 0 w 589110"/>
                  <a:gd name="connsiteY1" fmla="*/ 128244 h 780591"/>
                  <a:gd name="connsiteX2" fmla="*/ 589110 w 589110"/>
                  <a:gd name="connsiteY2" fmla="*/ 0 h 780591"/>
                  <a:gd name="connsiteX3" fmla="*/ 254608 w 589110"/>
                  <a:gd name="connsiteY3" fmla="*/ 780591 h 780591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89110" h="780591">
                    <a:moveTo>
                      <a:pt x="254608" y="780591"/>
                    </a:moveTo>
                    <a:lnTo>
                      <a:pt x="0" y="128244"/>
                    </a:lnTo>
                    <a:lnTo>
                      <a:pt x="589110" y="0"/>
                    </a:lnTo>
                    <a:lnTo>
                      <a:pt x="254608" y="780591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5" name="任意多边形: 形状 128"/>
              <p:cNvSpPr/>
              <p:nvPr/>
            </p:nvSpPr>
            <p:spPr>
              <a:xfrm>
                <a:off x="7989153" y="580252"/>
                <a:ext cx="557893" cy="779863"/>
              </a:xfrm>
              <a:custGeom>
                <a:gdLst>
                  <a:gd name="connsiteX0" fmla="*/ 557562 w 557562"/>
                  <a:gd name="connsiteY0" fmla="*/ 485089 h 780591"/>
                  <a:gd name="connsiteX1" fmla="*/ 0 w 557562"/>
                  <a:gd name="connsiteY1" fmla="*/ 780591 h 780591"/>
                  <a:gd name="connsiteX2" fmla="*/ 334502 w 557562"/>
                  <a:gd name="connsiteY2" fmla="*/ 0 h 780591"/>
                  <a:gd name="connsiteX3" fmla="*/ 557562 w 557562"/>
                  <a:gd name="connsiteY3" fmla="*/ 485089 h 780591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7562" h="780591">
                    <a:moveTo>
                      <a:pt x="557562" y="485089"/>
                    </a:moveTo>
                    <a:lnTo>
                      <a:pt x="0" y="780591"/>
                    </a:lnTo>
                    <a:lnTo>
                      <a:pt x="334502" y="0"/>
                    </a:lnTo>
                    <a:lnTo>
                      <a:pt x="557562" y="485089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6" name="任意多边形: 形状 129"/>
              <p:cNvSpPr/>
              <p:nvPr/>
            </p:nvSpPr>
            <p:spPr>
              <a:xfrm>
                <a:off x="7735178" y="300819"/>
                <a:ext cx="588710" cy="406932"/>
              </a:xfrm>
              <a:custGeom>
                <a:gdLst>
                  <a:gd name="connsiteX0" fmla="*/ 589110 w 589110"/>
                  <a:gd name="connsiteY0" fmla="*/ 278781 h 407025"/>
                  <a:gd name="connsiteX1" fmla="*/ 0 w 589110"/>
                  <a:gd name="connsiteY1" fmla="*/ 407025 h 407025"/>
                  <a:gd name="connsiteX2" fmla="*/ 133774 w 589110"/>
                  <a:gd name="connsiteY2" fmla="*/ 0 h 407025"/>
                  <a:gd name="connsiteX3" fmla="*/ 589110 w 589110"/>
                  <a:gd name="connsiteY3" fmla="*/ 278781 h 40702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89110" h="407025">
                    <a:moveTo>
                      <a:pt x="589110" y="278781"/>
                    </a:moveTo>
                    <a:lnTo>
                      <a:pt x="0" y="407025"/>
                    </a:lnTo>
                    <a:lnTo>
                      <a:pt x="133774" y="0"/>
                    </a:lnTo>
                    <a:lnTo>
                      <a:pt x="589110" y="278781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7" name="任意多边形: 形状 130"/>
              <p:cNvSpPr/>
              <p:nvPr/>
            </p:nvSpPr>
            <p:spPr>
              <a:xfrm>
                <a:off x="7136905" y="156321"/>
                <a:ext cx="598274" cy="551430"/>
              </a:xfrm>
              <a:custGeom>
                <a:gdLst>
                  <a:gd name="connsiteX0" fmla="*/ 598448 w 598448"/>
                  <a:gd name="connsiteY0" fmla="*/ 551978 h 551978"/>
                  <a:gd name="connsiteX1" fmla="*/ 0 w 598448"/>
                  <a:gd name="connsiteY1" fmla="*/ 524100 h 551978"/>
                  <a:gd name="connsiteX2" fmla="*/ 113321 w 598448"/>
                  <a:gd name="connsiteY2" fmla="*/ 0 h 551978"/>
                  <a:gd name="connsiteX3" fmla="*/ 598448 w 598448"/>
                  <a:gd name="connsiteY3" fmla="*/ 551978 h 55197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8448" h="551978">
                    <a:moveTo>
                      <a:pt x="598448" y="551978"/>
                    </a:moveTo>
                    <a:lnTo>
                      <a:pt x="0" y="524100"/>
                    </a:lnTo>
                    <a:lnTo>
                      <a:pt x="113321" y="0"/>
                    </a:lnTo>
                    <a:lnTo>
                      <a:pt x="598448" y="551978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8" name="任意多边形: 形状 131"/>
              <p:cNvSpPr/>
              <p:nvPr/>
            </p:nvSpPr>
            <p:spPr>
              <a:xfrm>
                <a:off x="7249546" y="156321"/>
                <a:ext cx="619527" cy="551430"/>
              </a:xfrm>
              <a:custGeom>
                <a:gdLst>
                  <a:gd name="connsiteX0" fmla="*/ 618901 w 618901"/>
                  <a:gd name="connsiteY0" fmla="*/ 144953 h 551978"/>
                  <a:gd name="connsiteX1" fmla="*/ 485127 w 618901"/>
                  <a:gd name="connsiteY1" fmla="*/ 551978 h 551978"/>
                  <a:gd name="connsiteX2" fmla="*/ 0 w 618901"/>
                  <a:gd name="connsiteY2" fmla="*/ 0 h 551978"/>
                  <a:gd name="connsiteX3" fmla="*/ 618901 w 618901"/>
                  <a:gd name="connsiteY3" fmla="*/ 144953 h 55197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8901" h="551978">
                    <a:moveTo>
                      <a:pt x="618901" y="144953"/>
                    </a:moveTo>
                    <a:lnTo>
                      <a:pt x="485127" y="551978"/>
                    </a:lnTo>
                    <a:lnTo>
                      <a:pt x="0" y="0"/>
                    </a:lnTo>
                    <a:lnTo>
                      <a:pt x="618901" y="144953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9" name="任意多边形: 形状 132"/>
              <p:cNvSpPr/>
              <p:nvPr/>
            </p:nvSpPr>
            <p:spPr>
              <a:xfrm>
                <a:off x="6511001" y="245569"/>
                <a:ext cx="625903" cy="434556"/>
              </a:xfrm>
              <a:custGeom>
                <a:gdLst>
                  <a:gd name="connsiteX0" fmla="*/ 626325 w 626325"/>
                  <a:gd name="connsiteY0" fmla="*/ 434903 h 434903"/>
                  <a:gd name="connsiteX1" fmla="*/ 0 w 626325"/>
                  <a:gd name="connsiteY1" fmla="*/ 373567 h 434903"/>
                  <a:gd name="connsiteX2" fmla="*/ 141250 w 626325"/>
                  <a:gd name="connsiteY2" fmla="*/ 0 h 434903"/>
                  <a:gd name="connsiteX3" fmla="*/ 626325 w 626325"/>
                  <a:gd name="connsiteY3" fmla="*/ 434903 h 43490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26325" h="434903">
                    <a:moveTo>
                      <a:pt x="626325" y="434903"/>
                    </a:moveTo>
                    <a:lnTo>
                      <a:pt x="0" y="373567"/>
                    </a:lnTo>
                    <a:lnTo>
                      <a:pt x="141250" y="0"/>
                    </a:lnTo>
                    <a:lnTo>
                      <a:pt x="626325" y="434903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0" name="任意多边形: 形状 133"/>
              <p:cNvSpPr/>
              <p:nvPr/>
            </p:nvSpPr>
            <p:spPr>
              <a:xfrm>
                <a:off x="6651272" y="156321"/>
                <a:ext cx="598274" cy="523805"/>
              </a:xfrm>
              <a:custGeom>
                <a:gdLst>
                  <a:gd name="connsiteX0" fmla="*/ 598396 w 598396"/>
                  <a:gd name="connsiteY0" fmla="*/ 0 h 524100"/>
                  <a:gd name="connsiteX1" fmla="*/ 485075 w 598396"/>
                  <a:gd name="connsiteY1" fmla="*/ 524100 h 524100"/>
                  <a:gd name="connsiteX2" fmla="*/ 0 w 598396"/>
                  <a:gd name="connsiteY2" fmla="*/ 89197 h 524100"/>
                  <a:gd name="connsiteX3" fmla="*/ 598396 w 598396"/>
                  <a:gd name="connsiteY3" fmla="*/ 0 h 52410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98396" h="524100">
                    <a:moveTo>
                      <a:pt x="598396" y="0"/>
                    </a:moveTo>
                    <a:lnTo>
                      <a:pt x="485075" y="524100"/>
                    </a:lnTo>
                    <a:lnTo>
                      <a:pt x="0" y="89197"/>
                    </a:lnTo>
                    <a:lnTo>
                      <a:pt x="598396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1" name="任意多边形: 形状 134"/>
              <p:cNvSpPr/>
              <p:nvPr/>
            </p:nvSpPr>
            <p:spPr>
              <a:xfrm>
                <a:off x="5975424" y="407067"/>
                <a:ext cx="535577" cy="329370"/>
              </a:xfrm>
              <a:custGeom>
                <a:gdLst>
                  <a:gd name="connsiteX0" fmla="*/ 535256 w 535256"/>
                  <a:gd name="connsiteY0" fmla="*/ 211866 h 328958"/>
                  <a:gd name="connsiteX1" fmla="*/ 0 w 535256"/>
                  <a:gd name="connsiteY1" fmla="*/ 328958 h 328958"/>
                  <a:gd name="connsiteX2" fmla="*/ 258333 w 535256"/>
                  <a:gd name="connsiteY2" fmla="*/ 0 h 328958"/>
                  <a:gd name="connsiteX3" fmla="*/ 535256 w 535256"/>
                  <a:gd name="connsiteY3" fmla="*/ 211866 h 32895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35256" h="328958">
                    <a:moveTo>
                      <a:pt x="535256" y="211866"/>
                    </a:moveTo>
                    <a:lnTo>
                      <a:pt x="0" y="328958"/>
                    </a:lnTo>
                    <a:lnTo>
                      <a:pt x="258333" y="0"/>
                    </a:lnTo>
                    <a:lnTo>
                      <a:pt x="535256" y="21186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2" name="任意多边形: 形状 135"/>
              <p:cNvSpPr/>
              <p:nvPr/>
            </p:nvSpPr>
            <p:spPr>
              <a:xfrm>
                <a:off x="6233649" y="245569"/>
                <a:ext cx="417623" cy="372932"/>
              </a:xfrm>
              <a:custGeom>
                <a:gdLst>
                  <a:gd name="connsiteX0" fmla="*/ 418173 w 418173"/>
                  <a:gd name="connsiteY0" fmla="*/ 0 h 373567"/>
                  <a:gd name="connsiteX1" fmla="*/ 276923 w 418173"/>
                  <a:gd name="connsiteY1" fmla="*/ 373567 h 373567"/>
                  <a:gd name="connsiteX2" fmla="*/ 0 w 418173"/>
                  <a:gd name="connsiteY2" fmla="*/ 161701 h 373567"/>
                  <a:gd name="connsiteX3" fmla="*/ 418173 w 418173"/>
                  <a:gd name="connsiteY3" fmla="*/ 0 h 37356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18173" h="373567">
                    <a:moveTo>
                      <a:pt x="418173" y="0"/>
                    </a:moveTo>
                    <a:lnTo>
                      <a:pt x="276923" y="373567"/>
                    </a:lnTo>
                    <a:lnTo>
                      <a:pt x="0" y="161701"/>
                    </a:lnTo>
                    <a:lnTo>
                      <a:pt x="418173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3" name="任意多边形: 形状 136"/>
              <p:cNvSpPr/>
              <p:nvPr/>
            </p:nvSpPr>
            <p:spPr>
              <a:xfrm>
                <a:off x="5791585" y="407067"/>
                <a:ext cx="442064" cy="329370"/>
              </a:xfrm>
              <a:custGeom>
                <a:gdLst>
                  <a:gd name="connsiteX0" fmla="*/ 442330 w 442330"/>
                  <a:gd name="connsiteY0" fmla="*/ 0 h 328958"/>
                  <a:gd name="connsiteX1" fmla="*/ 183997 w 442330"/>
                  <a:gd name="connsiteY1" fmla="*/ 328958 h 328958"/>
                  <a:gd name="connsiteX2" fmla="*/ 0 w 442330"/>
                  <a:gd name="connsiteY2" fmla="*/ 323382 h 328958"/>
                  <a:gd name="connsiteX3" fmla="*/ 442330 w 442330"/>
                  <a:gd name="connsiteY3" fmla="*/ 0 h 328958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2330" h="328958">
                    <a:moveTo>
                      <a:pt x="442330" y="0"/>
                    </a:moveTo>
                    <a:lnTo>
                      <a:pt x="183997" y="328958"/>
                    </a:lnTo>
                    <a:lnTo>
                      <a:pt x="0" y="323382"/>
                    </a:lnTo>
                    <a:lnTo>
                      <a:pt x="442330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4" name="任意多边形: 形状 137"/>
              <p:cNvSpPr/>
              <p:nvPr/>
            </p:nvSpPr>
            <p:spPr>
              <a:xfrm>
                <a:off x="5663004" y="730062"/>
                <a:ext cx="312420" cy="658740"/>
              </a:xfrm>
              <a:custGeom>
                <a:gdLst>
                  <a:gd name="connsiteX0" fmla="*/ 312234 w 312234"/>
                  <a:gd name="connsiteY0" fmla="*/ 5576 h 657923"/>
                  <a:gd name="connsiteX1" fmla="*/ 0 w 312234"/>
                  <a:gd name="connsiteY1" fmla="*/ 657923 h 657923"/>
                  <a:gd name="connsiteX2" fmla="*/ 128237 w 312234"/>
                  <a:gd name="connsiteY2" fmla="*/ 0 h 657923"/>
                  <a:gd name="connsiteX3" fmla="*/ 312234 w 312234"/>
                  <a:gd name="connsiteY3" fmla="*/ 5576 h 65792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2234" h="657923">
                    <a:moveTo>
                      <a:pt x="312234" y="5576"/>
                    </a:moveTo>
                    <a:lnTo>
                      <a:pt x="0" y="657923"/>
                    </a:lnTo>
                    <a:lnTo>
                      <a:pt x="128237" y="0"/>
                    </a:lnTo>
                    <a:lnTo>
                      <a:pt x="312234" y="557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5" name="任意多边形: 形状 138"/>
              <p:cNvSpPr/>
              <p:nvPr/>
            </p:nvSpPr>
            <p:spPr>
              <a:xfrm>
                <a:off x="5460037" y="730062"/>
                <a:ext cx="331548" cy="658740"/>
              </a:xfrm>
              <a:custGeom>
                <a:gdLst>
                  <a:gd name="connsiteX0" fmla="*/ 330824 w 330824"/>
                  <a:gd name="connsiteY0" fmla="*/ 0 h 657923"/>
                  <a:gd name="connsiteX1" fmla="*/ 202587 w 330824"/>
                  <a:gd name="connsiteY1" fmla="*/ 657923 h 657923"/>
                  <a:gd name="connsiteX2" fmla="*/ 0 w 330824"/>
                  <a:gd name="connsiteY2" fmla="*/ 485080 h 657923"/>
                  <a:gd name="connsiteX3" fmla="*/ 330824 w 330824"/>
                  <a:gd name="connsiteY3" fmla="*/ 0 h 657923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30824" h="657923">
                    <a:moveTo>
                      <a:pt x="330824" y="0"/>
                    </a:moveTo>
                    <a:lnTo>
                      <a:pt x="202587" y="657923"/>
                    </a:lnTo>
                    <a:lnTo>
                      <a:pt x="0" y="485080"/>
                    </a:lnTo>
                    <a:lnTo>
                      <a:pt x="330824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6" name="任意多边形: 形状 139"/>
              <p:cNvSpPr/>
              <p:nvPr/>
            </p:nvSpPr>
            <p:spPr>
              <a:xfrm>
                <a:off x="5316579" y="1388802"/>
                <a:ext cx="408059" cy="702302"/>
              </a:xfrm>
              <a:custGeom>
                <a:gdLst>
                  <a:gd name="connsiteX0" fmla="*/ 346618 w 407949"/>
                  <a:gd name="connsiteY0" fmla="*/ 0 h 702527"/>
                  <a:gd name="connsiteX1" fmla="*/ 407949 w 407949"/>
                  <a:gd name="connsiteY1" fmla="*/ 702527 h 702527"/>
                  <a:gd name="connsiteX2" fmla="*/ 0 w 407949"/>
                  <a:gd name="connsiteY2" fmla="*/ 295508 h 702527"/>
                  <a:gd name="connsiteX3" fmla="*/ 346618 w 407949"/>
                  <a:gd name="connsiteY3" fmla="*/ 0 h 70252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7948" h="702527">
                    <a:moveTo>
                      <a:pt x="346618" y="0"/>
                    </a:moveTo>
                    <a:lnTo>
                      <a:pt x="407949" y="702527"/>
                    </a:lnTo>
                    <a:lnTo>
                      <a:pt x="0" y="295508"/>
                    </a:lnTo>
                    <a:lnTo>
                      <a:pt x="346618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7" name="任意多边形: 形状 140"/>
              <p:cNvSpPr/>
              <p:nvPr/>
            </p:nvSpPr>
            <p:spPr>
              <a:xfrm>
                <a:off x="5316579" y="1215618"/>
                <a:ext cx="346425" cy="468555"/>
              </a:xfrm>
              <a:custGeom>
                <a:gdLst>
                  <a:gd name="connsiteX0" fmla="*/ 144031 w 346618"/>
                  <a:gd name="connsiteY0" fmla="*/ 0 h 468351"/>
                  <a:gd name="connsiteX1" fmla="*/ 346618 w 346618"/>
                  <a:gd name="connsiteY1" fmla="*/ 172843 h 468351"/>
                  <a:gd name="connsiteX2" fmla="*/ 0 w 346618"/>
                  <a:gd name="connsiteY2" fmla="*/ 468351 h 468351"/>
                  <a:gd name="connsiteX3" fmla="*/ 144031 w 346618"/>
                  <a:gd name="connsiteY3" fmla="*/ 0 h 468351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6618" h="468351">
                    <a:moveTo>
                      <a:pt x="144031" y="0"/>
                    </a:moveTo>
                    <a:lnTo>
                      <a:pt x="346618" y="172843"/>
                    </a:lnTo>
                    <a:lnTo>
                      <a:pt x="0" y="468351"/>
                    </a:lnTo>
                    <a:lnTo>
                      <a:pt x="144031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8" name="任意多边形: 形状 141"/>
              <p:cNvSpPr/>
              <p:nvPr/>
            </p:nvSpPr>
            <p:spPr>
              <a:xfrm>
                <a:off x="5279386" y="1684173"/>
                <a:ext cx="445252" cy="434556"/>
              </a:xfrm>
              <a:custGeom>
                <a:gdLst>
                  <a:gd name="connsiteX0" fmla="*/ 37166 w 445115"/>
                  <a:gd name="connsiteY0" fmla="*/ 0 h 434897"/>
                  <a:gd name="connsiteX1" fmla="*/ 445115 w 445115"/>
                  <a:gd name="connsiteY1" fmla="*/ 407019 h 434897"/>
                  <a:gd name="connsiteX2" fmla="*/ 0 w 445115"/>
                  <a:gd name="connsiteY2" fmla="*/ 434897 h 434897"/>
                  <a:gd name="connsiteX3" fmla="*/ 37166 w 445115"/>
                  <a:gd name="connsiteY3" fmla="*/ 0 h 434897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5115" h="434896">
                    <a:moveTo>
                      <a:pt x="37166" y="0"/>
                    </a:moveTo>
                    <a:lnTo>
                      <a:pt x="445115" y="407019"/>
                    </a:lnTo>
                    <a:lnTo>
                      <a:pt x="0" y="434897"/>
                    </a:lnTo>
                    <a:lnTo>
                      <a:pt x="37166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9" name="任意多边形: 形状 142"/>
              <p:cNvSpPr/>
              <p:nvPr/>
            </p:nvSpPr>
            <p:spPr>
              <a:xfrm>
                <a:off x="5404779" y="2091105"/>
                <a:ext cx="711978" cy="473868"/>
              </a:xfrm>
              <a:custGeom>
                <a:gdLst>
                  <a:gd name="connsiteX0" fmla="*/ 319674 w 711822"/>
                  <a:gd name="connsiteY0" fmla="*/ 0 h 473921"/>
                  <a:gd name="connsiteX1" fmla="*/ 711822 w 711822"/>
                  <a:gd name="connsiteY1" fmla="*/ 468351 h 473921"/>
                  <a:gd name="connsiteX2" fmla="*/ 0 w 711822"/>
                  <a:gd name="connsiteY2" fmla="*/ 473921 h 473921"/>
                  <a:gd name="connsiteX3" fmla="*/ 319674 w 711822"/>
                  <a:gd name="connsiteY3" fmla="*/ 0 h 473921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1822" h="473921">
                    <a:moveTo>
                      <a:pt x="319674" y="0"/>
                    </a:moveTo>
                    <a:lnTo>
                      <a:pt x="711822" y="468351"/>
                    </a:lnTo>
                    <a:lnTo>
                      <a:pt x="0" y="473921"/>
                    </a:lnTo>
                    <a:lnTo>
                      <a:pt x="319674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0" name="任意多边形: 形状 143"/>
              <p:cNvSpPr/>
              <p:nvPr/>
            </p:nvSpPr>
            <p:spPr>
              <a:xfrm>
                <a:off x="5279386" y="2091105"/>
                <a:ext cx="445252" cy="473868"/>
              </a:xfrm>
              <a:custGeom>
                <a:gdLst>
                  <a:gd name="connsiteX0" fmla="*/ 0 w 445115"/>
                  <a:gd name="connsiteY0" fmla="*/ 27878 h 473921"/>
                  <a:gd name="connsiteX1" fmla="*/ 445115 w 445115"/>
                  <a:gd name="connsiteY1" fmla="*/ 0 h 473921"/>
                  <a:gd name="connsiteX2" fmla="*/ 125441 w 445115"/>
                  <a:gd name="connsiteY2" fmla="*/ 473921 h 473921"/>
                  <a:gd name="connsiteX3" fmla="*/ 0 w 445115"/>
                  <a:gd name="connsiteY3" fmla="*/ 27878 h 473921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45115" h="473921">
                    <a:moveTo>
                      <a:pt x="0" y="27878"/>
                    </a:moveTo>
                    <a:lnTo>
                      <a:pt x="445115" y="0"/>
                    </a:lnTo>
                    <a:lnTo>
                      <a:pt x="125441" y="473921"/>
                    </a:lnTo>
                    <a:lnTo>
                      <a:pt x="0" y="27878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1" name="任意多边形: 形状 144"/>
              <p:cNvSpPr/>
              <p:nvPr/>
            </p:nvSpPr>
            <p:spPr>
              <a:xfrm>
                <a:off x="5404779" y="2558598"/>
                <a:ext cx="711978" cy="423931"/>
              </a:xfrm>
              <a:custGeom>
                <a:gdLst>
                  <a:gd name="connsiteX0" fmla="*/ 0 w 711822"/>
                  <a:gd name="connsiteY0" fmla="*/ 5570 h 423735"/>
                  <a:gd name="connsiteX1" fmla="*/ 711822 w 711822"/>
                  <a:gd name="connsiteY1" fmla="*/ 0 h 423735"/>
                  <a:gd name="connsiteX2" fmla="*/ 221168 w 711822"/>
                  <a:gd name="connsiteY2" fmla="*/ 423735 h 423735"/>
                  <a:gd name="connsiteX3" fmla="*/ 0 w 711822"/>
                  <a:gd name="connsiteY3" fmla="*/ 5570 h 423735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1822" h="423734">
                    <a:moveTo>
                      <a:pt x="0" y="5570"/>
                    </a:moveTo>
                    <a:lnTo>
                      <a:pt x="711822" y="0"/>
                    </a:lnTo>
                    <a:lnTo>
                      <a:pt x="221168" y="423735"/>
                    </a:lnTo>
                    <a:lnTo>
                      <a:pt x="0" y="557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2" name="任意多边形: 形状 145"/>
              <p:cNvSpPr/>
              <p:nvPr/>
            </p:nvSpPr>
            <p:spPr>
              <a:xfrm>
                <a:off x="5918041" y="2558598"/>
                <a:ext cx="733231" cy="730989"/>
              </a:xfrm>
              <a:custGeom>
                <a:gdLst>
                  <a:gd name="connsiteX0" fmla="*/ 198858 w 734119"/>
                  <a:gd name="connsiteY0" fmla="*/ 0 h 730419"/>
                  <a:gd name="connsiteX1" fmla="*/ 734119 w 734119"/>
                  <a:gd name="connsiteY1" fmla="*/ 189571 h 730419"/>
                  <a:gd name="connsiteX2" fmla="*/ 0 w 734119"/>
                  <a:gd name="connsiteY2" fmla="*/ 730419 h 730419"/>
                  <a:gd name="connsiteX3" fmla="*/ 198858 w 734119"/>
                  <a:gd name="connsiteY3" fmla="*/ 0 h 73041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4119" h="730419">
                    <a:moveTo>
                      <a:pt x="198858" y="0"/>
                    </a:moveTo>
                    <a:lnTo>
                      <a:pt x="734119" y="189571"/>
                    </a:lnTo>
                    <a:lnTo>
                      <a:pt x="0" y="730419"/>
                    </a:lnTo>
                    <a:lnTo>
                      <a:pt x="198858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3" name="任意多边形: 形状 146"/>
              <p:cNvSpPr/>
              <p:nvPr/>
            </p:nvSpPr>
            <p:spPr>
              <a:xfrm>
                <a:off x="5625811" y="2558598"/>
                <a:ext cx="490946" cy="730989"/>
              </a:xfrm>
              <a:custGeom>
                <a:gdLst>
                  <a:gd name="connsiteX0" fmla="*/ 0 w 490654"/>
                  <a:gd name="connsiteY0" fmla="*/ 423735 h 730419"/>
                  <a:gd name="connsiteX1" fmla="*/ 490654 w 490654"/>
                  <a:gd name="connsiteY1" fmla="*/ 0 h 730419"/>
                  <a:gd name="connsiteX2" fmla="*/ 291796 w 490654"/>
                  <a:gd name="connsiteY2" fmla="*/ 730419 h 730419"/>
                  <a:gd name="connsiteX3" fmla="*/ 0 w 490654"/>
                  <a:gd name="connsiteY3" fmla="*/ 423735 h 730419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0654" h="730419">
                    <a:moveTo>
                      <a:pt x="0" y="423735"/>
                    </a:moveTo>
                    <a:lnTo>
                      <a:pt x="490654" y="0"/>
                    </a:lnTo>
                    <a:lnTo>
                      <a:pt x="291796" y="730419"/>
                    </a:lnTo>
                    <a:lnTo>
                      <a:pt x="0" y="423735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4" name="任意多边形: 形状 147"/>
              <p:cNvSpPr/>
              <p:nvPr/>
            </p:nvSpPr>
            <p:spPr>
              <a:xfrm>
                <a:off x="5918041" y="2748782"/>
                <a:ext cx="733231" cy="769239"/>
              </a:xfrm>
              <a:custGeom>
                <a:gdLst>
                  <a:gd name="connsiteX0" fmla="*/ 0 w 734119"/>
                  <a:gd name="connsiteY0" fmla="*/ 540848 h 769436"/>
                  <a:gd name="connsiteX1" fmla="*/ 734119 w 734119"/>
                  <a:gd name="connsiteY1" fmla="*/ 0 h 769436"/>
                  <a:gd name="connsiteX2" fmla="*/ 315946 w 734119"/>
                  <a:gd name="connsiteY2" fmla="*/ 769436 h 769436"/>
                  <a:gd name="connsiteX3" fmla="*/ 0 w 734119"/>
                  <a:gd name="connsiteY3" fmla="*/ 540848 h 76943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4119" h="769436">
                    <a:moveTo>
                      <a:pt x="0" y="540848"/>
                    </a:moveTo>
                    <a:lnTo>
                      <a:pt x="734119" y="0"/>
                    </a:lnTo>
                    <a:lnTo>
                      <a:pt x="315946" y="769436"/>
                    </a:lnTo>
                    <a:lnTo>
                      <a:pt x="0" y="540848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5" name="任意多边形: 形状 148"/>
              <p:cNvSpPr/>
              <p:nvPr/>
            </p:nvSpPr>
            <p:spPr>
              <a:xfrm>
                <a:off x="6651272" y="2748782"/>
                <a:ext cx="580209" cy="970048"/>
              </a:xfrm>
              <a:custGeom>
                <a:gdLst>
                  <a:gd name="connsiteX0" fmla="*/ 0 w 579855"/>
                  <a:gd name="connsiteY0" fmla="*/ 0 h 970160"/>
                  <a:gd name="connsiteX1" fmla="*/ 579855 w 579855"/>
                  <a:gd name="connsiteY1" fmla="*/ 652352 h 970160"/>
                  <a:gd name="connsiteX2" fmla="*/ 55755 w 579855"/>
                  <a:gd name="connsiteY2" fmla="*/ 970160 h 970160"/>
                  <a:gd name="connsiteX3" fmla="*/ 0 w 579855"/>
                  <a:gd name="connsiteY3" fmla="*/ 0 h 97016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79855" h="970160">
                    <a:moveTo>
                      <a:pt x="0" y="0"/>
                    </a:moveTo>
                    <a:lnTo>
                      <a:pt x="579855" y="652352"/>
                    </a:lnTo>
                    <a:lnTo>
                      <a:pt x="55755" y="970160"/>
                    </a:lnTo>
                    <a:lnTo>
                      <a:pt x="0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6" name="任意多边形: 形状 149"/>
              <p:cNvSpPr/>
              <p:nvPr/>
            </p:nvSpPr>
            <p:spPr>
              <a:xfrm>
                <a:off x="6233649" y="2748782"/>
                <a:ext cx="473944" cy="970048"/>
              </a:xfrm>
              <a:custGeom>
                <a:gdLst>
                  <a:gd name="connsiteX0" fmla="*/ 0 w 473928"/>
                  <a:gd name="connsiteY0" fmla="*/ 769436 h 970160"/>
                  <a:gd name="connsiteX1" fmla="*/ 418173 w 473928"/>
                  <a:gd name="connsiteY1" fmla="*/ 0 h 970160"/>
                  <a:gd name="connsiteX2" fmla="*/ 473928 w 473928"/>
                  <a:gd name="connsiteY2" fmla="*/ 970160 h 970160"/>
                  <a:gd name="connsiteX3" fmla="*/ 0 w 473928"/>
                  <a:gd name="connsiteY3" fmla="*/ 769436 h 970160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73928" h="970160">
                    <a:moveTo>
                      <a:pt x="0" y="769436"/>
                    </a:moveTo>
                    <a:lnTo>
                      <a:pt x="418173" y="0"/>
                    </a:lnTo>
                    <a:lnTo>
                      <a:pt x="473928" y="970160"/>
                    </a:lnTo>
                    <a:lnTo>
                      <a:pt x="0" y="769436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7" name="任意多边形: 形状 150"/>
              <p:cNvSpPr/>
              <p:nvPr/>
            </p:nvSpPr>
            <p:spPr>
              <a:xfrm>
                <a:off x="6707593" y="3401148"/>
                <a:ext cx="523888" cy="345308"/>
              </a:xfrm>
              <a:custGeom>
                <a:gdLst>
                  <a:gd name="connsiteX0" fmla="*/ 524100 w 524100"/>
                  <a:gd name="connsiteY0" fmla="*/ 0 h 345686"/>
                  <a:gd name="connsiteX1" fmla="*/ 524100 w 524100"/>
                  <a:gd name="connsiteY1" fmla="*/ 345686 h 345686"/>
                  <a:gd name="connsiteX2" fmla="*/ 0 w 524100"/>
                  <a:gd name="connsiteY2" fmla="*/ 317808 h 345686"/>
                  <a:gd name="connsiteX3" fmla="*/ 524100 w 524100"/>
                  <a:gd name="connsiteY3" fmla="*/ 0 h 345686"/>
                </a:gdLst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24100" h="345686">
                    <a:moveTo>
                      <a:pt x="524100" y="0"/>
                    </a:moveTo>
                    <a:lnTo>
                      <a:pt x="524100" y="345686"/>
                    </a:lnTo>
                    <a:lnTo>
                      <a:pt x="0" y="317808"/>
                    </a:lnTo>
                    <a:lnTo>
                      <a:pt x="524100" y="0"/>
                    </a:lnTo>
                  </a:path>
                </a:pathLst>
              </a:custGeom>
              <a:noFill/>
              <a:ln w="12700" cap="rnd">
                <a:solidFill>
                  <a:schemeClr val="bg1">
                    <a:lumMod val="95000"/>
                    <a:alpha val="50000"/>
                  </a:schemeClr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6995419" y="-513029"/>
              <a:ext cx="5246486" cy="5087049"/>
              <a:chOff x="5251301" y="128240"/>
              <a:chExt cx="3760732" cy="3646446"/>
            </a:xfrm>
            <a:solidFill>
              <a:schemeClr val="bg1">
                <a:lumMod val="85000"/>
                <a:alpha val="37000"/>
              </a:schemeClr>
            </a:solidFill>
          </p:grpSpPr>
          <p:sp>
            <p:nvSpPr>
              <p:cNvPr id="12" name="椭圆 11"/>
              <p:cNvSpPr/>
              <p:nvPr/>
            </p:nvSpPr>
            <p:spPr>
              <a:xfrm>
                <a:off x="6568068" y="925551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6791092" y="1159726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6501160" y="1371599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6177774" y="1550018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6439827" y="2096428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053144" y="2274847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6997386" y="1761891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577250" y="1561167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7571671" y="981307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6239099" y="1159722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7231558" y="1315843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627427" y="2302725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7961956" y="1332565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108900" y="65234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8017712" y="2035092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7599549" y="274877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7041986" y="2804526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6623824" y="2720892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6088564" y="2531321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5696416" y="206297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5635085" y="1360443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947319" y="708096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6482575" y="591004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7707347" y="680218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8519518" y="1037063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8363401" y="1600195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8519518" y="2258115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8274178" y="266513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7841135" y="3133481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203680" y="3373244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8692354" y="1399477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7203680" y="371893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7869013" y="3573964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8363401" y="326174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8692340" y="2860282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8911636" y="2369632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8956277" y="1823217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8829879" y="1287965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8664462" y="953429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8296458" y="551974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7841121" y="273193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7222221" y="12824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6623824" y="217437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6205652" y="379138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5763322" y="70252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5432498" y="118760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5288467" y="1655951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5251301" y="2090848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5376742" y="2536891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5597910" y="2955056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5889706" y="3261740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6205652" y="3490328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6679580" y="3691052"/>
                <a:ext cx="55756" cy="5575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/>
              </a:p>
            </p:txBody>
          </p:sp>
        </p:grpSp>
      </p:grpSp>
      <p:sp>
        <p:nvSpPr>
          <p:cNvPr id="13" name="标题 1"/>
          <p:cNvSpPr>
            <a:spLocks noGrp="1"/>
          </p:cNvSpPr>
          <p:nvPr>
            <p:ph type="ctrTitle"/>
          </p:nvPr>
        </p:nvSpPr>
        <p:spPr>
          <a:xfrm>
            <a:off x="708752" y="169577"/>
            <a:ext cx="9144000" cy="471227"/>
          </a:xfrm>
          <a:prstGeom prst="rect">
            <a:avLst/>
          </a:prstGeom>
        </p:spPr>
        <p:txBody>
          <a:bodyPr lIns="68579" tIns="34289" rIns="68579" bIns="34289" anchor="b">
            <a:normAutofit/>
          </a:bodyPr>
          <a:lstStyle>
            <a:lvl1pPr algn="l"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50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449052" y="6316133"/>
            <a:ext cx="704849" cy="364067"/>
          </a:xfrm>
          <a:prstGeom prst="rect">
            <a:avLst/>
          </a:prstGeom>
        </p:spPr>
        <p:txBody>
          <a:bodyPr vert="horz" wrap="square" lIns="68579" tIns="34289" rIns="68579" bIns="34289" numCol="1" anchor="t" anchorCtr="0" compatLnSpc="1"/>
          <a:lstStyle>
            <a:lvl1pPr algn="ctr" eaLnBrk="1" hangingPunct="1">
              <a:defRPr sz="1600">
                <a:solidFill>
                  <a:srgbClr val="BFBFBF"/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&lt;</a:t>
            </a:r>
            <a:fld id="{98069AD0-1DE1-4967-8D54-030E25D9C468}" type="slidenum">
              <a:rPr lang="zh-CN" altLang="en-US" smtClean="0"/>
              <a:t/>
            </a:fld>
            <a:r>
              <a:rPr lang="en-US" altLang="zh-CN"/>
              <a:t>&gt;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15439" y="2105561"/>
            <a:ext cx="2222081" cy="2657007"/>
          </a:xfrm>
          <a:prstGeom prst="rect">
            <a:avLst/>
          </a:prstGeom>
          <a:noFill/>
        </p:spPr>
        <p:txBody>
          <a:bodyPr wrap="none" lIns="91439" tIns="45719" rIns="91439" bIns="45719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665" spc="300">
                <a:gradFill>
                  <a:gsLst>
                    <a:gs pos="0">
                      <a:schemeClr val="accent1"/>
                    </a:gs>
                    <a:gs pos="9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atin typeface="Impact" panose="020b0806030902050204" pitchFamily="34" charset="0"/>
                <a:ea typeface="+mn-ea"/>
              </a:rPr>
              <a:t>01</a:t>
            </a:r>
            <a:endParaRPr lang="zh-CN" altLang="en-US" sz="16665" spc="300">
              <a:gradFill>
                <a:gsLst>
                  <a:gs pos="0">
                    <a:schemeClr val="accent1"/>
                  </a:gs>
                  <a:gs pos="9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atin typeface="Impact" panose="020b0806030902050204" pitchFamily="34" charset="0"/>
              <a:ea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3784600" y="2144184"/>
            <a:ext cx="0" cy="25717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4726517" y="4199467"/>
            <a:ext cx="719667" cy="1016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6542618"/>
            <a:ext cx="12192000" cy="315383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flipH="1">
            <a:off x="0" y="1"/>
            <a:ext cx="12192000" cy="427567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rcRect b="20113"/>
          <a:stretch>
            <a:fillRect/>
          </a:stretch>
        </p:blipFill>
        <p:spPr>
          <a:xfrm>
            <a:off x="-182948" y="-117291"/>
            <a:ext cx="1499747" cy="555217"/>
          </a:xfrm>
          <a:custGeom>
            <a:gdLst>
              <a:gd name="connsiteX0" fmla="*/ 0 w 1499746"/>
              <a:gd name="connsiteY0" fmla="*/ 0 h 555216"/>
              <a:gd name="connsiteX1" fmla="*/ 1499746 w 1499746"/>
              <a:gd name="connsiteY1" fmla="*/ 0 h 555216"/>
              <a:gd name="connsiteX2" fmla="*/ 1499746 w 1499746"/>
              <a:gd name="connsiteY2" fmla="*/ 555216 h 555216"/>
              <a:gd name="connsiteX3" fmla="*/ 0 w 1499746"/>
              <a:gd name="connsiteY3" fmla="*/ 555216 h 55521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9746" h="555216">
                <a:moveTo>
                  <a:pt x="0" y="0"/>
                </a:moveTo>
                <a:lnTo>
                  <a:pt x="1499746" y="0"/>
                </a:lnTo>
                <a:lnTo>
                  <a:pt x="1499746" y="555216"/>
                </a:lnTo>
                <a:lnTo>
                  <a:pt x="0" y="555216"/>
                </a:lnTo>
                <a:close/>
              </a:path>
            </a:pathLst>
          </a:custGeom>
        </p:spPr>
      </p:pic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4619697" y="2492461"/>
            <a:ext cx="5248699" cy="1584539"/>
          </a:xfrm>
          <a:prstGeom prst="rect">
            <a:avLst/>
          </a:prstGeom>
        </p:spPr>
        <p:txBody>
          <a:bodyPr lIns="68579" tIns="34289" rIns="68579" bIns="34289" anchor="b">
            <a:noAutofit/>
          </a:bodyPr>
          <a:lstStyle>
            <a:lvl1pPr algn="l">
              <a:lnSpc>
                <a:spcPct val="120000"/>
              </a:lnSpc>
              <a:defRPr sz="44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557000" y="6517218"/>
            <a:ext cx="704851" cy="366183"/>
          </a:xfrm>
          <a:prstGeom prst="rect">
            <a:avLst/>
          </a:prstGeom>
        </p:spPr>
        <p:txBody>
          <a:bodyPr vert="horz" wrap="square" lIns="68579" tIns="34289" rIns="68579" bIns="34289" numCol="1" anchor="t" anchorCtr="0" compatLnSpc="1"/>
          <a:lstStyle>
            <a:lvl1pPr algn="ctr" eaLnBrk="1" hangingPunct="1">
              <a:defRPr sz="1600">
                <a:solidFill>
                  <a:srgbClr val="F2F2F2"/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&lt;</a:t>
            </a:r>
            <a:fld id="{68BB6A71-4C9B-43C2-8815-415466EF8AAB}" type="slidenum">
              <a:rPr lang="zh-CN" altLang="en-US" smtClean="0"/>
              <a:t/>
            </a:fld>
            <a:r>
              <a:rPr lang="en-US" altLang="zh-CN"/>
              <a:t>&gt;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15437" y="2105561"/>
            <a:ext cx="2480164" cy="2657007"/>
          </a:xfrm>
          <a:prstGeom prst="rect">
            <a:avLst/>
          </a:prstGeom>
          <a:noFill/>
        </p:spPr>
        <p:txBody>
          <a:bodyPr wrap="none" lIns="91439" tIns="45719" rIns="91439" bIns="45719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665" spc="300">
                <a:gradFill>
                  <a:gsLst>
                    <a:gs pos="0">
                      <a:schemeClr val="accent1"/>
                    </a:gs>
                    <a:gs pos="9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atin typeface="Impact" panose="020b0806030902050204" pitchFamily="34" charset="0"/>
                <a:ea typeface="+mn-ea"/>
              </a:rPr>
              <a:t>02</a:t>
            </a:r>
            <a:endParaRPr lang="zh-CN" altLang="en-US" sz="16665" spc="300">
              <a:gradFill>
                <a:gsLst>
                  <a:gs pos="0">
                    <a:schemeClr val="accent1"/>
                  </a:gs>
                  <a:gs pos="9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atin typeface="Impact" panose="020b0806030902050204" pitchFamily="34" charset="0"/>
              <a:ea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3784600" y="2144184"/>
            <a:ext cx="0" cy="25717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4726517" y="4199467"/>
            <a:ext cx="719667" cy="1016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6542618"/>
            <a:ext cx="12192000" cy="315383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flipH="1">
            <a:off x="0" y="1"/>
            <a:ext cx="12192000" cy="427567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7"/>
          <p:cNvGrpSpPr/>
          <p:nvPr userDrawn="1"/>
        </p:nvGrpSpPr>
        <p:grpSpPr>
          <a:xfrm>
            <a:off x="10312401" y="6333067"/>
            <a:ext cx="1054100" cy="107951"/>
            <a:chOff x="10467218" y="6126091"/>
            <a:chExt cx="1052654" cy="108000"/>
          </a:xfrm>
        </p:grpSpPr>
        <p:sp>
          <p:nvSpPr>
            <p:cNvPr id="11" name="椭圆 10"/>
            <p:cNvSpPr/>
            <p:nvPr/>
          </p:nvSpPr>
          <p:spPr>
            <a:xfrm>
              <a:off x="10467218" y="6126091"/>
              <a:ext cx="107803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703959" y="6126091"/>
              <a:ext cx="107803" cy="108000"/>
            </a:xfrm>
            <a:prstGeom prst="ellipse">
              <a:avLst/>
            </a:prstGeom>
            <a:solidFill>
              <a:srgbClr val="0171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938588" y="6126091"/>
              <a:ext cx="109916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1175329" y="6126091"/>
              <a:ext cx="107801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1412071" y="6126091"/>
              <a:ext cx="107801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rcRect b="20113"/>
          <a:stretch>
            <a:fillRect/>
          </a:stretch>
        </p:blipFill>
        <p:spPr>
          <a:xfrm>
            <a:off x="-182948" y="-117291"/>
            <a:ext cx="1499747" cy="555217"/>
          </a:xfrm>
          <a:custGeom>
            <a:gdLst>
              <a:gd name="connsiteX0" fmla="*/ 0 w 1499746"/>
              <a:gd name="connsiteY0" fmla="*/ 0 h 555216"/>
              <a:gd name="connsiteX1" fmla="*/ 1499746 w 1499746"/>
              <a:gd name="connsiteY1" fmla="*/ 0 h 555216"/>
              <a:gd name="connsiteX2" fmla="*/ 1499746 w 1499746"/>
              <a:gd name="connsiteY2" fmla="*/ 555216 h 555216"/>
              <a:gd name="connsiteX3" fmla="*/ 0 w 1499746"/>
              <a:gd name="connsiteY3" fmla="*/ 555216 h 55521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9746" h="555216">
                <a:moveTo>
                  <a:pt x="0" y="0"/>
                </a:moveTo>
                <a:lnTo>
                  <a:pt x="1499746" y="0"/>
                </a:lnTo>
                <a:lnTo>
                  <a:pt x="1499746" y="555216"/>
                </a:lnTo>
                <a:lnTo>
                  <a:pt x="0" y="555216"/>
                </a:lnTo>
                <a:close/>
              </a:path>
            </a:pathLst>
          </a:custGeom>
        </p:spPr>
      </p:pic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4619697" y="2492461"/>
            <a:ext cx="5248699" cy="1584539"/>
          </a:xfrm>
          <a:prstGeom prst="rect">
            <a:avLst/>
          </a:prstGeom>
        </p:spPr>
        <p:txBody>
          <a:bodyPr lIns="68579" tIns="34289" rIns="68579" bIns="34289" anchor="b">
            <a:noAutofit/>
          </a:bodyPr>
          <a:lstStyle>
            <a:lvl1pPr algn="l">
              <a:lnSpc>
                <a:spcPct val="120000"/>
              </a:lnSpc>
              <a:defRPr sz="44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557000" y="6517218"/>
            <a:ext cx="704851" cy="366183"/>
          </a:xfrm>
          <a:prstGeom prst="rect">
            <a:avLst/>
          </a:prstGeom>
        </p:spPr>
        <p:txBody>
          <a:bodyPr vert="horz" wrap="square" lIns="68579" tIns="34289" rIns="68579" bIns="34289" numCol="1" anchor="t" anchorCtr="0" compatLnSpc="1"/>
          <a:lstStyle>
            <a:lvl1pPr algn="ctr" eaLnBrk="1" hangingPunct="1">
              <a:defRPr sz="1600">
                <a:solidFill>
                  <a:srgbClr val="F2F2F2"/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&lt;</a:t>
            </a:r>
            <a:fld id="{B32A001A-5BF9-455A-8771-3CF3C636A30B}" type="slidenum">
              <a:rPr lang="zh-CN" altLang="en-US" smtClean="0"/>
              <a:t/>
            </a:fld>
            <a:r>
              <a:rPr lang="en-US" altLang="zh-CN"/>
              <a:t>&gt;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15439" y="2105561"/>
            <a:ext cx="2541078" cy="2657007"/>
          </a:xfrm>
          <a:prstGeom prst="rect">
            <a:avLst/>
          </a:prstGeom>
          <a:noFill/>
        </p:spPr>
        <p:txBody>
          <a:bodyPr wrap="none" lIns="91439" tIns="45719" rIns="91439" bIns="45719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665" spc="300">
                <a:gradFill>
                  <a:gsLst>
                    <a:gs pos="0">
                      <a:schemeClr val="accent1"/>
                    </a:gs>
                    <a:gs pos="9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atin typeface="Impact" panose="020b0806030902050204" pitchFamily="34" charset="0"/>
                <a:ea typeface="+mn-ea"/>
              </a:rPr>
              <a:t>03</a:t>
            </a:r>
            <a:endParaRPr lang="zh-CN" altLang="en-US" sz="16665" spc="300">
              <a:gradFill>
                <a:gsLst>
                  <a:gs pos="0">
                    <a:schemeClr val="accent1"/>
                  </a:gs>
                  <a:gs pos="9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atin typeface="Impact" panose="020b0806030902050204" pitchFamily="34" charset="0"/>
              <a:ea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3784600" y="2144184"/>
            <a:ext cx="0" cy="25717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4726517" y="4199467"/>
            <a:ext cx="719667" cy="1016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6542618"/>
            <a:ext cx="12192000" cy="315383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 flipH="1">
            <a:off x="0" y="1"/>
            <a:ext cx="12192000" cy="427567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7"/>
          <p:cNvGrpSpPr/>
          <p:nvPr userDrawn="1"/>
        </p:nvGrpSpPr>
        <p:grpSpPr>
          <a:xfrm>
            <a:off x="10312401" y="6333067"/>
            <a:ext cx="1054100" cy="107951"/>
            <a:chOff x="10467218" y="6126091"/>
            <a:chExt cx="1052654" cy="108000"/>
          </a:xfrm>
        </p:grpSpPr>
        <p:sp>
          <p:nvSpPr>
            <p:cNvPr id="11" name="椭圆 10"/>
            <p:cNvSpPr/>
            <p:nvPr/>
          </p:nvSpPr>
          <p:spPr>
            <a:xfrm>
              <a:off x="10467218" y="6126091"/>
              <a:ext cx="107803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703959" y="6126091"/>
              <a:ext cx="107803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938588" y="6126091"/>
              <a:ext cx="109916" cy="108000"/>
            </a:xfrm>
            <a:prstGeom prst="ellipse">
              <a:avLst/>
            </a:prstGeom>
            <a:solidFill>
              <a:srgbClr val="0171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1175329" y="6126091"/>
              <a:ext cx="107801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1412071" y="6126091"/>
              <a:ext cx="107801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rcRect b="20113"/>
          <a:stretch>
            <a:fillRect/>
          </a:stretch>
        </p:blipFill>
        <p:spPr>
          <a:xfrm>
            <a:off x="-182948" y="-117291"/>
            <a:ext cx="1499747" cy="555217"/>
          </a:xfrm>
          <a:custGeom>
            <a:gdLst>
              <a:gd name="connsiteX0" fmla="*/ 0 w 1499746"/>
              <a:gd name="connsiteY0" fmla="*/ 0 h 555216"/>
              <a:gd name="connsiteX1" fmla="*/ 1499746 w 1499746"/>
              <a:gd name="connsiteY1" fmla="*/ 0 h 555216"/>
              <a:gd name="connsiteX2" fmla="*/ 1499746 w 1499746"/>
              <a:gd name="connsiteY2" fmla="*/ 555216 h 555216"/>
              <a:gd name="connsiteX3" fmla="*/ 0 w 1499746"/>
              <a:gd name="connsiteY3" fmla="*/ 555216 h 55521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9746" h="555216">
                <a:moveTo>
                  <a:pt x="0" y="0"/>
                </a:moveTo>
                <a:lnTo>
                  <a:pt x="1499746" y="0"/>
                </a:lnTo>
                <a:lnTo>
                  <a:pt x="1499746" y="555216"/>
                </a:lnTo>
                <a:lnTo>
                  <a:pt x="0" y="555216"/>
                </a:lnTo>
                <a:close/>
              </a:path>
            </a:pathLst>
          </a:custGeom>
        </p:spPr>
      </p:pic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4619697" y="2492461"/>
            <a:ext cx="5248699" cy="1584539"/>
          </a:xfrm>
          <a:prstGeom prst="rect">
            <a:avLst/>
          </a:prstGeom>
        </p:spPr>
        <p:txBody>
          <a:bodyPr lIns="68579" tIns="34289" rIns="68579" bIns="34289" anchor="b">
            <a:noAutofit/>
          </a:bodyPr>
          <a:lstStyle>
            <a:lvl1pPr algn="l">
              <a:lnSpc>
                <a:spcPct val="120000"/>
              </a:lnSpc>
              <a:defRPr sz="44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557000" y="6517218"/>
            <a:ext cx="704851" cy="366183"/>
          </a:xfrm>
          <a:prstGeom prst="rect">
            <a:avLst/>
          </a:prstGeom>
        </p:spPr>
        <p:txBody>
          <a:bodyPr vert="horz" wrap="square" lIns="68579" tIns="34289" rIns="68579" bIns="34289" numCol="1" anchor="t" anchorCtr="0" compatLnSpc="1"/>
          <a:lstStyle>
            <a:lvl1pPr algn="ctr" eaLnBrk="1" hangingPunct="1">
              <a:defRPr sz="1600">
                <a:solidFill>
                  <a:srgbClr val="F2F2F2"/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&lt;</a:t>
            </a:r>
            <a:fld id="{C79EE428-92C4-4183-896D-0D59E45B429C}" type="slidenum">
              <a:rPr lang="zh-CN" altLang="en-US" smtClean="0"/>
              <a:t/>
            </a:fld>
            <a:r>
              <a:rPr lang="en-US" altLang="zh-CN"/>
              <a:t>&gt;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15439" y="2105561"/>
            <a:ext cx="2475356" cy="2657007"/>
          </a:xfrm>
          <a:prstGeom prst="rect">
            <a:avLst/>
          </a:prstGeom>
          <a:noFill/>
        </p:spPr>
        <p:txBody>
          <a:bodyPr wrap="none" lIns="91439" tIns="45719" rIns="91439" bIns="45719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665" spc="300">
                <a:gradFill>
                  <a:gsLst>
                    <a:gs pos="0">
                      <a:schemeClr val="accent1"/>
                    </a:gs>
                    <a:gs pos="9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atin typeface="Impact" panose="020b0806030902050204" pitchFamily="34" charset="0"/>
                <a:ea typeface="+mn-ea"/>
              </a:rPr>
              <a:t>04</a:t>
            </a:r>
            <a:endParaRPr lang="zh-CN" altLang="en-US" sz="16665" spc="300">
              <a:gradFill>
                <a:gsLst>
                  <a:gs pos="0">
                    <a:schemeClr val="accent1"/>
                  </a:gs>
                  <a:gs pos="9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atin typeface="Impact" panose="020b0806030902050204" pitchFamily="34" charset="0"/>
              <a:ea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3784600" y="2144184"/>
            <a:ext cx="0" cy="25717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4726517" y="4199467"/>
            <a:ext cx="719667" cy="1016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 flipH="1">
            <a:off x="0" y="1"/>
            <a:ext cx="12192000" cy="427567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7"/>
          <p:cNvGrpSpPr/>
          <p:nvPr userDrawn="1"/>
        </p:nvGrpSpPr>
        <p:grpSpPr>
          <a:xfrm>
            <a:off x="10312401" y="6333067"/>
            <a:ext cx="1054100" cy="107951"/>
            <a:chOff x="10467218" y="6126091"/>
            <a:chExt cx="1052654" cy="108000"/>
          </a:xfrm>
        </p:grpSpPr>
        <p:sp>
          <p:nvSpPr>
            <p:cNvPr id="11" name="椭圆 10"/>
            <p:cNvSpPr/>
            <p:nvPr/>
          </p:nvSpPr>
          <p:spPr>
            <a:xfrm>
              <a:off x="10467218" y="6126091"/>
              <a:ext cx="107803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703959" y="6126091"/>
              <a:ext cx="107803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938588" y="6126091"/>
              <a:ext cx="109916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1175329" y="6126091"/>
              <a:ext cx="107801" cy="108000"/>
            </a:xfrm>
            <a:prstGeom prst="ellipse">
              <a:avLst/>
            </a:prstGeom>
            <a:solidFill>
              <a:srgbClr val="0171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1412071" y="6126091"/>
              <a:ext cx="107801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rcRect b="20113"/>
          <a:stretch>
            <a:fillRect/>
          </a:stretch>
        </p:blipFill>
        <p:spPr>
          <a:xfrm>
            <a:off x="-182948" y="-117291"/>
            <a:ext cx="1499747" cy="555217"/>
          </a:xfrm>
          <a:custGeom>
            <a:gdLst>
              <a:gd name="connsiteX0" fmla="*/ 0 w 1499746"/>
              <a:gd name="connsiteY0" fmla="*/ 0 h 555216"/>
              <a:gd name="connsiteX1" fmla="*/ 1499746 w 1499746"/>
              <a:gd name="connsiteY1" fmla="*/ 0 h 555216"/>
              <a:gd name="connsiteX2" fmla="*/ 1499746 w 1499746"/>
              <a:gd name="connsiteY2" fmla="*/ 555216 h 555216"/>
              <a:gd name="connsiteX3" fmla="*/ 0 w 1499746"/>
              <a:gd name="connsiteY3" fmla="*/ 555216 h 55521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9746" h="555216">
                <a:moveTo>
                  <a:pt x="0" y="0"/>
                </a:moveTo>
                <a:lnTo>
                  <a:pt x="1499746" y="0"/>
                </a:lnTo>
                <a:lnTo>
                  <a:pt x="1499746" y="555216"/>
                </a:lnTo>
                <a:lnTo>
                  <a:pt x="0" y="555216"/>
                </a:lnTo>
                <a:close/>
              </a:path>
            </a:pathLst>
          </a:custGeom>
        </p:spPr>
      </p:pic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4619697" y="2492461"/>
            <a:ext cx="5248699" cy="1584539"/>
          </a:xfrm>
          <a:prstGeom prst="rect">
            <a:avLst/>
          </a:prstGeom>
        </p:spPr>
        <p:txBody>
          <a:bodyPr lIns="68579" tIns="34289" rIns="68579" bIns="34289" anchor="b">
            <a:noAutofit/>
          </a:bodyPr>
          <a:lstStyle>
            <a:lvl1pPr algn="l">
              <a:lnSpc>
                <a:spcPct val="120000"/>
              </a:lnSpc>
              <a:defRPr sz="44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557000" y="6517218"/>
            <a:ext cx="704851" cy="366183"/>
          </a:xfrm>
          <a:prstGeom prst="rect">
            <a:avLst/>
          </a:prstGeom>
        </p:spPr>
        <p:txBody>
          <a:bodyPr vert="horz" wrap="square" lIns="68579" tIns="34289" rIns="68579" bIns="34289" numCol="1" anchor="t" anchorCtr="0" compatLnSpc="1"/>
          <a:lstStyle>
            <a:lvl1pPr algn="ctr" eaLnBrk="1" hangingPunct="1">
              <a:defRPr sz="1600">
                <a:solidFill>
                  <a:srgbClr val="F2F2F2"/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&lt;</a:t>
            </a:r>
            <a:fld id="{FD3A0F5A-5E80-46F8-84A0-275216374B32}" type="slidenum">
              <a:rPr lang="zh-CN" altLang="en-US" smtClean="0"/>
              <a:t/>
            </a:fld>
            <a:r>
              <a:rPr lang="en-US" altLang="zh-CN"/>
              <a:t>&gt;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515437" y="2105561"/>
            <a:ext cx="2553902" cy="2657007"/>
          </a:xfrm>
          <a:prstGeom prst="rect">
            <a:avLst/>
          </a:prstGeom>
          <a:noFill/>
        </p:spPr>
        <p:txBody>
          <a:bodyPr wrap="none" lIns="91439" tIns="45719" rIns="91439" bIns="45719">
            <a:spAutoFit/>
          </a:bodyPr>
          <a:lstStyle/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16665" spc="300">
                <a:gradFill>
                  <a:gsLst>
                    <a:gs pos="0">
                      <a:schemeClr val="accent1"/>
                    </a:gs>
                    <a:gs pos="90000">
                      <a:schemeClr val="accent1">
                        <a:alpha val="0"/>
                      </a:schemeClr>
                    </a:gs>
                  </a:gsLst>
                  <a:lin ang="5400000" scaled="1"/>
                </a:gradFill>
                <a:latin typeface="Impact" panose="020b0806030902050204" pitchFamily="34" charset="0"/>
                <a:ea typeface="+mn-ea"/>
              </a:rPr>
              <a:t>05</a:t>
            </a:r>
            <a:endParaRPr lang="zh-CN" altLang="en-US" sz="16665" spc="300">
              <a:gradFill>
                <a:gsLst>
                  <a:gs pos="0">
                    <a:schemeClr val="accent1"/>
                  </a:gs>
                  <a:gs pos="90000">
                    <a:schemeClr val="accent1">
                      <a:alpha val="0"/>
                    </a:schemeClr>
                  </a:gs>
                </a:gsLst>
                <a:lin ang="5400000" scaled="1"/>
              </a:gradFill>
              <a:latin typeface="Impact" panose="020b0806030902050204" pitchFamily="34" charset="0"/>
              <a:ea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3784600" y="2144184"/>
            <a:ext cx="0" cy="25717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4726517" y="4199467"/>
            <a:ext cx="719667" cy="101600"/>
          </a:xfrm>
          <a:prstGeom prst="rect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 flipH="1">
            <a:off x="0" y="1"/>
            <a:ext cx="12192000" cy="427567"/>
          </a:xfrm>
          <a:prstGeom prst="rect">
            <a:avLst/>
          </a:prstGeom>
          <a:gradFill>
            <a:gsLst>
              <a:gs pos="0">
                <a:srgbClr val="5A76C2"/>
              </a:gs>
              <a:gs pos="51000">
                <a:srgbClr val="7089CE"/>
              </a:gs>
              <a:gs pos="100000">
                <a:srgbClr val="95AAE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7"/>
          <p:cNvGrpSpPr/>
          <p:nvPr userDrawn="1"/>
        </p:nvGrpSpPr>
        <p:grpSpPr>
          <a:xfrm>
            <a:off x="10312401" y="6333067"/>
            <a:ext cx="1054100" cy="107951"/>
            <a:chOff x="10467218" y="6126091"/>
            <a:chExt cx="1052654" cy="108000"/>
          </a:xfrm>
        </p:grpSpPr>
        <p:sp>
          <p:nvSpPr>
            <p:cNvPr id="11" name="椭圆 10"/>
            <p:cNvSpPr/>
            <p:nvPr/>
          </p:nvSpPr>
          <p:spPr>
            <a:xfrm>
              <a:off x="10467218" y="6126091"/>
              <a:ext cx="107803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0703959" y="6126091"/>
              <a:ext cx="107803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0938588" y="6126091"/>
              <a:ext cx="109916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11175329" y="6126091"/>
              <a:ext cx="107801" cy="108000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11412071" y="6126091"/>
              <a:ext cx="107801" cy="108000"/>
            </a:xfrm>
            <a:prstGeom prst="ellipse">
              <a:avLst/>
            </a:prstGeom>
            <a:solidFill>
              <a:srgbClr val="0171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1"/>
          <a:srcRect b="20113"/>
          <a:stretch>
            <a:fillRect/>
          </a:stretch>
        </p:blipFill>
        <p:spPr>
          <a:xfrm>
            <a:off x="-182948" y="-117291"/>
            <a:ext cx="1499747" cy="555217"/>
          </a:xfrm>
          <a:custGeom>
            <a:gdLst>
              <a:gd name="connsiteX0" fmla="*/ 0 w 1499746"/>
              <a:gd name="connsiteY0" fmla="*/ 0 h 555216"/>
              <a:gd name="connsiteX1" fmla="*/ 1499746 w 1499746"/>
              <a:gd name="connsiteY1" fmla="*/ 0 h 555216"/>
              <a:gd name="connsiteX2" fmla="*/ 1499746 w 1499746"/>
              <a:gd name="connsiteY2" fmla="*/ 555216 h 555216"/>
              <a:gd name="connsiteX3" fmla="*/ 0 w 1499746"/>
              <a:gd name="connsiteY3" fmla="*/ 555216 h 55521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99746" h="555216">
                <a:moveTo>
                  <a:pt x="0" y="0"/>
                </a:moveTo>
                <a:lnTo>
                  <a:pt x="1499746" y="0"/>
                </a:lnTo>
                <a:lnTo>
                  <a:pt x="1499746" y="555216"/>
                </a:lnTo>
                <a:lnTo>
                  <a:pt x="0" y="555216"/>
                </a:lnTo>
                <a:close/>
              </a:path>
            </a:pathLst>
          </a:custGeom>
        </p:spPr>
      </p:pic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4619697" y="2492461"/>
            <a:ext cx="5248699" cy="1584539"/>
          </a:xfrm>
          <a:prstGeom prst="rect">
            <a:avLst/>
          </a:prstGeom>
        </p:spPr>
        <p:txBody>
          <a:bodyPr lIns="68579" tIns="34289" rIns="68579" bIns="34289" anchor="b">
            <a:noAutofit/>
          </a:bodyPr>
          <a:lstStyle>
            <a:lvl1pPr algn="l">
              <a:lnSpc>
                <a:spcPct val="120000"/>
              </a:lnSpc>
              <a:defRPr sz="44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19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557000" y="6517218"/>
            <a:ext cx="704851" cy="366183"/>
          </a:xfrm>
          <a:prstGeom prst="rect">
            <a:avLst/>
          </a:prstGeom>
        </p:spPr>
        <p:txBody>
          <a:bodyPr vert="horz" wrap="square" lIns="68579" tIns="34289" rIns="68579" bIns="34289" numCol="1" anchor="t" anchorCtr="0" compatLnSpc="1"/>
          <a:lstStyle>
            <a:lvl1pPr algn="ctr" eaLnBrk="1" hangingPunct="1">
              <a:defRPr sz="1600">
                <a:solidFill>
                  <a:srgbClr val="F2F2F2"/>
                </a:solidFill>
              </a:defRPr>
            </a:lvl1pPr>
          </a:lstStyle>
          <a:p>
            <a:pPr>
              <a:defRPr/>
            </a:pPr>
            <a:r>
              <a:rPr lang="en-US" altLang="zh-CN"/>
              <a:t>&lt;</a:t>
            </a:r>
            <a:fld id="{9B1F6EBC-DAA2-4BC4-9D57-3BF7DFD33E24}" type="slidenum">
              <a:rPr lang="zh-CN" altLang="en-US" smtClean="0"/>
              <a:t/>
            </a:fld>
            <a:r>
              <a:rPr lang="en-US" altLang="zh-CN"/>
              <a:t>&gt;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image" Target="file:///D:\qq&#25991;&#20214;\712321467\Image\C2C\Image2\%7b75232B38-A165-1FB7-499C-2E1C792CACB5%7d.png" TargetMode="External" /><Relationship Id="rId19" Type="http://schemas.openxmlformats.org/officeDocument/2006/relationships/image" Target="../media/image2.png" /><Relationship Id="rId2" Type="http://schemas.openxmlformats.org/officeDocument/2006/relationships/slideLayout" Target="../slideLayouts/slideLayout2.xml" /><Relationship Id="rId20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lstStyle/>
          <a:p>
            <a:pPr lvl="0"/>
            <a:r>
              <a:rPr lang="zh-CN" altLang="en-US"/>
              <a:t>单击此处编辑母版标题样式</a:t>
            </a:r>
            <a:endParaRPr lang="en-US" altLang="en-US"/>
          </a:p>
        </p:txBody>
      </p:sp>
      <p:sp>
        <p:nvSpPr>
          <p:cNvPr id="4099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/>
          <a:p>
            <a:pPr lvl="0"/>
            <a:r>
              <a:rPr lang="zh-CN" altLang="en-US"/>
              <a:t>单击此处编辑母版文本样式</a:t>
            </a:r>
            <a:endParaRPr lang="en-US" altLang="en-US"/>
          </a:p>
          <a:p>
            <a:pPr lvl="1"/>
            <a:r>
              <a:rPr lang="zh-CN" altLang="en-US"/>
              <a:t>第二级</a:t>
            </a:r>
            <a:endParaRPr lang="en-US" altLang="en-US"/>
          </a:p>
          <a:p>
            <a:pPr lvl="2"/>
            <a:r>
              <a:rPr lang="zh-CN" altLang="en-US"/>
              <a:t>第三级</a:t>
            </a:r>
            <a:endParaRPr lang="en-US" altLang="en-US"/>
          </a:p>
          <a:p>
            <a:pPr lvl="3"/>
            <a:r>
              <a:rPr lang="zh-CN" altLang="en-US"/>
              <a:t>第四级</a:t>
            </a:r>
            <a:endParaRPr lang="en-US" altLang="en-US"/>
          </a:p>
          <a:p>
            <a:pPr lvl="4"/>
            <a:r>
              <a:rPr lang="zh-CN" altLang="en-US"/>
              <a:t>第五级</a:t>
            </a:r>
            <a:endParaRPr lang="en-US" altLang="en-US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l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ct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/>
            </a:fld>
            <a:endParaRPr lang="zh-CN" altLang="en-US" strike="noStrike" baseline="0" noProof="1"/>
          </a:p>
        </p:txBody>
      </p:sp>
      <p:pic>
        <p:nvPicPr>
          <p:cNvPr id="1048581" name="图片 1073743875" descr="学科网 zxxk.com"/>
          <p:cNvPicPr>
            <a:picLocks noChangeAspect="1"/>
          </p:cNvPicPr>
          <p:nvPr/>
        </p:nvPicPr>
        <p:blipFill>
          <a:blip r:embed="rId19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Char char="•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–"/>
        <a:defRPr sz="2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•"/>
        <a:defRPr sz="2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–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Relationship Id="rId4" Type="http://schemas.openxmlformats.org/officeDocument/2006/relationships/image" Target="../media/image5.png" /><Relationship Id="rId5" Type="http://schemas.openxmlformats.org/officeDocument/2006/relationships/image" Target="../media/image6.png" /><Relationship Id="rId6" Type="http://schemas.openxmlformats.org/officeDocument/2006/relationships/image" Target="../media/image7.jpeg" /><Relationship Id="rId7" Type="http://schemas.openxmlformats.org/officeDocument/2006/relationships/image" Target="../media/image8.png" /><Relationship Id="rId8" Type="http://schemas.openxmlformats.org/officeDocument/2006/relationships/image" Target="../media/image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0.png" /><Relationship Id="rId3" Type="http://schemas.openxmlformats.org/officeDocument/2006/relationships/image" Target="../media/image11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Relationship Id="rId4" Type="http://schemas.openxmlformats.org/officeDocument/2006/relationships/image" Target="../media/image14.png" /><Relationship Id="rId5" Type="http://schemas.openxmlformats.org/officeDocument/2006/relationships/image" Target="../media/image1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2.png" /><Relationship Id="rId3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8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8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8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8.png" /><Relationship Id="rId3" Type="http://schemas.openxmlformats.org/officeDocument/2006/relationships/image" Target="../media/image1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2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0.png" /><Relationship Id="rId3" Type="http://schemas.openxmlformats.org/officeDocument/2006/relationships/image" Target="../media/image19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20.png" /><Relationship Id="rId4" Type="http://schemas.openxmlformats.org/officeDocument/2006/relationships/image" Target="../media/image21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21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2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22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701" name="内容占位符 2"/>
          <p:cNvSpPr>
            <a:spLocks noGrp="1"/>
          </p:cNvSpPr>
          <p:nvPr/>
        </p:nvSpPr>
        <p:spPr bwMode="auto">
          <a:xfrm>
            <a:off x="447675" y="949325"/>
            <a:ext cx="109728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SzTx/>
              <a:buChar char="•"/>
              <a:defRPr sz="32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Tx/>
              <a:buChar char="–"/>
              <a:defRPr sz="2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SzTx/>
              <a:buChar char="•"/>
              <a:defRPr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SzTx/>
              <a:buChar char="–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SzTx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Tx/>
              <a:buChar char="»"/>
              <a:defRPr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R="0" algn="ctr" defTabSz="914400" fontAlgn="auto">
              <a:buClrTx/>
              <a:buSzTx/>
              <a:buNone/>
              <a:defRPr/>
            </a:pPr>
            <a:r>
              <a:rPr kumimoji="0" lang="en-US" altLang="zh-CN" sz="6000" b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2 Numbers</a:t>
            </a:r>
            <a:endParaRPr kumimoji="0" lang="en-US" altLang="zh-CN" sz="6000" b="1" kern="1200" cap="none" spc="0" normalizeH="0" baseline="0" noProof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R="0" algn="ctr" defTabSz="914400" fontAlgn="auto">
              <a:buClrTx/>
              <a:buSzTx/>
              <a:buNone/>
              <a:defRPr/>
            </a:pPr>
            <a:r>
              <a:rPr lang="en-US" altLang="zh-CN" sz="60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</a:t>
            </a:r>
            <a:r>
              <a:rPr kumimoji="0" lang="en-US" altLang="zh-CN" sz="6000" b="1" kern="1200" cap="none" spc="0" normalizeH="0" baseline="0" noProof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riting </a:t>
            </a:r>
            <a:endParaRPr kumimoji="0" lang="en-US" altLang="zh-CN" sz="6000" b="1" kern="1200" cap="none" spc="0" normalizeH="0" baseline="0" noProof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323851" y="1236133"/>
            <a:ext cx="11544300" cy="4555085"/>
          </a:xfrm>
          <a:prstGeom prst="rect">
            <a:avLst/>
          </a:prstGeom>
          <a:noFill/>
        </p:spPr>
        <p:txBody>
          <a:bodyPr lIns="121912" tIns="60956" rIns="121912" bIns="60956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学习目标：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1. 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理解曲线图表达数据变化的信息；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513715" indent="-513715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2. 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能用</a:t>
            </a:r>
            <a:r>
              <a:rPr lang="en-US" altLang="zh-CN" sz="3200">
                <a:latin typeface="Times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zh-CN" altLang="en-US" sz="3200">
                <a:latin typeface="Times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3200">
                <a:latin typeface="Times" panose="02020603050405020304" pitchFamily="18" charset="0"/>
                <a:ea typeface="黑体" panose="02010609060101010101" pitchFamily="49" charset="-122"/>
              </a:rPr>
              <a:t>rise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3200">
                <a:latin typeface="Times" panose="02020603050405020304" pitchFamily="18" charset="0"/>
                <a:ea typeface="黑体" panose="02010609060101010101" pitchFamily="49" charset="-122"/>
                <a:cs typeface="Times" panose="02020603050405020304" pitchFamily="18" charset="0"/>
              </a:rPr>
              <a:t>fall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等动词及相应的时态描述曲线图中数据的变化；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513715" indent="-513715"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3. </a:t>
            </a:r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能根据曲线图写出简单的段落，描述数据的变化。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zh-CN" sz="32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6" name="TextBox 2"/>
          <p:cNvSpPr txBox="1">
            <a:spLocks noChangeArrowheads="1"/>
          </p:cNvSpPr>
          <p:nvPr/>
        </p:nvSpPr>
        <p:spPr bwMode="auto">
          <a:xfrm>
            <a:off x="4295800" y="2644171"/>
            <a:ext cx="5184573" cy="1200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9" tIns="45719" rIns="91439" bIns="45719">
            <a:spAutoFit/>
          </a:bodyPr>
          <a:lstStyle/>
          <a:p>
            <a:pPr eaLnBrk="1" hangingPunct="1"/>
            <a:r>
              <a:rPr lang="en-US" altLang="zh-CN" sz="720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Lead-in</a:t>
            </a:r>
            <a:endParaRPr lang="zh-CN" altLang="en-US" sz="7200">
              <a:solidFill>
                <a:schemeClr val="accent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87488" y="1988840"/>
            <a:ext cx="23042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b="1">
                <a:solidFill>
                  <a:schemeClr val="accent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01</a:t>
            </a:r>
            <a:endParaRPr lang="zh-CN" altLang="en-US" sz="16000" b="1">
              <a:solidFill>
                <a:schemeClr val="accent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4007768" y="1625025"/>
            <a:ext cx="0" cy="3348372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1"/>
          <p:cNvSpPr txBox="1"/>
          <p:nvPr/>
        </p:nvSpPr>
        <p:spPr>
          <a:xfrm>
            <a:off x="2207568" y="99485"/>
            <a:ext cx="9415050" cy="60536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Numbers in our daily life</a:t>
            </a:r>
            <a:endParaRPr lang="zh-CN" altLang="en-US" sz="3735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877" y="1347303"/>
            <a:ext cx="1970529" cy="14432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矩形 7"/>
          <p:cNvSpPr/>
          <p:nvPr/>
        </p:nvSpPr>
        <p:spPr>
          <a:xfrm>
            <a:off x="1206500" y="2992967"/>
            <a:ext cx="1212851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price</a:t>
            </a:r>
            <a:endParaRPr lang="zh-CN" altLang="en-US" sz="3200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114800" y="2967567"/>
            <a:ext cx="1043517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time</a:t>
            </a:r>
            <a:endParaRPr lang="zh-CN" altLang="en-US" sz="3200" b="1" kern="100">
              <a:solidFill>
                <a:prstClr val="black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23101" y="2885018"/>
            <a:ext cx="1274233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length</a:t>
            </a:r>
            <a:endParaRPr lang="zh-CN" altLang="en-US" sz="3200" b="1" kern="100">
              <a:solidFill>
                <a:prstClr val="black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994900" y="2882901"/>
            <a:ext cx="1509184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weight</a:t>
            </a:r>
            <a:endParaRPr lang="en-US" altLang="zh-CN" sz="3200" b="1" kern="100">
              <a:solidFill>
                <a:prstClr val="black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0443633" y="5194301"/>
            <a:ext cx="1227667" cy="502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>
            <a:spAutoFit/>
          </a:bodyPr>
          <a:lstStyle/>
          <a:p>
            <a:pPr eaLnBrk="1" hangingPunct="1"/>
            <a:r>
              <a:rPr lang="en-US" altLang="zh-CN" sz="2665" b="1">
                <a:latin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US" altLang="zh-CN" sz="2665" b="1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0962" y="1347303"/>
            <a:ext cx="2382452" cy="14361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矩形 16"/>
          <p:cNvSpPr/>
          <p:nvPr/>
        </p:nvSpPr>
        <p:spPr>
          <a:xfrm>
            <a:off x="1636184" y="5687484"/>
            <a:ext cx="1227667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date</a:t>
            </a:r>
            <a:endParaRPr lang="en-US" altLang="zh-CN" sz="3200" b="1" kern="100">
              <a:solidFill>
                <a:prstClr val="black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2368" y="3963396"/>
            <a:ext cx="2182965" cy="15568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8" name="矩形 17"/>
          <p:cNvSpPr/>
          <p:nvPr/>
        </p:nvSpPr>
        <p:spPr>
          <a:xfrm>
            <a:off x="3873500" y="5638801"/>
            <a:ext cx="3261784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room number</a:t>
            </a:r>
            <a:endParaRPr lang="en-US" altLang="zh-CN" sz="3200" b="1" kern="100">
              <a:solidFill>
                <a:prstClr val="black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35852" y="5687485"/>
            <a:ext cx="2635249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bus or metro</a:t>
            </a:r>
            <a:endParaRPr lang="en-US" altLang="zh-CN" sz="3200" b="1" kern="100">
              <a:solidFill>
                <a:prstClr val="black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12303" name="图片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21551" y="3869267"/>
            <a:ext cx="2258483" cy="1822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图片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39300" y="1312334"/>
            <a:ext cx="1608667" cy="1604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2866" y="3828883"/>
            <a:ext cx="1924247" cy="182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306" name="图片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2200" y="1286934"/>
            <a:ext cx="2082800" cy="168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  <p:bldP spid="15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We use numbers to…</a:t>
            </a:r>
            <a:endParaRPr lang="zh-CN" altLang="en-US" sz="3735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74185" y="1540934"/>
            <a:ext cx="10596033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need to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collect</a:t>
            </a: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lot of numbers and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analyze(</a:t>
            </a:r>
            <a:r>
              <a:rPr lang="zh-CN" altLang="en-US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分析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them. </a:t>
            </a:r>
            <a:endParaRPr lang="zh-CN" altLang="en-US" sz="3200" b="1" kern="1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70151" y="2643717"/>
            <a:ext cx="7251700" cy="1569658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latin typeface="Times New Roman" panose="02020603050405020304" pitchFamily="18" charset="0"/>
                <a:cs typeface="Times New Roman" panose="02020603050405020304" pitchFamily="18" charset="0"/>
              </a:rPr>
              <a:t>Find the problems and try to solve them. </a:t>
            </a:r>
            <a:endParaRPr lang="en-US" altLang="zh-CN" sz="3200" b="1" kern="1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latin typeface="Times New Roman" panose="02020603050405020304" pitchFamily="18" charset="0"/>
                <a:cs typeface="Times New Roman" panose="02020603050405020304" pitchFamily="18" charset="0"/>
              </a:rPr>
              <a:t>Know the changes. </a:t>
            </a:r>
            <a:endParaRPr lang="en-US" altLang="zh-CN" sz="3200" b="1" kern="1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latin typeface="Times New Roman" panose="02020603050405020304" pitchFamily="18" charset="0"/>
                <a:cs typeface="Times New Roman" panose="02020603050405020304" pitchFamily="18" charset="0"/>
              </a:rPr>
              <a:t>Help us know the world better. </a:t>
            </a:r>
            <a:endParaRPr lang="zh-CN" altLang="en-US" sz="3200" b="1" kern="1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1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7986185" y="1568452"/>
            <a:ext cx="1221316" cy="420564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135" b="1">
                <a:solidFill>
                  <a:srgbClr val="CC00CC"/>
                </a:solidFill>
              </a:rPr>
              <a:t>n. </a:t>
            </a:r>
            <a:r>
              <a:rPr lang="zh-CN" altLang="en-US" sz="2135" b="1">
                <a:solidFill>
                  <a:srgbClr val="CC00CC"/>
                </a:solidFill>
              </a:rPr>
              <a:t>事故</a:t>
            </a:r>
            <a:endParaRPr lang="zh-CN" altLang="en-US" sz="2135" b="1">
              <a:solidFill>
                <a:srgbClr val="CC00CC"/>
              </a:solidFill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6489700" y="1568452"/>
            <a:ext cx="1221317" cy="420564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135" b="1">
                <a:solidFill>
                  <a:srgbClr val="CC00CC"/>
                </a:solidFill>
              </a:rPr>
              <a:t>n. </a:t>
            </a:r>
            <a:r>
              <a:rPr lang="zh-CN" altLang="en-US" sz="2135" b="1">
                <a:solidFill>
                  <a:srgbClr val="CC00CC"/>
                </a:solidFill>
              </a:rPr>
              <a:t>交通</a:t>
            </a:r>
            <a:endParaRPr lang="zh-CN" altLang="en-US" sz="2135" b="1">
              <a:solidFill>
                <a:srgbClr val="CC00CC"/>
              </a:solidFill>
            </a:endParaRPr>
          </a:p>
        </p:txBody>
      </p: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4205818" y="1589618"/>
            <a:ext cx="1134533" cy="420564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135" b="1">
                <a:solidFill>
                  <a:srgbClr val="CC00CC"/>
                </a:solidFill>
              </a:rPr>
              <a:t>n. </a:t>
            </a:r>
            <a:r>
              <a:rPr lang="zh-CN" altLang="en-US" sz="2135" b="1">
                <a:solidFill>
                  <a:srgbClr val="CC00CC"/>
                </a:solidFill>
              </a:rPr>
              <a:t>数字</a:t>
            </a:r>
            <a:endParaRPr lang="zh-CN" altLang="en-US" sz="2135" b="1">
              <a:solidFill>
                <a:srgbClr val="CC00CC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039285" y="1037167"/>
            <a:ext cx="10596033" cy="584773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 found some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figures</a:t>
            </a: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about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traffic</a:t>
            </a: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accidents</a:t>
            </a: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en-US" sz="3200" b="1" kern="1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2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709084" y="169334"/>
            <a:ext cx="9144000" cy="4720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2207568" y="110655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Can you help May? </a:t>
            </a:r>
            <a:endParaRPr lang="zh-CN" altLang="en-US" sz="3735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7" name="图片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5133" y="2097618"/>
            <a:ext cx="7924800" cy="3321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4205817" y="747185"/>
            <a:ext cx="1293283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[ˈfɪɡəz] 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17734" y="753534"/>
            <a:ext cx="1221317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[ˈtræfɪk] 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880352" y="768352"/>
            <a:ext cx="1568449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[ˈæksɪdənts]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对话气泡: 椭圆形 2"/>
          <p:cNvSpPr/>
          <p:nvPr/>
        </p:nvSpPr>
        <p:spPr>
          <a:xfrm rot="21224044">
            <a:off x="6460067" y="702733"/>
            <a:ext cx="3729567" cy="1524000"/>
          </a:xfrm>
          <a:prstGeom prst="wedgeEllipseCallout">
            <a:avLst>
              <a:gd name="adj1" fmla="val 50614"/>
              <a:gd name="adj2" fmla="val 65217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4265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Changes? </a:t>
            </a:r>
            <a:endParaRPr lang="zh-CN" altLang="en-US" sz="4265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1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367715" y="2118096"/>
            <a:ext cx="1581191" cy="35981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6" grpId="0"/>
      <p:bldP spid="16" grpId="1"/>
      <p:bldP spid="15" grpId="0"/>
      <p:bldP spid="15" grpId="1"/>
      <p:bldP spid="14" grpId="0"/>
      <p:bldP spid="14" grpId="1"/>
      <p:bldP spid="19" grpId="0"/>
      <p:bldP spid="19" grpId="1"/>
      <p:bldP spid="20" grpId="0"/>
      <p:bldP spid="20" grpId="1"/>
      <p:bldP spid="21" grpId="0"/>
      <p:bldP spid="21" grpId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" name="图片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90785" y="3488267"/>
            <a:ext cx="4627033" cy="245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709084" y="169334"/>
            <a:ext cx="9144000" cy="4720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Which of the following can help May? </a:t>
            </a:r>
            <a:endParaRPr lang="zh-CN" altLang="en-US" sz="3735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667" y="903817"/>
            <a:ext cx="5173133" cy="2133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30901" y="903817"/>
            <a:ext cx="5704417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图片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9084" y="3488267"/>
            <a:ext cx="4307416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1735667" y="876301"/>
            <a:ext cx="2252133" cy="584773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Table(</a:t>
            </a:r>
            <a:r>
              <a:rPr lang="zh-CN" altLang="en-US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表格</a:t>
            </a: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kern="1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258051" y="876301"/>
            <a:ext cx="3492500" cy="5847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 chart(</a:t>
            </a:r>
            <a:r>
              <a:rPr lang="zh-CN" altLang="en-US" sz="3200" b="1" kern="10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柱状图</a:t>
            </a:r>
            <a:r>
              <a:rPr lang="en-US" altLang="zh-CN" sz="3200" b="1" kern="10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kern="100">
              <a:solidFill>
                <a:schemeClr val="accent5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31900" y="3826934"/>
            <a:ext cx="3259667" cy="584773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Pie chart(</a:t>
            </a:r>
            <a:r>
              <a:rPr lang="zh-CN" altLang="en-US" sz="3200" b="1" kern="1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饼状图</a:t>
            </a:r>
            <a:r>
              <a:rPr lang="en-US" altLang="zh-CN" sz="3200" b="1" kern="1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kern="10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422614" y="3827502"/>
            <a:ext cx="3642439" cy="58477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graph(</a:t>
            </a:r>
            <a:r>
              <a:rPr lang="zh-CN" altLang="en-US" sz="3200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折线图</a:t>
            </a:r>
            <a:r>
              <a:rPr lang="en-US" altLang="zh-CN" sz="3200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kern="100">
              <a:ln>
                <a:solidFill>
                  <a:srgbClr val="FFFF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39234" y="1856318"/>
            <a:ext cx="4787900" cy="584775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 the information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quickly.</a:t>
            </a:r>
            <a:r>
              <a:rPr lang="en-US" altLang="zh-CN" sz="2665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665" b="1" kern="1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884334" y="1888067"/>
            <a:ext cx="6261100" cy="58477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Compare</a:t>
            </a:r>
            <a:r>
              <a:rPr lang="en-US" altLang="zh-CN" sz="2665" b="1" kern="1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665" b="1" kern="10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numbers</a:t>
            </a:r>
            <a:r>
              <a:rPr lang="en-US" altLang="zh-CN" sz="2665" b="1" kern="1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clearly</a:t>
            </a:r>
            <a:r>
              <a:rPr lang="en-US" altLang="zh-CN" sz="2665" b="1" kern="1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665" b="1" kern="100">
                <a:solidFill>
                  <a:schemeClr val="accent5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altLang="zh-CN" sz="2665" b="1" kern="10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directly.</a:t>
            </a:r>
            <a:endParaRPr lang="en-US" altLang="zh-CN" sz="2665" b="1" kern="10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8367" y="4751918"/>
            <a:ext cx="4766733" cy="584773"/>
          </a:xfrm>
          <a:prstGeom prst="rect">
            <a:avLst/>
          </a:prstGeom>
          <a:solidFill>
            <a:schemeClr val="accent3">
              <a:lumMod val="95000"/>
            </a:schemeClr>
          </a:solidFill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 the </a:t>
            </a:r>
            <a:r>
              <a:rPr lang="en-US" altLang="zh-CN" sz="32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percentage(~%)</a:t>
            </a:r>
            <a:r>
              <a:rPr lang="en-US" altLang="zh-CN" sz="3200" b="1" kern="1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zh-CN" sz="2665" b="1" kern="10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546802" y="4738731"/>
            <a:ext cx="3394060" cy="58477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Show the </a:t>
            </a:r>
            <a:r>
              <a:rPr lang="en-US" altLang="zh-CN" sz="3200" b="1" kern="10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changes</a:t>
            </a:r>
            <a:r>
              <a:rPr lang="en-US" altLang="zh-CN" sz="2665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665" b="1" kern="100">
              <a:ln>
                <a:solidFill>
                  <a:srgbClr val="FFFF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6 -2.96296E-06 L -0.27378 -0.22191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00" y="-1110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7 2.71605E-06 L -0.26806 0.23364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0" y="1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5" grpId="0"/>
      <p:bldP spid="15" grpId="1"/>
      <p:bldP spid="17" grpId="0"/>
      <p:bldP spid="1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386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709084" y="169334"/>
            <a:ext cx="9144000" cy="4720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</a:t>
            </a:r>
            <a:r>
              <a:rPr lang="en-US" altLang="zh-CN" sz="373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</a:t>
            </a: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73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373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优势</a:t>
            </a:r>
            <a:r>
              <a:rPr lang="en-US" altLang="zh-CN" sz="373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of a line graph? </a:t>
            </a:r>
            <a:endParaRPr lang="zh-CN" altLang="en-US" sz="3735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843200" y="5551535"/>
            <a:ext cx="5384957" cy="748986"/>
          </a:xfrm>
          <a:prstGeom prst="rect">
            <a:avLst/>
          </a:prstGeom>
          <a:solidFill>
            <a:schemeClr val="tx1"/>
          </a:solidFill>
        </p:spPr>
        <p:txBody>
          <a:bodyPr lIns="91439" tIns="45719" rIns="91439" bIns="45719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265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graph(</a:t>
            </a:r>
            <a:r>
              <a:rPr lang="zh-CN" altLang="en-US" sz="4265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折线图</a:t>
            </a:r>
            <a:r>
              <a:rPr lang="en-US" altLang="zh-CN" sz="4265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4265" b="1" kern="100">
              <a:ln>
                <a:solidFill>
                  <a:srgbClr val="FFFF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9" name="图片 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3785" y="1041401"/>
            <a:ext cx="6294967" cy="4231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文本框 46"/>
          <p:cNvSpPr txBox="1"/>
          <p:nvPr/>
        </p:nvSpPr>
        <p:spPr>
          <a:xfrm>
            <a:off x="6726630" y="1779641"/>
            <a:ext cx="3581400" cy="28007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735" b="1" kern="100">
                <a:solidFill>
                  <a:schemeClr val="tx1"/>
                </a:solidFill>
                <a:latin typeface="Times" panose="02020603050405020304" pitchFamily="18" charset="0"/>
                <a:ea typeface="宋体" panose="02010600030101010101" pitchFamily="2" charset="-122"/>
                <a:cs typeface="Times" panose="02020603050405020304" pitchFamily="18" charset="0"/>
              </a:rPr>
              <a:t>It can </a:t>
            </a:r>
            <a:r>
              <a:rPr lang="en-US" altLang="zh-CN" sz="4265" b="1" kern="100">
                <a:solidFill>
                  <a:srgbClr val="FF0000"/>
                </a:solidFill>
                <a:latin typeface="Times" panose="02020603050405020304" pitchFamily="18" charset="0"/>
                <a:ea typeface="宋体" panose="02010600030101010101" pitchFamily="2" charset="-122"/>
                <a:cs typeface="Times" panose="02020603050405020304" pitchFamily="18" charset="0"/>
              </a:rPr>
              <a:t>clearly</a:t>
            </a:r>
            <a:r>
              <a:rPr lang="en-US" altLang="zh-CN" sz="3735" b="1" kern="100">
                <a:solidFill>
                  <a:schemeClr val="tx1"/>
                </a:solidFill>
                <a:latin typeface="Times" panose="02020603050405020304" pitchFamily="18" charset="0"/>
                <a:ea typeface="宋体" panose="02010600030101010101" pitchFamily="2" charset="-122"/>
                <a:cs typeface="Times" panose="02020603050405020304" pitchFamily="18" charset="0"/>
              </a:rPr>
              <a:t> show the </a:t>
            </a:r>
            <a:r>
              <a:rPr lang="en-US" altLang="zh-CN" sz="4800" b="1" kern="100">
                <a:solidFill>
                  <a:srgbClr val="FF0000"/>
                </a:solidFill>
                <a:latin typeface="Times" panose="02020603050405020304" pitchFamily="18" charset="0"/>
                <a:ea typeface="宋体" panose="02010600030101010101" pitchFamily="2" charset="-122"/>
                <a:cs typeface="Times" panose="02020603050405020304" pitchFamily="18" charset="0"/>
              </a:rPr>
              <a:t>changes</a:t>
            </a:r>
            <a:r>
              <a:rPr lang="en-US" altLang="zh-CN" sz="3735" b="1" kern="100">
                <a:solidFill>
                  <a:schemeClr val="tx1"/>
                </a:solidFill>
                <a:latin typeface="Times" panose="02020603050405020304" pitchFamily="18" charset="0"/>
                <a:ea typeface="宋体" panose="02010600030101010101" pitchFamily="2" charset="-122"/>
                <a:cs typeface="Times" panose="02020603050405020304" pitchFamily="18" charset="0"/>
              </a:rPr>
              <a:t> and the </a:t>
            </a:r>
            <a:r>
              <a:rPr lang="en-US" altLang="zh-CN" sz="4800" b="1" kern="100">
                <a:solidFill>
                  <a:srgbClr val="FF0000"/>
                </a:solidFill>
                <a:latin typeface="Times" panose="02020603050405020304" pitchFamily="18" charset="0"/>
                <a:ea typeface="宋体" panose="02010600030101010101" pitchFamily="2" charset="-122"/>
                <a:cs typeface="Times" panose="02020603050405020304" pitchFamily="18" charset="0"/>
              </a:rPr>
              <a:t>tendency</a:t>
            </a:r>
            <a:r>
              <a:rPr lang="en-US" altLang="zh-CN" sz="4800" b="1" kern="100">
                <a:solidFill>
                  <a:schemeClr val="tx1"/>
                </a:solidFill>
                <a:latin typeface="Times" panose="02020603050405020304" pitchFamily="18" charset="0"/>
                <a:ea typeface="宋体" panose="02010600030101010101" pitchFamily="2" charset="-122"/>
                <a:cs typeface="Times" panose="02020603050405020304" pitchFamily="18" charset="0"/>
              </a:rPr>
              <a:t>.</a:t>
            </a:r>
            <a:endParaRPr lang="en-US" altLang="zh-CN" sz="4800" b="1" kern="100">
              <a:solidFill>
                <a:schemeClr val="tx1"/>
              </a:solidFill>
              <a:latin typeface="Times" panose="02020603050405020304" pitchFamily="18" charset="0"/>
              <a:ea typeface="宋体" panose="02010600030101010101" pitchFamily="2" charset="-122"/>
              <a:cs typeface="Times" panose="02020603050405020304" pitchFamily="18" charset="0"/>
            </a:endParaRPr>
          </a:p>
        </p:txBody>
      </p:sp>
      <p:sp>
        <p:nvSpPr>
          <p:cNvPr id="48" name="文本框 47"/>
          <p:cNvSpPr txBox="1">
            <a:spLocks noChangeArrowheads="1"/>
          </p:cNvSpPr>
          <p:nvPr/>
        </p:nvSpPr>
        <p:spPr bwMode="auto">
          <a:xfrm>
            <a:off x="8112224" y="4451278"/>
            <a:ext cx="1221316" cy="420564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135" b="1">
                <a:solidFill>
                  <a:srgbClr val="CC00CC"/>
                </a:solidFill>
              </a:rPr>
              <a:t>n. </a:t>
            </a:r>
            <a:r>
              <a:rPr lang="zh-CN" altLang="en-US" sz="2135" b="1">
                <a:solidFill>
                  <a:srgbClr val="CC00CC"/>
                </a:solidFill>
              </a:rPr>
              <a:t>趋势</a:t>
            </a:r>
            <a:endParaRPr lang="zh-CN" altLang="en-US" sz="2135" b="1">
              <a:solidFill>
                <a:srgbClr val="CC00CC"/>
              </a:solidFill>
            </a:endParaRPr>
          </a:p>
        </p:txBody>
      </p:sp>
      <p:sp>
        <p:nvSpPr>
          <p:cNvPr id="10" name="对话气泡: 椭圆形 9"/>
          <p:cNvSpPr/>
          <p:nvPr/>
        </p:nvSpPr>
        <p:spPr>
          <a:xfrm rot="21224044">
            <a:off x="6639985" y="747185"/>
            <a:ext cx="4398433" cy="1212849"/>
          </a:xfrm>
          <a:prstGeom prst="wedgeEllipseCallout">
            <a:avLst>
              <a:gd name="adj1" fmla="val 40312"/>
              <a:gd name="adj2" fmla="val 9869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65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we draw a line graph? </a:t>
            </a:r>
            <a:endParaRPr lang="zh-CN" altLang="en-US" sz="2665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506055" y="2300483"/>
            <a:ext cx="1581191" cy="35981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文本框 11"/>
          <p:cNvSpPr txBox="1"/>
          <p:nvPr/>
        </p:nvSpPr>
        <p:spPr>
          <a:xfrm>
            <a:off x="8690394" y="3341130"/>
            <a:ext cx="12862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br>
              <a:rPr lang="en-US" altLang="zh-CN" b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en-US" altLang="zh-CN" b="1">
                <a:solidFill>
                  <a:schemeClr val="dk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[ˈtendənsi]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295800" y="2644171"/>
            <a:ext cx="7776864" cy="1200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9" tIns="45719" rIns="91439" bIns="45719">
            <a:spAutoFit/>
          </a:bodyPr>
          <a:lstStyle/>
          <a:p>
            <a:pPr eaLnBrk="1" hangingPunct="1"/>
            <a:r>
              <a:rPr lang="en-US" altLang="zh-CN" sz="720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Before-writing</a:t>
            </a:r>
            <a:endParaRPr lang="zh-CN" altLang="en-US" sz="7200">
              <a:solidFill>
                <a:schemeClr val="accent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87489" y="1988840"/>
            <a:ext cx="23042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b="1">
                <a:solidFill>
                  <a:schemeClr val="accent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02</a:t>
            </a:r>
            <a:endParaRPr lang="zh-CN" altLang="en-US" sz="16000" b="1">
              <a:solidFill>
                <a:schemeClr val="accent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4007768" y="1625025"/>
            <a:ext cx="0" cy="3348372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506055" y="2300483"/>
            <a:ext cx="1581191" cy="35981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435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709084" y="169334"/>
            <a:ext cx="9144000" cy="4720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</a:t>
            </a:r>
            <a:r>
              <a:rPr lang="en-US" altLang="zh-CN" sz="3735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a line graph? </a:t>
            </a:r>
            <a:endParaRPr lang="zh-CN" altLang="en-US" sz="3735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63501" y="1358901"/>
          <a:ext cx="3672417" cy="43074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5732"/>
                <a:gridCol w="2216685"/>
              </a:tblGrid>
              <a:tr h="615345">
                <a:tc gridSpan="2">
                  <a:txBody>
                    <a:bodyPr vert="horz" wrap="square"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2400" b="1">
                        <a:solidFill>
                          <a:srgbClr val="000000"/>
                        </a:solidFill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615345">
                <a:tc>
                  <a:txBody>
                    <a:bodyPr vert="horz" wrap="square"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2400" b="1">
                        <a:solidFill>
                          <a:srgbClr val="000000"/>
                        </a:solidFill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  <a:tc>
                  <a:txBody>
                    <a:bodyPr vert="horz" wrap="square"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2400" b="1">
                        <a:solidFill>
                          <a:srgbClr val="000000"/>
                        </a:solidFill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</a:tr>
              <a:tr h="615345">
                <a:tc>
                  <a:txBody>
                    <a:bodyPr vert="horz" wrap="square"/>
                    <a:lstStyle/>
                    <a:p>
                      <a:pPr algn="ctr" fontAlgn="ctr"/>
                      <a:r>
                        <a:rPr lang="en-US" sz="1900" b="1" u="none" strike="noStrike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July</a:t>
                      </a:r>
                      <a:endParaRPr lang="en-US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  <a:tc>
                  <a:txBody>
                    <a:bodyPr vert="horz" wrap="square"/>
                    <a:lstStyle/>
                    <a:p>
                      <a:pPr algn="ctr" fontAlgn="ctr"/>
                      <a:endParaRPr lang="en-US" altLang="zh-CN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</a:tr>
              <a:tr h="615345">
                <a:tc>
                  <a:txBody>
                    <a:bodyPr vert="horz" wrap="square"/>
                    <a:lstStyle/>
                    <a:p>
                      <a:pPr algn="ctr" fontAlgn="ctr"/>
                      <a:r>
                        <a:rPr lang="en-US" sz="1900" b="1" u="none" strike="noStrike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August</a:t>
                      </a:r>
                      <a:endParaRPr lang="en-US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  <a:tc>
                  <a:txBody>
                    <a:bodyPr vert="horz" wrap="square"/>
                    <a:lstStyle/>
                    <a:p>
                      <a:pPr algn="ctr" fontAlgn="ctr"/>
                      <a:endParaRPr lang="en-US" altLang="zh-CN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</a:tr>
              <a:tr h="615345">
                <a:tc>
                  <a:txBody>
                    <a:bodyPr vert="horz" wrap="square"/>
                    <a:lstStyle/>
                    <a:p>
                      <a:pPr algn="ctr" fontAlgn="ctr"/>
                      <a:r>
                        <a:rPr lang="en-US" sz="1900" b="1" u="none" strike="noStrike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September</a:t>
                      </a:r>
                      <a:endParaRPr lang="en-US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  <a:tc>
                  <a:txBody>
                    <a:bodyPr vert="horz" wrap="square"/>
                    <a:lstStyle/>
                    <a:p>
                      <a:pPr algn="ctr" fontAlgn="ctr"/>
                      <a:endParaRPr lang="en-US" altLang="zh-CN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</a:tr>
              <a:tr h="615345">
                <a:tc>
                  <a:txBody>
                    <a:bodyPr vert="horz" wrap="square"/>
                    <a:lstStyle/>
                    <a:p>
                      <a:pPr algn="ctr" fontAlgn="ctr"/>
                      <a:r>
                        <a:rPr lang="en-US" sz="1900" b="1" u="none" strike="noStrike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October</a:t>
                      </a:r>
                      <a:endParaRPr lang="en-US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  <a:tc>
                  <a:txBody>
                    <a:bodyPr vert="horz" wrap="square"/>
                    <a:lstStyle/>
                    <a:p>
                      <a:pPr algn="ctr" fontAlgn="ctr"/>
                      <a:endParaRPr lang="en-US" altLang="zh-CN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</a:tr>
              <a:tr h="615345">
                <a:tc>
                  <a:txBody>
                    <a:bodyPr vert="horz" wrap="square"/>
                    <a:lstStyle/>
                    <a:p>
                      <a:pPr algn="ctr" fontAlgn="ctr"/>
                      <a:r>
                        <a:rPr lang="en-US" sz="1900" b="1" u="none" strike="noStrike">
                          <a:effectLst/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November </a:t>
                      </a:r>
                      <a:endParaRPr lang="en-US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  <a:tc>
                  <a:txBody>
                    <a:bodyPr vert="horz" wrap="square"/>
                    <a:lstStyle/>
                    <a:p>
                      <a:pPr algn="ctr" fontAlgn="ctr"/>
                      <a:endParaRPr lang="en-US" altLang="zh-CN" sz="1900" b="1" i="0" u="none" strike="noStrike">
                        <a:solidFill>
                          <a:srgbClr val="000000"/>
                        </a:solidFill>
                        <a:effectLst/>
                        <a:latin typeface="Times" panose="02020603050405020304" pitchFamily="18" charset="0"/>
                        <a:ea typeface="等线" panose="02010600030101010101" pitchFamily="2" charset="-122"/>
                        <a:cs typeface="Times" panose="02020603050405020304" pitchFamily="18" charset="0"/>
                      </a:endParaRPr>
                    </a:p>
                  </a:txBody>
                  <a:tcPr marL="10157" marR="10157" marT="10160" marB="0" anchor="ctr"/>
                </a:tc>
              </a:tr>
            </a:tbl>
          </a:graphicData>
        </a:graphic>
      </p:graphicFrame>
      <p:cxnSp>
        <p:nvCxnSpPr>
          <p:cNvPr id="9" name="直接箭头连接符 8"/>
          <p:cNvCxnSpPr/>
          <p:nvPr/>
        </p:nvCxnSpPr>
        <p:spPr>
          <a:xfrm>
            <a:off x="4360334" y="5607051"/>
            <a:ext cx="6057900" cy="0"/>
          </a:xfrm>
          <a:prstGeom prst="straightConnector1">
            <a:avLst/>
          </a:prstGeom>
          <a:ln w="38100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H="1" flipV="1">
            <a:off x="4387851" y="1722968"/>
            <a:ext cx="0" cy="3901017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646333" y="1308162"/>
            <a:ext cx="4794249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665" b="1">
                <a:solidFill>
                  <a:srgbClr val="FF0000"/>
                </a:solidFill>
                <a:latin typeface="Times" panose="02020603050405020304" pitchFamily="18" charset="0"/>
              </a:rPr>
              <a:t>Title</a:t>
            </a:r>
            <a:r>
              <a:rPr lang="zh-CN" altLang="en-US" sz="2665" b="1">
                <a:solidFill>
                  <a:srgbClr val="FF0000"/>
                </a:solidFill>
                <a:latin typeface="Times" panose="02020603050405020304" pitchFamily="18" charset="0"/>
              </a:rPr>
              <a:t>：</a:t>
            </a:r>
            <a:endParaRPr lang="zh-CN" altLang="en-US" sz="2665" b="1">
              <a:solidFill>
                <a:srgbClr val="FF0000"/>
              </a:solidFill>
              <a:latin typeface="Times" panose="02020603050405020304" pitchFamily="18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0585" y="1445685"/>
            <a:ext cx="38142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b="1">
                <a:latin typeface="Times" panose="02020603050405020304" pitchFamily="18" charset="0"/>
              </a:rPr>
              <a:t>Traffic accidents(July-November)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761818" y="4337052"/>
            <a:ext cx="3512500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altLang="zh-CN" sz="2400" b="1">
                <a:latin typeface="Times" panose="02020603050405020304" pitchFamily="18" charset="0"/>
                <a:cs typeface="Times" panose="02020603050405020304" pitchFamily="18" charset="0"/>
              </a:rPr>
              <a:t>the horizontal axis(</a:t>
            </a:r>
            <a:r>
              <a:rPr lang="zh-CN" altLang="en-US" sz="2400" b="1">
                <a:latin typeface="Times" panose="02020603050405020304" pitchFamily="18" charset="0"/>
                <a:cs typeface="Times" panose="02020603050405020304" pitchFamily="18" charset="0"/>
              </a:rPr>
              <a:t>横轴</a:t>
            </a:r>
            <a:r>
              <a:rPr lang="en-US" altLang="zh-CN" sz="2400" b="1">
                <a:latin typeface="Times" panose="02020603050405020304" pitchFamily="18" charset="0"/>
                <a:cs typeface="Times" panose="02020603050405020304" pitchFamily="18" charset="0"/>
              </a:rPr>
              <a:t>) </a:t>
            </a:r>
            <a:endParaRPr lang="zh-CN" altLang="en-US" sz="2400">
              <a:cs typeface="Times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48252" y="1818218"/>
            <a:ext cx="3151825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the vertical axis(</a:t>
            </a:r>
            <a:r>
              <a:rPr lang="zh-CN" altLang="en-US" sz="24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纵轴</a:t>
            </a:r>
            <a:r>
              <a:rPr lang="en-US" altLang="zh-CN" sz="2400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) </a:t>
            </a:r>
            <a:endParaRPr lang="zh-CN" altLang="en-US" sz="2400" b="1" kern="100">
              <a:solidFill>
                <a:prstClr val="black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6" name="直接箭头连接符 5"/>
          <p:cNvCxnSpPr>
            <a:stCxn id="15" idx="2"/>
          </p:cNvCxnSpPr>
          <p:nvPr/>
        </p:nvCxnSpPr>
        <p:spPr>
          <a:xfrm flipH="1">
            <a:off x="4339169" y="2279883"/>
            <a:ext cx="2284996" cy="861251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箭头连接符 15"/>
          <p:cNvCxnSpPr>
            <a:stCxn id="14" idx="2"/>
          </p:cNvCxnSpPr>
          <p:nvPr/>
        </p:nvCxnSpPr>
        <p:spPr>
          <a:xfrm flipH="1">
            <a:off x="8043335" y="4798717"/>
            <a:ext cx="1474733" cy="793516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60351" y="2055285"/>
            <a:ext cx="9990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b="1">
                <a:latin typeface="Times" panose="02020603050405020304" pitchFamily="18" charset="0"/>
              </a:rPr>
              <a:t>Month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1454151" y="2059518"/>
            <a:ext cx="235373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b="1">
                <a:latin typeface="Times" panose="02020603050405020304" pitchFamily="18" charset="0"/>
              </a:rPr>
              <a:t>Number of accidents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531785" y="5626101"/>
            <a:ext cx="5617633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font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July     August     September     October     November    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792193" y="1917701"/>
            <a:ext cx="530915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240</a:t>
            </a: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 </a:t>
            </a: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230</a:t>
            </a: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220</a:t>
            </a: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210</a:t>
            </a: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algn="ctr" fontAlgn="ctr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200</a:t>
            </a:r>
            <a:endParaRPr lang="en-US" altLang="zh-CN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172043" y="775183"/>
            <a:ext cx="3642439" cy="58477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Line graph(</a:t>
            </a:r>
            <a:r>
              <a:rPr lang="zh-CN" altLang="en-US" sz="3200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折线图</a:t>
            </a:r>
            <a:r>
              <a:rPr lang="en-US" altLang="zh-CN" sz="3200" b="1" kern="10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kern="100">
              <a:ln>
                <a:solidFill>
                  <a:srgbClr val="FFFF0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4792134" y="4830234"/>
            <a:ext cx="158751" cy="12911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5789085" y="2645834"/>
            <a:ext cx="156633" cy="12911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6722534" y="3797300"/>
            <a:ext cx="156633" cy="12911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8293101" y="2055285"/>
            <a:ext cx="156633" cy="1291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9658352" y="3484034"/>
            <a:ext cx="156633" cy="12911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cxnSp>
        <p:nvCxnSpPr>
          <p:cNvPr id="43" name="直接连接符 42"/>
          <p:cNvCxnSpPr>
            <a:stCxn id="37" idx="0"/>
            <a:endCxn id="38" idx="4"/>
          </p:cNvCxnSpPr>
          <p:nvPr/>
        </p:nvCxnSpPr>
        <p:spPr>
          <a:xfrm flipV="1">
            <a:off x="4872568" y="2774951"/>
            <a:ext cx="994833" cy="205528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>
            <a:stCxn id="38" idx="5"/>
            <a:endCxn id="39" idx="0"/>
          </p:cNvCxnSpPr>
          <p:nvPr/>
        </p:nvCxnSpPr>
        <p:spPr>
          <a:xfrm>
            <a:off x="5922434" y="2755900"/>
            <a:ext cx="878417" cy="1041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>
            <a:stCxn id="39" idx="0"/>
            <a:endCxn id="40" idx="3"/>
          </p:cNvCxnSpPr>
          <p:nvPr/>
        </p:nvCxnSpPr>
        <p:spPr>
          <a:xfrm flipV="1">
            <a:off x="6800851" y="2165351"/>
            <a:ext cx="1513416" cy="163194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>
            <a:stCxn id="40" idx="4"/>
            <a:endCxn id="41" idx="1"/>
          </p:cNvCxnSpPr>
          <p:nvPr/>
        </p:nvCxnSpPr>
        <p:spPr>
          <a:xfrm>
            <a:off x="8371418" y="2184401"/>
            <a:ext cx="1308100" cy="13186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 rot="10800000">
            <a:off x="3272251" y="2609851"/>
            <a:ext cx="461665" cy="25040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eaVert">
            <a:spAutoFit/>
          </a:bodyPr>
          <a:lstStyle/>
          <a:p>
            <a:pPr eaLnBrk="1" hangingPunct="1">
              <a:defRPr/>
            </a:pPr>
            <a:r>
              <a:rPr lang="en-US" altLang="zh-CN" b="1">
                <a:latin typeface="Times" panose="02020603050405020304" pitchFamily="18" charset="0"/>
                <a:cs typeface="Times" panose="02020603050405020304" pitchFamily="18" charset="0"/>
              </a:rPr>
              <a:t>Number of accidents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152651" y="2734734"/>
            <a:ext cx="7196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>
                <a:latin typeface="Times" panose="02020603050405020304" pitchFamily="18" charset="0"/>
              </a:rPr>
              <a:t>208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2161118" y="3304118"/>
            <a:ext cx="8191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>
                <a:latin typeface="Times" panose="02020603050405020304" pitchFamily="18" charset="0"/>
              </a:rPr>
              <a:t>234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2152651" y="3964518"/>
            <a:ext cx="8191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>
                <a:latin typeface="Times" panose="02020603050405020304" pitchFamily="18" charset="0"/>
              </a:rPr>
              <a:t>220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2173818" y="4582585"/>
            <a:ext cx="8191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>
                <a:latin typeface="Times" panose="02020603050405020304" pitchFamily="18" charset="0"/>
              </a:rPr>
              <a:t>239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2199218" y="5151968"/>
            <a:ext cx="8191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>
                <a:latin typeface="Times" panose="02020603050405020304" pitchFamily="18" charset="0"/>
              </a:rPr>
              <a:t>224</a:t>
            </a:r>
            <a:endParaRPr lang="en-US" altLang="zh-CN" b="1">
              <a:solidFill>
                <a:srgbClr val="000000"/>
              </a:solidFill>
              <a:latin typeface="Times" panose="02020603050405020304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32367" y="787401"/>
            <a:ext cx="2260600" cy="58477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Table(</a:t>
            </a:r>
            <a:r>
              <a:rPr lang="zh-CN" altLang="en-US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表格</a:t>
            </a:r>
            <a:r>
              <a:rPr lang="en-US" altLang="zh-CN" sz="3200" b="1" kern="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3200" b="1" kern="10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对话气泡: 椭圆形 41"/>
          <p:cNvSpPr/>
          <p:nvPr/>
        </p:nvSpPr>
        <p:spPr>
          <a:xfrm rot="21224044">
            <a:off x="6826251" y="803538"/>
            <a:ext cx="4398433" cy="1212849"/>
          </a:xfrm>
          <a:prstGeom prst="wedgeEllipseCallout">
            <a:avLst>
              <a:gd name="adj1" fmla="val 40312"/>
              <a:gd name="adj2" fmla="val 9869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65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we read a line graph? </a:t>
            </a:r>
            <a:endParaRPr lang="zh-CN" altLang="en-US" sz="2665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529037" y="1494938"/>
            <a:ext cx="1445684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[ˈvɜːtɪkl] 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265584" y="3964518"/>
            <a:ext cx="1555749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[ˌhɒrɪˈzɒntl] </a:t>
            </a:r>
            <a:endParaRPr lang="zh-CN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601200" y="3962401"/>
            <a:ext cx="1134533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b="1">
                <a:solidFill>
                  <a:schemeClr val="dk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[ˈæksɪs]</a:t>
            </a:r>
            <a:endParaRPr lang="zh-CN" altLang="en-US" b="1">
              <a:solidFill>
                <a:schemeClr val="dk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-1.48148E-06 L 0.62344 -0.00764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02" y="-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7 1.60494E-06 L 0.56319 0.58179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00" y="287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0463 L 0.19305 0.2497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00" y="12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06 1.60494E-06 L 0.27431 -0.07037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00" y="-3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07 -4.69136E-06 L 0.35417 -0.0179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0" y="-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06 1.85185E-06 L 0.48125 -0.33796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00" y="-1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06 -2.83951E-06 L 0.59427 -0.22129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00" y="-1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 nodeType="clickPar">
                      <p:stCondLst>
                        <p:cond delay="indefinite"/>
                      </p:stCondLst>
                      <p:childTnLst>
                        <p:par>
                          <p:cTn id="1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8" grpId="0"/>
      <p:bldP spid="19" grpId="0"/>
      <p:bldP spid="23" grpId="0"/>
      <p:bldP spid="24" grpId="0"/>
      <p:bldP spid="37" grpId="0"/>
      <p:bldP spid="38" grpId="0"/>
      <p:bldP spid="39" grpId="0"/>
      <p:bldP spid="40" grpId="0"/>
      <p:bldP spid="41" grpId="0"/>
      <p:bldP spid="5" grpId="0"/>
      <p:bldP spid="7" grpId="0"/>
      <p:bldP spid="8" grpId="0"/>
      <p:bldP spid="32" grpId="0"/>
      <p:bldP spid="33" grpId="0"/>
      <p:bldP spid="34" grpId="0"/>
      <p:bldP spid="42" grpId="0"/>
      <p:bldP spid="44" grpId="0"/>
      <p:bldP spid="45" grpId="0"/>
      <p:bldP spid="4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9458" name="组合 3"/>
          <p:cNvGrpSpPr/>
          <p:nvPr/>
        </p:nvGrpSpPr>
        <p:grpSpPr>
          <a:xfrm>
            <a:off x="5729818" y="1198034"/>
            <a:ext cx="6320367" cy="3729567"/>
            <a:chOff x="4297865" y="899160"/>
            <a:chExt cx="4739455" cy="2796540"/>
          </a:xfrm>
        </p:grpSpPr>
        <p:pic>
          <p:nvPicPr>
            <p:cNvPr id="19479" name="图片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297865" y="899160"/>
              <a:ext cx="4739455" cy="2796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8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145373" y="2540942"/>
              <a:ext cx="312447" cy="220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49" name="直接箭头连接符 48"/>
          <p:cNvCxnSpPr>
            <a:stCxn id="24" idx="1"/>
            <a:endCxn id="26" idx="3"/>
          </p:cNvCxnSpPr>
          <p:nvPr/>
        </p:nvCxnSpPr>
        <p:spPr>
          <a:xfrm flipH="1" flipV="1">
            <a:off x="5425018" y="2904184"/>
            <a:ext cx="304800" cy="317677"/>
          </a:xfrm>
          <a:prstGeom prst="straightConnector1">
            <a:avLst/>
          </a:prstGeom>
          <a:ln w="28575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141818" y="825501"/>
            <a:ext cx="4959349" cy="502764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1. What is the line graph about? </a:t>
            </a:r>
            <a:endParaRPr lang="zh-CN" altLang="en-US" sz="2665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20651" y="1790701"/>
            <a:ext cx="4980516" cy="913197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2. What does the vertical axis(</a:t>
            </a:r>
            <a:r>
              <a:rPr lang="zh-CN" altLang="en-US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纵轴</a:t>
            </a: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) stand for? </a:t>
            </a:r>
            <a:endParaRPr lang="zh-CN" altLang="en-US" sz="2665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41818" y="3164418"/>
            <a:ext cx="5090583" cy="913197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3. What does the horizontal axis(</a:t>
            </a:r>
            <a:r>
              <a:rPr lang="zh-CN" altLang="en-US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横轴</a:t>
            </a: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) stand for? </a:t>
            </a:r>
            <a:endParaRPr lang="zh-CN" altLang="en-US" sz="2665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41818" y="4540252"/>
            <a:ext cx="5090583" cy="913197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4. How many accidents were there in August? </a:t>
            </a:r>
            <a:endParaRPr lang="zh-CN" altLang="en-US" sz="2665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24367" y="1276351"/>
            <a:ext cx="4876800" cy="461665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</a:rPr>
              <a:t>It is about traffic accidents.</a:t>
            </a:r>
            <a:endParaRPr lang="zh-CN" altLang="en-US" sz="2400" b="1">
              <a:solidFill>
                <a:srgbClr val="FF0000"/>
              </a:solidFill>
              <a:latin typeface="Times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141634" y="1299633"/>
            <a:ext cx="3526367" cy="304800"/>
          </a:xfrm>
          <a:prstGeom prst="rect">
            <a:avLst/>
          </a:prstGeom>
          <a:solidFill>
            <a:schemeClr val="accent6">
              <a:lumMod val="40000"/>
              <a:lumOff val="60000"/>
              <a:alpha val="18000"/>
            </a:schemeClr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32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13" name="直接箭头连接符 12"/>
          <p:cNvCxnSpPr>
            <a:stCxn id="46" idx="1"/>
            <a:endCxn id="11" idx="3"/>
          </p:cNvCxnSpPr>
          <p:nvPr/>
        </p:nvCxnSpPr>
        <p:spPr>
          <a:xfrm flipH="1">
            <a:off x="5101167" y="1452033"/>
            <a:ext cx="2040467" cy="5515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5729818" y="1790700"/>
            <a:ext cx="433916" cy="2862322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24367" y="2673351"/>
            <a:ext cx="5200651" cy="461665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It stands for the number of accidents.</a:t>
            </a:r>
            <a:endParaRPr lang="zh-CN" altLang="en-US" sz="24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604000" y="4000500"/>
            <a:ext cx="5293784" cy="369332"/>
          </a:xfrm>
          <a:prstGeom prst="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4367" y="4078818"/>
            <a:ext cx="4876800" cy="461665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It stands for the months. </a:t>
            </a:r>
            <a:endParaRPr lang="zh-CN" altLang="en-US" sz="24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cxnSp>
        <p:nvCxnSpPr>
          <p:cNvPr id="53" name="直接箭头连接符 52"/>
          <p:cNvCxnSpPr>
            <a:stCxn id="50" idx="1"/>
            <a:endCxn id="51" idx="3"/>
          </p:cNvCxnSpPr>
          <p:nvPr/>
        </p:nvCxnSpPr>
        <p:spPr>
          <a:xfrm flipH="1">
            <a:off x="5101167" y="4185166"/>
            <a:ext cx="1502833" cy="124485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椭圆 58"/>
          <p:cNvSpPr/>
          <p:nvPr/>
        </p:nvSpPr>
        <p:spPr>
          <a:xfrm>
            <a:off x="7691967" y="1727200"/>
            <a:ext cx="668867" cy="423333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7567084" y="3983567"/>
            <a:ext cx="897467" cy="423333"/>
          </a:xfrm>
          <a:prstGeom prst="ellipse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64" name="直接箭头连接符 63"/>
          <p:cNvCxnSpPr>
            <a:stCxn id="62" idx="0"/>
            <a:endCxn id="59" idx="4"/>
          </p:cNvCxnSpPr>
          <p:nvPr/>
        </p:nvCxnSpPr>
        <p:spPr>
          <a:xfrm flipV="1">
            <a:off x="8015818" y="2150534"/>
            <a:ext cx="10583" cy="1833033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224367" y="5562601"/>
            <a:ext cx="4876800" cy="461665"/>
          </a:xfrm>
          <a:prstGeom prst="rect">
            <a:avLst/>
          </a:prstGeom>
          <a:solidFill>
            <a:schemeClr val="bg1"/>
          </a:solidFill>
          <a:ln w="28575">
            <a:solidFill>
              <a:srgbClr val="843C0B"/>
            </a:solidFill>
            <a:round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latin typeface="Times" panose="02020603050405020304" pitchFamily="18" charset="0"/>
              </a:rPr>
              <a:t>There were 234 accidents. </a:t>
            </a:r>
            <a:endParaRPr lang="zh-CN" altLang="en-US" sz="2400" b="1">
              <a:latin typeface="Times" panose="02020603050405020304" pitchFamily="18" charset="0"/>
            </a:endParaRPr>
          </a:p>
        </p:txBody>
      </p:sp>
      <p:sp>
        <p:nvSpPr>
          <p:cNvPr id="27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read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a line graph?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3" name="直接箭头连接符 2"/>
          <p:cNvCxnSpPr>
            <a:stCxn id="62" idx="4"/>
            <a:endCxn id="66" idx="3"/>
          </p:cNvCxnSpPr>
          <p:nvPr/>
        </p:nvCxnSpPr>
        <p:spPr>
          <a:xfrm flipH="1">
            <a:off x="5101167" y="4406900"/>
            <a:ext cx="2914651" cy="1386534"/>
          </a:xfrm>
          <a:prstGeom prst="straightConnector1">
            <a:avLst/>
          </a:prstGeom>
          <a:ln w="3810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2381249" y="2042409"/>
            <a:ext cx="424815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the title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the numbers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11" grpId="0"/>
      <p:bldP spid="11" grpId="1"/>
      <p:bldP spid="46" grpId="0"/>
      <p:bldP spid="24" grpId="0"/>
      <p:bldP spid="26" grpId="0"/>
      <p:bldP spid="26" grpId="1"/>
      <p:bldP spid="50" grpId="0"/>
      <p:bldP spid="51" grpId="0"/>
      <p:bldP spid="51" grpId="1"/>
      <p:bldP spid="59" grpId="0"/>
      <p:bldP spid="62" grpId="0"/>
      <p:bldP spid="66" grpId="0"/>
      <p:bldP spid="66" grpId="1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2" name="图片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3167" y="980018"/>
            <a:ext cx="7283451" cy="3915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矩形 26"/>
          <p:cNvSpPr/>
          <p:nvPr/>
        </p:nvSpPr>
        <p:spPr>
          <a:xfrm>
            <a:off x="2343151" y="5103284"/>
            <a:ext cx="6180667" cy="1481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The highest point:  _________. </a:t>
            </a:r>
            <a:endParaRPr lang="zh-CN" altLang="zh-CN" sz="3200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The lowest point:  __________. </a:t>
            </a:r>
            <a:endParaRPr lang="zh-CN" altLang="zh-CN" sz="3200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333067" y="5259917"/>
            <a:ext cx="1684948" cy="50276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solidFill>
                  <a:srgbClr val="FF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 October</a:t>
            </a:r>
            <a:endParaRPr lang="zh-CN" altLang="en-US" sz="2665" b="1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40501" y="6076951"/>
            <a:ext cx="1154483" cy="50276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solidFill>
                  <a:srgbClr val="FF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 July </a:t>
            </a:r>
            <a:endParaRPr lang="zh-CN" altLang="en-US" sz="2665" b="1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6760634" y="1365251"/>
            <a:ext cx="734484" cy="4572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312585" y="3185584"/>
            <a:ext cx="639233" cy="522816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7793567" y="1303867"/>
            <a:ext cx="2818400" cy="50276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The highest point </a:t>
            </a:r>
            <a:endParaRPr lang="zh-CN" altLang="en-US" sz="26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047067" y="3327400"/>
            <a:ext cx="2683748" cy="50276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The lowest point </a:t>
            </a:r>
            <a:endParaRPr lang="zh-CN" altLang="en-US" sz="26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2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read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a line graph?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7" name="直接箭头连接符 6"/>
          <p:cNvCxnSpPr/>
          <p:nvPr/>
        </p:nvCxnSpPr>
        <p:spPr>
          <a:xfrm flipH="1">
            <a:off x="6868584" y="1794934"/>
            <a:ext cx="0" cy="228388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/>
        </p:nvSpPr>
        <p:spPr>
          <a:xfrm>
            <a:off x="6398684" y="4078818"/>
            <a:ext cx="939800" cy="43603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1506" name="图片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53167" y="967318"/>
            <a:ext cx="7283451" cy="3915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矩形 26"/>
          <p:cNvSpPr/>
          <p:nvPr/>
        </p:nvSpPr>
        <p:spPr>
          <a:xfrm>
            <a:off x="2343151" y="5103284"/>
            <a:ext cx="8610600" cy="14811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There are _______ accidents in August. </a:t>
            </a:r>
            <a:endParaRPr lang="en-US" altLang="zh-CN" sz="3200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There are 224 accidents  __________. </a:t>
            </a:r>
            <a:endParaRPr lang="zh-CN" altLang="zh-CN" sz="3200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9718" y="5253567"/>
            <a:ext cx="704039" cy="50276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solidFill>
                  <a:srgbClr val="FF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234</a:t>
            </a:r>
            <a:endParaRPr lang="zh-CN" altLang="en-US" sz="2665" b="1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162801" y="6011333"/>
            <a:ext cx="2176237" cy="50276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>
                <a:solidFill>
                  <a:srgbClr val="FF0000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 November  </a:t>
            </a:r>
            <a:endParaRPr lang="zh-CN" altLang="en-US" sz="2665" b="1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12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read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a line graph?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7" name="直接箭头连接符 6"/>
          <p:cNvCxnSpPr>
            <a:stCxn id="20" idx="0"/>
          </p:cNvCxnSpPr>
          <p:nvPr/>
        </p:nvCxnSpPr>
        <p:spPr>
          <a:xfrm flipV="1">
            <a:off x="4828117" y="2021418"/>
            <a:ext cx="23283" cy="202776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/>
        </p:nvSpPr>
        <p:spPr>
          <a:xfrm>
            <a:off x="4411133" y="4049185"/>
            <a:ext cx="831851" cy="37676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757585" y="2565400"/>
            <a:ext cx="690033" cy="27940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cxnSp>
        <p:nvCxnSpPr>
          <p:cNvPr id="22" name="直接箭头连接符 21"/>
          <p:cNvCxnSpPr>
            <a:stCxn id="20" idx="0"/>
          </p:cNvCxnSpPr>
          <p:nvPr/>
        </p:nvCxnSpPr>
        <p:spPr>
          <a:xfrm flipH="1">
            <a:off x="7948085" y="2844801"/>
            <a:ext cx="154516" cy="110701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2530" name="图片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684" y="1208618"/>
            <a:ext cx="7346949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矩形 26"/>
          <p:cNvSpPr/>
          <p:nvPr/>
        </p:nvSpPr>
        <p:spPr>
          <a:xfrm>
            <a:off x="143934" y="5588001"/>
            <a:ext cx="11961284" cy="742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3200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 The number ______  ____ 234/239 and then _____  ____ 220/224.</a:t>
            </a:r>
            <a:endParaRPr lang="zh-CN" altLang="zh-CN" sz="3200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168651" y="5649385"/>
            <a:ext cx="1915583" cy="66678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73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rises   to</a:t>
            </a:r>
            <a:endParaRPr lang="zh-CN" altLang="en-US" sz="373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498418" y="5647267"/>
            <a:ext cx="203292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73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falls    to </a:t>
            </a:r>
            <a:endParaRPr lang="zh-CN" altLang="en-US" sz="373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3" name="上箭头 3"/>
          <p:cNvSpPr/>
          <p:nvPr/>
        </p:nvSpPr>
        <p:spPr>
          <a:xfrm>
            <a:off x="7641167" y="1930401"/>
            <a:ext cx="389467" cy="1341967"/>
          </a:xfrm>
          <a:prstGeom prst="up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8166100" y="1744134"/>
            <a:ext cx="3558117" cy="15696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1.  rise to ... </a:t>
            </a:r>
            <a:endParaRPr lang="en-US" altLang="zh-CN" sz="32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2.  go up to ...</a:t>
            </a:r>
            <a:endParaRPr lang="en-US" altLang="zh-CN" sz="32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3.  rise from… to...</a:t>
            </a:r>
            <a:endParaRPr lang="zh-CN" altLang="en-US" sz="32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4" name="下箭头 4"/>
          <p:cNvSpPr/>
          <p:nvPr/>
        </p:nvSpPr>
        <p:spPr>
          <a:xfrm>
            <a:off x="7641167" y="3945467"/>
            <a:ext cx="389467" cy="1344084"/>
          </a:xfrm>
          <a:prstGeom prst="downArrow">
            <a:avLst/>
          </a:prstGeom>
          <a:solidFill>
            <a:srgbClr val="D60093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8166100" y="3945467"/>
            <a:ext cx="3558117" cy="1569660"/>
          </a:xfrm>
          <a:prstGeom prst="rect">
            <a:avLst/>
          </a:prstGeom>
          <a:solidFill>
            <a:srgbClr val="CC00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en-US" altLang="zh-CN" sz="3200" b="1">
                <a:solidFill>
                  <a:schemeClr val="bg1"/>
                </a:solidFill>
                <a:latin typeface="Times" panose="02020603050405020304" pitchFamily="18" charset="0"/>
              </a:rPr>
              <a:t>fall to ...</a:t>
            </a:r>
            <a:endParaRPr lang="en-US" altLang="zh-CN" sz="3200" b="1">
              <a:solidFill>
                <a:schemeClr val="bg1"/>
              </a:solidFill>
              <a:latin typeface="Times" panose="02020603050405020304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zh-CN" sz="3200" b="1">
                <a:solidFill>
                  <a:schemeClr val="bg1"/>
                </a:solidFill>
                <a:latin typeface="Times" panose="02020603050405020304" pitchFamily="18" charset="0"/>
              </a:rPr>
              <a:t>go down to ... </a:t>
            </a:r>
            <a:endParaRPr lang="en-US" altLang="zh-CN" sz="3200" b="1">
              <a:solidFill>
                <a:schemeClr val="bg1"/>
              </a:solidFill>
              <a:latin typeface="Times" panose="02020603050405020304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zh-CN" sz="3200" b="1">
                <a:solidFill>
                  <a:schemeClr val="bg1"/>
                </a:solidFill>
                <a:latin typeface="Times" panose="02020603050405020304" pitchFamily="18" charset="0"/>
              </a:rPr>
              <a:t>fall from...to...</a:t>
            </a:r>
            <a:endParaRPr lang="zh-CN" altLang="en-US" sz="3200" b="1">
              <a:solidFill>
                <a:schemeClr val="bg1"/>
              </a:solidFill>
              <a:latin typeface="Times" panose="02020603050405020304" pitchFamily="18" charset="0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 flipV="1">
            <a:off x="1947334" y="2307168"/>
            <a:ext cx="1071033" cy="1756833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read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a line graph?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35" name="直接箭头连接符 34"/>
          <p:cNvCxnSpPr/>
          <p:nvPr/>
        </p:nvCxnSpPr>
        <p:spPr>
          <a:xfrm>
            <a:off x="2978152" y="2317751"/>
            <a:ext cx="1035049" cy="954616"/>
          </a:xfrm>
          <a:prstGeom prst="straightConnector1">
            <a:avLst/>
          </a:prstGeom>
          <a:ln w="57150">
            <a:solidFill>
              <a:srgbClr val="CC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7835901" y="908051"/>
            <a:ext cx="4002617" cy="58477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0000FF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Changes of number</a:t>
            </a:r>
            <a:r>
              <a:rPr lang="en-US" altLang="zh-CN" sz="3200" b="1">
                <a:solidFill>
                  <a:schemeClr val="accent1">
                    <a:lumMod val="50000"/>
                  </a:schemeClr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 </a:t>
            </a:r>
            <a:endParaRPr lang="en-US" altLang="zh-CN" sz="3200" b="1">
              <a:solidFill>
                <a:schemeClr val="accent1">
                  <a:lumMod val="50000"/>
                </a:schemeClr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 flipV="1">
            <a:off x="4013201" y="1917700"/>
            <a:ext cx="1071033" cy="1354667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5084234" y="2010833"/>
            <a:ext cx="1104900" cy="1051984"/>
          </a:xfrm>
          <a:prstGeom prst="straightConnector1">
            <a:avLst/>
          </a:prstGeom>
          <a:ln w="57150">
            <a:solidFill>
              <a:srgbClr val="CC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indefinit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2" presetClass="emph" presetSubtype="0" repeatCount="indefinit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" grpId="0" uiExpand="1" build="p" animBg="1"/>
      <p:bldP spid="14" grpId="0"/>
      <p:bldP spid="16" grpId="0" uiExpand="1" build="p" animBg="1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4" name="图片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3934" y="781051"/>
            <a:ext cx="7346951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矩形 26"/>
          <p:cNvSpPr/>
          <p:nvPr/>
        </p:nvSpPr>
        <p:spPr>
          <a:xfrm>
            <a:off x="243418" y="4800601"/>
            <a:ext cx="11705167" cy="18657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2665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1. The number ______  ____  ____234 and then _____  _______  ______220. </a:t>
            </a:r>
            <a:endParaRPr lang="en-US" altLang="zh-CN" sz="2665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2665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2. The number _____  _____ 208 _____234. </a:t>
            </a:r>
            <a:endParaRPr lang="en-US" altLang="zh-CN" sz="2665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457200" indent="-4572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zh-CN" sz="2665" b="1">
                <a:solidFill>
                  <a:schemeClr val="tx1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3. The number _____  _____234 ______220. </a:t>
            </a:r>
            <a:endParaRPr lang="zh-CN" altLang="zh-CN" sz="2665" b="1">
              <a:solidFill>
                <a:schemeClr val="tx1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3" name="上箭头 3"/>
          <p:cNvSpPr/>
          <p:nvPr/>
        </p:nvSpPr>
        <p:spPr>
          <a:xfrm>
            <a:off x="7808384" y="1064685"/>
            <a:ext cx="389467" cy="1341967"/>
          </a:xfrm>
          <a:prstGeom prst="upArrow">
            <a:avLst>
              <a:gd name="adj1" fmla="val 35738"/>
              <a:gd name="adj2" fmla="val 50000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8333318" y="878418"/>
            <a:ext cx="3354916" cy="15696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1.  rise to ...</a:t>
            </a:r>
            <a:endParaRPr lang="en-US" altLang="zh-CN" sz="32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2.  go up to ...</a:t>
            </a:r>
            <a:endParaRPr lang="en-US" altLang="zh-CN" sz="32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3.  rise from... to...</a:t>
            </a:r>
            <a:endParaRPr lang="zh-CN" altLang="en-US" sz="3200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4" name="下箭头 4"/>
          <p:cNvSpPr/>
          <p:nvPr/>
        </p:nvSpPr>
        <p:spPr>
          <a:xfrm>
            <a:off x="7840134" y="3048001"/>
            <a:ext cx="387351" cy="1344084"/>
          </a:xfrm>
          <a:prstGeom prst="downArrow">
            <a:avLst>
              <a:gd name="adj1" fmla="val 35738"/>
              <a:gd name="adj2" fmla="val 50000"/>
            </a:avLst>
          </a:prstGeom>
          <a:solidFill>
            <a:srgbClr val="D60093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23559" name="文本框 15"/>
          <p:cNvSpPr txBox="1">
            <a:spLocks noChangeArrowheads="1"/>
          </p:cNvSpPr>
          <p:nvPr/>
        </p:nvSpPr>
        <p:spPr bwMode="auto">
          <a:xfrm>
            <a:off x="8426451" y="2931585"/>
            <a:ext cx="3352800" cy="1569660"/>
          </a:xfrm>
          <a:prstGeom prst="rect">
            <a:avLst/>
          </a:prstGeom>
          <a:solidFill>
            <a:srgbClr val="CC00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en-US" altLang="zh-CN" sz="3200" b="1">
                <a:solidFill>
                  <a:schemeClr val="bg1"/>
                </a:solidFill>
                <a:latin typeface="Times" panose="02020603050405020304" pitchFamily="18" charset="0"/>
              </a:rPr>
              <a:t>fall to ...</a:t>
            </a:r>
            <a:endParaRPr lang="en-US" altLang="zh-CN" sz="3200" b="1">
              <a:solidFill>
                <a:schemeClr val="bg1"/>
              </a:solidFill>
              <a:latin typeface="Times" panose="02020603050405020304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zh-CN" sz="3200" b="1">
                <a:solidFill>
                  <a:schemeClr val="bg1"/>
                </a:solidFill>
                <a:latin typeface="Times" panose="02020603050405020304" pitchFamily="18" charset="0"/>
              </a:rPr>
              <a:t>go down to ...</a:t>
            </a:r>
            <a:endParaRPr lang="en-US" altLang="zh-CN" sz="3200" b="1">
              <a:solidFill>
                <a:schemeClr val="bg1"/>
              </a:solidFill>
              <a:latin typeface="Times" panose="02020603050405020304" pitchFamily="18" charset="0"/>
            </a:endParaRPr>
          </a:p>
          <a:p>
            <a:pPr eaLnBrk="1" hangingPunct="1">
              <a:buFontTx/>
              <a:buAutoNum type="arabicPeriod"/>
            </a:pPr>
            <a:r>
              <a:rPr lang="en-US" altLang="zh-CN" sz="3200" b="1">
                <a:solidFill>
                  <a:schemeClr val="bg1"/>
                </a:solidFill>
                <a:latin typeface="Times" panose="02020603050405020304" pitchFamily="18" charset="0"/>
              </a:rPr>
              <a:t>fall from...to...</a:t>
            </a:r>
            <a:endParaRPr lang="zh-CN" altLang="en-US" sz="3200" b="1">
              <a:solidFill>
                <a:schemeClr val="bg1"/>
              </a:solidFill>
              <a:latin typeface="Times" panose="02020603050405020304" pitchFamily="18" charset="0"/>
            </a:endParaRPr>
          </a:p>
        </p:txBody>
      </p:sp>
      <p:cxnSp>
        <p:nvCxnSpPr>
          <p:cNvPr id="30" name="直接箭头连接符 29"/>
          <p:cNvCxnSpPr/>
          <p:nvPr/>
        </p:nvCxnSpPr>
        <p:spPr>
          <a:xfrm flipV="1">
            <a:off x="1875368" y="1890185"/>
            <a:ext cx="1071033" cy="175683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read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a line graph?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cxnSp>
        <p:nvCxnSpPr>
          <p:cNvPr id="35" name="直接箭头连接符 34"/>
          <p:cNvCxnSpPr/>
          <p:nvPr/>
        </p:nvCxnSpPr>
        <p:spPr>
          <a:xfrm>
            <a:off x="2946400" y="1890184"/>
            <a:ext cx="1035051" cy="954616"/>
          </a:xfrm>
          <a:prstGeom prst="straightConnector1">
            <a:avLst/>
          </a:prstGeom>
          <a:ln w="57150">
            <a:solidFill>
              <a:srgbClr val="CC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2946400" y="4813301"/>
            <a:ext cx="25555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goes     up   to</a:t>
            </a:r>
            <a:endParaRPr lang="zh-CN" altLang="en-US" sz="32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24751" y="4828118"/>
            <a:ext cx="31598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goes   down     to </a:t>
            </a:r>
            <a:endParaRPr lang="zh-CN" altLang="en-US" sz="32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76551" y="5444067"/>
            <a:ext cx="21505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rises  from </a:t>
            </a:r>
            <a:endParaRPr lang="zh-CN" altLang="en-US" sz="32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96467" y="5433485"/>
            <a:ext cx="5261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to</a:t>
            </a:r>
            <a:endParaRPr lang="zh-CN" altLang="en-US" sz="32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876551" y="6076951"/>
            <a:ext cx="20799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falls  from </a:t>
            </a:r>
            <a:endParaRPr lang="zh-CN" altLang="en-US" sz="32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668433" y="6076951"/>
            <a:ext cx="5261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to</a:t>
            </a:r>
            <a:endParaRPr lang="zh-CN" altLang="en-US" sz="32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pic>
        <p:nvPicPr>
          <p:cNvPr id="17" name="Picture 1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367065" y="2644303"/>
            <a:ext cx="1581191" cy="35981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对话气泡: 椭圆形 17"/>
          <p:cNvSpPr/>
          <p:nvPr/>
        </p:nvSpPr>
        <p:spPr>
          <a:xfrm rot="21224044">
            <a:off x="6235700" y="1009652"/>
            <a:ext cx="4732867" cy="1212849"/>
          </a:xfrm>
          <a:prstGeom prst="wedgeEllipseCallout">
            <a:avLst>
              <a:gd name="adj1" fmla="val 40312"/>
              <a:gd name="adj2" fmla="val 9869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2665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we describe a line graph? </a:t>
            </a:r>
            <a:endParaRPr lang="zh-CN" altLang="en-US" sz="2665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578" name="图片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67" y="1272117"/>
            <a:ext cx="5334000" cy="4478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588001" y="1284818"/>
            <a:ext cx="6356351" cy="45243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Traffic accidents (July --November)</a:t>
            </a:r>
            <a:endParaRPr lang="zh-CN" altLang="zh-CN" sz="3200" b="1" kern="100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algn="just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kern="100">
                <a:latin typeface="Times" panose="02020603050405020304" pitchFamily="18" charset="0"/>
                <a:cs typeface="Times" panose="02020603050405020304" pitchFamily="18" charset="0"/>
              </a:rPr>
              <a:t>The graph shows that there were ______ traffic accidents in our city in July. In ________, the number ____ to ______ and then ______ to ______ in _________. In _______, the number ____________ again to _____. It ____________ to ______ in _________.</a:t>
            </a:r>
            <a:endParaRPr lang="zh-CN" altLang="zh-CN" sz="3200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541685" y="3691468"/>
            <a:ext cx="2135716" cy="564322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September</a:t>
            </a:r>
            <a:endParaRPr lang="zh-CN" altLang="en-US" sz="30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227734" y="3748618"/>
            <a:ext cx="2012951" cy="564322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October</a:t>
            </a:r>
            <a:endParaRPr lang="zh-CN" altLang="en-US" sz="30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115052" y="5228168"/>
            <a:ext cx="2137833" cy="564322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November</a:t>
            </a:r>
            <a:endParaRPr lang="zh-CN" altLang="en-US" sz="30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7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describe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a line graph?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117600" y="4978401"/>
            <a:ext cx="558800" cy="395817"/>
          </a:xfrm>
          <a:prstGeom prst="ellipse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cxnSp>
        <p:nvCxnSpPr>
          <p:cNvPr id="26" name="直接箭头连接符 25"/>
          <p:cNvCxnSpPr/>
          <p:nvPr/>
        </p:nvCxnSpPr>
        <p:spPr>
          <a:xfrm flipH="1" flipV="1">
            <a:off x="1219200" y="4195234"/>
            <a:ext cx="162984" cy="753533"/>
          </a:xfrm>
          <a:prstGeom prst="straightConnector1">
            <a:avLst/>
          </a:prstGeom>
          <a:ln w="28575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26"/>
          <p:cNvSpPr/>
          <p:nvPr/>
        </p:nvSpPr>
        <p:spPr>
          <a:xfrm>
            <a:off x="713318" y="3837518"/>
            <a:ext cx="1011767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208</a:t>
            </a:r>
            <a:endParaRPr lang="zh-CN" altLang="en-US" sz="3065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708651" y="3221568"/>
            <a:ext cx="1011767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rose</a:t>
            </a:r>
            <a:endParaRPr lang="zh-CN" altLang="en-US" sz="30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382252" y="3246967"/>
            <a:ext cx="1009649" cy="564322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fell</a:t>
            </a:r>
            <a:endParaRPr lang="zh-CN" altLang="en-US" sz="30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591734" y="4432301"/>
            <a:ext cx="1733551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August</a:t>
            </a:r>
            <a:endParaRPr lang="zh-CN" altLang="en-US" sz="30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cxnSp>
        <p:nvCxnSpPr>
          <p:cNvPr id="31" name="直接箭头连接符 30"/>
          <p:cNvCxnSpPr/>
          <p:nvPr/>
        </p:nvCxnSpPr>
        <p:spPr>
          <a:xfrm flipV="1">
            <a:off x="1397000" y="2408767"/>
            <a:ext cx="755651" cy="1966384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矩形 36"/>
          <p:cNvSpPr/>
          <p:nvPr/>
        </p:nvSpPr>
        <p:spPr>
          <a:xfrm>
            <a:off x="1725085" y="1966385"/>
            <a:ext cx="1009649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234</a:t>
            </a:r>
            <a:endParaRPr lang="zh-CN" altLang="en-US" sz="3065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cxnSp>
        <p:nvCxnSpPr>
          <p:cNvPr id="38" name="直接箭头连接符 37"/>
          <p:cNvCxnSpPr/>
          <p:nvPr/>
        </p:nvCxnSpPr>
        <p:spPr>
          <a:xfrm>
            <a:off x="2131484" y="2465918"/>
            <a:ext cx="804333" cy="1045633"/>
          </a:xfrm>
          <a:prstGeom prst="straightConnector1">
            <a:avLst/>
          </a:prstGeom>
          <a:ln w="57150">
            <a:solidFill>
              <a:srgbClr val="CC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2468033" y="3473452"/>
            <a:ext cx="1009651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220</a:t>
            </a:r>
            <a:endParaRPr lang="zh-CN" altLang="en-US" sz="3065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cxnSp>
        <p:nvCxnSpPr>
          <p:cNvPr id="41" name="直接箭头连接符 40"/>
          <p:cNvCxnSpPr/>
          <p:nvPr/>
        </p:nvCxnSpPr>
        <p:spPr>
          <a:xfrm flipV="1">
            <a:off x="2935818" y="1962151"/>
            <a:ext cx="781049" cy="1428749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/>
          <p:cNvSpPr/>
          <p:nvPr/>
        </p:nvSpPr>
        <p:spPr>
          <a:xfrm>
            <a:off x="3325285" y="1634068"/>
            <a:ext cx="1009649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239</a:t>
            </a:r>
            <a:endParaRPr lang="zh-CN" altLang="en-US" sz="3065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711018" y="4193118"/>
            <a:ext cx="2804583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rose/went up</a:t>
            </a:r>
            <a:r>
              <a:rPr lang="en-US" altLang="zh-CN" sz="3065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 </a:t>
            </a:r>
            <a:endParaRPr lang="zh-CN" altLang="en-US" sz="3065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cxnSp>
        <p:nvCxnSpPr>
          <p:cNvPr id="46" name="直接箭头连接符 45"/>
          <p:cNvCxnSpPr/>
          <p:nvPr/>
        </p:nvCxnSpPr>
        <p:spPr>
          <a:xfrm>
            <a:off x="3649133" y="2127252"/>
            <a:ext cx="848784" cy="1187449"/>
          </a:xfrm>
          <a:prstGeom prst="straightConnector1">
            <a:avLst/>
          </a:prstGeom>
          <a:ln w="57150">
            <a:solidFill>
              <a:srgbClr val="CC00CC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矩形 46"/>
          <p:cNvSpPr/>
          <p:nvPr/>
        </p:nvSpPr>
        <p:spPr>
          <a:xfrm>
            <a:off x="7376585" y="4684185"/>
            <a:ext cx="3043767" cy="564322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fell/went down  </a:t>
            </a:r>
            <a:endParaRPr lang="zh-CN" altLang="en-US" sz="306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148667" y="3198285"/>
            <a:ext cx="1009651" cy="5643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065" b="1"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224</a:t>
            </a:r>
            <a:endParaRPr lang="zh-CN" altLang="en-US" sz="3065" b="1"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742767" y="583540"/>
            <a:ext cx="3377207" cy="666786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73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Tense! (</a:t>
            </a:r>
            <a:r>
              <a:rPr lang="zh-CN" altLang="en-US" sz="373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时态！</a:t>
            </a:r>
            <a:r>
              <a:rPr lang="en-US" altLang="zh-CN" sz="3735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)</a:t>
            </a:r>
            <a:endParaRPr lang="zh-CN" altLang="en-US" sz="3735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679267" y="1843617"/>
            <a:ext cx="1276351" cy="5588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10826751" y="1839385"/>
            <a:ext cx="1117600" cy="56303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518151" y="3291418"/>
            <a:ext cx="1346200" cy="56514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10121901" y="3246967"/>
            <a:ext cx="1164167" cy="52493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774976" y="4329720"/>
            <a:ext cx="1813984" cy="39370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7376585" y="4798484"/>
            <a:ext cx="1579033" cy="474133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547784" y="2825751"/>
            <a:ext cx="1572683" cy="465667"/>
          </a:xfrm>
          <a:prstGeom prst="ellipse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7192434" y="2815167"/>
            <a:ext cx="2379133" cy="465667"/>
          </a:xfrm>
          <a:prstGeom prst="ellipse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7016752" y="3801533"/>
            <a:ext cx="2493433" cy="467784"/>
          </a:xfrm>
          <a:prstGeom prst="ellipse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9539817" y="3801533"/>
            <a:ext cx="2377016" cy="467784"/>
          </a:xfrm>
          <a:prstGeom prst="ellipse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588001" y="5304367"/>
            <a:ext cx="2679700" cy="465667"/>
          </a:xfrm>
          <a:prstGeom prst="ellipse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9.876539E-07 L 0.4316 -0.22068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00" y="-1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-0.01297 L 0.51459 -0.25216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0" y="-1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06 -1.48148E-06 L 0.45903 0.18364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00" y="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6" presetClass="emph" presetSubtype="0" repeatCount="indefinite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5679E-06 L 0.28524 0.04784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00" y="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4400000" s="0" l="0"/>
                                      </p:by>
                                    </p:animClr>
                                    <p:set>
                                      <p:cBhvr>
                                        <p:cTn id="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06 -4.69136E-06 L 0.21493 0.45186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00" y="2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6" presetClass="emph" presetSubtype="0" repeatCount="indefinite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6 -1.11111E-06 L 0.5342 0.23426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00" y="11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 nodeType="clickPar">
                      <p:stCondLst>
                        <p:cond delay="indefinite"/>
                      </p:stCondLst>
                      <p:childTnLst>
                        <p:par>
                          <p:cTn id="1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29" grpId="0"/>
      <p:bldP spid="53" grpId="0"/>
      <p:bldP spid="3" grpId="0"/>
      <p:bldP spid="32" grpId="0"/>
      <p:bldP spid="33" grpId="0"/>
      <p:bldP spid="34" grpId="0"/>
      <p:bldP spid="35" grpId="0"/>
      <p:bldP spid="36" grpId="0"/>
      <p:bldP spid="5" grpId="0"/>
      <p:bldP spid="39" grpId="0"/>
      <p:bldP spid="43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标题 1"/>
          <p:cNvSpPr txBox="1"/>
          <p:nvPr/>
        </p:nvSpPr>
        <p:spPr>
          <a:xfrm>
            <a:off x="2207568" y="91018"/>
            <a:ext cx="94277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How can we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describe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a line graph?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2560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901" y="1322917"/>
            <a:ext cx="4739217" cy="4478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/>
        </p:nvSpPr>
        <p:spPr>
          <a:xfrm>
            <a:off x="4538134" y="1102785"/>
            <a:ext cx="2277533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Tense</a:t>
            </a:r>
            <a:endParaRPr lang="en-US" altLang="zh-CN" sz="32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6" name="双大括号 5"/>
          <p:cNvSpPr/>
          <p:nvPr/>
        </p:nvSpPr>
        <p:spPr>
          <a:xfrm>
            <a:off x="6350000" y="933451"/>
            <a:ext cx="6096000" cy="878416"/>
          </a:xfrm>
          <a:prstGeom prst="bracePair">
            <a:avLst/>
          </a:prstGeom>
          <a:noFill/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present-- show</a:t>
            </a:r>
            <a:r>
              <a:rPr lang="en-US" altLang="zh-CN" sz="3200" b="1">
                <a:solidFill>
                  <a:srgbClr val="00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s</a:t>
            </a: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…</a:t>
            </a:r>
            <a:endParaRPr lang="en-US" altLang="zh-CN" sz="3200" b="1">
              <a:solidFill>
                <a:srgbClr val="FF0000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past-- </a:t>
            </a:r>
            <a:r>
              <a:rPr lang="en-US" altLang="zh-CN" sz="3200" b="1">
                <a:solidFill>
                  <a:srgbClr val="00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rose/fell</a:t>
            </a:r>
            <a:r>
              <a:rPr lang="en-US" altLang="zh-CN" sz="3200" b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…in…</a:t>
            </a:r>
            <a:endParaRPr lang="zh-CN" altLang="en-US" sz="3200" b="1">
              <a:solidFill>
                <a:srgbClr val="FF0000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25607" name="文本框 6"/>
          <p:cNvSpPr txBox="1">
            <a:spLocks noChangeArrowheads="1"/>
          </p:cNvSpPr>
          <p:nvPr/>
        </p:nvSpPr>
        <p:spPr bwMode="auto">
          <a:xfrm>
            <a:off x="4667251" y="5268384"/>
            <a:ext cx="5518149" cy="50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eaLnBrk="1" hangingPunct="1">
              <a:buFontTx/>
              <a:buAutoNum type="arabicPeriod"/>
            </a:pPr>
            <a:endParaRPr lang="en-US" altLang="zh-CN" sz="2665" b="1"/>
          </a:p>
        </p:txBody>
      </p:sp>
      <p:sp>
        <p:nvSpPr>
          <p:cNvPr id="8" name="矩形 7"/>
          <p:cNvSpPr/>
          <p:nvPr/>
        </p:nvSpPr>
        <p:spPr>
          <a:xfrm>
            <a:off x="4828118" y="2688167"/>
            <a:ext cx="2324100" cy="2062103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0000FF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Description of the numbers &amp; the changes</a:t>
            </a:r>
            <a:endParaRPr lang="en-US" altLang="zh-CN" sz="3200" b="1">
              <a:solidFill>
                <a:schemeClr val="accent1">
                  <a:lumMod val="50000"/>
                </a:schemeClr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9" name="双大括号 8"/>
          <p:cNvSpPr/>
          <p:nvPr/>
        </p:nvSpPr>
        <p:spPr>
          <a:xfrm>
            <a:off x="7213601" y="2135717"/>
            <a:ext cx="6007100" cy="3666067"/>
          </a:xfrm>
          <a:prstGeom prst="bracePair">
            <a:avLst/>
          </a:prstGeom>
          <a:noFill/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zh-CN" altLang="en-US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上升：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zh-CN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1. rise to … 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zh-CN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2. go up to … 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eaLnBrk="1" hangingPunct="1">
              <a:buFontTx/>
              <a:buAutoNum type="arabicPeriod" startAt="3"/>
              <a:defRPr/>
            </a:pPr>
            <a:r>
              <a:rPr lang="en-US" altLang="zh-CN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 rise from … to...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eaLnBrk="1" hangingPunct="1">
              <a:defRPr/>
            </a:pPr>
            <a:endParaRPr lang="en-US" altLang="zh-CN" sz="2665" b="1">
              <a:solidFill>
                <a:srgbClr val="70AD47"/>
              </a:solidFill>
              <a:latin typeface="Times" panose="02020603050405020304" pitchFamily="18" charset="0"/>
            </a:endParaRPr>
          </a:p>
          <a:p>
            <a:pPr eaLnBrk="1" hangingPunct="1">
              <a:defRPr/>
            </a:pPr>
            <a:r>
              <a:rPr lang="zh-CN" altLang="en-US" sz="2665" b="1">
                <a:solidFill>
                  <a:srgbClr val="CC00CC"/>
                </a:solidFill>
                <a:latin typeface="Times" panose="02020603050405020304" pitchFamily="18" charset="0"/>
              </a:rPr>
              <a:t>下降：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</a:endParaRPr>
          </a:p>
          <a:p>
            <a:pPr eaLnBrk="1" hangingPunct="1">
              <a:buFontTx/>
              <a:buAutoNum type="arabicPeriod"/>
              <a:defRPr/>
            </a:pPr>
            <a:r>
              <a:rPr lang="en-US" altLang="zh-CN" sz="2665" b="1">
                <a:solidFill>
                  <a:srgbClr val="CC00CC"/>
                </a:solidFill>
                <a:latin typeface="Times" panose="02020603050405020304" pitchFamily="18" charset="0"/>
              </a:rPr>
              <a:t> fall to … 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</a:endParaRPr>
          </a:p>
          <a:p>
            <a:pPr eaLnBrk="1" hangingPunct="1">
              <a:buFontTx/>
              <a:buAutoNum type="arabicPeriod"/>
              <a:defRPr/>
            </a:pPr>
            <a:r>
              <a:rPr lang="en-US" altLang="zh-CN" sz="2665" b="1">
                <a:solidFill>
                  <a:srgbClr val="CC00CC"/>
                </a:solidFill>
                <a:latin typeface="Times" panose="02020603050405020304" pitchFamily="18" charset="0"/>
              </a:rPr>
              <a:t> go down to …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</a:endParaRPr>
          </a:p>
          <a:p>
            <a:pPr eaLnBrk="1" hangingPunct="1">
              <a:buFontTx/>
              <a:buAutoNum type="arabicPeriod"/>
              <a:defRPr/>
            </a:pPr>
            <a:r>
              <a:rPr lang="en-US" altLang="zh-CN" sz="2665" b="1">
                <a:solidFill>
                  <a:srgbClr val="CC00CC"/>
                </a:solidFill>
                <a:latin typeface="Times" panose="02020603050405020304" pitchFamily="18" charset="0"/>
              </a:rPr>
              <a:t> fall from ... to ...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zh-CN" sz="2665"/>
              <a:t> </a:t>
            </a:r>
            <a:endParaRPr lang="zh-CN" altLang="en-US" sz="2665" b="1">
              <a:latin typeface="Times" panose="02020603050405020304" pitchFamily="18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4295800" y="2644171"/>
            <a:ext cx="7776864" cy="1200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9" tIns="45719" rIns="91439" bIns="45719">
            <a:spAutoFit/>
          </a:bodyPr>
          <a:lstStyle/>
          <a:p>
            <a:pPr eaLnBrk="1" hangingPunct="1"/>
            <a:r>
              <a:rPr lang="en-US" altLang="zh-CN" sz="720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While-writing</a:t>
            </a:r>
            <a:endParaRPr lang="zh-CN" altLang="en-US" sz="7200">
              <a:solidFill>
                <a:schemeClr val="accent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87489" y="1988840"/>
            <a:ext cx="23042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b="1">
                <a:solidFill>
                  <a:schemeClr val="accent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03</a:t>
            </a:r>
            <a:endParaRPr lang="zh-CN" altLang="en-US" sz="16000" b="1">
              <a:solidFill>
                <a:schemeClr val="accent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4007768" y="1625025"/>
            <a:ext cx="0" cy="3348372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709084" y="169334"/>
            <a:ext cx="9144000" cy="4720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/>
          <a:lstStyle/>
          <a:p>
            <a:pPr eaLnBrk="1" hangingPunct="1"/>
            <a:endParaRPr lang="zh-CN" altLang="en-US"/>
          </a:p>
        </p:txBody>
      </p:sp>
      <p:pic>
        <p:nvPicPr>
          <p:cNvPr id="27651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12183" y="1244600"/>
            <a:ext cx="6136217" cy="383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矩形 6"/>
          <p:cNvSpPr>
            <a:spLocks noChangeArrowheads="1"/>
          </p:cNvSpPr>
          <p:nvPr/>
        </p:nvSpPr>
        <p:spPr bwMode="auto">
          <a:xfrm>
            <a:off x="1845734" y="5310718"/>
            <a:ext cx="14964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latin typeface="Calibri" panose="020f0502020204030204" pitchFamily="34" charset="0"/>
              </a:rPr>
              <a:t>Page 28</a:t>
            </a:r>
            <a:endParaRPr lang="en-US" altLang="zh-CN" sz="2400" b="1">
              <a:latin typeface="Calibri" panose="020f0502020204030204" pitchFamily="34" charset="0"/>
            </a:endParaRPr>
          </a:p>
        </p:txBody>
      </p:sp>
      <p:sp>
        <p:nvSpPr>
          <p:cNvPr id="8" name="标题 1"/>
          <p:cNvSpPr txBox="1"/>
          <p:nvPr/>
        </p:nvSpPr>
        <p:spPr>
          <a:xfrm>
            <a:off x="2207567" y="116418"/>
            <a:ext cx="9984433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Have a try!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Describe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the line graph.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665385" y="1130301"/>
            <a:ext cx="4957233" cy="502764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1. What is the line graph about? </a:t>
            </a:r>
            <a:endParaRPr lang="zh-CN" altLang="en-US" sz="2665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65384" y="2137834"/>
            <a:ext cx="4978400" cy="913197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2. What does the vertical axis(</a:t>
            </a:r>
            <a:r>
              <a:rPr lang="zh-CN" altLang="en-US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纵轴</a:t>
            </a: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) stand for? </a:t>
            </a:r>
            <a:endParaRPr lang="zh-CN" altLang="en-US" sz="2665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6686551" y="3513667"/>
            <a:ext cx="5090583" cy="91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9" tIns="45719" rIns="91439" bIns="45719">
            <a:spAutoFit/>
          </a:bodyPr>
          <a:lstStyle/>
          <a:p>
            <a:pPr eaLnBrk="1" hangingPunct="1"/>
            <a:r>
              <a:rPr lang="en-US" altLang="zh-CN" sz="2665" b="1">
                <a:latin typeface="Times" panose="02020603050405020304" pitchFamily="18" charset="0"/>
                <a:cs typeface="Times" panose="02020603050405020304" pitchFamily="18" charset="0"/>
              </a:rPr>
              <a:t>3. What does the horizontal axis(</a:t>
            </a:r>
            <a:r>
              <a:rPr lang="zh-CN" altLang="en-US" sz="2665" b="1">
                <a:latin typeface="Times" panose="02020603050405020304" pitchFamily="18" charset="0"/>
                <a:cs typeface="Times" panose="02020603050405020304" pitchFamily="18" charset="0"/>
              </a:rPr>
              <a:t>横轴</a:t>
            </a:r>
            <a:r>
              <a:rPr lang="en-US" altLang="zh-CN" sz="2665" b="1">
                <a:latin typeface="Times" panose="02020603050405020304" pitchFamily="18" charset="0"/>
                <a:cs typeface="Times" panose="02020603050405020304" pitchFamily="18" charset="0"/>
              </a:rPr>
              <a:t>) stand for? </a:t>
            </a:r>
            <a:endParaRPr lang="zh-CN" altLang="en-US" sz="2665" b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686551" y="4889501"/>
            <a:ext cx="5090583" cy="913197"/>
          </a:xfrm>
          <a:prstGeom prst="rect">
            <a:avLst/>
          </a:prstGeom>
        </p:spPr>
        <p:txBody>
          <a:bodyPr lIns="91439" tIns="45719" rIns="91439" bIns="45719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665" b="1" kern="100">
                <a:solidFill>
                  <a:prstClr val="black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4. How many students were there in 2010? </a:t>
            </a:r>
            <a:endParaRPr lang="zh-CN" altLang="en-US" sz="2665" b="1" kern="10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0" name="文本框 9"/>
          <p:cNvSpPr txBox="1">
            <a:spLocks noChangeArrowheads="1"/>
          </p:cNvSpPr>
          <p:nvPr/>
        </p:nvSpPr>
        <p:spPr bwMode="auto">
          <a:xfrm>
            <a:off x="6900333" y="1617134"/>
            <a:ext cx="4876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</a:rPr>
              <a:t>The line graph shows…</a:t>
            </a:r>
            <a:endParaRPr lang="zh-CN" altLang="en-US" sz="2400" b="1">
              <a:solidFill>
                <a:srgbClr val="FF0000"/>
              </a:solidFill>
              <a:latin typeface="Times" panose="02020603050405020304" pitchFamily="18" charset="0"/>
            </a:endParaRPr>
          </a:p>
        </p:txBody>
      </p: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6900333" y="3003552"/>
            <a:ext cx="4876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</a:rPr>
              <a:t>It stands for…</a:t>
            </a:r>
            <a:endParaRPr lang="zh-CN" altLang="en-US" sz="2400" b="1">
              <a:solidFill>
                <a:srgbClr val="FF0000"/>
              </a:solidFill>
              <a:latin typeface="Times" panose="02020603050405020304" pitchFamily="18" charset="0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6900333" y="4425952"/>
            <a:ext cx="4876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</a:rPr>
              <a:t>It stands for…</a:t>
            </a:r>
            <a:endParaRPr lang="zh-CN" altLang="en-US" sz="2400" b="1">
              <a:solidFill>
                <a:srgbClr val="FF0000"/>
              </a:solidFill>
              <a:latin typeface="Times" panose="02020603050405020304" pitchFamily="18" charset="0"/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6900333" y="5829301"/>
            <a:ext cx="4876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</a:rPr>
              <a:t>There were…students. </a:t>
            </a:r>
            <a:endParaRPr lang="zh-CN" altLang="en-US" sz="2400" b="1">
              <a:solidFill>
                <a:srgbClr val="FF0000"/>
              </a:solidFill>
              <a:latin typeface="Times" panose="02020603050405020304" pitchFamily="18" charset="0"/>
            </a:endParaRPr>
          </a:p>
        </p:txBody>
      </p:sp>
      <p:cxnSp>
        <p:nvCxnSpPr>
          <p:cNvPr id="3" name="直接箭头连接符 2"/>
          <p:cNvCxnSpPr>
            <a:stCxn id="7" idx="3"/>
            <a:endCxn id="10" idx="1"/>
          </p:cNvCxnSpPr>
          <p:nvPr/>
        </p:nvCxnSpPr>
        <p:spPr>
          <a:xfrm>
            <a:off x="5346701" y="1710784"/>
            <a:ext cx="1553632" cy="13718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492252" y="1526118"/>
            <a:ext cx="3854449" cy="3693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cxnSp>
        <p:nvCxnSpPr>
          <p:cNvPr id="23" name="直接箭头连接符 22"/>
          <p:cNvCxnSpPr>
            <a:stCxn id="24" idx="3"/>
            <a:endCxn id="12" idx="1"/>
          </p:cNvCxnSpPr>
          <p:nvPr/>
        </p:nvCxnSpPr>
        <p:spPr>
          <a:xfrm>
            <a:off x="3625851" y="4525950"/>
            <a:ext cx="3274482" cy="13083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3058584" y="4341284"/>
            <a:ext cx="567267" cy="3693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273052" y="1839385"/>
            <a:ext cx="436033" cy="20313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zh-CN" altLang="en-US"/>
          </a:p>
        </p:txBody>
      </p:sp>
      <p:cxnSp>
        <p:nvCxnSpPr>
          <p:cNvPr id="27" name="直接箭头连接符 26"/>
          <p:cNvCxnSpPr>
            <a:stCxn id="25" idx="3"/>
            <a:endCxn id="11" idx="1"/>
          </p:cNvCxnSpPr>
          <p:nvPr/>
        </p:nvCxnSpPr>
        <p:spPr>
          <a:xfrm>
            <a:off x="709085" y="2855048"/>
            <a:ext cx="6191248" cy="37933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2760134" y="2017184"/>
            <a:ext cx="622300" cy="3693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cxnSp>
        <p:nvCxnSpPr>
          <p:cNvPr id="34" name="直接箭头连接符 33"/>
          <p:cNvCxnSpPr>
            <a:stCxn id="33" idx="3"/>
            <a:endCxn id="13" idx="1"/>
          </p:cNvCxnSpPr>
          <p:nvPr/>
        </p:nvCxnSpPr>
        <p:spPr>
          <a:xfrm>
            <a:off x="3382434" y="2201850"/>
            <a:ext cx="3517899" cy="38582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2747434" y="3871385"/>
            <a:ext cx="698500" cy="36618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36" name="直接箭头连接符 35"/>
          <p:cNvCxnSpPr>
            <a:stCxn id="32" idx="0"/>
            <a:endCxn id="33" idx="2"/>
          </p:cNvCxnSpPr>
          <p:nvPr/>
        </p:nvCxnSpPr>
        <p:spPr>
          <a:xfrm flipH="1" flipV="1">
            <a:off x="3071284" y="2386516"/>
            <a:ext cx="25400" cy="148486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0" grpId="0"/>
      <p:bldP spid="11" grpId="0"/>
      <p:bldP spid="12" grpId="0"/>
      <p:bldP spid="13" grpId="0"/>
      <p:bldP spid="7" grpId="0"/>
      <p:bldP spid="24" grpId="0"/>
      <p:bldP spid="25" grpId="0"/>
      <p:bldP spid="33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4" name="标题 1"/>
          <p:cNvSpPr>
            <a:spLocks noGrp="1" noChangeArrowheads="1"/>
          </p:cNvSpPr>
          <p:nvPr>
            <p:ph type="ctrTitle"/>
          </p:nvPr>
        </p:nvSpPr>
        <p:spPr bwMode="auto">
          <a:xfrm>
            <a:off x="709084" y="169334"/>
            <a:ext cx="9144000" cy="47201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2203451" y="116418"/>
            <a:ext cx="9988550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Have a try!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Describe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 the line graph.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27652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12985" y="937685"/>
            <a:ext cx="5516033" cy="5312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984" y="1371601"/>
            <a:ext cx="6239933" cy="3901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直接箭头连接符 24"/>
          <p:cNvCxnSpPr>
            <a:stCxn id="26" idx="3"/>
            <a:endCxn id="11" idx="1"/>
          </p:cNvCxnSpPr>
          <p:nvPr/>
        </p:nvCxnSpPr>
        <p:spPr>
          <a:xfrm flipV="1">
            <a:off x="5795434" y="1692277"/>
            <a:ext cx="848783" cy="12857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1938867" y="1636185"/>
            <a:ext cx="3856567" cy="3693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cxnSp>
        <p:nvCxnSpPr>
          <p:cNvPr id="32" name="直接箭头连接符 31"/>
          <p:cNvCxnSpPr>
            <a:stCxn id="33" idx="3"/>
            <a:endCxn id="41" idx="1"/>
          </p:cNvCxnSpPr>
          <p:nvPr/>
        </p:nvCxnSpPr>
        <p:spPr>
          <a:xfrm flipV="1">
            <a:off x="2844800" y="2530477"/>
            <a:ext cx="3810000" cy="22594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2203451" y="2571751"/>
            <a:ext cx="641349" cy="3693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6644217" y="1390652"/>
            <a:ext cx="5384800" cy="603249"/>
          </a:xfrm>
          <a:prstGeom prst="rect">
            <a:avLst/>
          </a:prstGeom>
          <a:solidFill>
            <a:srgbClr val="00B050">
              <a:alpha val="30000"/>
            </a:srgb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6654800" y="2228852"/>
            <a:ext cx="5384800" cy="603249"/>
          </a:xfrm>
          <a:prstGeom prst="rect">
            <a:avLst/>
          </a:prstGeom>
          <a:solidFill>
            <a:srgbClr val="00B050">
              <a:alpha val="30000"/>
            </a:srgb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43" name="直接箭头连接符 42"/>
          <p:cNvCxnSpPr>
            <a:stCxn id="26" idx="3"/>
            <a:endCxn id="41" idx="1"/>
          </p:cNvCxnSpPr>
          <p:nvPr/>
        </p:nvCxnSpPr>
        <p:spPr>
          <a:xfrm>
            <a:off x="5795434" y="1820851"/>
            <a:ext cx="859366" cy="70962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/>
        </p:nvSpPr>
        <p:spPr>
          <a:xfrm>
            <a:off x="6654801" y="2967567"/>
            <a:ext cx="3280833" cy="605367"/>
          </a:xfrm>
          <a:prstGeom prst="rect">
            <a:avLst/>
          </a:prstGeom>
          <a:solidFill>
            <a:srgbClr val="00B050">
              <a:alpha val="30000"/>
            </a:srgb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49" name="直接箭头连接符 48"/>
          <p:cNvCxnSpPr>
            <a:stCxn id="50" idx="3"/>
            <a:endCxn id="52" idx="1"/>
          </p:cNvCxnSpPr>
          <p:nvPr/>
        </p:nvCxnSpPr>
        <p:spPr>
          <a:xfrm>
            <a:off x="3774018" y="2341550"/>
            <a:ext cx="4150783" cy="17817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49"/>
          <p:cNvSpPr txBox="1">
            <a:spLocks noChangeArrowheads="1"/>
          </p:cNvSpPr>
          <p:nvPr/>
        </p:nvSpPr>
        <p:spPr bwMode="auto">
          <a:xfrm>
            <a:off x="3132667" y="2156884"/>
            <a:ext cx="641351" cy="3693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7924801" y="3820585"/>
            <a:ext cx="2010833" cy="605367"/>
          </a:xfrm>
          <a:prstGeom prst="rect">
            <a:avLst/>
          </a:prstGeom>
          <a:solidFill>
            <a:srgbClr val="00B050">
              <a:alpha val="30000"/>
            </a:srgb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54" name="直接箭头连接符 53"/>
          <p:cNvCxnSpPr>
            <a:stCxn id="55" idx="3"/>
            <a:endCxn id="58" idx="1"/>
          </p:cNvCxnSpPr>
          <p:nvPr/>
        </p:nvCxnSpPr>
        <p:spPr>
          <a:xfrm>
            <a:off x="5795434" y="3488783"/>
            <a:ext cx="2161117" cy="235427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5151967" y="3304117"/>
            <a:ext cx="643467" cy="36933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7956551" y="5541433"/>
            <a:ext cx="2935816" cy="603251"/>
          </a:xfrm>
          <a:prstGeom prst="rect">
            <a:avLst/>
          </a:prstGeom>
          <a:solidFill>
            <a:srgbClr val="00B050">
              <a:alpha val="30000"/>
            </a:srgb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3" grpId="0"/>
      <p:bldP spid="11" grpId="0"/>
      <p:bldP spid="41" grpId="0"/>
      <p:bldP spid="48" grpId="0"/>
      <p:bldP spid="50" grpId="0"/>
      <p:bldP spid="52" grpId="0"/>
      <p:bldP spid="55" grpId="0"/>
      <p:bldP spid="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4295800" y="2644171"/>
            <a:ext cx="7776864" cy="1200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9" tIns="45719" rIns="91439" bIns="45719">
            <a:spAutoFit/>
          </a:bodyPr>
          <a:lstStyle/>
          <a:p>
            <a:pPr eaLnBrk="1" hangingPunct="1"/>
            <a:r>
              <a:rPr lang="en-US" altLang="zh-CN" sz="720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Post-writing</a:t>
            </a:r>
            <a:endParaRPr lang="zh-CN" altLang="en-US" sz="7200">
              <a:solidFill>
                <a:schemeClr val="accent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87489" y="1988840"/>
            <a:ext cx="23042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b="1">
                <a:solidFill>
                  <a:schemeClr val="accent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04</a:t>
            </a:r>
            <a:endParaRPr lang="zh-CN" altLang="en-US" sz="16000" b="1">
              <a:solidFill>
                <a:schemeClr val="accent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4007768" y="1625025"/>
            <a:ext cx="0" cy="3348372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标题 1"/>
          <p:cNvSpPr txBox="1"/>
          <p:nvPr/>
        </p:nvSpPr>
        <p:spPr>
          <a:xfrm>
            <a:off x="2207567" y="116418"/>
            <a:ext cx="9984433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Can you help May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to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improve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her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writing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?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30723" name="图片 9"/>
          <p:cNvPicPr>
            <a:picLocks noChangeAspect="1" noChangeArrowheads="1"/>
          </p:cNvPicPr>
          <p:nvPr/>
        </p:nvPicPr>
        <p:blipFill>
          <a:blip r:embed="rId3"/>
          <a:srcRect t="4741"/>
          <a:stretch>
            <a:fillRect/>
          </a:stretch>
        </p:blipFill>
        <p:spPr bwMode="auto">
          <a:xfrm>
            <a:off x="169863" y="1085850"/>
            <a:ext cx="4195749" cy="48831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图片 10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982091" y="888890"/>
            <a:ext cx="7082367" cy="577850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rgbClr val="000000"/>
            </a:solidFill>
            <a:miter lim="800000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0725" name="文本框 11"/>
          <p:cNvSpPr txBox="1">
            <a:spLocks noChangeArrowheads="1"/>
          </p:cNvSpPr>
          <p:nvPr/>
        </p:nvSpPr>
        <p:spPr bwMode="auto">
          <a:xfrm>
            <a:off x="4533900" y="977900"/>
            <a:ext cx="247651" cy="369332"/>
          </a:xfrm>
          <a:prstGeom prst="rect">
            <a:avLst/>
          </a:prstGeom>
          <a:solidFill>
            <a:srgbClr val="6D8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标题 1"/>
          <p:cNvSpPr txBox="1"/>
          <p:nvPr/>
        </p:nvSpPr>
        <p:spPr>
          <a:xfrm>
            <a:off x="2207567" y="116418"/>
            <a:ext cx="9984433" cy="65404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Can you help May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to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improve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her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writing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 </a:t>
            </a: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?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11" name="图片 10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982091" y="888890"/>
            <a:ext cx="7082367" cy="577850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rgbClr val="000000"/>
            </a:solidFill>
            <a:miter lim="800000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1748" name="文本框 11"/>
          <p:cNvSpPr txBox="1">
            <a:spLocks noChangeArrowheads="1"/>
          </p:cNvSpPr>
          <p:nvPr/>
        </p:nvSpPr>
        <p:spPr bwMode="auto">
          <a:xfrm>
            <a:off x="4525433" y="977900"/>
            <a:ext cx="247651" cy="369332"/>
          </a:xfrm>
          <a:prstGeom prst="rect">
            <a:avLst/>
          </a:prstGeom>
          <a:solidFill>
            <a:srgbClr val="6D86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31749" name="文本框 2"/>
          <p:cNvSpPr txBox="1">
            <a:spLocks noChangeArrowheads="1"/>
          </p:cNvSpPr>
          <p:nvPr/>
        </p:nvSpPr>
        <p:spPr bwMode="auto">
          <a:xfrm>
            <a:off x="2165351" y="1128185"/>
            <a:ext cx="2531533" cy="687432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665" b="1">
                <a:latin typeface="Times" panose="02020603050405020304" pitchFamily="18" charset="0"/>
                <a:sym typeface="+mn-ea"/>
              </a:rPr>
              <a:t>Topic sentence:</a:t>
            </a:r>
            <a:r>
              <a:rPr lang="en-US" altLang="zh-CN" sz="3865" b="1">
                <a:latin typeface="Times" panose="02020603050405020304" pitchFamily="18" charset="0"/>
                <a:sym typeface="+mn-ea"/>
              </a:rPr>
              <a:t> </a:t>
            </a:r>
            <a:endParaRPr lang="en-US" altLang="en-US" noProof="1"/>
          </a:p>
        </p:txBody>
      </p:sp>
      <p:sp>
        <p:nvSpPr>
          <p:cNvPr id="12" name="矩形 11"/>
          <p:cNvSpPr/>
          <p:nvPr/>
        </p:nvSpPr>
        <p:spPr>
          <a:xfrm>
            <a:off x="9277351" y="3505201"/>
            <a:ext cx="1026583" cy="5630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15" name="矩形 14"/>
          <p:cNvSpPr/>
          <p:nvPr/>
        </p:nvSpPr>
        <p:spPr>
          <a:xfrm>
            <a:off x="5005918" y="3583518"/>
            <a:ext cx="1026583" cy="5630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17" name="矩形 16"/>
          <p:cNvSpPr/>
          <p:nvPr/>
        </p:nvSpPr>
        <p:spPr>
          <a:xfrm>
            <a:off x="10422467" y="4366685"/>
            <a:ext cx="1026584" cy="50376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/>
          </a:p>
        </p:txBody>
      </p:sp>
      <p:sp>
        <p:nvSpPr>
          <p:cNvPr id="16" name="矩形 15"/>
          <p:cNvSpPr/>
          <p:nvPr/>
        </p:nvSpPr>
        <p:spPr>
          <a:xfrm>
            <a:off x="5219701" y="1020234"/>
            <a:ext cx="6845300" cy="563033"/>
          </a:xfrm>
          <a:prstGeom prst="rect">
            <a:avLst/>
          </a:prstGeom>
          <a:solidFill>
            <a:schemeClr val="accent4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005918" y="1862668"/>
            <a:ext cx="1494367" cy="563033"/>
          </a:xfrm>
          <a:prstGeom prst="rect">
            <a:avLst/>
          </a:prstGeom>
          <a:solidFill>
            <a:schemeClr val="accent4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10697634" y="5664200"/>
            <a:ext cx="129328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115985" y="6544733"/>
            <a:ext cx="1291167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57" name="文本框 19"/>
          <p:cNvSpPr txBox="1">
            <a:spLocks noChangeArrowheads="1"/>
          </p:cNvSpPr>
          <p:nvPr/>
        </p:nvSpPr>
        <p:spPr bwMode="auto">
          <a:xfrm>
            <a:off x="2311401" y="2713567"/>
            <a:ext cx="2417233" cy="502766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665" b="1" noProof="1">
                <a:latin typeface="Times" panose="02020603050405020304" pitchFamily="18" charset="0"/>
                <a:sym typeface="+mn-ea"/>
              </a:rPr>
              <a:t>Some adverbs:</a:t>
            </a:r>
            <a:endParaRPr lang="en-US" altLang="en-US" sz="2665" b="1" noProof="1">
              <a:latin typeface="Times" panose="02020603050405020304" pitchFamily="18" charset="0"/>
            </a:endParaRPr>
          </a:p>
        </p:txBody>
      </p:sp>
      <p:cxnSp>
        <p:nvCxnSpPr>
          <p:cNvPr id="5" name="直接箭头连接符 4"/>
          <p:cNvCxnSpPr>
            <a:stCxn id="12" idx="1"/>
          </p:cNvCxnSpPr>
          <p:nvPr/>
        </p:nvCxnSpPr>
        <p:spPr>
          <a:xfrm flipH="1" flipV="1">
            <a:off x="4110567" y="3752851"/>
            <a:ext cx="5166784" cy="33867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>
            <a:stCxn id="17" idx="1"/>
          </p:cNvCxnSpPr>
          <p:nvPr/>
        </p:nvCxnSpPr>
        <p:spPr>
          <a:xfrm flipH="1" flipV="1">
            <a:off x="4785785" y="3016251"/>
            <a:ext cx="5617633" cy="1602316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箭头连接符 9"/>
          <p:cNvCxnSpPr>
            <a:stCxn id="15" idx="1"/>
          </p:cNvCxnSpPr>
          <p:nvPr/>
        </p:nvCxnSpPr>
        <p:spPr>
          <a:xfrm flipH="1" flipV="1">
            <a:off x="4656667" y="3081867"/>
            <a:ext cx="330200" cy="783167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H="1" flipV="1">
            <a:off x="4743451" y="5401734"/>
            <a:ext cx="5234516" cy="277284"/>
          </a:xfrm>
          <a:prstGeom prst="straightConnector1">
            <a:avLst/>
          </a:prstGeom>
          <a:ln w="28575"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62" name="文本框 24"/>
          <p:cNvSpPr txBox="1">
            <a:spLocks noChangeArrowheads="1"/>
          </p:cNvSpPr>
          <p:nvPr/>
        </p:nvSpPr>
        <p:spPr bwMode="auto">
          <a:xfrm>
            <a:off x="2980267" y="4917018"/>
            <a:ext cx="1636184" cy="502766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665" b="1">
                <a:latin typeface="Times" panose="02020603050405020304" pitchFamily="18" charset="0"/>
                <a:sym typeface="+mn-ea"/>
              </a:rPr>
              <a:t>Phrases:  </a:t>
            </a:r>
            <a:endParaRPr lang="en-US" altLang="en-US" noProof="1"/>
          </a:p>
        </p:txBody>
      </p:sp>
      <p:sp>
        <p:nvSpPr>
          <p:cNvPr id="31763" name="文本框 26"/>
          <p:cNvSpPr txBox="1">
            <a:spLocks noChangeArrowheads="1"/>
          </p:cNvSpPr>
          <p:nvPr/>
        </p:nvSpPr>
        <p:spPr bwMode="auto">
          <a:xfrm>
            <a:off x="2940051" y="3270251"/>
            <a:ext cx="1413933" cy="420564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135" b="1">
                <a:solidFill>
                  <a:srgbClr val="CC00CC"/>
                </a:solidFill>
              </a:rPr>
              <a:t>n. </a:t>
            </a:r>
            <a:r>
              <a:rPr lang="zh-CN" altLang="en-US" sz="2135" b="1">
                <a:solidFill>
                  <a:srgbClr val="CC00CC"/>
                </a:solidFill>
              </a:rPr>
              <a:t>副词</a:t>
            </a:r>
            <a:endParaRPr lang="zh-CN" altLang="en-US" sz="2135" b="1">
              <a:solidFill>
                <a:srgbClr val="CC00CC"/>
              </a:solidFill>
            </a:endParaRPr>
          </a:p>
        </p:txBody>
      </p:sp>
      <p:sp>
        <p:nvSpPr>
          <p:cNvPr id="31764" name="文本框 27"/>
          <p:cNvSpPr txBox="1">
            <a:spLocks noChangeArrowheads="1"/>
          </p:cNvSpPr>
          <p:nvPr/>
        </p:nvSpPr>
        <p:spPr bwMode="auto">
          <a:xfrm>
            <a:off x="2912534" y="5420784"/>
            <a:ext cx="1519767" cy="420564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135" b="1">
                <a:solidFill>
                  <a:srgbClr val="CC00CC"/>
                </a:solidFill>
              </a:rPr>
              <a:t>n. </a:t>
            </a:r>
            <a:r>
              <a:rPr lang="zh-CN" altLang="en-US" sz="2135" b="1">
                <a:solidFill>
                  <a:srgbClr val="CC00CC"/>
                </a:solidFill>
              </a:rPr>
              <a:t>短语</a:t>
            </a:r>
            <a:endParaRPr lang="zh-CN" altLang="en-US" sz="2135" b="1">
              <a:solidFill>
                <a:srgbClr val="CC00CC"/>
              </a:solidFill>
            </a:endParaRPr>
          </a:p>
        </p:txBody>
      </p:sp>
      <p:sp>
        <p:nvSpPr>
          <p:cNvPr id="31765" name="AutoShape 22"/>
          <p:cNvSpPr>
            <a:spLocks noChangeArrowheads="1"/>
          </p:cNvSpPr>
          <p:nvPr/>
        </p:nvSpPr>
        <p:spPr bwMode="auto">
          <a:xfrm rot="20380926">
            <a:off x="-172241" y="856636"/>
            <a:ext cx="2825751" cy="1733549"/>
          </a:xfrm>
          <a:prstGeom prst="irregularSeal2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 defTabSz="1219200"/>
            <a:r>
              <a:rPr lang="en-US" altLang="zh-CN" sz="1865" b="1">
                <a:latin typeface="Arial Unicode MS" pitchFamily="34" charset="-122"/>
                <a:ea typeface="Arial Unicode MS" pitchFamily="34" charset="-122"/>
              </a:rPr>
              <a:t>General introduction</a:t>
            </a:r>
            <a:endParaRPr lang="en-US" altLang="zh-CN" sz="1865" b="1">
              <a:latin typeface="Arial Unicode MS" pitchFamily="34" charset="-122"/>
              <a:ea typeface="Arial Unicode MS" pitchFamily="34" charset="-122"/>
            </a:endParaRPr>
          </a:p>
        </p:txBody>
      </p:sp>
      <p:sp>
        <p:nvSpPr>
          <p:cNvPr id="31766" name="Rectangle 23"/>
          <p:cNvSpPr>
            <a:spLocks noChangeArrowheads="1"/>
          </p:cNvSpPr>
          <p:nvPr/>
        </p:nvSpPr>
        <p:spPr bwMode="auto">
          <a:xfrm>
            <a:off x="1699685" y="6097614"/>
            <a:ext cx="3086100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defTabSz="1219200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</a:rPr>
              <a:t>…on the rise/decrease</a:t>
            </a:r>
            <a:endParaRPr lang="en-US" altLang="zh-CN" sz="2400" b="1">
              <a:solidFill>
                <a:srgbClr val="FF0000"/>
              </a:solidFill>
            </a:endParaRPr>
          </a:p>
        </p:txBody>
      </p:sp>
      <p:sp>
        <p:nvSpPr>
          <p:cNvPr id="31767" name="Rectangle 25"/>
          <p:cNvSpPr>
            <a:spLocks noChangeArrowheads="1"/>
          </p:cNvSpPr>
          <p:nvPr/>
        </p:nvSpPr>
        <p:spPr bwMode="auto">
          <a:xfrm>
            <a:off x="3048001" y="3835400"/>
            <a:ext cx="1021433" cy="95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defTabSz="1219200"/>
            <a:r>
              <a:rPr lang="en-US" altLang="zh-CN" sz="1865" b="1">
                <a:solidFill>
                  <a:srgbClr val="FF0000"/>
                </a:solidFill>
                <a:latin typeface="Times New Roman" panose="02020603050405020304" pitchFamily="18" charset="0"/>
              </a:rPr>
              <a:t>rapidly/</a:t>
            </a:r>
            <a:endParaRPr lang="en-US" altLang="zh-CN" sz="1865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defTabSz="1219200"/>
            <a:r>
              <a:rPr lang="en-US" altLang="zh-CN" sz="1865" b="1">
                <a:solidFill>
                  <a:srgbClr val="FF0000"/>
                </a:solidFill>
                <a:latin typeface="Times New Roman" panose="02020603050405020304" pitchFamily="18" charset="0"/>
              </a:rPr>
              <a:t>sharply/</a:t>
            </a:r>
            <a:endParaRPr lang="en-US" altLang="zh-CN" sz="1865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defTabSz="1219200"/>
            <a:r>
              <a:rPr lang="en-US" altLang="zh-CN" sz="1865" b="1">
                <a:solidFill>
                  <a:srgbClr val="FF0000"/>
                </a:solidFill>
                <a:latin typeface="Times New Roman" panose="02020603050405020304" pitchFamily="18" charset="0"/>
              </a:rPr>
              <a:t> slowly</a:t>
            </a:r>
            <a:endParaRPr lang="zh-CN" altLang="en-US" sz="1865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68" name="Text Box 26"/>
          <p:cNvSpPr txBox="1">
            <a:spLocks noChangeArrowheads="1"/>
          </p:cNvSpPr>
          <p:nvPr/>
        </p:nvSpPr>
        <p:spPr bwMode="auto">
          <a:xfrm>
            <a:off x="1530351" y="3854451"/>
            <a:ext cx="1564216" cy="810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defTabSz="1219200">
              <a:spcBef>
                <a:spcPct val="50000"/>
              </a:spcBef>
            </a:pPr>
            <a:r>
              <a:rPr lang="en-US" altLang="zh-CN" sz="1865" b="1">
                <a:latin typeface="Times New Roman" panose="02020603050405020304" pitchFamily="18" charset="0"/>
              </a:rPr>
              <a:t>rise/fall</a:t>
            </a:r>
            <a:endParaRPr lang="en-US" altLang="zh-CN" sz="1865" b="1">
              <a:latin typeface="Times New Roman" panose="02020603050405020304" pitchFamily="18" charset="0"/>
            </a:endParaRPr>
          </a:p>
          <a:p>
            <a:pPr defTabSz="1219200">
              <a:spcBef>
                <a:spcPct val="50000"/>
              </a:spcBef>
            </a:pPr>
            <a:r>
              <a:rPr lang="en-US" altLang="zh-CN" sz="1865" b="1">
                <a:latin typeface="Times New Roman" panose="02020603050405020304" pitchFamily="18" charset="0"/>
              </a:rPr>
              <a:t>go up/down</a:t>
            </a:r>
            <a:endParaRPr lang="en-US" altLang="zh-CN" sz="1865"/>
          </a:p>
        </p:txBody>
      </p:sp>
      <p:sp>
        <p:nvSpPr>
          <p:cNvPr id="31769" name="AutoShape 27"/>
          <p:cNvSpPr/>
          <p:nvPr/>
        </p:nvSpPr>
        <p:spPr bwMode="auto">
          <a:xfrm>
            <a:off x="2876551" y="4008967"/>
            <a:ext cx="118533" cy="719667"/>
          </a:xfrm>
          <a:prstGeom prst="leftBrace">
            <a:avLst>
              <a:gd name="adj1" fmla="val 50595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70" name="AutoShape 28"/>
          <p:cNvSpPr>
            <a:spLocks noChangeArrowheads="1"/>
          </p:cNvSpPr>
          <p:nvPr/>
        </p:nvSpPr>
        <p:spPr bwMode="auto">
          <a:xfrm rot="20932552">
            <a:off x="175685" y="4652434"/>
            <a:ext cx="2499783" cy="1693333"/>
          </a:xfrm>
          <a:prstGeom prst="irregularSeal2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18288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2860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27432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200400" indent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algn="ctr" defTabSz="1219200"/>
            <a:r>
              <a:rPr lang="en-US" altLang="zh-CN" sz="1865" b="1">
                <a:latin typeface="Arial Unicode MS" pitchFamily="34" charset="-122"/>
                <a:ea typeface="Arial Unicode MS" pitchFamily="34" charset="-122"/>
              </a:rPr>
              <a:t>Clearer &amp;</a:t>
            </a:r>
            <a:endParaRPr lang="en-US" altLang="zh-CN" sz="1865" b="1">
              <a:latin typeface="Arial Unicode MS" pitchFamily="34" charset="-122"/>
              <a:ea typeface="Arial Unicode MS" pitchFamily="34" charset="-122"/>
            </a:endParaRPr>
          </a:p>
          <a:p>
            <a:pPr algn="ctr" defTabSz="1219200"/>
            <a:r>
              <a:rPr lang="en-US" altLang="zh-CN" sz="1865" b="1">
                <a:latin typeface="Arial Unicode MS" pitchFamily="34" charset="-122"/>
                <a:ea typeface="Arial Unicode MS" pitchFamily="34" charset="-122"/>
              </a:rPr>
              <a:t>more precise</a:t>
            </a:r>
            <a:endParaRPr lang="en-US" altLang="zh-CN" sz="1865" b="1">
              <a:latin typeface="Arial Unicode MS" pitchFamily="34" charset="-122"/>
              <a:ea typeface="Arial Unicode MS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1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/>
      <p:bldP spid="12" grpId="0"/>
      <p:bldP spid="15" grpId="0"/>
      <p:bldP spid="17" grpId="0"/>
      <p:bldP spid="16" grpId="0"/>
      <p:bldP spid="18" grpId="0"/>
      <p:bldP spid="31757" grpId="0"/>
      <p:bldP spid="31762" grpId="0"/>
      <p:bldP spid="31763" grpId="0"/>
      <p:bldP spid="31764" grpId="0"/>
      <p:bldP spid="31765" grpId="0"/>
      <p:bldP spid="31766" grpId="0"/>
      <p:bldP spid="31767" grpId="0"/>
      <p:bldP spid="31768" grpId="0"/>
      <p:bldP spid="31769" grpId="0"/>
      <p:bldP spid="3177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标题 1"/>
          <p:cNvSpPr txBox="1"/>
          <p:nvPr/>
        </p:nvSpPr>
        <p:spPr>
          <a:xfrm>
            <a:off x="2207567" y="71967"/>
            <a:ext cx="9984433" cy="6540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Summary: How to describe a line graph 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32772" name="图片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367" y="1272117"/>
            <a:ext cx="4091517" cy="4478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/>
          <p:cNvSpPr/>
          <p:nvPr/>
        </p:nvSpPr>
        <p:spPr>
          <a:xfrm>
            <a:off x="3998384" y="696385"/>
            <a:ext cx="181186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  <a:ea typeface="+mn-ea"/>
                <a:cs typeface="Times" panose="02020603050405020304" pitchFamily="18" charset="0"/>
              </a:rPr>
              <a:t>Tense</a:t>
            </a:r>
            <a:endParaRPr lang="en-US" altLang="zh-CN" sz="2400" b="1">
              <a:solidFill>
                <a:srgbClr val="FF0000"/>
              </a:solidFill>
              <a:latin typeface="Times" panose="02020603050405020304" pitchFamily="18" charset="0"/>
              <a:ea typeface="+mn-ea"/>
              <a:cs typeface="Times" panose="02020603050405020304" pitchFamily="18" charset="0"/>
            </a:endParaRPr>
          </a:p>
        </p:txBody>
      </p:sp>
      <p:sp>
        <p:nvSpPr>
          <p:cNvPr id="15" name="双大括号 14"/>
          <p:cNvSpPr/>
          <p:nvPr/>
        </p:nvSpPr>
        <p:spPr>
          <a:xfrm>
            <a:off x="5649384" y="662517"/>
            <a:ext cx="6096000" cy="567267"/>
          </a:xfrm>
          <a:prstGeom prst="bracePair">
            <a:avLst/>
          </a:prstGeom>
          <a:noFill/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present--the graph shows…</a:t>
            </a:r>
            <a:endParaRPr lang="en-US" altLang="zh-CN" sz="2400" b="1">
              <a:solidFill>
                <a:srgbClr val="FF0000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past--the number rose/fell…in…</a:t>
            </a:r>
            <a:endParaRPr lang="zh-CN" altLang="en-US" sz="2400" b="1">
              <a:solidFill>
                <a:srgbClr val="FF0000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987800" y="2711451"/>
            <a:ext cx="1822451" cy="156966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>
                <a:solidFill>
                  <a:srgbClr val="0000FF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Description of the numbers &amp; the changes</a:t>
            </a:r>
            <a:endParaRPr lang="en-US" altLang="zh-CN" sz="2400" b="1">
              <a:solidFill>
                <a:schemeClr val="accent1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7" name="双大括号 16"/>
          <p:cNvSpPr/>
          <p:nvPr/>
        </p:nvSpPr>
        <p:spPr>
          <a:xfrm>
            <a:off x="5446184" y="1989667"/>
            <a:ext cx="7281333" cy="3932767"/>
          </a:xfrm>
          <a:prstGeom prst="bracePair">
            <a:avLst/>
          </a:prstGeom>
          <a:noFill/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上升：</a:t>
            </a:r>
            <a:endParaRPr lang="en-US" altLang="zh-CN" sz="2400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rise to 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 startAt="2"/>
              <a:defRPr/>
            </a:pPr>
            <a:r>
              <a:rPr lang="en-US" altLang="zh-CN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go up rapidly/sharply/slowly.. to 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n-US" altLang="zh-CN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rise from... to...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 startAt="3"/>
              <a:defRPr/>
            </a:pPr>
            <a:r>
              <a:rPr lang="en-US" altLang="zh-CN" sz="2665" b="1">
                <a:solidFill>
                  <a:schemeClr val="accent6">
                    <a:lumMod val="50000"/>
                  </a:schemeClr>
                </a:solidFill>
                <a:latin typeface="Times" panose="02020603050405020304" pitchFamily="18" charset="0"/>
                <a:cs typeface="Times" panose="02020603050405020304" pitchFamily="18" charset="0"/>
              </a:rPr>
              <a:t>on the rise </a:t>
            </a:r>
            <a:endParaRPr lang="en-US" altLang="zh-CN" sz="2665" b="1">
              <a:solidFill>
                <a:schemeClr val="accent6">
                  <a:lumMod val="50000"/>
                </a:schemeClr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CC00C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下降：</a:t>
            </a:r>
            <a:endParaRPr lang="en-US" altLang="zh-CN" sz="2400" b="1">
              <a:solidFill>
                <a:srgbClr val="CC00CC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2665" b="1">
                <a:solidFill>
                  <a:srgbClr val="CC00C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fall to 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2665" b="1">
                <a:solidFill>
                  <a:srgbClr val="CC00C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go down rapidly/sharply/slowly… to 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2665" b="1">
                <a:solidFill>
                  <a:srgbClr val="CC00C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fall from...to...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marL="609600" indent="-609600" fontAlgn="auto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2665" b="1">
                <a:solidFill>
                  <a:srgbClr val="CC00CC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on the decrease</a:t>
            </a:r>
            <a:endParaRPr lang="en-US" altLang="zh-CN" sz="2665" b="1">
              <a:solidFill>
                <a:srgbClr val="CC00CC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665" b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3998384" y="1250951"/>
            <a:ext cx="1811867" cy="8309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latin typeface="Times" panose="02020603050405020304" pitchFamily="18" charset="0"/>
              </a:rPr>
              <a:t>Topic sentence</a:t>
            </a:r>
            <a:endParaRPr lang="en-US" altLang="zh-CN" sz="2400" b="1">
              <a:latin typeface="Times" panose="02020603050405020304" pitchFamily="18" charset="0"/>
            </a:endParaRPr>
          </a:p>
        </p:txBody>
      </p:sp>
      <p:sp>
        <p:nvSpPr>
          <p:cNvPr id="19" name="双大括号 18"/>
          <p:cNvSpPr/>
          <p:nvPr/>
        </p:nvSpPr>
        <p:spPr>
          <a:xfrm>
            <a:off x="5590118" y="1354667"/>
            <a:ext cx="6445249" cy="476251"/>
          </a:xfrm>
          <a:prstGeom prst="bracePair">
            <a:avLst/>
          </a:prstGeom>
          <a:noFill/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400" b="1">
                <a:latin typeface="Times" panose="02020603050405020304" pitchFamily="18" charset="0"/>
                <a:cs typeface="Times" panose="02020603050405020304" pitchFamily="18" charset="0"/>
              </a:rPr>
              <a:t> The line graph is about…/It shows that …</a:t>
            </a:r>
            <a:endParaRPr lang="zh-CN" altLang="en-US" sz="2400" b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97033" y="1883833"/>
            <a:ext cx="6096000" cy="2006600"/>
          </a:xfrm>
          <a:prstGeom prst="rect">
            <a:avLst/>
          </a:prstGeom>
          <a:noFill/>
          <a:ln w="28575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897033" y="3956051"/>
            <a:ext cx="6096000" cy="2006600"/>
          </a:xfrm>
          <a:prstGeom prst="rect">
            <a:avLst/>
          </a:prstGeom>
          <a:noFill/>
          <a:ln w="28575">
            <a:solidFill>
              <a:srgbClr val="CC00CC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897033" y="6049434"/>
            <a:ext cx="4447439" cy="472017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735" b="1">
                <a:solidFill>
                  <a:srgbClr val="FF0000"/>
                </a:solidFill>
                <a:latin typeface="Times" panose="02020603050405020304" pitchFamily="18" charset="0"/>
                <a:cs typeface="Times" panose="02020603050405020304" pitchFamily="18" charset="0"/>
              </a:rPr>
              <a:t>?</a:t>
            </a:r>
            <a:endParaRPr lang="zh-CN" altLang="en-US" sz="3735" b="1">
              <a:solidFill>
                <a:srgbClr val="FF0000"/>
              </a:solidFill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3998385" y="6026151"/>
            <a:ext cx="1822449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n-US" altLang="zh-CN" sz="2400" b="1">
                <a:latin typeface="Times" panose="02020603050405020304" pitchFamily="18" charset="0"/>
              </a:rPr>
              <a:t>Conclusion?</a:t>
            </a:r>
            <a:endParaRPr lang="en-US" altLang="zh-CN" sz="2400" b="1">
              <a:latin typeface="Times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" grpId="0"/>
      <p:bldP spid="13" grpId="0"/>
      <p:bldP spid="21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4295800" y="2644171"/>
            <a:ext cx="7776864" cy="230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9" tIns="45719" rIns="91439" bIns="45719">
            <a:spAutoFit/>
          </a:bodyPr>
          <a:lstStyle/>
          <a:p>
            <a:pPr eaLnBrk="1" hangingPunct="1"/>
            <a:r>
              <a:rPr lang="en-US" altLang="zh-CN" sz="7200">
                <a:solidFill>
                  <a:schemeClr val="accent2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Homework</a:t>
            </a:r>
            <a:endParaRPr lang="en-US" altLang="zh-CN" sz="7200">
              <a:solidFill>
                <a:schemeClr val="accent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  <a:p>
            <a:pPr eaLnBrk="1" hangingPunct="1"/>
            <a:endParaRPr lang="zh-CN" altLang="en-US" sz="7200">
              <a:solidFill>
                <a:schemeClr val="accent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87489" y="1988840"/>
            <a:ext cx="23042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0" b="1">
                <a:solidFill>
                  <a:schemeClr val="accent2">
                    <a:lumMod val="60000"/>
                    <a:lumOff val="4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05</a:t>
            </a:r>
            <a:endParaRPr lang="zh-CN" altLang="en-US" sz="16000" b="1">
              <a:solidFill>
                <a:schemeClr val="accent2">
                  <a:lumMod val="60000"/>
                  <a:lumOff val="40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4007768" y="1625025"/>
            <a:ext cx="0" cy="3348372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96151" y="2944284"/>
            <a:ext cx="4205816" cy="3071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91067" y="933451"/>
            <a:ext cx="11609917" cy="913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 sz="2665" b="1">
                <a:latin typeface="Times" panose="02020603050405020304" pitchFamily="18" charset="0"/>
              </a:rPr>
              <a:t>Do a survey about how much money your family spent in the past six months. Make a line graph and write a report about it.  </a:t>
            </a:r>
            <a:endParaRPr lang="en-US" altLang="zh-CN" sz="2665" b="1">
              <a:solidFill>
                <a:srgbClr val="FF0000"/>
              </a:solidFill>
              <a:latin typeface="Times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91067" y="2084918"/>
          <a:ext cx="4538133" cy="3740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0813"/>
                <a:gridCol w="3197320"/>
              </a:tblGrid>
              <a:tr h="447132">
                <a:tc gridSpan="2"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2100"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Money spent in the past six months</a:t>
                      </a:r>
                      <a:endParaRPr lang="zh-CN" altLang="en-US" sz="21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</a:tr>
              <a:tr h="69103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1900" b="1"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Month </a:t>
                      </a:r>
                      <a:endParaRPr lang="zh-CN" altLang="en-US" sz="1900" b="1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en-US" altLang="zh-CN" sz="1900" b="1"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The amount </a:t>
                      </a:r>
                      <a:r>
                        <a:rPr lang="en-US" altLang="zh-CN" sz="1900" b="1" baseline="0">
                          <a:latin typeface="Times" panose="02020603050405020304" pitchFamily="18" charset="0"/>
                          <a:cs typeface="Times" panose="02020603050405020304" pitchFamily="18" charset="0"/>
                        </a:rPr>
                        <a:t>of money(yuan)</a:t>
                      </a:r>
                      <a:endParaRPr lang="zh-CN" altLang="en-US" sz="1900" b="1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5635"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23813"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5635"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5635"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5635"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5635"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zh-CN" altLang="en-US" sz="1300">
                        <a:latin typeface="Times" panose="02020603050405020304" pitchFamily="18" charset="0"/>
                        <a:cs typeface="Times" panose="02020603050405020304" pitchFamily="18" charset="0"/>
                      </a:endParaRPr>
                    </a:p>
                  </a:txBody>
                  <a:tcPr marL="121893" marR="121893" marT="60967" marB="6096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7" name="标题 1"/>
          <p:cNvSpPr txBox="1"/>
          <p:nvPr/>
        </p:nvSpPr>
        <p:spPr>
          <a:xfrm>
            <a:off x="2207567" y="71967"/>
            <a:ext cx="9984433" cy="6540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9" tIns="45719" rIns="91439" bIns="45719" anchor="b"/>
          <a:lstStyle/>
          <a:p>
            <a:pPr fontAlgn="auto">
              <a:lnSpc>
                <a:spcPct val="90000"/>
              </a:lnSpc>
              <a:spcAft>
                <a:spcPct val="0"/>
              </a:spcAft>
              <a:defRPr/>
            </a:pPr>
            <a:r>
              <a:rPr lang="en-US" altLang="zh-CN" sz="3735" b="1" i="1">
                <a:latin typeface="Times" panose="02020603050405020304" pitchFamily="18" charset="0"/>
                <a:cs typeface="Times" panose="02020603050405020304" pitchFamily="18" charset="0"/>
              </a:rPr>
              <a:t>Homework</a:t>
            </a:r>
            <a:r>
              <a:rPr lang="zh-CN" altLang="en-US" sz="3735" b="1" i="1">
                <a:latin typeface="Times" panose="02020603050405020304" pitchFamily="18" charset="0"/>
                <a:cs typeface="Times" panose="02020603050405020304" pitchFamily="18" charset="0"/>
              </a:rPr>
              <a:t>：</a:t>
            </a:r>
            <a:endParaRPr lang="zh-CN" altLang="en-US" sz="3735" b="1" i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grpSp>
        <p:nvGrpSpPr>
          <p:cNvPr id="34846" name="组合 12"/>
          <p:cNvGrpSpPr/>
          <p:nvPr/>
        </p:nvGrpSpPr>
        <p:grpSpPr>
          <a:xfrm>
            <a:off x="5670551" y="2540001"/>
            <a:ext cx="5524500" cy="3613151"/>
            <a:chOff x="4207510" y="1554480"/>
            <a:chExt cx="4144010" cy="2709230"/>
          </a:xfrm>
        </p:grpSpPr>
        <p:cxnSp>
          <p:nvCxnSpPr>
            <p:cNvPr id="6" name="直接箭头连接符 5"/>
            <p:cNvCxnSpPr/>
            <p:nvPr/>
          </p:nvCxnSpPr>
          <p:spPr>
            <a:xfrm>
              <a:off x="4207510" y="4251013"/>
              <a:ext cx="4144010" cy="0"/>
            </a:xfrm>
            <a:prstGeom prst="straightConnector1">
              <a:avLst/>
            </a:prstGeom>
            <a:ln w="38100">
              <a:solidFill>
                <a:schemeClr val="accent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箭头连接符 7"/>
            <p:cNvCxnSpPr/>
            <p:nvPr/>
          </p:nvCxnSpPr>
          <p:spPr>
            <a:xfrm flipH="1" flipV="1">
              <a:off x="4228150" y="1554480"/>
              <a:ext cx="0" cy="2709230"/>
            </a:xfrm>
            <a:prstGeom prst="straightConnector1">
              <a:avLst/>
            </a:prstGeom>
            <a:ln w="38100">
              <a:solidFill>
                <a:schemeClr val="accent4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847" name="文本框 13"/>
          <p:cNvSpPr txBox="1">
            <a:spLocks noChangeArrowheads="1"/>
          </p:cNvSpPr>
          <p:nvPr/>
        </p:nvSpPr>
        <p:spPr bwMode="auto">
          <a:xfrm>
            <a:off x="6449485" y="2082801"/>
            <a:ext cx="4449233" cy="420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2135" b="1">
                <a:latin typeface="Times" panose="02020603050405020304" pitchFamily="18" charset="0"/>
              </a:rPr>
              <a:t>Money spent in the past six months</a:t>
            </a:r>
            <a:endParaRPr lang="zh-CN" altLang="en-US" sz="2135" b="1">
              <a:latin typeface="Times" panose="02020603050405020304" pitchFamily="18" charset="0"/>
            </a:endParaRPr>
          </a:p>
        </p:txBody>
      </p:sp>
      <p:sp>
        <p:nvSpPr>
          <p:cNvPr id="34848" name="文本框 16"/>
          <p:cNvSpPr txBox="1">
            <a:spLocks noChangeArrowheads="1"/>
          </p:cNvSpPr>
          <p:nvPr/>
        </p:nvSpPr>
        <p:spPr bwMode="auto">
          <a:xfrm>
            <a:off x="8240185" y="6153151"/>
            <a:ext cx="98424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b="1">
                <a:latin typeface="Times" panose="02020603050405020304" pitchFamily="18" charset="0"/>
              </a:rPr>
              <a:t>Month</a:t>
            </a:r>
            <a:endParaRPr lang="zh-CN" altLang="en-US"/>
          </a:p>
        </p:txBody>
      </p:sp>
      <p:sp>
        <p:nvSpPr>
          <p:cNvPr id="34849" name="文本框 18"/>
          <p:cNvSpPr txBox="1">
            <a:spLocks noChangeArrowheads="1"/>
          </p:cNvSpPr>
          <p:nvPr/>
        </p:nvSpPr>
        <p:spPr bwMode="auto">
          <a:xfrm rot="16200000">
            <a:off x="3731685" y="4160851"/>
            <a:ext cx="33401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b="1">
                <a:latin typeface="Times" panose="02020603050405020304" pitchFamily="18" charset="0"/>
              </a:rPr>
              <a:t>The amount of money(yuan)</a:t>
            </a:r>
            <a:endParaRPr lang="zh-CN" altLang="en-US" b="1">
              <a:latin typeface="Times" panose="02020603050405020304" pitchFamily="18" charset="0"/>
            </a:endParaRPr>
          </a:p>
        </p:txBody>
      </p:sp>
      <p:sp>
        <p:nvSpPr>
          <p:cNvPr id="28" name="爆炸形: 8 pt  27"/>
          <p:cNvSpPr/>
          <p:nvPr/>
        </p:nvSpPr>
        <p:spPr>
          <a:xfrm rot="19651060">
            <a:off x="5973233" y="2565400"/>
            <a:ext cx="1991784" cy="984251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>
                <a:latin typeface="Times" panose="02020603050405020304" pitchFamily="18" charset="0"/>
                <a:cs typeface="Times" panose="02020603050405020304" pitchFamily="18" charset="0"/>
              </a:rPr>
              <a:t>tips</a:t>
            </a:r>
            <a:endParaRPr lang="zh-CN" altLang="en-US" sz="3200" b="1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3575720" y="1916832"/>
            <a:ext cx="5040560" cy="1200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9" tIns="45719" rIns="91439" bIns="45719">
            <a:spAutoFit/>
          </a:bodyPr>
          <a:lstStyle/>
          <a:p>
            <a:pPr eaLnBrk="1" hangingPunct="1"/>
            <a:r>
              <a:rPr lang="en-US" altLang="zh-CN" sz="7200" b="1">
                <a:solidFill>
                  <a:schemeClr val="tx1"/>
                </a:solidFill>
                <a:latin typeface="Times" panose="02020603050405020304" pitchFamily="18" charset="0"/>
                <a:ea typeface="黑体" panose="02010609060101010101" pitchFamily="49" charset="-122"/>
                <a:cs typeface="Times" panose="02020603050405020304" pitchFamily="18" charset="0"/>
              </a:rPr>
              <a:t>Thank you!</a:t>
            </a:r>
            <a:endParaRPr lang="zh-CN" altLang="en-US" sz="7200" b="1">
              <a:solidFill>
                <a:schemeClr val="tx1"/>
              </a:solidFill>
              <a:latin typeface="Times" panose="02020603050405020304" pitchFamily="18" charset="0"/>
              <a:ea typeface="黑体" panose="02010609060101010101" pitchFamily="49" charset="-122"/>
              <a:cs typeface="Times" panose="02020603050405020304" pitchFamily="18" charset="0"/>
            </a:endParaRPr>
          </a:p>
        </p:txBody>
      </p:sp>
      <p:pic>
        <p:nvPicPr>
          <p:cNvPr id="1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404600" y="106426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217</Paragraphs>
  <Slides>27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41">
      <vt:lpstr>Arial</vt:lpstr>
      <vt:lpstr>宋体</vt:lpstr>
      <vt:lpstr>微软雅黑</vt:lpstr>
      <vt:lpstr>Impact</vt:lpstr>
      <vt:lpstr>Cambria</vt:lpstr>
      <vt:lpstr>Calibri</vt:lpstr>
      <vt:lpstr>Times New Roman</vt:lpstr>
      <vt:lpstr>黑体</vt:lpstr>
      <vt:lpstr>Times</vt:lpstr>
      <vt:lpstr>Arial Black</vt:lpstr>
      <vt:lpstr>等线</vt:lpstr>
      <vt:lpstr>Wingdings</vt:lpstr>
      <vt:lpstr>Arial Unicode MS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2022-06-05T14:34:57.410</cp:lastPrinted>
  <dcterms:created xsi:type="dcterms:W3CDTF">2022-06-05T14:34:57Z</dcterms:created>
  <dcterms:modified xsi:type="dcterms:W3CDTF">2022-06-05T06:34:58Z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