
<file path=[Content_Types].xml><?xml version="1.0" encoding="utf-8"?>
<Types xmlns="http://schemas.openxmlformats.org/package/2006/content-types">
  <Default Extension="bin" ContentType="application/vnd.openxmlformats-officedocument.oleObject"/>
  <Default Extension="docx" ContentType="application/vnd.openxmlformats-officedocument.wordprocessingml.documen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heme/theme3.xml" ContentType="application/vnd.openxmlformats-officedocument.theme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heme/theme4.xml" ContentType="application/vnd.openxmlformats-officedocument.theme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notesSlides/notesSlide1.xml" ContentType="application/vnd.openxmlformats-officedocument.presentationml.notesSlide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notesSlides/notesSlide2.xml" ContentType="application/vnd.openxmlformats-officedocument.presentationml.notesSlide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notesSlides/notesSlide3.xml" ContentType="application/vnd.openxmlformats-officedocument.presentationml.notesSlide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notesSlides/notesSlide4.xml" ContentType="application/vnd.openxmlformats-officedocument.presentationml.notesSlide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notesSlides/notesSlide5.xml" ContentType="application/vnd.openxmlformats-officedocument.presentationml.notesSlide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0.xml" ContentType="application/vnd.openxmlformats-officedocument.presentationml.tags+xml"/>
  <Override PartName="/ppt/notesSlides/notesSlide6.xml" ContentType="application/vnd.openxmlformats-officedocument.presentationml.notesSlide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notesSlides/notesSlide7.xml" ContentType="application/vnd.openxmlformats-officedocument.presentationml.notesSlide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28"/>
  </p:notesMasterIdLst>
  <p:handoutMasterIdLst>
    <p:handoutMasterId r:id="rId29"/>
  </p:handoutMasterIdLst>
  <p:sldIdLst>
    <p:sldId id="309" r:id="rId3"/>
    <p:sldId id="293" r:id="rId4"/>
    <p:sldId id="326" r:id="rId5"/>
    <p:sldId id="327" r:id="rId6"/>
    <p:sldId id="329" r:id="rId7"/>
    <p:sldId id="331" r:id="rId8"/>
    <p:sldId id="333" r:id="rId9"/>
    <p:sldId id="335" r:id="rId10"/>
    <p:sldId id="344" r:id="rId11"/>
    <p:sldId id="295" r:id="rId12"/>
    <p:sldId id="297" r:id="rId13"/>
    <p:sldId id="345" r:id="rId14"/>
    <p:sldId id="346" r:id="rId15"/>
    <p:sldId id="348" r:id="rId16"/>
    <p:sldId id="347" r:id="rId17"/>
    <p:sldId id="283" r:id="rId18"/>
    <p:sldId id="349" r:id="rId19"/>
    <p:sldId id="350" r:id="rId20"/>
    <p:sldId id="351" r:id="rId21"/>
    <p:sldId id="356" r:id="rId22"/>
    <p:sldId id="360" r:id="rId23"/>
    <p:sldId id="352" r:id="rId24"/>
    <p:sldId id="353" r:id="rId25"/>
    <p:sldId id="342" r:id="rId26"/>
    <p:sldId id="272" r:id="rId27"/>
  </p:sldIdLst>
  <p:sldSz cx="12192000" cy="6858000"/>
  <p:notesSz cx="6858000" cy="9144000"/>
  <p:custDataLst>
    <p:tags r:id="rId30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SzTx/>
      <a:buNone/>
      <a:defRPr b="0" i="0" u="none" kern="1200" baseline="0">
        <a:solidFill>
          <a:srgbClr val="000000"/>
        </a:solidFill>
        <a:latin typeface="Arial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SzTx/>
      <a:buFontTx/>
      <a:buNone/>
      <a:defRPr sz="1800" b="0" i="0" u="none" kern="1200" baseline="0">
        <a:solidFill>
          <a:srgbClr val="000000"/>
        </a:solidFill>
        <a:latin typeface="Arial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SzTx/>
      <a:buFontTx/>
      <a:buNone/>
      <a:defRPr sz="1800" b="0" i="0" u="none" kern="1200" baseline="0">
        <a:solidFill>
          <a:srgbClr val="000000"/>
        </a:solidFill>
        <a:latin typeface="Arial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SzTx/>
      <a:buFontTx/>
      <a:buNone/>
      <a:defRPr sz="1800" b="0" i="0" u="none" kern="1200" baseline="0">
        <a:solidFill>
          <a:srgbClr val="000000"/>
        </a:solidFill>
        <a:latin typeface="Arial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SzTx/>
      <a:buFontTx/>
      <a:buNone/>
      <a:defRPr sz="1800" b="0" i="0" u="none" kern="1200" baseline="0">
        <a:solidFill>
          <a:srgbClr val="000000"/>
        </a:solidFill>
        <a:latin typeface="Arial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kern="1200" baseline="0">
        <a:solidFill>
          <a:srgbClr val="000000"/>
        </a:solidFill>
        <a:latin typeface="Arial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kern="1200" baseline="0">
        <a:solidFill>
          <a:srgbClr val="000000"/>
        </a:solidFill>
        <a:latin typeface="Arial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kern="1200" baseline="0">
        <a:solidFill>
          <a:srgbClr val="000000"/>
        </a:solidFill>
        <a:latin typeface="Arial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kern="1200" baseline="0">
        <a:solidFill>
          <a:srgbClr val="000000"/>
        </a:solidFill>
        <a:latin typeface="Arial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79">
          <p15:clr>
            <a:srgbClr val="A4A3A4"/>
          </p15:clr>
        </p15:guide>
        <p15:guide id="2" pos="382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485"/>
  </p:normalViewPr>
  <p:slideViewPr>
    <p:cSldViewPr showGuides="1">
      <p:cViewPr varScale="1">
        <p:scale>
          <a:sx n="100" d="100"/>
          <a:sy n="100" d="100"/>
        </p:scale>
        <p:origin x="954" y="78"/>
      </p:cViewPr>
      <p:guideLst>
        <p:guide orient="horz" pos="2179"/>
        <p:guide pos="3824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ags" Target="tags/tag1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136.xml"/><Relationship Id="rId2" Type="http://schemas.openxmlformats.org/officeDocument/2006/relationships/tags" Target="../tags/tag135.xml"/><Relationship Id="rId1" Type="http://schemas.openxmlformats.org/officeDocument/2006/relationships/theme" Target="../theme/theme4.xml"/><Relationship Id="rId5" Type="http://schemas.openxmlformats.org/officeDocument/2006/relationships/tags" Target="../tags/tag138.xml"/><Relationship Id="rId4" Type="http://schemas.openxmlformats.org/officeDocument/2006/relationships/tags" Target="../tags/tag13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  <p:custDataLst>
              <p:tags r:id="rId3"/>
            </p:custDataLst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2022-06-14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  <p:custDataLst>
              <p:tags r:id="rId4"/>
            </p:custDataLst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  <p:custDataLst>
              <p:tags r:id="rId5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130.xml"/><Relationship Id="rId7" Type="http://schemas.openxmlformats.org/officeDocument/2006/relationships/tags" Target="../tags/tag134.xml"/><Relationship Id="rId2" Type="http://schemas.openxmlformats.org/officeDocument/2006/relationships/tags" Target="../tags/tag129.xml"/><Relationship Id="rId1" Type="http://schemas.openxmlformats.org/officeDocument/2006/relationships/theme" Target="../theme/theme3.xml"/><Relationship Id="rId6" Type="http://schemas.openxmlformats.org/officeDocument/2006/relationships/tags" Target="../tags/tag133.xml"/><Relationship Id="rId5" Type="http://schemas.openxmlformats.org/officeDocument/2006/relationships/tags" Target="../tags/tag132.xml"/><Relationship Id="rId4" Type="http://schemas.openxmlformats.org/officeDocument/2006/relationships/tags" Target="../tags/tag13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页眉占位符 19457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endParaRPr lang="zh-CN" altLang="en-US" sz="1200"/>
          </a:p>
        </p:txBody>
      </p:sp>
      <p:sp>
        <p:nvSpPr>
          <p:cNvPr id="19459" name="日期占位符 19458"/>
          <p:cNvSpPr>
            <a:spLocks noGrp="1"/>
          </p:cNvSpPr>
          <p:nvPr>
            <p:ph type="dt" idx="2"/>
            <p:custDataLst>
              <p:tags r:id="rId3"/>
            </p:custDataLst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algn="r"/>
            <a:fld id="{BB962C8B-B14F-4D97-AF65-F5344CB8AC3E}" type="datetime1">
              <a:rPr lang="zh-CN" altLang="en-US" sz="1200"/>
              <a:t>2022-06-14</a:t>
            </a:fld>
            <a:endParaRPr lang="zh-CN" altLang="en-US" sz="1200"/>
          </a:p>
        </p:txBody>
      </p:sp>
      <p:sp>
        <p:nvSpPr>
          <p:cNvPr id="19460" name="幻灯片图像占位符 19459"/>
          <p:cNvSpPr>
            <a:spLocks noGrp="1" noRot="1" noChangeAspect="1" noTextEdit="1"/>
          </p:cNvSpPr>
          <p:nvPr>
            <p:ph type="sldImg" idx="5"/>
            <p:custDataLst>
              <p:tags r:id="rId4"/>
            </p:custDataLst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9461" name="文本占位符 19460"/>
          <p:cNvSpPr>
            <a:spLocks noGrp="1"/>
          </p:cNvSpPr>
          <p:nvPr>
            <p:ph type="body" sz="quarter" idx="1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9462" name="页脚占位符 19461"/>
          <p:cNvSpPr>
            <a:spLocks noGrp="1"/>
          </p:cNvSpPr>
          <p:nvPr>
            <p:ph type="ftr" sz="quarter" idx="3"/>
            <p:custDataLst>
              <p:tags r:id="rId6"/>
            </p:custDataLst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/>
            <a:endParaRPr lang="zh-CN" altLang="en-US" sz="1200"/>
          </a:p>
        </p:txBody>
      </p:sp>
      <p:sp>
        <p:nvSpPr>
          <p:cNvPr id="19463" name="灯片编号占位符 19462"/>
          <p:cNvSpPr>
            <a:spLocks noGrp="1"/>
          </p:cNvSpPr>
          <p:nvPr>
            <p:ph type="sldNum" sz="quarter" idx="4"/>
            <p:custDataLst>
              <p:tags r:id="rId7"/>
            </p:custDataLst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/>
              <a:t>‹#›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88977242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lvl="0" indent="0" algn="l" defTabSz="4572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/>
      </a:defRPr>
    </a:lvl1pPr>
    <a:lvl2pPr marL="457200" lvl="1" indent="0" algn="l" defTabSz="4572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/>
      </a:defRPr>
    </a:lvl2pPr>
    <a:lvl3pPr marL="914400" lvl="2" indent="0" algn="l" defTabSz="4572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/>
      </a:defRPr>
    </a:lvl3pPr>
    <a:lvl4pPr marL="1371600" lvl="3" indent="0" algn="l" defTabSz="4572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/>
      </a:defRPr>
    </a:lvl4pPr>
    <a:lvl5pPr marL="1828800" lvl="4" indent="0" algn="l" defTabSz="4572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/>
      </a:defRPr>
    </a:lvl5pPr>
    <a:lvl6pPr marL="2286000" lvl="5" indent="0" algn="l" defTabSz="4572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/>
      </a:defRPr>
    </a:lvl6pPr>
    <a:lvl7pPr marL="2743200" lvl="6" indent="0" algn="l" defTabSz="4572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/>
      </a:defRPr>
    </a:lvl7pPr>
    <a:lvl8pPr marL="3200400" lvl="7" indent="0" algn="l" defTabSz="4572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/>
      </a:defRPr>
    </a:lvl8pPr>
    <a:lvl9pPr marL="3657600" lvl="8" indent="0" algn="l" defTabSz="4572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161.xml"/><Relationship Id="rId1" Type="http://schemas.openxmlformats.org/officeDocument/2006/relationships/tags" Target="../tags/tag160.xml"/><Relationship Id="rId4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181.xml"/><Relationship Id="rId2" Type="http://schemas.openxmlformats.org/officeDocument/2006/relationships/tags" Target="../tags/tag180.xml"/><Relationship Id="rId1" Type="http://schemas.openxmlformats.org/officeDocument/2006/relationships/tags" Target="../tags/tag179.xml"/><Relationship Id="rId5" Type="http://schemas.openxmlformats.org/officeDocument/2006/relationships/slide" Target="../slides/slide4.xml"/><Relationship Id="rId4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200.xml"/><Relationship Id="rId2" Type="http://schemas.openxmlformats.org/officeDocument/2006/relationships/tags" Target="../tags/tag199.xml"/><Relationship Id="rId1" Type="http://schemas.openxmlformats.org/officeDocument/2006/relationships/tags" Target="../tags/tag198.xml"/><Relationship Id="rId5" Type="http://schemas.openxmlformats.org/officeDocument/2006/relationships/slide" Target="../slides/slide5.xml"/><Relationship Id="rId4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221.xml"/><Relationship Id="rId2" Type="http://schemas.openxmlformats.org/officeDocument/2006/relationships/tags" Target="../tags/tag220.xml"/><Relationship Id="rId1" Type="http://schemas.openxmlformats.org/officeDocument/2006/relationships/tags" Target="../tags/tag219.xml"/><Relationship Id="rId5" Type="http://schemas.openxmlformats.org/officeDocument/2006/relationships/slide" Target="../slides/slide6.xml"/><Relationship Id="rId4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236.xml"/><Relationship Id="rId2" Type="http://schemas.openxmlformats.org/officeDocument/2006/relationships/tags" Target="../tags/tag235.xml"/><Relationship Id="rId1" Type="http://schemas.openxmlformats.org/officeDocument/2006/relationships/tags" Target="../tags/tag234.xml"/><Relationship Id="rId5" Type="http://schemas.openxmlformats.org/officeDocument/2006/relationships/slide" Target="../slides/slide7.xml"/><Relationship Id="rId4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tags" Target="../tags/tag253.xml"/><Relationship Id="rId2" Type="http://schemas.openxmlformats.org/officeDocument/2006/relationships/tags" Target="../tags/tag252.xml"/><Relationship Id="rId1" Type="http://schemas.openxmlformats.org/officeDocument/2006/relationships/tags" Target="../tags/tag251.xml"/><Relationship Id="rId5" Type="http://schemas.openxmlformats.org/officeDocument/2006/relationships/slide" Target="../slides/slide8.xml"/><Relationship Id="rId4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377.xml"/><Relationship Id="rId1" Type="http://schemas.openxmlformats.org/officeDocument/2006/relationships/tags" Target="../tags/tag376.xml"/><Relationship Id="rId4" Type="http://schemas.openxmlformats.org/officeDocument/2006/relationships/slide" Target="../slides/slide2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5"/>
            <p:custDataLst>
              <p:tags r:id="rId1"/>
            </p:custDataLst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00496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灯片编号占位符 1"/>
          <p:cNvSpPr>
            <a:spLocks noGrp="1"/>
          </p:cNvSpPr>
          <p:nvPr>
            <p:ph type="sldNum"/>
            <p:custDataLst>
              <p:tags r:id="rId1"/>
            </p:custDataLst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algn="r" eaLnBrk="1" hangingPunct="1"/>
            <a:fld id="{BF90A352-A1D9-433C-87E5-58306380BE5C}" type="slidenum">
              <a:rPr lang="en-US" altLang="en-US" sz="1200"/>
              <a:t>4</a:t>
            </a:fld>
            <a:endParaRPr lang="en-US" altLang="en-US" sz="1200"/>
          </a:p>
        </p:txBody>
      </p:sp>
      <p:sp>
        <p:nvSpPr>
          <p:cNvPr id="64515" name="幻灯片图像占位符 69633"/>
          <p:cNvSpPr>
            <a:spLocks noGrp="1" noRot="1" noChangeAspect="1" noTextEdit="1"/>
          </p:cNvSpPr>
          <p:nvPr>
            <p:ph type="sldImg" idx="4294967295"/>
            <p:custDataLst>
              <p:tags r:id="rId2"/>
            </p:custDataLst>
          </p:nvPr>
        </p:nvSpPr>
        <p:spPr>
          <a:xfrm>
            <a:off x="381000" y="685800"/>
            <a:ext cx="6096000" cy="3429000"/>
          </a:xfrm>
          <a:noFill/>
          <a:ln>
            <a:miter lim="800000"/>
          </a:ln>
        </p:spPr>
      </p:sp>
      <p:sp>
        <p:nvSpPr>
          <p:cNvPr id="64516" name="文本占位符 69634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/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9730997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灯片编号占位符 1"/>
          <p:cNvSpPr>
            <a:spLocks noGrp="1"/>
          </p:cNvSpPr>
          <p:nvPr>
            <p:ph type="sldNum"/>
            <p:custDataLst>
              <p:tags r:id="rId1"/>
            </p:custDataLst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algn="r" eaLnBrk="1" hangingPunct="1"/>
            <a:fld id="{85D0F040-EDBB-4492-9C95-08D289DC97C1}" type="slidenum">
              <a:rPr lang="en-US" altLang="en-US" sz="1200"/>
              <a:t>5</a:t>
            </a:fld>
            <a:endParaRPr lang="en-US" altLang="en-US" sz="1200"/>
          </a:p>
        </p:txBody>
      </p:sp>
      <p:sp>
        <p:nvSpPr>
          <p:cNvPr id="68611" name="幻灯片图像占位符 69633"/>
          <p:cNvSpPr>
            <a:spLocks noGrp="1" noRot="1" noChangeAspect="1" noTextEdit="1"/>
          </p:cNvSpPr>
          <p:nvPr>
            <p:ph type="sldImg" idx="4294967295"/>
            <p:custDataLst>
              <p:tags r:id="rId2"/>
            </p:custDataLst>
          </p:nvPr>
        </p:nvSpPr>
        <p:spPr>
          <a:xfrm>
            <a:off x="381000" y="685800"/>
            <a:ext cx="6096000" cy="3429000"/>
          </a:xfrm>
          <a:noFill/>
          <a:ln>
            <a:miter lim="800000"/>
          </a:ln>
        </p:spPr>
      </p:sp>
      <p:sp>
        <p:nvSpPr>
          <p:cNvPr id="68612" name="文本占位符 69634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/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340044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灯片编号占位符 1"/>
          <p:cNvSpPr>
            <a:spLocks noGrp="1"/>
          </p:cNvSpPr>
          <p:nvPr>
            <p:ph type="sldNum"/>
            <p:custDataLst>
              <p:tags r:id="rId1"/>
            </p:custDataLst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algn="r" eaLnBrk="1" hangingPunct="1"/>
            <a:fld id="{1BA8CF70-8E1A-4EE3-A083-391C48F30262}" type="slidenum">
              <a:rPr lang="en-US" altLang="en-US" sz="1200"/>
              <a:t>6</a:t>
            </a:fld>
            <a:endParaRPr lang="en-US" altLang="en-US" sz="1200"/>
          </a:p>
        </p:txBody>
      </p:sp>
      <p:sp>
        <p:nvSpPr>
          <p:cNvPr id="72707" name="幻灯片图像占位符 69633"/>
          <p:cNvSpPr>
            <a:spLocks noGrp="1" noRot="1" noChangeAspect="1" noTextEdit="1"/>
          </p:cNvSpPr>
          <p:nvPr>
            <p:ph type="sldImg" idx="4294967295"/>
            <p:custDataLst>
              <p:tags r:id="rId2"/>
            </p:custDataLst>
          </p:nvPr>
        </p:nvSpPr>
        <p:spPr>
          <a:xfrm>
            <a:off x="381000" y="685800"/>
            <a:ext cx="6096000" cy="3429000"/>
          </a:xfrm>
          <a:noFill/>
          <a:ln>
            <a:miter lim="800000"/>
          </a:ln>
        </p:spPr>
      </p:sp>
      <p:sp>
        <p:nvSpPr>
          <p:cNvPr id="72708" name="文本占位符 69634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/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9301080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灯片编号占位符 1"/>
          <p:cNvSpPr>
            <a:spLocks noGrp="1"/>
          </p:cNvSpPr>
          <p:nvPr>
            <p:ph type="sldNum"/>
            <p:custDataLst>
              <p:tags r:id="rId1"/>
            </p:custDataLst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algn="r" eaLnBrk="1" hangingPunct="1"/>
            <a:fld id="{5B5A3FDA-B765-4639-8709-7F2AA3C76E9D}" type="slidenum">
              <a:rPr lang="en-US" altLang="en-US" sz="1200"/>
              <a:t>7</a:t>
            </a:fld>
            <a:endParaRPr lang="en-US" altLang="en-US" sz="1200"/>
          </a:p>
        </p:txBody>
      </p:sp>
      <p:sp>
        <p:nvSpPr>
          <p:cNvPr id="76803" name="幻灯片图像占位符 69633"/>
          <p:cNvSpPr>
            <a:spLocks noGrp="1" noRot="1" noChangeAspect="1" noTextEdit="1"/>
          </p:cNvSpPr>
          <p:nvPr>
            <p:ph type="sldImg" idx="4294967295"/>
            <p:custDataLst>
              <p:tags r:id="rId2"/>
            </p:custDataLst>
          </p:nvPr>
        </p:nvSpPr>
        <p:spPr>
          <a:xfrm>
            <a:off x="381000" y="685800"/>
            <a:ext cx="6096000" cy="3429000"/>
          </a:xfrm>
          <a:noFill/>
          <a:ln>
            <a:miter lim="800000"/>
          </a:ln>
        </p:spPr>
      </p:sp>
      <p:sp>
        <p:nvSpPr>
          <p:cNvPr id="76804" name="文本占位符 69634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/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43332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灯片编号占位符 1"/>
          <p:cNvSpPr>
            <a:spLocks noGrp="1"/>
          </p:cNvSpPr>
          <p:nvPr>
            <p:ph type="sldNum"/>
            <p:custDataLst>
              <p:tags r:id="rId1"/>
            </p:custDataLst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>
            <a:no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algn="r" eaLnBrk="1" hangingPunct="1"/>
            <a:fld id="{E611C17B-2CC1-43D5-BA27-C5D9963D5DD9}" type="slidenum">
              <a:rPr lang="en-US" altLang="en-US" sz="1200"/>
              <a:t>8</a:t>
            </a:fld>
            <a:endParaRPr lang="en-US" altLang="en-US" sz="1200"/>
          </a:p>
        </p:txBody>
      </p:sp>
      <p:sp>
        <p:nvSpPr>
          <p:cNvPr id="80899" name="幻灯片图像占位符 69633"/>
          <p:cNvSpPr>
            <a:spLocks noGrp="1" noRot="1" noChangeAspect="1" noTextEdit="1"/>
          </p:cNvSpPr>
          <p:nvPr>
            <p:ph type="sldImg" idx="4294967295"/>
            <p:custDataLst>
              <p:tags r:id="rId2"/>
            </p:custDataLst>
          </p:nvPr>
        </p:nvSpPr>
        <p:spPr>
          <a:xfrm>
            <a:off x="381000" y="685800"/>
            <a:ext cx="6096000" cy="3429000"/>
          </a:xfrm>
          <a:noFill/>
          <a:ln>
            <a:miter lim="800000"/>
          </a:ln>
        </p:spPr>
      </p:sp>
      <p:sp>
        <p:nvSpPr>
          <p:cNvPr id="80900" name="文本占位符 69634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eaLnBrk="1" hangingPunct="1"/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2527282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1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71288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4.xml"/><Relationship Id="rId4" Type="http://schemas.openxmlformats.org/officeDocument/2006/relationships/tags" Target="../tags/tag13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9.xml"/><Relationship Id="rId4" Type="http://schemas.openxmlformats.org/officeDocument/2006/relationships/tags" Target="../tags/tag18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22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4.xml"/><Relationship Id="rId4" Type="http://schemas.openxmlformats.org/officeDocument/2006/relationships/tags" Target="../tags/tag23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7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tags" Target="../tags/tag30.xml"/><Relationship Id="rId5" Type="http://schemas.openxmlformats.org/officeDocument/2006/relationships/tags" Target="../tags/tag29.xml"/><Relationship Id="rId4" Type="http://schemas.openxmlformats.org/officeDocument/2006/relationships/tags" Target="../tags/tag28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8.xml"/><Relationship Id="rId3" Type="http://schemas.openxmlformats.org/officeDocument/2006/relationships/tags" Target="../tags/tag33.xml"/><Relationship Id="rId7" Type="http://schemas.openxmlformats.org/officeDocument/2006/relationships/tags" Target="../tags/tag37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tags" Target="../tags/tag36.xml"/><Relationship Id="rId5" Type="http://schemas.openxmlformats.org/officeDocument/2006/relationships/tags" Target="../tags/tag35.xml"/><Relationship Id="rId4" Type="http://schemas.openxmlformats.org/officeDocument/2006/relationships/tags" Target="../tags/tag34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41.xml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4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8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7.xml"/><Relationship Id="rId1" Type="http://schemas.openxmlformats.org/officeDocument/2006/relationships/tags" Target="../tags/tag46.xml"/><Relationship Id="rId6" Type="http://schemas.openxmlformats.org/officeDocument/2006/relationships/tags" Target="../tags/tag51.xml"/><Relationship Id="rId5" Type="http://schemas.openxmlformats.org/officeDocument/2006/relationships/tags" Target="../tags/tag50.xml"/><Relationship Id="rId4" Type="http://schemas.openxmlformats.org/officeDocument/2006/relationships/tags" Target="../tags/tag49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53.xml"/><Relationship Id="rId1" Type="http://schemas.openxmlformats.org/officeDocument/2006/relationships/tags" Target="../tags/tag52.xml"/><Relationship Id="rId6" Type="http://schemas.openxmlformats.org/officeDocument/2006/relationships/tags" Target="../tags/tag57.xml"/><Relationship Id="rId5" Type="http://schemas.openxmlformats.org/officeDocument/2006/relationships/tags" Target="../tags/tag56.xml"/><Relationship Id="rId4" Type="http://schemas.openxmlformats.org/officeDocument/2006/relationships/tags" Target="../tags/tag55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60.xml"/><Relationship Id="rId2" Type="http://schemas.openxmlformats.org/officeDocument/2006/relationships/tags" Target="../tags/tag59.xml"/><Relationship Id="rId1" Type="http://schemas.openxmlformats.org/officeDocument/2006/relationships/tags" Target="../tags/tag5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2.xml"/><Relationship Id="rId4" Type="http://schemas.openxmlformats.org/officeDocument/2006/relationships/tags" Target="../tags/tag6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5.xml"/><Relationship Id="rId2" Type="http://schemas.openxmlformats.org/officeDocument/2006/relationships/tags" Target="../tags/tag64.xml"/><Relationship Id="rId1" Type="http://schemas.openxmlformats.org/officeDocument/2006/relationships/tags" Target="../tags/tag63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7.xml"/><Relationship Id="rId4" Type="http://schemas.openxmlformats.org/officeDocument/2006/relationships/tags" Target="../tags/tag6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tags" Target="../tags/tag78.xml"/><Relationship Id="rId2" Type="http://schemas.openxmlformats.org/officeDocument/2006/relationships/tags" Target="../tags/tag77.xml"/><Relationship Id="rId1" Type="http://schemas.openxmlformats.org/officeDocument/2006/relationships/tags" Target="../tags/tag76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80.xml"/><Relationship Id="rId4" Type="http://schemas.openxmlformats.org/officeDocument/2006/relationships/tags" Target="../tags/tag79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tags" Target="../tags/tag83.xml"/><Relationship Id="rId2" Type="http://schemas.openxmlformats.org/officeDocument/2006/relationships/tags" Target="../tags/tag82.xml"/><Relationship Id="rId1" Type="http://schemas.openxmlformats.org/officeDocument/2006/relationships/tags" Target="../tags/tag81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85.xml"/><Relationship Id="rId4" Type="http://schemas.openxmlformats.org/officeDocument/2006/relationships/tags" Target="../tags/tag84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tags" Target="../tags/tag88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87.xml"/><Relationship Id="rId1" Type="http://schemas.openxmlformats.org/officeDocument/2006/relationships/tags" Target="../tags/tag86.xml"/><Relationship Id="rId6" Type="http://schemas.openxmlformats.org/officeDocument/2006/relationships/tags" Target="../tags/tag91.xml"/><Relationship Id="rId5" Type="http://schemas.openxmlformats.org/officeDocument/2006/relationships/tags" Target="../tags/tag90.xml"/><Relationship Id="rId4" Type="http://schemas.openxmlformats.org/officeDocument/2006/relationships/tags" Target="../tags/tag89.xml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tags" Target="../tags/tag99.xml"/><Relationship Id="rId3" Type="http://schemas.openxmlformats.org/officeDocument/2006/relationships/tags" Target="../tags/tag94.xml"/><Relationship Id="rId7" Type="http://schemas.openxmlformats.org/officeDocument/2006/relationships/tags" Target="../tags/tag98.xml"/><Relationship Id="rId2" Type="http://schemas.openxmlformats.org/officeDocument/2006/relationships/tags" Target="../tags/tag93.xml"/><Relationship Id="rId1" Type="http://schemas.openxmlformats.org/officeDocument/2006/relationships/tags" Target="../tags/tag92.xml"/><Relationship Id="rId6" Type="http://schemas.openxmlformats.org/officeDocument/2006/relationships/tags" Target="../tags/tag97.xml"/><Relationship Id="rId5" Type="http://schemas.openxmlformats.org/officeDocument/2006/relationships/tags" Target="../tags/tag96.xml"/><Relationship Id="rId4" Type="http://schemas.openxmlformats.org/officeDocument/2006/relationships/tags" Target="../tags/tag95.xml"/><Relationship Id="rId9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tags" Target="../tags/tag102.xml"/><Relationship Id="rId2" Type="http://schemas.openxmlformats.org/officeDocument/2006/relationships/tags" Target="../tags/tag101.xml"/><Relationship Id="rId1" Type="http://schemas.openxmlformats.org/officeDocument/2006/relationships/tags" Target="../tags/tag100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103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tags" Target="../tags/tag106.xml"/><Relationship Id="rId2" Type="http://schemas.openxmlformats.org/officeDocument/2006/relationships/tags" Target="../tags/tag105.xml"/><Relationship Id="rId1" Type="http://schemas.openxmlformats.org/officeDocument/2006/relationships/tags" Target="../tags/tag104.xml"/><Relationship Id="rId4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tags" Target="../tags/tag109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108.xml"/><Relationship Id="rId1" Type="http://schemas.openxmlformats.org/officeDocument/2006/relationships/tags" Target="../tags/tag107.xml"/><Relationship Id="rId6" Type="http://schemas.openxmlformats.org/officeDocument/2006/relationships/tags" Target="../tags/tag112.xml"/><Relationship Id="rId5" Type="http://schemas.openxmlformats.org/officeDocument/2006/relationships/tags" Target="../tags/tag111.xml"/><Relationship Id="rId4" Type="http://schemas.openxmlformats.org/officeDocument/2006/relationships/tags" Target="../tags/tag110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tags" Target="../tags/tag115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114.xml"/><Relationship Id="rId1" Type="http://schemas.openxmlformats.org/officeDocument/2006/relationships/tags" Target="../tags/tag113.xml"/><Relationship Id="rId6" Type="http://schemas.openxmlformats.org/officeDocument/2006/relationships/tags" Target="../tags/tag118.xml"/><Relationship Id="rId5" Type="http://schemas.openxmlformats.org/officeDocument/2006/relationships/tags" Target="../tags/tag117.xml"/><Relationship Id="rId4" Type="http://schemas.openxmlformats.org/officeDocument/2006/relationships/tags" Target="../tags/tag116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tags" Target="../tags/tag121.xml"/><Relationship Id="rId2" Type="http://schemas.openxmlformats.org/officeDocument/2006/relationships/tags" Target="../tags/tag120.xml"/><Relationship Id="rId1" Type="http://schemas.openxmlformats.org/officeDocument/2006/relationships/tags" Target="../tags/tag119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123.xml"/><Relationship Id="rId4" Type="http://schemas.openxmlformats.org/officeDocument/2006/relationships/tags" Target="../tags/tag12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tags" Target="../tags/tag126.xml"/><Relationship Id="rId2" Type="http://schemas.openxmlformats.org/officeDocument/2006/relationships/tags" Target="../tags/tag125.xml"/><Relationship Id="rId1" Type="http://schemas.openxmlformats.org/officeDocument/2006/relationships/tags" Target="../tags/tag124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128.xml"/><Relationship Id="rId4" Type="http://schemas.openxmlformats.org/officeDocument/2006/relationships/tags" Target="../tags/tag127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2022-06-14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2022-06-14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2022-06-14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2022-06-14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2022-06-14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2022-06-14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2022-06-14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2022-06-14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2022-06-14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2022-06-14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2022-06-14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2022-06-14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2022-06-14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2022-06-14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2022-06-14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2022-06-14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2022-06-14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2022-06-14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2022-06-14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2022-06-14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2022-06-14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7F2D0-5C61-4ECD-8EF0-7DC153D8299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2022-06-14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027CB-4B16-4B21-A276-8705E54D531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5664996"/>
      </p:ext>
    </p:extLst>
  </p:cSld>
  <p:clrMapOvr>
    <a:masterClrMapping/>
  </p:clrMapOvr>
  <p:transition spd="med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tags" Target="../tags/tag6.xml"/><Relationship Id="rId3" Type="http://schemas.openxmlformats.org/officeDocument/2006/relationships/slideLayout" Target="../slideLayouts/slideLayout3.xml"/><Relationship Id="rId21" Type="http://schemas.openxmlformats.org/officeDocument/2006/relationships/tags" Target="../tags/tag9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ags" Target="../tags/tag5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4.xml"/><Relationship Id="rId20" Type="http://schemas.openxmlformats.org/officeDocument/2006/relationships/tags" Target="../tags/tag8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3.xml"/><Relationship Id="rId23" Type="http://schemas.openxmlformats.org/officeDocument/2006/relationships/image" Target="file:///D:\qq&#25991;&#20214;\712321467\Image\C2C\Image2\%7b75232B38-A165-1FB7-499C-2E1C792CACB5%7d.png" TargetMode="External"/><Relationship Id="rId10" Type="http://schemas.openxmlformats.org/officeDocument/2006/relationships/slideLayout" Target="../slideLayouts/slideLayout10.xml"/><Relationship Id="rId19" Type="http://schemas.openxmlformats.org/officeDocument/2006/relationships/tags" Target="../tags/tag7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Relationship Id="rId22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ags" Target="../tags/tag71.xml"/><Relationship Id="rId3" Type="http://schemas.openxmlformats.org/officeDocument/2006/relationships/slideLayout" Target="../slideLayouts/slideLayout15.xml"/><Relationship Id="rId21" Type="http://schemas.openxmlformats.org/officeDocument/2006/relationships/tags" Target="../tags/tag74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tags" Target="../tags/tag70.xml"/><Relationship Id="rId2" Type="http://schemas.openxmlformats.org/officeDocument/2006/relationships/slideLayout" Target="../slideLayouts/slideLayout14.xml"/><Relationship Id="rId16" Type="http://schemas.openxmlformats.org/officeDocument/2006/relationships/tags" Target="../tags/tag69.xml"/><Relationship Id="rId20" Type="http://schemas.openxmlformats.org/officeDocument/2006/relationships/tags" Target="../tags/tag73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24" Type="http://schemas.openxmlformats.org/officeDocument/2006/relationships/image" Target="file:///D:\qq&#25991;&#20214;\712321467\Image\C2C\Image2\%7b75232B38-A165-1FB7-499C-2E1C792CACB5%7d.png" TargetMode="External"/><Relationship Id="rId5" Type="http://schemas.openxmlformats.org/officeDocument/2006/relationships/slideLayout" Target="../slideLayouts/slideLayout17.xml"/><Relationship Id="rId15" Type="http://schemas.openxmlformats.org/officeDocument/2006/relationships/tags" Target="../tags/tag68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22.xml"/><Relationship Id="rId19" Type="http://schemas.openxmlformats.org/officeDocument/2006/relationships/tags" Target="../tags/tag7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Relationship Id="rId22" Type="http://schemas.openxmlformats.org/officeDocument/2006/relationships/tags" Target="../tags/tag7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2022-06-14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>
            <p:custDataLst>
              <p:tags r:id="rId19"/>
            </p:custDataLst>
          </p:nvPr>
        </p:nvSpPr>
        <p:spPr>
          <a:xfrm>
            <a:off x="-1333500" y="0"/>
            <a:ext cx="939800" cy="330200"/>
          </a:xfrm>
          <a:prstGeom prst="rect">
            <a:avLst/>
          </a:prstGeom>
          <a:solidFill>
            <a:srgbClr val="DFA7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8" name="矩形 7"/>
          <p:cNvSpPr/>
          <p:nvPr userDrawn="1">
            <p:custDataLst>
              <p:tags r:id="rId20"/>
            </p:custDataLst>
          </p:nvPr>
        </p:nvSpPr>
        <p:spPr>
          <a:xfrm>
            <a:off x="-1333500" y="406400"/>
            <a:ext cx="939800" cy="330200"/>
          </a:xfrm>
          <a:prstGeom prst="rect">
            <a:avLst/>
          </a:prstGeom>
          <a:solidFill>
            <a:srgbClr val="B9CC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pic>
        <p:nvPicPr>
          <p:cNvPr id="9" name="图片 1073743875" descr="学科网 zxxk.com"/>
          <p:cNvPicPr>
            <a:picLocks noChangeAspect="1"/>
          </p:cNvPicPr>
          <p:nvPr>
            <p:custDataLst>
              <p:tags r:id="rId21"/>
            </p:custDataLst>
          </p:nvPr>
        </p:nvPicPr>
        <p:blipFill>
          <a:blip r:embed="rId22" r:link="rId23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5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6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7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2022-06-14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8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9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>
            <p:custDataLst>
              <p:tags r:id="rId20"/>
            </p:custDataLst>
          </p:nvPr>
        </p:nvSpPr>
        <p:spPr>
          <a:xfrm>
            <a:off x="-1333500" y="0"/>
            <a:ext cx="939800" cy="330200"/>
          </a:xfrm>
          <a:prstGeom prst="rect">
            <a:avLst/>
          </a:prstGeom>
          <a:solidFill>
            <a:srgbClr val="DFA7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8" name="矩形 7"/>
          <p:cNvSpPr/>
          <p:nvPr userDrawn="1">
            <p:custDataLst>
              <p:tags r:id="rId21"/>
            </p:custDataLst>
          </p:nvPr>
        </p:nvSpPr>
        <p:spPr>
          <a:xfrm>
            <a:off x="-1333500" y="406400"/>
            <a:ext cx="939800" cy="330200"/>
          </a:xfrm>
          <a:prstGeom prst="rect">
            <a:avLst/>
          </a:prstGeom>
          <a:solidFill>
            <a:srgbClr val="B9CC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pic>
        <p:nvPicPr>
          <p:cNvPr id="9" name="图片 1073743875" descr="学科网 zxxk.com"/>
          <p:cNvPicPr>
            <a:picLocks noChangeAspect="1"/>
          </p:cNvPicPr>
          <p:nvPr>
            <p:custDataLst>
              <p:tags r:id="rId22"/>
            </p:custDataLst>
          </p:nvPr>
        </p:nvPicPr>
        <p:blipFill>
          <a:blip r:embed="rId23" r:link="rId24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9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147.xml"/><Relationship Id="rId13" Type="http://schemas.openxmlformats.org/officeDocument/2006/relationships/tags" Target="../tags/tag152.xml"/><Relationship Id="rId3" Type="http://schemas.openxmlformats.org/officeDocument/2006/relationships/tags" Target="../tags/tag142.xml"/><Relationship Id="rId7" Type="http://schemas.openxmlformats.org/officeDocument/2006/relationships/tags" Target="../tags/tag146.xml"/><Relationship Id="rId12" Type="http://schemas.openxmlformats.org/officeDocument/2006/relationships/tags" Target="../tags/tag151.xml"/><Relationship Id="rId2" Type="http://schemas.openxmlformats.org/officeDocument/2006/relationships/tags" Target="../tags/tag141.xml"/><Relationship Id="rId1" Type="http://schemas.openxmlformats.org/officeDocument/2006/relationships/tags" Target="../tags/tag140.xml"/><Relationship Id="rId6" Type="http://schemas.openxmlformats.org/officeDocument/2006/relationships/tags" Target="../tags/tag145.xml"/><Relationship Id="rId11" Type="http://schemas.openxmlformats.org/officeDocument/2006/relationships/tags" Target="../tags/tag150.xml"/><Relationship Id="rId5" Type="http://schemas.openxmlformats.org/officeDocument/2006/relationships/tags" Target="../tags/tag144.xml"/><Relationship Id="rId15" Type="http://schemas.openxmlformats.org/officeDocument/2006/relationships/image" Target="../media/image2.png"/><Relationship Id="rId10" Type="http://schemas.openxmlformats.org/officeDocument/2006/relationships/tags" Target="../tags/tag149.xml"/><Relationship Id="rId4" Type="http://schemas.openxmlformats.org/officeDocument/2006/relationships/tags" Target="../tags/tag143.xml"/><Relationship Id="rId9" Type="http://schemas.openxmlformats.org/officeDocument/2006/relationships/tags" Target="../tags/tag148.xml"/><Relationship Id="rId14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image" Target="../media/image4.wmf"/><Relationship Id="rId18" Type="http://schemas.openxmlformats.org/officeDocument/2006/relationships/oleObject" Target="../embeddings/oleObject5.bin"/><Relationship Id="rId3" Type="http://schemas.openxmlformats.org/officeDocument/2006/relationships/tags" Target="../tags/tag155.xml"/><Relationship Id="rId7" Type="http://schemas.openxmlformats.org/officeDocument/2006/relationships/tags" Target="../tags/tag159.xml"/><Relationship Id="rId12" Type="http://schemas.openxmlformats.org/officeDocument/2006/relationships/oleObject" Target="../embeddings/oleObject2.bin"/><Relationship Id="rId17" Type="http://schemas.openxmlformats.org/officeDocument/2006/relationships/image" Target="../media/image6.wmf"/><Relationship Id="rId2" Type="http://schemas.openxmlformats.org/officeDocument/2006/relationships/tags" Target="../tags/tag154.xml"/><Relationship Id="rId16" Type="http://schemas.openxmlformats.org/officeDocument/2006/relationships/oleObject" Target="../embeddings/oleObject4.bin"/><Relationship Id="rId1" Type="http://schemas.openxmlformats.org/officeDocument/2006/relationships/tags" Target="../tags/tag153.xml"/><Relationship Id="rId6" Type="http://schemas.openxmlformats.org/officeDocument/2006/relationships/tags" Target="../tags/tag158.xml"/><Relationship Id="rId11" Type="http://schemas.openxmlformats.org/officeDocument/2006/relationships/image" Target="../media/image3.wmf"/><Relationship Id="rId5" Type="http://schemas.openxmlformats.org/officeDocument/2006/relationships/tags" Target="../tags/tag157.xml"/><Relationship Id="rId15" Type="http://schemas.openxmlformats.org/officeDocument/2006/relationships/image" Target="../media/image5.wmf"/><Relationship Id="rId10" Type="http://schemas.openxmlformats.org/officeDocument/2006/relationships/oleObject" Target="../embeddings/oleObject1.bin"/><Relationship Id="rId19" Type="http://schemas.openxmlformats.org/officeDocument/2006/relationships/image" Target="../media/image7.wmf"/><Relationship Id="rId4" Type="http://schemas.openxmlformats.org/officeDocument/2006/relationships/tags" Target="../tags/tag156.xml"/><Relationship Id="rId9" Type="http://schemas.openxmlformats.org/officeDocument/2006/relationships/notesSlide" Target="../notesSlides/notesSlide1.xml"/><Relationship Id="rId14" Type="http://schemas.openxmlformats.org/officeDocument/2006/relationships/oleObject" Target="../embeddings/oleObject3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169.xml"/><Relationship Id="rId13" Type="http://schemas.openxmlformats.org/officeDocument/2006/relationships/tags" Target="../tags/tag174.xml"/><Relationship Id="rId18" Type="http://schemas.openxmlformats.org/officeDocument/2006/relationships/slideLayout" Target="../slideLayouts/slideLayout13.xml"/><Relationship Id="rId3" Type="http://schemas.openxmlformats.org/officeDocument/2006/relationships/tags" Target="../tags/tag164.xml"/><Relationship Id="rId21" Type="http://schemas.openxmlformats.org/officeDocument/2006/relationships/image" Target="../media/image8.wmf"/><Relationship Id="rId7" Type="http://schemas.openxmlformats.org/officeDocument/2006/relationships/tags" Target="../tags/tag168.xml"/><Relationship Id="rId12" Type="http://schemas.openxmlformats.org/officeDocument/2006/relationships/tags" Target="../tags/tag173.xml"/><Relationship Id="rId17" Type="http://schemas.openxmlformats.org/officeDocument/2006/relationships/tags" Target="../tags/tag178.xml"/><Relationship Id="rId25" Type="http://schemas.openxmlformats.org/officeDocument/2006/relationships/image" Target="../media/image10.wmf"/><Relationship Id="rId2" Type="http://schemas.openxmlformats.org/officeDocument/2006/relationships/tags" Target="../tags/tag163.xml"/><Relationship Id="rId16" Type="http://schemas.openxmlformats.org/officeDocument/2006/relationships/tags" Target="../tags/tag177.xml"/><Relationship Id="rId20" Type="http://schemas.openxmlformats.org/officeDocument/2006/relationships/oleObject" Target="../embeddings/oleObject6.bin"/><Relationship Id="rId1" Type="http://schemas.openxmlformats.org/officeDocument/2006/relationships/tags" Target="../tags/tag162.xml"/><Relationship Id="rId6" Type="http://schemas.openxmlformats.org/officeDocument/2006/relationships/tags" Target="../tags/tag167.xml"/><Relationship Id="rId11" Type="http://schemas.openxmlformats.org/officeDocument/2006/relationships/tags" Target="../tags/tag172.xml"/><Relationship Id="rId24" Type="http://schemas.openxmlformats.org/officeDocument/2006/relationships/oleObject" Target="../embeddings/oleObject8.bin"/><Relationship Id="rId5" Type="http://schemas.openxmlformats.org/officeDocument/2006/relationships/tags" Target="../tags/tag166.xml"/><Relationship Id="rId15" Type="http://schemas.openxmlformats.org/officeDocument/2006/relationships/tags" Target="../tags/tag176.xml"/><Relationship Id="rId23" Type="http://schemas.openxmlformats.org/officeDocument/2006/relationships/image" Target="../media/image9.wmf"/><Relationship Id="rId10" Type="http://schemas.openxmlformats.org/officeDocument/2006/relationships/tags" Target="../tags/tag171.xml"/><Relationship Id="rId19" Type="http://schemas.openxmlformats.org/officeDocument/2006/relationships/notesSlide" Target="../notesSlides/notesSlide2.xml"/><Relationship Id="rId4" Type="http://schemas.openxmlformats.org/officeDocument/2006/relationships/tags" Target="../tags/tag165.xml"/><Relationship Id="rId9" Type="http://schemas.openxmlformats.org/officeDocument/2006/relationships/tags" Target="../tags/tag170.xml"/><Relationship Id="rId14" Type="http://schemas.openxmlformats.org/officeDocument/2006/relationships/tags" Target="../tags/tag175.xml"/><Relationship Id="rId22" Type="http://schemas.openxmlformats.org/officeDocument/2006/relationships/oleObject" Target="../embeddings/oleObject7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189.xml"/><Relationship Id="rId13" Type="http://schemas.openxmlformats.org/officeDocument/2006/relationships/tags" Target="../tags/tag194.xml"/><Relationship Id="rId18" Type="http://schemas.openxmlformats.org/officeDocument/2006/relationships/notesSlide" Target="../notesSlides/notesSlide3.xml"/><Relationship Id="rId3" Type="http://schemas.openxmlformats.org/officeDocument/2006/relationships/tags" Target="../tags/tag184.xml"/><Relationship Id="rId21" Type="http://schemas.openxmlformats.org/officeDocument/2006/relationships/oleObject" Target="../embeddings/oleObject10.bin"/><Relationship Id="rId7" Type="http://schemas.openxmlformats.org/officeDocument/2006/relationships/tags" Target="../tags/tag188.xml"/><Relationship Id="rId12" Type="http://schemas.openxmlformats.org/officeDocument/2006/relationships/tags" Target="../tags/tag193.xml"/><Relationship Id="rId17" Type="http://schemas.openxmlformats.org/officeDocument/2006/relationships/slideLayout" Target="../slideLayouts/slideLayout13.xml"/><Relationship Id="rId2" Type="http://schemas.openxmlformats.org/officeDocument/2006/relationships/tags" Target="../tags/tag183.xml"/><Relationship Id="rId16" Type="http://schemas.openxmlformats.org/officeDocument/2006/relationships/tags" Target="../tags/tag197.xml"/><Relationship Id="rId20" Type="http://schemas.openxmlformats.org/officeDocument/2006/relationships/image" Target="../media/image11.wmf"/><Relationship Id="rId1" Type="http://schemas.openxmlformats.org/officeDocument/2006/relationships/tags" Target="../tags/tag182.xml"/><Relationship Id="rId6" Type="http://schemas.openxmlformats.org/officeDocument/2006/relationships/tags" Target="../tags/tag187.xml"/><Relationship Id="rId11" Type="http://schemas.openxmlformats.org/officeDocument/2006/relationships/tags" Target="../tags/tag192.xml"/><Relationship Id="rId5" Type="http://schemas.openxmlformats.org/officeDocument/2006/relationships/tags" Target="../tags/tag186.xml"/><Relationship Id="rId15" Type="http://schemas.openxmlformats.org/officeDocument/2006/relationships/tags" Target="../tags/tag196.xml"/><Relationship Id="rId10" Type="http://schemas.openxmlformats.org/officeDocument/2006/relationships/tags" Target="../tags/tag191.xml"/><Relationship Id="rId19" Type="http://schemas.openxmlformats.org/officeDocument/2006/relationships/oleObject" Target="../embeddings/oleObject9.bin"/><Relationship Id="rId4" Type="http://schemas.openxmlformats.org/officeDocument/2006/relationships/tags" Target="../tags/tag185.xml"/><Relationship Id="rId9" Type="http://schemas.openxmlformats.org/officeDocument/2006/relationships/tags" Target="../tags/tag190.xml"/><Relationship Id="rId14" Type="http://schemas.openxmlformats.org/officeDocument/2006/relationships/tags" Target="../tags/tag195.xml"/><Relationship Id="rId22" Type="http://schemas.openxmlformats.org/officeDocument/2006/relationships/image" Target="../media/image12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208.xml"/><Relationship Id="rId13" Type="http://schemas.openxmlformats.org/officeDocument/2006/relationships/tags" Target="../tags/tag213.xml"/><Relationship Id="rId18" Type="http://schemas.openxmlformats.org/officeDocument/2006/relationships/tags" Target="../tags/tag218.xml"/><Relationship Id="rId3" Type="http://schemas.openxmlformats.org/officeDocument/2006/relationships/tags" Target="../tags/tag203.xml"/><Relationship Id="rId21" Type="http://schemas.openxmlformats.org/officeDocument/2006/relationships/oleObject" Target="../embeddings/oleObject11.bin"/><Relationship Id="rId7" Type="http://schemas.openxmlformats.org/officeDocument/2006/relationships/tags" Target="../tags/tag207.xml"/><Relationship Id="rId12" Type="http://schemas.openxmlformats.org/officeDocument/2006/relationships/tags" Target="../tags/tag212.xml"/><Relationship Id="rId17" Type="http://schemas.openxmlformats.org/officeDocument/2006/relationships/tags" Target="../tags/tag217.xml"/><Relationship Id="rId2" Type="http://schemas.openxmlformats.org/officeDocument/2006/relationships/tags" Target="../tags/tag202.xml"/><Relationship Id="rId16" Type="http://schemas.openxmlformats.org/officeDocument/2006/relationships/tags" Target="../tags/tag216.xml"/><Relationship Id="rId20" Type="http://schemas.openxmlformats.org/officeDocument/2006/relationships/notesSlide" Target="../notesSlides/notesSlide4.xml"/><Relationship Id="rId1" Type="http://schemas.openxmlformats.org/officeDocument/2006/relationships/tags" Target="../tags/tag201.xml"/><Relationship Id="rId6" Type="http://schemas.openxmlformats.org/officeDocument/2006/relationships/tags" Target="../tags/tag206.xml"/><Relationship Id="rId11" Type="http://schemas.openxmlformats.org/officeDocument/2006/relationships/tags" Target="../tags/tag211.xml"/><Relationship Id="rId24" Type="http://schemas.openxmlformats.org/officeDocument/2006/relationships/image" Target="../media/image14.wmf"/><Relationship Id="rId5" Type="http://schemas.openxmlformats.org/officeDocument/2006/relationships/tags" Target="../tags/tag205.xml"/><Relationship Id="rId15" Type="http://schemas.openxmlformats.org/officeDocument/2006/relationships/tags" Target="../tags/tag215.xml"/><Relationship Id="rId23" Type="http://schemas.openxmlformats.org/officeDocument/2006/relationships/oleObject" Target="../embeddings/oleObject12.bin"/><Relationship Id="rId10" Type="http://schemas.openxmlformats.org/officeDocument/2006/relationships/tags" Target="../tags/tag210.xml"/><Relationship Id="rId19" Type="http://schemas.openxmlformats.org/officeDocument/2006/relationships/slideLayout" Target="../slideLayouts/slideLayout13.xml"/><Relationship Id="rId4" Type="http://schemas.openxmlformats.org/officeDocument/2006/relationships/tags" Target="../tags/tag204.xml"/><Relationship Id="rId9" Type="http://schemas.openxmlformats.org/officeDocument/2006/relationships/tags" Target="../tags/tag209.xml"/><Relationship Id="rId14" Type="http://schemas.openxmlformats.org/officeDocument/2006/relationships/tags" Target="../tags/tag214.xml"/><Relationship Id="rId22" Type="http://schemas.openxmlformats.org/officeDocument/2006/relationships/image" Target="../media/image13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229.xml"/><Relationship Id="rId13" Type="http://schemas.openxmlformats.org/officeDocument/2006/relationships/slideLayout" Target="../slideLayouts/slideLayout13.xml"/><Relationship Id="rId3" Type="http://schemas.openxmlformats.org/officeDocument/2006/relationships/tags" Target="../tags/tag224.xml"/><Relationship Id="rId7" Type="http://schemas.openxmlformats.org/officeDocument/2006/relationships/tags" Target="../tags/tag228.xml"/><Relationship Id="rId12" Type="http://schemas.openxmlformats.org/officeDocument/2006/relationships/tags" Target="../tags/tag233.xml"/><Relationship Id="rId2" Type="http://schemas.openxmlformats.org/officeDocument/2006/relationships/tags" Target="../tags/tag223.xml"/><Relationship Id="rId16" Type="http://schemas.openxmlformats.org/officeDocument/2006/relationships/image" Target="../media/image15.wmf"/><Relationship Id="rId1" Type="http://schemas.openxmlformats.org/officeDocument/2006/relationships/tags" Target="../tags/tag222.xml"/><Relationship Id="rId6" Type="http://schemas.openxmlformats.org/officeDocument/2006/relationships/tags" Target="../tags/tag227.xml"/><Relationship Id="rId11" Type="http://schemas.openxmlformats.org/officeDocument/2006/relationships/tags" Target="../tags/tag232.xml"/><Relationship Id="rId5" Type="http://schemas.openxmlformats.org/officeDocument/2006/relationships/tags" Target="../tags/tag226.xml"/><Relationship Id="rId15" Type="http://schemas.openxmlformats.org/officeDocument/2006/relationships/oleObject" Target="../embeddings/oleObject13.bin"/><Relationship Id="rId10" Type="http://schemas.openxmlformats.org/officeDocument/2006/relationships/tags" Target="../tags/tag231.xml"/><Relationship Id="rId4" Type="http://schemas.openxmlformats.org/officeDocument/2006/relationships/tags" Target="../tags/tag225.xml"/><Relationship Id="rId9" Type="http://schemas.openxmlformats.org/officeDocument/2006/relationships/tags" Target="../tags/tag230.xml"/><Relationship Id="rId14" Type="http://schemas.openxmlformats.org/officeDocument/2006/relationships/notesSlide" Target="../notesSlides/notesSlide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244.xml"/><Relationship Id="rId13" Type="http://schemas.openxmlformats.org/officeDocument/2006/relationships/tags" Target="../tags/tag249.xml"/><Relationship Id="rId18" Type="http://schemas.openxmlformats.org/officeDocument/2006/relationships/image" Target="../media/image16.wmf"/><Relationship Id="rId3" Type="http://schemas.openxmlformats.org/officeDocument/2006/relationships/tags" Target="../tags/tag239.xml"/><Relationship Id="rId7" Type="http://schemas.openxmlformats.org/officeDocument/2006/relationships/tags" Target="../tags/tag243.xml"/><Relationship Id="rId12" Type="http://schemas.openxmlformats.org/officeDocument/2006/relationships/tags" Target="../tags/tag248.xml"/><Relationship Id="rId17" Type="http://schemas.openxmlformats.org/officeDocument/2006/relationships/oleObject" Target="../embeddings/oleObject14.bin"/><Relationship Id="rId2" Type="http://schemas.openxmlformats.org/officeDocument/2006/relationships/tags" Target="../tags/tag238.xml"/><Relationship Id="rId16" Type="http://schemas.openxmlformats.org/officeDocument/2006/relationships/notesSlide" Target="../notesSlides/notesSlide6.xml"/><Relationship Id="rId20" Type="http://schemas.openxmlformats.org/officeDocument/2006/relationships/image" Target="../media/image17.wmf"/><Relationship Id="rId1" Type="http://schemas.openxmlformats.org/officeDocument/2006/relationships/tags" Target="../tags/tag237.xml"/><Relationship Id="rId6" Type="http://schemas.openxmlformats.org/officeDocument/2006/relationships/tags" Target="../tags/tag242.xml"/><Relationship Id="rId11" Type="http://schemas.openxmlformats.org/officeDocument/2006/relationships/tags" Target="../tags/tag247.xml"/><Relationship Id="rId5" Type="http://schemas.openxmlformats.org/officeDocument/2006/relationships/tags" Target="../tags/tag241.xml"/><Relationship Id="rId15" Type="http://schemas.openxmlformats.org/officeDocument/2006/relationships/slideLayout" Target="../slideLayouts/slideLayout13.xml"/><Relationship Id="rId10" Type="http://schemas.openxmlformats.org/officeDocument/2006/relationships/tags" Target="../tags/tag246.xml"/><Relationship Id="rId19" Type="http://schemas.openxmlformats.org/officeDocument/2006/relationships/oleObject" Target="../embeddings/oleObject15.bin"/><Relationship Id="rId4" Type="http://schemas.openxmlformats.org/officeDocument/2006/relationships/tags" Target="../tags/tag240.xml"/><Relationship Id="rId9" Type="http://schemas.openxmlformats.org/officeDocument/2006/relationships/tags" Target="../tags/tag245.xml"/><Relationship Id="rId14" Type="http://schemas.openxmlformats.org/officeDocument/2006/relationships/tags" Target="../tags/tag25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256.xml"/><Relationship Id="rId7" Type="http://schemas.openxmlformats.org/officeDocument/2006/relationships/image" Target="../media/image18.wmf"/><Relationship Id="rId2" Type="http://schemas.openxmlformats.org/officeDocument/2006/relationships/tags" Target="../tags/tag255.xml"/><Relationship Id="rId1" Type="http://schemas.openxmlformats.org/officeDocument/2006/relationships/tags" Target="../tags/tag254.xml"/><Relationship Id="rId6" Type="http://schemas.openxmlformats.org/officeDocument/2006/relationships/oleObject" Target="../embeddings/oleObject16.bin"/><Relationship Id="rId5" Type="http://schemas.openxmlformats.org/officeDocument/2006/relationships/slideLayout" Target="../slideLayouts/slideLayout19.xml"/><Relationship Id="rId4" Type="http://schemas.openxmlformats.org/officeDocument/2006/relationships/tags" Target="../tags/tag25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tags" Target="../tags/tag260.xml"/><Relationship Id="rId2" Type="http://schemas.openxmlformats.org/officeDocument/2006/relationships/tags" Target="../tags/tag259.xml"/><Relationship Id="rId1" Type="http://schemas.openxmlformats.org/officeDocument/2006/relationships/tags" Target="../tags/tag258.xml"/><Relationship Id="rId5" Type="http://schemas.openxmlformats.org/officeDocument/2006/relationships/slideLayout" Target="../slideLayouts/slideLayout13.xml"/><Relationship Id="rId4" Type="http://schemas.openxmlformats.org/officeDocument/2006/relationships/tags" Target="../tags/tag26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tags" Target="../tags/tag264.xml"/><Relationship Id="rId7" Type="http://schemas.openxmlformats.org/officeDocument/2006/relationships/slideLayout" Target="../slideLayouts/slideLayout13.xml"/><Relationship Id="rId2" Type="http://schemas.openxmlformats.org/officeDocument/2006/relationships/tags" Target="../tags/tag263.xml"/><Relationship Id="rId1" Type="http://schemas.openxmlformats.org/officeDocument/2006/relationships/tags" Target="../tags/tag262.xml"/><Relationship Id="rId6" Type="http://schemas.openxmlformats.org/officeDocument/2006/relationships/tags" Target="../tags/tag267.xml"/><Relationship Id="rId5" Type="http://schemas.openxmlformats.org/officeDocument/2006/relationships/tags" Target="../tags/tag266.xml"/><Relationship Id="rId4" Type="http://schemas.openxmlformats.org/officeDocument/2006/relationships/tags" Target="../tags/tag265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emf"/><Relationship Id="rId3" Type="http://schemas.openxmlformats.org/officeDocument/2006/relationships/tags" Target="../tags/tag270.xml"/><Relationship Id="rId7" Type="http://schemas.openxmlformats.org/officeDocument/2006/relationships/oleObject" Target="../embeddings/oleObject18.bin"/><Relationship Id="rId2" Type="http://schemas.openxmlformats.org/officeDocument/2006/relationships/tags" Target="../tags/tag269.xml"/><Relationship Id="rId1" Type="http://schemas.openxmlformats.org/officeDocument/2006/relationships/tags" Target="../tags/tag268.xml"/><Relationship Id="rId6" Type="http://schemas.openxmlformats.org/officeDocument/2006/relationships/image" Target="../media/image19.emf"/><Relationship Id="rId5" Type="http://schemas.openxmlformats.org/officeDocument/2006/relationships/oleObject" Target="../embeddings/oleObject17.bin"/><Relationship Id="rId4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272.xml"/><Relationship Id="rId1" Type="http://schemas.openxmlformats.org/officeDocument/2006/relationships/tags" Target="../tags/tag271.xml"/><Relationship Id="rId5" Type="http://schemas.openxmlformats.org/officeDocument/2006/relationships/image" Target="../media/image21.emf"/><Relationship Id="rId4" Type="http://schemas.openxmlformats.org/officeDocument/2006/relationships/oleObject" Target="../embeddings/oleObject19.bin"/></Relationships>
</file>

<file path=ppt/slides/_rels/slide14.xml.rels><?xml version="1.0" encoding="UTF-8" standalone="yes"?>
<Relationships xmlns="http://schemas.openxmlformats.org/package/2006/relationships"><Relationship Id="rId13" Type="http://schemas.openxmlformats.org/officeDocument/2006/relationships/tags" Target="../tags/tag285.xml"/><Relationship Id="rId18" Type="http://schemas.openxmlformats.org/officeDocument/2006/relationships/tags" Target="../tags/tag290.xml"/><Relationship Id="rId26" Type="http://schemas.openxmlformats.org/officeDocument/2006/relationships/tags" Target="../tags/tag298.xml"/><Relationship Id="rId3" Type="http://schemas.openxmlformats.org/officeDocument/2006/relationships/tags" Target="../tags/tag275.xml"/><Relationship Id="rId21" Type="http://schemas.openxmlformats.org/officeDocument/2006/relationships/tags" Target="../tags/tag293.xml"/><Relationship Id="rId7" Type="http://schemas.openxmlformats.org/officeDocument/2006/relationships/tags" Target="../tags/tag279.xml"/><Relationship Id="rId12" Type="http://schemas.openxmlformats.org/officeDocument/2006/relationships/tags" Target="../tags/tag284.xml"/><Relationship Id="rId17" Type="http://schemas.openxmlformats.org/officeDocument/2006/relationships/tags" Target="../tags/tag289.xml"/><Relationship Id="rId25" Type="http://schemas.openxmlformats.org/officeDocument/2006/relationships/tags" Target="../tags/tag297.xml"/><Relationship Id="rId33" Type="http://schemas.openxmlformats.org/officeDocument/2006/relationships/image" Target="../media/image24.wmf"/><Relationship Id="rId2" Type="http://schemas.openxmlformats.org/officeDocument/2006/relationships/tags" Target="../tags/tag274.xml"/><Relationship Id="rId16" Type="http://schemas.openxmlformats.org/officeDocument/2006/relationships/tags" Target="../tags/tag288.xml"/><Relationship Id="rId20" Type="http://schemas.openxmlformats.org/officeDocument/2006/relationships/tags" Target="../tags/tag292.xml"/><Relationship Id="rId29" Type="http://schemas.openxmlformats.org/officeDocument/2006/relationships/image" Target="../media/image22.wmf"/><Relationship Id="rId1" Type="http://schemas.openxmlformats.org/officeDocument/2006/relationships/tags" Target="../tags/tag273.xml"/><Relationship Id="rId6" Type="http://schemas.openxmlformats.org/officeDocument/2006/relationships/tags" Target="../tags/tag278.xml"/><Relationship Id="rId11" Type="http://schemas.openxmlformats.org/officeDocument/2006/relationships/tags" Target="../tags/tag283.xml"/><Relationship Id="rId24" Type="http://schemas.openxmlformats.org/officeDocument/2006/relationships/tags" Target="../tags/tag296.xml"/><Relationship Id="rId32" Type="http://schemas.openxmlformats.org/officeDocument/2006/relationships/oleObject" Target="../embeddings/oleObject22.bin"/><Relationship Id="rId5" Type="http://schemas.openxmlformats.org/officeDocument/2006/relationships/tags" Target="../tags/tag277.xml"/><Relationship Id="rId15" Type="http://schemas.openxmlformats.org/officeDocument/2006/relationships/tags" Target="../tags/tag287.xml"/><Relationship Id="rId23" Type="http://schemas.openxmlformats.org/officeDocument/2006/relationships/tags" Target="../tags/tag295.xml"/><Relationship Id="rId28" Type="http://schemas.openxmlformats.org/officeDocument/2006/relationships/oleObject" Target="../embeddings/oleObject20.bin"/><Relationship Id="rId10" Type="http://schemas.openxmlformats.org/officeDocument/2006/relationships/tags" Target="../tags/tag282.xml"/><Relationship Id="rId19" Type="http://schemas.openxmlformats.org/officeDocument/2006/relationships/tags" Target="../tags/tag291.xml"/><Relationship Id="rId31" Type="http://schemas.openxmlformats.org/officeDocument/2006/relationships/image" Target="../media/image23.wmf"/><Relationship Id="rId4" Type="http://schemas.openxmlformats.org/officeDocument/2006/relationships/tags" Target="../tags/tag276.xml"/><Relationship Id="rId9" Type="http://schemas.openxmlformats.org/officeDocument/2006/relationships/tags" Target="../tags/tag281.xml"/><Relationship Id="rId14" Type="http://schemas.openxmlformats.org/officeDocument/2006/relationships/tags" Target="../tags/tag286.xml"/><Relationship Id="rId22" Type="http://schemas.openxmlformats.org/officeDocument/2006/relationships/tags" Target="../tags/tag294.xml"/><Relationship Id="rId27" Type="http://schemas.openxmlformats.org/officeDocument/2006/relationships/slideLayout" Target="../slideLayouts/slideLayout19.xml"/><Relationship Id="rId30" Type="http://schemas.openxmlformats.org/officeDocument/2006/relationships/oleObject" Target="../embeddings/oleObject21.bin"/><Relationship Id="rId8" Type="http://schemas.openxmlformats.org/officeDocument/2006/relationships/tags" Target="../tags/tag280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tags" Target="../tags/tag306.xml"/><Relationship Id="rId13" Type="http://schemas.openxmlformats.org/officeDocument/2006/relationships/tags" Target="../tags/tag311.xml"/><Relationship Id="rId18" Type="http://schemas.openxmlformats.org/officeDocument/2006/relationships/tags" Target="../tags/tag316.xml"/><Relationship Id="rId26" Type="http://schemas.openxmlformats.org/officeDocument/2006/relationships/slideLayout" Target="../slideLayouts/slideLayout19.xml"/><Relationship Id="rId3" Type="http://schemas.openxmlformats.org/officeDocument/2006/relationships/tags" Target="../tags/tag301.xml"/><Relationship Id="rId21" Type="http://schemas.openxmlformats.org/officeDocument/2006/relationships/tags" Target="../tags/tag319.xml"/><Relationship Id="rId7" Type="http://schemas.openxmlformats.org/officeDocument/2006/relationships/tags" Target="../tags/tag305.xml"/><Relationship Id="rId12" Type="http://schemas.openxmlformats.org/officeDocument/2006/relationships/tags" Target="../tags/tag310.xml"/><Relationship Id="rId17" Type="http://schemas.openxmlformats.org/officeDocument/2006/relationships/tags" Target="../tags/tag315.xml"/><Relationship Id="rId25" Type="http://schemas.openxmlformats.org/officeDocument/2006/relationships/tags" Target="../tags/tag323.xml"/><Relationship Id="rId2" Type="http://schemas.openxmlformats.org/officeDocument/2006/relationships/tags" Target="../tags/tag300.xml"/><Relationship Id="rId16" Type="http://schemas.openxmlformats.org/officeDocument/2006/relationships/tags" Target="../tags/tag314.xml"/><Relationship Id="rId20" Type="http://schemas.openxmlformats.org/officeDocument/2006/relationships/tags" Target="../tags/tag318.xml"/><Relationship Id="rId29" Type="http://schemas.openxmlformats.org/officeDocument/2006/relationships/oleObject" Target="../embeddings/oleObject24.bin"/><Relationship Id="rId1" Type="http://schemas.openxmlformats.org/officeDocument/2006/relationships/tags" Target="../tags/tag299.xml"/><Relationship Id="rId6" Type="http://schemas.openxmlformats.org/officeDocument/2006/relationships/tags" Target="../tags/tag304.xml"/><Relationship Id="rId11" Type="http://schemas.openxmlformats.org/officeDocument/2006/relationships/tags" Target="../tags/tag309.xml"/><Relationship Id="rId24" Type="http://schemas.openxmlformats.org/officeDocument/2006/relationships/tags" Target="../tags/tag322.xml"/><Relationship Id="rId32" Type="http://schemas.openxmlformats.org/officeDocument/2006/relationships/oleObject" Target="../embeddings/oleObject26.bin"/><Relationship Id="rId5" Type="http://schemas.openxmlformats.org/officeDocument/2006/relationships/tags" Target="../tags/tag303.xml"/><Relationship Id="rId15" Type="http://schemas.openxmlformats.org/officeDocument/2006/relationships/tags" Target="../tags/tag313.xml"/><Relationship Id="rId23" Type="http://schemas.openxmlformats.org/officeDocument/2006/relationships/tags" Target="../tags/tag321.xml"/><Relationship Id="rId28" Type="http://schemas.openxmlformats.org/officeDocument/2006/relationships/image" Target="../media/image25.wmf"/><Relationship Id="rId10" Type="http://schemas.openxmlformats.org/officeDocument/2006/relationships/tags" Target="../tags/tag308.xml"/><Relationship Id="rId19" Type="http://schemas.openxmlformats.org/officeDocument/2006/relationships/tags" Target="../tags/tag317.xml"/><Relationship Id="rId31" Type="http://schemas.openxmlformats.org/officeDocument/2006/relationships/oleObject" Target="../embeddings/oleObject25.bin"/><Relationship Id="rId4" Type="http://schemas.openxmlformats.org/officeDocument/2006/relationships/tags" Target="../tags/tag302.xml"/><Relationship Id="rId9" Type="http://schemas.openxmlformats.org/officeDocument/2006/relationships/tags" Target="../tags/tag307.xml"/><Relationship Id="rId14" Type="http://schemas.openxmlformats.org/officeDocument/2006/relationships/tags" Target="../tags/tag312.xml"/><Relationship Id="rId22" Type="http://schemas.openxmlformats.org/officeDocument/2006/relationships/tags" Target="../tags/tag320.xml"/><Relationship Id="rId27" Type="http://schemas.openxmlformats.org/officeDocument/2006/relationships/oleObject" Target="../embeddings/oleObject23.bin"/><Relationship Id="rId30" Type="http://schemas.openxmlformats.org/officeDocument/2006/relationships/image" Target="../media/image26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tags" Target="../tags/tag326.xml"/><Relationship Id="rId2" Type="http://schemas.openxmlformats.org/officeDocument/2006/relationships/tags" Target="../tags/tag325.xml"/><Relationship Id="rId1" Type="http://schemas.openxmlformats.org/officeDocument/2006/relationships/tags" Target="../tags/tag324.xml"/><Relationship Id="rId5" Type="http://schemas.openxmlformats.org/officeDocument/2006/relationships/image" Target="../media/image27.png"/><Relationship Id="rId4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tags" Target="../tags/tag329.xml"/><Relationship Id="rId2" Type="http://schemas.openxmlformats.org/officeDocument/2006/relationships/tags" Target="../tags/tag328.xml"/><Relationship Id="rId1" Type="http://schemas.openxmlformats.org/officeDocument/2006/relationships/tags" Target="../tags/tag327.xml"/><Relationship Id="rId6" Type="http://schemas.openxmlformats.org/officeDocument/2006/relationships/image" Target="../media/image27.png"/><Relationship Id="rId5" Type="http://schemas.openxmlformats.org/officeDocument/2006/relationships/slideLayout" Target="../slideLayouts/slideLayout13.xml"/><Relationship Id="rId4" Type="http://schemas.openxmlformats.org/officeDocument/2006/relationships/tags" Target="../tags/tag330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tags" Target="../tags/tag333.xml"/><Relationship Id="rId7" Type="http://schemas.openxmlformats.org/officeDocument/2006/relationships/slideLayout" Target="../slideLayouts/slideLayout13.xml"/><Relationship Id="rId2" Type="http://schemas.openxmlformats.org/officeDocument/2006/relationships/tags" Target="../tags/tag332.xml"/><Relationship Id="rId1" Type="http://schemas.openxmlformats.org/officeDocument/2006/relationships/tags" Target="../tags/tag331.xml"/><Relationship Id="rId6" Type="http://schemas.openxmlformats.org/officeDocument/2006/relationships/tags" Target="../tags/tag336.xml"/><Relationship Id="rId5" Type="http://schemas.openxmlformats.org/officeDocument/2006/relationships/tags" Target="../tags/tag335.xml"/><Relationship Id="rId4" Type="http://schemas.openxmlformats.org/officeDocument/2006/relationships/tags" Target="../tags/tag33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339.xml"/><Relationship Id="rId7" Type="http://schemas.openxmlformats.org/officeDocument/2006/relationships/image" Target="../media/image27.png"/><Relationship Id="rId2" Type="http://schemas.openxmlformats.org/officeDocument/2006/relationships/tags" Target="../tags/tag338.xml"/><Relationship Id="rId1" Type="http://schemas.openxmlformats.org/officeDocument/2006/relationships/tags" Target="../tags/tag337.xml"/><Relationship Id="rId6" Type="http://schemas.openxmlformats.org/officeDocument/2006/relationships/slideLayout" Target="../slideLayouts/slideLayout13.xml"/><Relationship Id="rId5" Type="http://schemas.openxmlformats.org/officeDocument/2006/relationships/tags" Target="../tags/tag341.xml"/><Relationship Id="rId4" Type="http://schemas.openxmlformats.org/officeDocument/2006/relationships/tags" Target="../tags/tag34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29.emf"/><Relationship Id="rId2" Type="http://schemas.openxmlformats.org/officeDocument/2006/relationships/tags" Target="../tags/tag343.xml"/><Relationship Id="rId1" Type="http://schemas.openxmlformats.org/officeDocument/2006/relationships/tags" Target="../tags/tag342.xml"/><Relationship Id="rId6" Type="http://schemas.openxmlformats.org/officeDocument/2006/relationships/oleObject" Target="../embeddings/oleObject28.bin"/><Relationship Id="rId5" Type="http://schemas.openxmlformats.org/officeDocument/2006/relationships/image" Target="../media/image28.emf"/><Relationship Id="rId4" Type="http://schemas.openxmlformats.org/officeDocument/2006/relationships/oleObject" Target="../embeddings/oleObject27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31.emf"/><Relationship Id="rId2" Type="http://schemas.openxmlformats.org/officeDocument/2006/relationships/tags" Target="../tags/tag345.xml"/><Relationship Id="rId1" Type="http://schemas.openxmlformats.org/officeDocument/2006/relationships/tags" Target="../tags/tag344.xml"/><Relationship Id="rId6" Type="http://schemas.openxmlformats.org/officeDocument/2006/relationships/oleObject" Target="../embeddings/oleObject30.bin"/><Relationship Id="rId5" Type="http://schemas.openxmlformats.org/officeDocument/2006/relationships/image" Target="../media/image30.emf"/><Relationship Id="rId4" Type="http://schemas.openxmlformats.org/officeDocument/2006/relationships/oleObject" Target="../embeddings/oleObject29.bin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tags" Target="../tags/tag353.xml"/><Relationship Id="rId3" Type="http://schemas.openxmlformats.org/officeDocument/2006/relationships/tags" Target="../tags/tag348.xml"/><Relationship Id="rId7" Type="http://schemas.openxmlformats.org/officeDocument/2006/relationships/tags" Target="../tags/tag352.xml"/><Relationship Id="rId2" Type="http://schemas.openxmlformats.org/officeDocument/2006/relationships/tags" Target="../tags/tag347.xml"/><Relationship Id="rId1" Type="http://schemas.openxmlformats.org/officeDocument/2006/relationships/tags" Target="../tags/tag346.xml"/><Relationship Id="rId6" Type="http://schemas.openxmlformats.org/officeDocument/2006/relationships/tags" Target="../tags/tag351.xml"/><Relationship Id="rId5" Type="http://schemas.openxmlformats.org/officeDocument/2006/relationships/tags" Target="../tags/tag350.xml"/><Relationship Id="rId10" Type="http://schemas.openxmlformats.org/officeDocument/2006/relationships/slideLayout" Target="../slideLayouts/slideLayout19.xml"/><Relationship Id="rId4" Type="http://schemas.openxmlformats.org/officeDocument/2006/relationships/tags" Target="../tags/tag349.xml"/><Relationship Id="rId9" Type="http://schemas.openxmlformats.org/officeDocument/2006/relationships/tags" Target="../tags/tag354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tags" Target="../tags/tag362.xml"/><Relationship Id="rId13" Type="http://schemas.openxmlformats.org/officeDocument/2006/relationships/tags" Target="../tags/tag367.xml"/><Relationship Id="rId18" Type="http://schemas.openxmlformats.org/officeDocument/2006/relationships/tags" Target="../tags/tag372.xml"/><Relationship Id="rId26" Type="http://schemas.openxmlformats.org/officeDocument/2006/relationships/oleObject" Target="../embeddings/oleObject32.bin"/><Relationship Id="rId3" Type="http://schemas.openxmlformats.org/officeDocument/2006/relationships/tags" Target="../tags/tag357.xml"/><Relationship Id="rId21" Type="http://schemas.openxmlformats.org/officeDocument/2006/relationships/tags" Target="../tags/tag375.xml"/><Relationship Id="rId7" Type="http://schemas.openxmlformats.org/officeDocument/2006/relationships/tags" Target="../tags/tag361.xml"/><Relationship Id="rId12" Type="http://schemas.openxmlformats.org/officeDocument/2006/relationships/tags" Target="../tags/tag366.xml"/><Relationship Id="rId17" Type="http://schemas.openxmlformats.org/officeDocument/2006/relationships/tags" Target="../tags/tag371.xml"/><Relationship Id="rId25" Type="http://schemas.openxmlformats.org/officeDocument/2006/relationships/image" Target="../media/image32.wmf"/><Relationship Id="rId2" Type="http://schemas.openxmlformats.org/officeDocument/2006/relationships/tags" Target="../tags/tag356.xml"/><Relationship Id="rId16" Type="http://schemas.openxmlformats.org/officeDocument/2006/relationships/tags" Target="../tags/tag370.xml"/><Relationship Id="rId20" Type="http://schemas.openxmlformats.org/officeDocument/2006/relationships/tags" Target="../tags/tag374.xml"/><Relationship Id="rId1" Type="http://schemas.openxmlformats.org/officeDocument/2006/relationships/tags" Target="../tags/tag355.xml"/><Relationship Id="rId6" Type="http://schemas.openxmlformats.org/officeDocument/2006/relationships/tags" Target="../tags/tag360.xml"/><Relationship Id="rId11" Type="http://schemas.openxmlformats.org/officeDocument/2006/relationships/tags" Target="../tags/tag365.xml"/><Relationship Id="rId24" Type="http://schemas.openxmlformats.org/officeDocument/2006/relationships/oleObject" Target="../embeddings/oleObject31.bin"/><Relationship Id="rId5" Type="http://schemas.openxmlformats.org/officeDocument/2006/relationships/tags" Target="../tags/tag359.xml"/><Relationship Id="rId15" Type="http://schemas.openxmlformats.org/officeDocument/2006/relationships/tags" Target="../tags/tag369.xml"/><Relationship Id="rId23" Type="http://schemas.openxmlformats.org/officeDocument/2006/relationships/notesSlide" Target="../notesSlides/notesSlide7.xml"/><Relationship Id="rId10" Type="http://schemas.openxmlformats.org/officeDocument/2006/relationships/tags" Target="../tags/tag364.xml"/><Relationship Id="rId19" Type="http://schemas.openxmlformats.org/officeDocument/2006/relationships/tags" Target="../tags/tag373.xml"/><Relationship Id="rId4" Type="http://schemas.openxmlformats.org/officeDocument/2006/relationships/tags" Target="../tags/tag358.xml"/><Relationship Id="rId9" Type="http://schemas.openxmlformats.org/officeDocument/2006/relationships/tags" Target="../tags/tag363.xml"/><Relationship Id="rId14" Type="http://schemas.openxmlformats.org/officeDocument/2006/relationships/tags" Target="../tags/tag368.xml"/><Relationship Id="rId22" Type="http://schemas.openxmlformats.org/officeDocument/2006/relationships/slideLayout" Target="../slideLayouts/slideLayout19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tags" Target="../tags/tag385.xml"/><Relationship Id="rId3" Type="http://schemas.openxmlformats.org/officeDocument/2006/relationships/tags" Target="../tags/tag380.xml"/><Relationship Id="rId7" Type="http://schemas.openxmlformats.org/officeDocument/2006/relationships/tags" Target="../tags/tag384.xml"/><Relationship Id="rId12" Type="http://schemas.openxmlformats.org/officeDocument/2006/relationships/image" Target="../media/image35.png"/><Relationship Id="rId2" Type="http://schemas.openxmlformats.org/officeDocument/2006/relationships/tags" Target="../tags/tag379.xml"/><Relationship Id="rId1" Type="http://schemas.openxmlformats.org/officeDocument/2006/relationships/tags" Target="../tags/tag378.xml"/><Relationship Id="rId6" Type="http://schemas.openxmlformats.org/officeDocument/2006/relationships/tags" Target="../tags/tag383.xml"/><Relationship Id="rId11" Type="http://schemas.openxmlformats.org/officeDocument/2006/relationships/image" Target="../media/image34.png"/><Relationship Id="rId5" Type="http://schemas.openxmlformats.org/officeDocument/2006/relationships/tags" Target="../tags/tag382.xml"/><Relationship Id="rId10" Type="http://schemas.openxmlformats.org/officeDocument/2006/relationships/image" Target="../media/image33.png"/><Relationship Id="rId4" Type="http://schemas.openxmlformats.org/officeDocument/2006/relationships/tags" Target="../tags/tag381.xml"/><Relationship Id="rId9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2" Type="http://schemas.openxmlformats.org/officeDocument/2006/relationships/package" Target="../embeddings/Microsoft_Word_Document.docx"/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1"/>
            </p:custDataLst>
          </p:nvPr>
        </p:nvSpPr>
        <p:spPr>
          <a:xfrm>
            <a:off x="2927648" y="2420888"/>
            <a:ext cx="63367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anose="020B0604020202020204" pitchFamily="34" charset="0"/>
            </a:pPr>
            <a:r>
              <a:rPr lang="zh-CN" alt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10.1.</a:t>
            </a:r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事件的关系和运算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文本框 153711"/>
          <p:cNvSpPr/>
          <p:nvPr>
            <p:custDataLst>
              <p:tags r:id="rId1"/>
            </p:custDataLst>
          </p:nvPr>
        </p:nvSpPr>
        <p:spPr>
          <a:xfrm>
            <a:off x="572798" y="809896"/>
            <a:ext cx="3683877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Char char="•"/>
              <a:defRPr sz="320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defRPr sz="28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defRPr sz="24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defRPr sz="20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5pPr>
          </a:lstStyle>
          <a:p>
            <a:pPr marL="0" lvl="0" indent="0" defTabSz="457200">
              <a:spcBef>
                <a:spcPct val="50000"/>
              </a:spcBef>
              <a:buNone/>
            </a:pP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样本空间有关概念：</a:t>
            </a:r>
          </a:p>
        </p:txBody>
      </p:sp>
      <p:sp>
        <p:nvSpPr>
          <p:cNvPr id="3075" name="文本框 3"/>
          <p:cNvSpPr/>
          <p:nvPr>
            <p:custDataLst>
              <p:tags r:id="rId2"/>
            </p:custDataLst>
          </p:nvPr>
        </p:nvSpPr>
        <p:spPr>
          <a:xfrm>
            <a:off x="983432" y="1974168"/>
            <a:ext cx="7549197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Char char="•"/>
              <a:defRPr sz="320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defRPr sz="28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defRPr sz="24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defRPr sz="20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5pPr>
          </a:lstStyle>
          <a:p>
            <a:pPr marL="0" lvl="0" indent="0" defTabSz="457200">
              <a:spcBef>
                <a:spcPct val="0"/>
              </a:spcBef>
              <a:buNone/>
            </a:pP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(2)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样本空间：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全体样本点的集合，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用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Ω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表示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.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076" name="文本框 153711"/>
          <p:cNvSpPr/>
          <p:nvPr>
            <p:custDataLst>
              <p:tags r:id="rId3"/>
            </p:custDataLst>
          </p:nvPr>
        </p:nvSpPr>
        <p:spPr>
          <a:xfrm>
            <a:off x="572798" y="2553537"/>
            <a:ext cx="3841702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Char char="•"/>
              <a:defRPr sz="320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defRPr sz="28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defRPr sz="24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defRPr sz="20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5pPr>
          </a:lstStyle>
          <a:p>
            <a:pPr marL="0" lvl="0" indent="0" defTabSz="457200">
              <a:spcBef>
                <a:spcPct val="50000"/>
              </a:spcBef>
              <a:buNone/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</a:rPr>
              <a:t>2. 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随机事件有关概念：</a:t>
            </a:r>
          </a:p>
        </p:txBody>
      </p:sp>
      <p:sp>
        <p:nvSpPr>
          <p:cNvPr id="3077" name="文本框 5"/>
          <p:cNvSpPr/>
          <p:nvPr>
            <p:custDataLst>
              <p:tags r:id="rId4"/>
            </p:custDataLst>
          </p:nvPr>
        </p:nvSpPr>
        <p:spPr>
          <a:xfrm>
            <a:off x="983432" y="3116679"/>
            <a:ext cx="6658610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Char char="•"/>
              <a:defRPr sz="320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defRPr sz="28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defRPr sz="24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defRPr sz="20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5pPr>
          </a:lstStyle>
          <a:p>
            <a:pPr marL="0" lvl="0" indent="0" defTabSz="457200">
              <a:spcBef>
                <a:spcPct val="0"/>
              </a:spcBef>
              <a:buNone/>
            </a:pP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(1)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基本事件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: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只包含一个样本点的事件.</a:t>
            </a:r>
          </a:p>
        </p:txBody>
      </p:sp>
      <p:sp>
        <p:nvSpPr>
          <p:cNvPr id="3079" name="文本框 8"/>
          <p:cNvSpPr/>
          <p:nvPr>
            <p:custDataLst>
              <p:tags r:id="rId5"/>
            </p:custDataLst>
          </p:nvPr>
        </p:nvSpPr>
        <p:spPr>
          <a:xfrm>
            <a:off x="983432" y="4259190"/>
            <a:ext cx="728091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Char char="•"/>
              <a:defRPr sz="320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defRPr sz="28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defRPr sz="24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defRPr sz="20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5pPr>
          </a:lstStyle>
          <a:p>
            <a:pPr marL="0" lvl="0" indent="0" defTabSz="457200">
              <a:spcBef>
                <a:spcPct val="0"/>
              </a:spcBef>
              <a:buNone/>
            </a:pP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(3)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事件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A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发生：</a:t>
            </a:r>
            <a:r>
              <a:rPr lang="en-US" altLang="zh-CN" sz="2800" b="1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当且仅当A中某个样本点出现.</a:t>
            </a:r>
          </a:p>
        </p:txBody>
      </p:sp>
      <p:sp>
        <p:nvSpPr>
          <p:cNvPr id="3081" name="文本框 10"/>
          <p:cNvSpPr/>
          <p:nvPr>
            <p:custDataLst>
              <p:tags r:id="rId6"/>
            </p:custDataLst>
          </p:nvPr>
        </p:nvSpPr>
        <p:spPr>
          <a:xfrm>
            <a:off x="994227" y="4918492"/>
            <a:ext cx="8122736" cy="52322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Char char="•"/>
              <a:defRPr sz="320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defRPr sz="28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defRPr sz="24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defRPr sz="20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5pPr>
          </a:lstStyle>
          <a:p>
            <a:pPr marL="0" lvl="0" indent="0" algn="l" defTabSz="457200">
              <a:spcBef>
                <a:spcPct val="0"/>
              </a:spcBef>
              <a:buNone/>
            </a:pP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(4)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必然事件：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在每次试验中总有一个样本点发生.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宋体" panose="02010600030101010101" pitchFamily="2" charset="-122"/>
            </a:endParaRPr>
          </a:p>
        </p:txBody>
      </p:sp>
      <p:sp>
        <p:nvSpPr>
          <p:cNvPr id="3083" name="文本框 12"/>
          <p:cNvSpPr/>
          <p:nvPr>
            <p:custDataLst>
              <p:tags r:id="rId7"/>
            </p:custDataLst>
          </p:nvPr>
        </p:nvSpPr>
        <p:spPr>
          <a:xfrm>
            <a:off x="8734980" y="4893707"/>
            <a:ext cx="2364750" cy="52322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Char char="•"/>
              <a:defRPr sz="320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defRPr sz="28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defRPr sz="24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defRPr sz="20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5pPr>
          </a:lstStyle>
          <a:p>
            <a:pPr marL="0" lvl="0" indent="0" defTabSz="457200">
              <a:spcBef>
                <a:spcPct val="0"/>
              </a:spcBef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Ω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为必然事件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.</a:t>
            </a:r>
          </a:p>
        </p:txBody>
      </p:sp>
      <p:sp>
        <p:nvSpPr>
          <p:cNvPr id="3084" name="文本框 13"/>
          <p:cNvSpPr/>
          <p:nvPr>
            <p:custDataLst>
              <p:tags r:id="rId8"/>
            </p:custDataLst>
          </p:nvPr>
        </p:nvSpPr>
        <p:spPr>
          <a:xfrm>
            <a:off x="983432" y="5511880"/>
            <a:ext cx="681164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Char char="•"/>
              <a:defRPr sz="320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defRPr sz="28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defRPr sz="24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defRPr sz="20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5pPr>
          </a:lstStyle>
          <a:p>
            <a:pPr marL="0" lvl="0" indent="0" defTabSz="457200">
              <a:spcBef>
                <a:spcPct val="0"/>
              </a:spcBef>
              <a:buNone/>
            </a:pP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(5)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不可能事件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：</a:t>
            </a:r>
            <a:r>
              <a:rPr lang="en-US" altLang="zh-CN" sz="2800" b="1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在每次试验中都不会发生.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cs typeface="Times New Roman" panose="02020603050405020304" pitchFamily="18" charset="0"/>
              <a:sym typeface="宋体" panose="02010600030101010101" pitchFamily="2" charset="-122"/>
            </a:endParaRPr>
          </a:p>
        </p:txBody>
      </p:sp>
      <p:sp>
        <p:nvSpPr>
          <p:cNvPr id="3086" name="文本框 15"/>
          <p:cNvSpPr/>
          <p:nvPr>
            <p:custDataLst>
              <p:tags r:id="rId9"/>
            </p:custDataLst>
          </p:nvPr>
        </p:nvSpPr>
        <p:spPr>
          <a:xfrm>
            <a:off x="7718467" y="5487095"/>
            <a:ext cx="2710999" cy="52322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Char char="•"/>
              <a:defRPr sz="320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defRPr sz="28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defRPr sz="24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defRPr sz="20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5pPr>
          </a:lstStyle>
          <a:p>
            <a:pPr marL="0" lvl="0" indent="0" defTabSz="457200">
              <a:spcBef>
                <a:spcPct val="0"/>
              </a:spcBef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∅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为不可能事件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.</a:t>
            </a:r>
          </a:p>
        </p:txBody>
      </p:sp>
      <p:sp>
        <p:nvSpPr>
          <p:cNvPr id="3087" name="文本框 16"/>
          <p:cNvSpPr/>
          <p:nvPr>
            <p:custDataLst>
              <p:tags r:id="rId10"/>
            </p:custDataLst>
          </p:nvPr>
        </p:nvSpPr>
        <p:spPr>
          <a:xfrm>
            <a:off x="986607" y="3669129"/>
            <a:ext cx="80873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Char char="•"/>
              <a:defRPr sz="320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defRPr sz="28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defRPr sz="24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defRPr sz="20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5pPr>
          </a:lstStyle>
          <a:p>
            <a:pPr marL="0" lvl="0" indent="0" defTabSz="457200">
              <a:spcBef>
                <a:spcPct val="0"/>
              </a:spcBef>
              <a:buNone/>
            </a:pP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(2)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随机事件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(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简称事件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)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：</a:t>
            </a:r>
            <a:r>
              <a:rPr lang="en-US" altLang="zh-CN" sz="2800" b="1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样本空间</a:t>
            </a:r>
            <a:r>
              <a:rPr lang="en-US" altLang="zh-CN" sz="2800" b="1" i="1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Ω</a:t>
            </a:r>
            <a:r>
              <a:rPr lang="en-US" altLang="zh-CN" sz="2800" b="1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的子集.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宋体" panose="02010600030101010101" pitchFamily="2" charset="-122"/>
            </a:endParaRPr>
          </a:p>
        </p:txBody>
      </p:sp>
      <p:sp>
        <p:nvSpPr>
          <p:cNvPr id="3090" name="文本框 19"/>
          <p:cNvSpPr/>
          <p:nvPr>
            <p:custDataLst>
              <p:tags r:id="rId11"/>
            </p:custDataLst>
          </p:nvPr>
        </p:nvSpPr>
        <p:spPr>
          <a:xfrm>
            <a:off x="983432" y="1395816"/>
            <a:ext cx="9335724" cy="5296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Char char="•"/>
              <a:defRPr sz="320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defRPr sz="28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defRPr sz="24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defRPr sz="20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5pPr>
          </a:lstStyle>
          <a:p>
            <a:pPr marL="0" lvl="0" indent="0" defTabSz="457200">
              <a:spcBef>
                <a:spcPct val="0"/>
              </a:spcBef>
              <a:buNone/>
            </a:pP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(1)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样本点：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随机试验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E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的每个可能的基本结果，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用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ω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表示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.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宋体" panose="02010600030101010101" pitchFamily="2" charset="-122"/>
            </a:endParaRPr>
          </a:p>
        </p:txBody>
      </p:sp>
      <p:pic>
        <p:nvPicPr>
          <p:cNvPr id="3092" name="New picture"/>
          <p:cNvPicPr/>
          <p:nvPr>
            <p:custDataLst>
              <p:tags r:id="rId12"/>
            </p:custDataLst>
          </p:nvPr>
        </p:nvPicPr>
        <p:blipFill>
          <a:blip r:embed="rId15"/>
          <a:stretch>
            <a:fillRect/>
          </a:stretch>
        </p:blipFill>
        <p:spPr>
          <a:xfrm>
            <a:off x="13538200" y="11938000"/>
            <a:ext cx="317500" cy="228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文本框 7"/>
          <p:cNvSpPr txBox="1"/>
          <p:nvPr>
            <p:custDataLst>
              <p:tags r:id="rId13"/>
            </p:custDataLst>
          </p:nvPr>
        </p:nvSpPr>
        <p:spPr>
          <a:xfrm>
            <a:off x="146420" y="155269"/>
            <a:ext cx="19880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复习回顾：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  <p:cond evt="onBegin" delay="0">
                          <p:tn val="12"/>
                        </p:cond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  <p:cond evt="onBegin" delay="0">
                          <p:tn val="17"/>
                        </p:cond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 fill="hold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  <p:cond evt="onBegin" delay="0">
                          <p:tn val="22"/>
                        </p:cond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 fill="hold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  <p:cond evt="onBegin" delay="0">
                          <p:tn val="27"/>
                        </p:cond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 fill="hold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  <p:cond evt="onBegin" delay="0">
                          <p:tn val="32"/>
                        </p:cond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 fill="hold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  <p:cond evt="onBegin" delay="0">
                          <p:tn val="37"/>
                        </p:cond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 fill="hold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  <p:cond evt="onBegin" delay="0">
                          <p:tn val="42"/>
                        </p:cond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 fill="hold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  <p:cond evt="onBegin" delay="0">
                          <p:tn val="47"/>
                        </p:cond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 fill="hold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  <p:cond evt="onBegin" delay="0">
                          <p:tn val="52"/>
                        </p:cond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 fill="hold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5" grpId="0"/>
      <p:bldP spid="3076" grpId="0"/>
      <p:bldP spid="3077" grpId="0"/>
      <p:bldP spid="3079" grpId="0"/>
      <p:bldP spid="3081" grpId="0"/>
      <p:bldP spid="3083" grpId="0"/>
      <p:bldP spid="3084" grpId="0"/>
      <p:bldP spid="3086" grpId="0"/>
      <p:bldP spid="3087" grpId="0"/>
      <p:bldP spid="309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文本框 7"/>
          <p:cNvSpPr/>
          <p:nvPr>
            <p:custDataLst>
              <p:tags r:id="rId1"/>
            </p:custDataLst>
          </p:nvPr>
        </p:nvSpPr>
        <p:spPr>
          <a:xfrm>
            <a:off x="233627" y="20645"/>
            <a:ext cx="11839038" cy="345325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4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0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1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1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</a:lstStyle>
          <a:p>
            <a:pPr marL="0" lvl="0" indent="0" defTabSz="45720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2600" b="1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探究 </a:t>
            </a:r>
            <a:r>
              <a:rPr lang="zh-CN" altLang="en-US" sz="26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在掷骰子的试验中</a:t>
            </a:r>
            <a:r>
              <a:rPr lang="en-US" altLang="zh-CN" sz="26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, </a:t>
            </a:r>
            <a:r>
              <a:rPr lang="zh-CN" altLang="en-US" sz="26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观察骰子朝上面的点数</a:t>
            </a:r>
            <a:r>
              <a:rPr lang="en-US" altLang="zh-CN" sz="26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, </a:t>
            </a:r>
            <a:r>
              <a:rPr lang="zh-CN" altLang="en-US" sz="26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我们可以定义许多事件</a:t>
            </a:r>
            <a:r>
              <a:rPr lang="en-US" altLang="zh-CN" sz="26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, </a:t>
            </a:r>
            <a:r>
              <a:rPr lang="zh-CN" altLang="en-US" sz="26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例如：</a:t>
            </a:r>
            <a:endParaRPr lang="en-US" altLang="zh-CN" sz="2600" b="1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marL="0" lvl="0" indent="0" defTabSz="45720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26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      C</a:t>
            </a:r>
            <a:r>
              <a:rPr lang="en-US" altLang="zh-CN" sz="2600" b="1" i="1" baseline="-250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i </a:t>
            </a:r>
            <a:r>
              <a:rPr lang="en-US" altLang="zh-CN" sz="26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 “</a:t>
            </a:r>
            <a:r>
              <a:rPr lang="zh-CN" altLang="en-US" sz="26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点数为</a:t>
            </a:r>
            <a:r>
              <a:rPr lang="en-US" altLang="zh-CN" sz="2600" b="1" i="1" err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i</a:t>
            </a:r>
            <a:r>
              <a:rPr lang="en-US" altLang="zh-CN" sz="26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 , </a:t>
            </a:r>
            <a:r>
              <a:rPr lang="en-US" altLang="zh-CN" sz="2600" b="1" i="1" err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i </a:t>
            </a:r>
            <a:r>
              <a:rPr lang="en-US" altLang="zh-CN" sz="26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=1, 2, 3, 4, 5, 6</a:t>
            </a:r>
            <a:r>
              <a:rPr lang="zh-CN" altLang="en-US" sz="26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；</a:t>
            </a:r>
            <a:endParaRPr lang="en-US" altLang="zh-CN" sz="2600" b="1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marL="0" lvl="0" indent="0" defTabSz="45720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26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	  D</a:t>
            </a:r>
            <a:r>
              <a:rPr lang="en-US" altLang="zh-CN" sz="2600" b="1" baseline="-250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6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= “</a:t>
            </a:r>
            <a:r>
              <a:rPr lang="zh-CN" altLang="en-US" sz="26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点数不大于</a:t>
            </a:r>
            <a:r>
              <a:rPr lang="en-US" altLang="zh-CN" sz="26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3” , D</a:t>
            </a:r>
            <a:r>
              <a:rPr lang="en-US" altLang="zh-CN" sz="2600" b="1" baseline="-250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6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= “</a:t>
            </a:r>
            <a:r>
              <a:rPr lang="zh-CN" altLang="en-US" sz="26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点数大于</a:t>
            </a:r>
            <a:r>
              <a:rPr lang="en-US" altLang="zh-CN" sz="26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3” </a:t>
            </a:r>
            <a:r>
              <a:rPr lang="zh-CN" altLang="en-US" sz="26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；</a:t>
            </a:r>
            <a:endParaRPr lang="en-US" altLang="zh-CN" sz="2600" b="1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marL="0" lvl="0" indent="0" defTabSz="45720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26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	  E</a:t>
            </a:r>
            <a:r>
              <a:rPr lang="en-US" altLang="zh-CN" sz="2600" b="1" baseline="-250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6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= “</a:t>
            </a:r>
            <a:r>
              <a:rPr lang="zh-CN" altLang="en-US" sz="26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点数为</a:t>
            </a:r>
            <a:r>
              <a:rPr lang="en-US" altLang="zh-CN" sz="26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6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或</a:t>
            </a:r>
            <a:r>
              <a:rPr lang="en-US" altLang="zh-CN" sz="26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2” , E</a:t>
            </a:r>
            <a:r>
              <a:rPr lang="en-US" altLang="zh-CN" sz="2600" b="1" baseline="-250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6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= “</a:t>
            </a:r>
            <a:r>
              <a:rPr lang="zh-CN" altLang="en-US" sz="26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点数为</a:t>
            </a:r>
            <a:r>
              <a:rPr lang="en-US" altLang="zh-CN" sz="26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6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或</a:t>
            </a:r>
            <a:r>
              <a:rPr lang="en-US" altLang="zh-CN" sz="26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3” </a:t>
            </a:r>
            <a:r>
              <a:rPr lang="zh-CN" altLang="en-US" sz="26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；</a:t>
            </a:r>
            <a:endParaRPr lang="en-US" altLang="zh-CN" sz="2600" b="1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marL="0" lvl="0" indent="0" defTabSz="45720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26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	  F = “</a:t>
            </a:r>
            <a:r>
              <a:rPr lang="zh-CN" altLang="en-US" sz="26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点数为偶数</a:t>
            </a:r>
            <a:r>
              <a:rPr lang="en-US" altLang="zh-CN" sz="26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 , G = “</a:t>
            </a:r>
            <a:r>
              <a:rPr lang="zh-CN" altLang="en-US" sz="26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点数为奇数</a:t>
            </a:r>
            <a:r>
              <a:rPr lang="en-US" altLang="zh-CN" sz="26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 </a:t>
            </a:r>
            <a:r>
              <a:rPr lang="zh-CN" altLang="en-US" sz="26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；</a:t>
            </a:r>
            <a:endParaRPr lang="en-US" altLang="zh-CN" sz="2600" b="1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marL="0" lvl="0" indent="0" defTabSz="457200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6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  你还能否写出这个试验中其他的一些事件吗？请用集合的形式表示这些事件，借助集合与集合的关系与运算，你能发现这些事件之间的联系吗？</a:t>
            </a:r>
            <a:endParaRPr lang="zh-CN" altLang="en-US" sz="260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439186387"/>
              </p:ext>
            </p:extLst>
          </p:nvPr>
        </p:nvGraphicFramePr>
        <p:xfrm>
          <a:off x="613721" y="4381781"/>
          <a:ext cx="7773670" cy="43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7265670" imgH="376555" progId="Equation.DSMT4">
                  <p:embed/>
                </p:oleObj>
              </mc:Choice>
              <mc:Fallback>
                <p:oleObj name="Equation" r:id="rId10" imgW="7265670" imgH="376555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13721" y="4381781"/>
                        <a:ext cx="7773670" cy="432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 noChangeAspect="1"/>
          </p:cNvGraphicFramePr>
          <p:nvPr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493239317"/>
              </p:ext>
            </p:extLst>
          </p:nvPr>
        </p:nvGraphicFramePr>
        <p:xfrm>
          <a:off x="770566" y="4825064"/>
          <a:ext cx="7371715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12" imgW="7351395" imgH="415925" progId="Equation.DSMT4">
                  <p:embed/>
                </p:oleObj>
              </mc:Choice>
              <mc:Fallback>
                <p:oleObj r:id="rId12" imgW="7351395" imgH="415925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770566" y="4825064"/>
                        <a:ext cx="7371715" cy="431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/>
          <p:cNvGraphicFramePr>
            <a:graphicFrameLocks noChangeAspect="1"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997617041"/>
              </p:ext>
            </p:extLst>
          </p:nvPr>
        </p:nvGraphicFramePr>
        <p:xfrm>
          <a:off x="770566" y="5305802"/>
          <a:ext cx="745998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14" imgW="8162290" imgH="425450" progId="Equation.DSMT4">
                  <p:embed/>
                </p:oleObj>
              </mc:Choice>
              <mc:Fallback>
                <p:oleObj r:id="rId14" imgW="8162290" imgH="42545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770566" y="5305802"/>
                        <a:ext cx="7459980" cy="431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对象 10"/>
          <p:cNvGraphicFramePr>
            <a:graphicFrameLocks noChangeAspect="1"/>
          </p:cNvGraphicFramePr>
          <p:nvPr>
            <p:custDataLst>
              <p:tags r:id="rId5"/>
            </p:custDataLst>
            <p:extLst>
              <p:ext uri="{D42A27DB-BD31-4B8C-83A1-F6EECF244321}">
                <p14:modId xmlns:p14="http://schemas.microsoft.com/office/powerpoint/2010/main" val="969152653"/>
              </p:ext>
            </p:extLst>
          </p:nvPr>
        </p:nvGraphicFramePr>
        <p:xfrm>
          <a:off x="767408" y="5791112"/>
          <a:ext cx="6195846" cy="4385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6" imgW="3530520" imgH="228600" progId="Equation.DSMT4">
                  <p:embed/>
                </p:oleObj>
              </mc:Choice>
              <mc:Fallback>
                <p:oleObj name="Equation" r:id="rId16" imgW="353052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767408" y="5791112"/>
                        <a:ext cx="6195846" cy="43851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对象 12"/>
          <p:cNvGraphicFramePr>
            <a:graphicFrameLocks noChangeAspect="1"/>
          </p:cNvGraphicFramePr>
          <p:nvPr>
            <p:custDataLst>
              <p:tags r:id="rId6"/>
            </p:custDataLst>
            <p:extLst>
              <p:ext uri="{D42A27DB-BD31-4B8C-83A1-F6EECF244321}">
                <p14:modId xmlns:p14="http://schemas.microsoft.com/office/powerpoint/2010/main" val="3916170169"/>
              </p:ext>
            </p:extLst>
          </p:nvPr>
        </p:nvGraphicFramePr>
        <p:xfrm>
          <a:off x="767408" y="6283133"/>
          <a:ext cx="7762875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8" imgW="3670200" imgH="215640" progId="Equation.DSMT4">
                  <p:embed/>
                </p:oleObj>
              </mc:Choice>
              <mc:Fallback>
                <p:oleObj name="Equation" r:id="rId18" imgW="3670200" imgH="21564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767408" y="6283133"/>
                        <a:ext cx="7762875" cy="431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矩形 9"/>
          <p:cNvSpPr/>
          <p:nvPr>
            <p:custDataLst>
              <p:tags r:id="rId7"/>
            </p:custDataLst>
          </p:nvPr>
        </p:nvSpPr>
        <p:spPr>
          <a:xfrm>
            <a:off x="233627" y="3386375"/>
            <a:ext cx="11737304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dirty="0"/>
              <a:t>   事实上</a:t>
            </a:r>
            <a:r>
              <a:rPr lang="en-US" altLang="zh-CN" sz="2400" b="1" dirty="0"/>
              <a:t>, </a:t>
            </a:r>
            <a:r>
              <a:rPr lang="zh-CN" altLang="en-US" sz="2400" b="1" dirty="0"/>
              <a:t>利用样本空间的子集表示事件</a:t>
            </a:r>
            <a:r>
              <a:rPr lang="en-US" altLang="zh-CN" sz="2400" b="1" dirty="0"/>
              <a:t>, </a:t>
            </a:r>
            <a:r>
              <a:rPr lang="zh-CN" altLang="en-US" sz="2400" b="1" dirty="0"/>
              <a:t>使我们可以利用集合的知识研究随机事件</a:t>
            </a:r>
            <a:r>
              <a:rPr lang="en-US" altLang="zh-CN" sz="2400" b="1" dirty="0"/>
              <a:t>, </a:t>
            </a:r>
            <a:r>
              <a:rPr lang="zh-CN" altLang="en-US" sz="2400" b="1" dirty="0"/>
              <a:t>从而为研究概率的性质和计算等提供有效而简便的方法</a:t>
            </a:r>
            <a:r>
              <a:rPr lang="en-US" altLang="zh-CN" sz="2400" b="1" dirty="0"/>
              <a:t>, </a:t>
            </a:r>
            <a:r>
              <a:rPr lang="zh-CN" altLang="en-US" sz="2400" b="1" dirty="0"/>
              <a:t>下面我们按照这一思路展开研究.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Text Box 6"/>
          <p:cNvSpPr/>
          <p:nvPr>
            <p:custDataLst>
              <p:tags r:id="rId1"/>
            </p:custDataLst>
          </p:nvPr>
        </p:nvSpPr>
        <p:spPr>
          <a:xfrm>
            <a:off x="695400" y="1052736"/>
            <a:ext cx="8261350" cy="217290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由已知得：</a:t>
            </a:r>
            <a:r>
              <a:rPr lang="en-US" altLang="zh-CN" sz="2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C</a:t>
            </a:r>
            <a:r>
              <a:rPr lang="en-US" altLang="zh-CN" sz="2600" b="1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1 </a:t>
            </a:r>
            <a:r>
              <a:rPr lang="en-US" altLang="zh-CN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= {1}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和</a:t>
            </a:r>
            <a:r>
              <a:rPr lang="en-US" altLang="zh-CN" sz="2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G </a:t>
            </a:r>
            <a:r>
              <a:rPr lang="en-US" altLang="zh-CN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= {1, 3, 5}</a:t>
            </a:r>
            <a:endParaRPr lang="zh-CN" altLang="en-US" sz="2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宋体" panose="02010600030101010101" pitchFamily="2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显然，如果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事件</a:t>
            </a:r>
            <a:r>
              <a:rPr lang="en-US" altLang="zh-CN" sz="26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C</a:t>
            </a:r>
            <a:r>
              <a:rPr lang="en-US" altLang="zh-CN" sz="26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发生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，那么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事件</a:t>
            </a:r>
            <a:r>
              <a:rPr lang="en-US" altLang="zh-CN" sz="26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G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一定发生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. </a:t>
            </a: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用集合表示就是</a:t>
            </a: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也就是说，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事件</a:t>
            </a:r>
            <a:r>
              <a:rPr lang="en-US" altLang="zh-CN" sz="26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G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包含事件</a:t>
            </a:r>
            <a:r>
              <a:rPr lang="en-US" altLang="zh-CN" sz="26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C</a:t>
            </a:r>
            <a:r>
              <a:rPr lang="en-US" altLang="zh-CN" sz="26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en-US" altLang="zh-CN" sz="2600" b="1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.</a:t>
            </a:r>
          </a:p>
        </p:txBody>
      </p:sp>
      <p:sp>
        <p:nvSpPr>
          <p:cNvPr id="2" name="文本框 1"/>
          <p:cNvSpPr txBox="1"/>
          <p:nvPr>
            <p:custDataLst>
              <p:tags r:id="rId2"/>
            </p:custDataLst>
          </p:nvPr>
        </p:nvSpPr>
        <p:spPr>
          <a:xfrm>
            <a:off x="191344" y="142114"/>
            <a:ext cx="11809312" cy="10525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 anchor="t">
            <a:spAutoFit/>
          </a:bodyPr>
          <a:lstStyle/>
          <a:p>
            <a:pPr algn="l">
              <a:lnSpc>
                <a:spcPct val="120000"/>
              </a:lnSpc>
              <a:buClrTx/>
              <a:buSzTx/>
              <a:buFontTx/>
            </a:pPr>
            <a:r>
              <a:rPr lang="zh-CN" altLang="en-US" sz="2600" b="1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 思考</a:t>
            </a:r>
            <a:r>
              <a:rPr lang="en-US" altLang="zh-CN" sz="2600" b="1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zh-CN" altLang="en-US" sz="2600" b="1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  </a:t>
            </a:r>
            <a:r>
              <a:rPr lang="zh-CN" altLang="en-US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用集合的形式表示</a:t>
            </a:r>
            <a:r>
              <a:rPr lang="zh-CN" altLang="en-US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事件</a:t>
            </a:r>
            <a:r>
              <a:rPr lang="en-US" altLang="zh-CN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C</a:t>
            </a:r>
            <a:r>
              <a:rPr lang="en-US" altLang="zh-CN" sz="2600" b="1" baseline="-2500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1 </a:t>
            </a:r>
            <a:r>
              <a:rPr lang="en-US" altLang="zh-CN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=“</a:t>
            </a:r>
            <a:r>
              <a:rPr lang="zh-CN" altLang="en-US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点数为</a:t>
            </a:r>
            <a:r>
              <a:rPr lang="en-US" altLang="zh-CN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1 ”</a:t>
            </a:r>
            <a:r>
              <a:rPr lang="zh-CN" altLang="en-US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和事件</a:t>
            </a:r>
            <a:r>
              <a:rPr lang="en-US" altLang="zh-CN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G =“</a:t>
            </a:r>
            <a:r>
              <a:rPr lang="zh-CN" altLang="en-US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点数为奇数</a:t>
            </a:r>
            <a:r>
              <a:rPr lang="en-US" altLang="zh-CN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”</a:t>
            </a:r>
            <a:r>
              <a:rPr lang="zh-CN" altLang="en-US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，借助集合与集合的关系和运算，分析这些事件之间的关系</a:t>
            </a:r>
            <a:r>
              <a:rPr lang="en-US" altLang="zh-CN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.</a:t>
            </a:r>
            <a:endParaRPr lang="zh-CN" altLang="en-US" sz="260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9" name="对象 8"/>
          <p:cNvGraphicFramePr>
            <a:graphicFrameLocks noChangeAspect="1"/>
          </p:cNvGraphicFramePr>
          <p:nvPr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585155135"/>
              </p:ext>
            </p:extLst>
          </p:nvPr>
        </p:nvGraphicFramePr>
        <p:xfrm>
          <a:off x="3110025" y="2161770"/>
          <a:ext cx="3164512" cy="5104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0" imgW="1549080" imgH="228600" progId="Equation.DSMT4">
                  <p:embed/>
                </p:oleObj>
              </mc:Choice>
              <mc:Fallback>
                <p:oleObj name="Equation" r:id="rId20" imgW="154908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3110025" y="2161770"/>
                        <a:ext cx="3164512" cy="51045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组合 2"/>
          <p:cNvGrpSpPr/>
          <p:nvPr>
            <p:custDataLst>
              <p:tags r:id="rId4"/>
            </p:custDataLst>
          </p:nvPr>
        </p:nvGrpSpPr>
        <p:grpSpPr>
          <a:xfrm>
            <a:off x="425450" y="3044077"/>
            <a:ext cx="11449050" cy="1076705"/>
            <a:chOff x="407368" y="3018595"/>
            <a:chExt cx="11449050" cy="1076705"/>
          </a:xfrm>
        </p:grpSpPr>
        <p:sp>
          <p:nvSpPr>
            <p:cNvPr id="11" name="Text Box 6"/>
            <p:cNvSpPr/>
            <p:nvPr>
              <p:custDataLst>
                <p:tags r:id="rId16"/>
              </p:custDataLst>
            </p:nvPr>
          </p:nvSpPr>
          <p:spPr>
            <a:xfrm>
              <a:off x="407368" y="3018595"/>
              <a:ext cx="11449050" cy="107670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lvl="5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lvl="6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lvl="7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lvl="8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lnSpc>
                  <a:spcPct val="130000"/>
                </a:lnSpc>
                <a:spcBef>
                  <a:spcPct val="0"/>
                </a:spcBef>
                <a:buNone/>
              </a:pPr>
              <a:r>
                <a:rPr lang="en-US" altLang="zh-CN" sz="2600" b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       </a:t>
              </a:r>
              <a:r>
                <a:rPr lang="zh-CN" altLang="en-US" sz="2600" b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一般地，若</a:t>
              </a:r>
              <a:r>
                <a:rPr lang="zh-CN" altLang="en-US" sz="26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事件</a:t>
              </a:r>
              <a:r>
                <a:rPr sz="2600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A</a:t>
              </a:r>
              <a:r>
                <a:rPr lang="zh-CN" altLang="en-US" sz="26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发生</a:t>
              </a:r>
              <a:r>
                <a:rPr lang="zh-CN" altLang="en-US" sz="2600" b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，则</a:t>
              </a:r>
              <a:r>
                <a:rPr lang="zh-CN" altLang="en-US" sz="26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事件</a:t>
              </a:r>
              <a:r>
                <a:rPr sz="2600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B</a:t>
              </a:r>
              <a:r>
                <a:rPr lang="zh-CN" altLang="en-US" sz="26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一定发生</a:t>
              </a:r>
              <a:r>
                <a:rPr lang="zh-CN" altLang="en-US" sz="2600" b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，我们就称事件</a:t>
              </a:r>
              <a:r>
                <a:rPr sz="2600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B</a:t>
              </a:r>
              <a:r>
                <a:rPr lang="zh-CN" altLang="en-US" sz="26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包含</a:t>
              </a:r>
              <a:r>
                <a:rPr lang="zh-CN" altLang="en-US" sz="2600" b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事件</a:t>
              </a:r>
              <a:r>
                <a:rPr sz="2600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A</a:t>
              </a:r>
              <a:r>
                <a:rPr lang="en-US" altLang="zh-CN" sz="26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(</a:t>
              </a:r>
              <a:r>
                <a:rPr lang="zh-CN" altLang="en-US" sz="2600" b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或事件</a:t>
              </a:r>
              <a:r>
                <a:rPr sz="2600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A</a:t>
              </a:r>
              <a:r>
                <a:rPr lang="zh-CN" altLang="en-US" sz="26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包含于</a:t>
              </a:r>
              <a:r>
                <a:rPr lang="zh-CN" altLang="en-US" sz="2600" b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事件</a:t>
              </a:r>
              <a:r>
                <a:rPr sz="2600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B</a:t>
              </a:r>
              <a:r>
                <a:rPr lang="en-US" altLang="zh-CN" sz="2600" b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)</a:t>
              </a:r>
              <a:r>
                <a:rPr lang="zh-CN" altLang="en-US" sz="2600" b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，记作                              如图示</a:t>
              </a:r>
              <a:r>
                <a:rPr lang="en-US" altLang="zh-CN" sz="2600" b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.</a:t>
              </a:r>
            </a:p>
          </p:txBody>
        </p:sp>
        <p:graphicFrame>
          <p:nvGraphicFramePr>
            <p:cNvPr id="13" name="对象 12"/>
            <p:cNvGraphicFramePr>
              <a:graphicFrameLocks noChangeAspect="1"/>
            </p:cNvGraphicFramePr>
            <p:nvPr>
              <p:custDataLst>
                <p:tags r:id="rId17"/>
              </p:custDataLst>
              <p:extLst>
                <p:ext uri="{D42A27DB-BD31-4B8C-83A1-F6EECF244321}">
                  <p14:modId xmlns:p14="http://schemas.microsoft.com/office/powerpoint/2010/main" val="2008046676"/>
                </p:ext>
              </p:extLst>
            </p:nvPr>
          </p:nvGraphicFramePr>
          <p:xfrm>
            <a:off x="4325371" y="3599856"/>
            <a:ext cx="2365375" cy="4905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2" imgW="1143000" imgH="215640" progId="Equation.DSMT4">
                    <p:embed/>
                  </p:oleObj>
                </mc:Choice>
                <mc:Fallback>
                  <p:oleObj name="Equation" r:id="rId22" imgW="1143000" imgH="2156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3"/>
                        <a:stretch>
                          <a:fillRect/>
                        </a:stretch>
                      </p:blipFill>
                      <p:spPr>
                        <a:xfrm>
                          <a:off x="4325371" y="3599856"/>
                          <a:ext cx="2365375" cy="49053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" name="组合 3"/>
          <p:cNvGrpSpPr/>
          <p:nvPr>
            <p:custDataLst>
              <p:tags r:id="rId5"/>
            </p:custDataLst>
          </p:nvPr>
        </p:nvGrpSpPr>
        <p:grpSpPr>
          <a:xfrm>
            <a:off x="425450" y="5721663"/>
            <a:ext cx="11341100" cy="1076705"/>
            <a:chOff x="371475" y="4128544"/>
            <a:chExt cx="11341100" cy="1076705"/>
          </a:xfrm>
        </p:grpSpPr>
        <p:sp>
          <p:nvSpPr>
            <p:cNvPr id="17" name="文本框 16"/>
            <p:cNvSpPr txBox="1"/>
            <p:nvPr>
              <p:custDataLst>
                <p:tags r:id="rId14"/>
              </p:custDataLst>
            </p:nvPr>
          </p:nvSpPr>
          <p:spPr>
            <a:xfrm>
              <a:off x="371475" y="4128544"/>
              <a:ext cx="11341100" cy="107670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lnSpc>
                  <a:spcPct val="130000"/>
                </a:lnSpc>
                <a:buClrTx/>
                <a:buSzTx/>
                <a:buFontTx/>
              </a:pPr>
              <a:r>
                <a:rPr lang="en-US" altLang="zh-CN" sz="2600" b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宋体" panose="02010600030101010101" pitchFamily="2" charset="-122"/>
                </a:rPr>
                <a:t>       </a:t>
              </a:r>
              <a:r>
                <a:rPr lang="zh-CN" altLang="en-US" sz="2600" b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宋体" panose="02010600030101010101" pitchFamily="2" charset="-122"/>
                </a:rPr>
                <a:t>特别地，如果</a:t>
              </a:r>
              <a:r>
                <a:rPr lang="zh-CN" altLang="en-US" sz="26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宋体" panose="02010600030101010101" pitchFamily="2" charset="-122"/>
                </a:rPr>
                <a:t>事件</a:t>
              </a:r>
              <a:r>
                <a:rPr lang="en-US" altLang="zh-CN" sz="26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宋体" panose="02010600030101010101" pitchFamily="2" charset="-122"/>
                </a:rPr>
                <a:t>B</a:t>
              </a:r>
              <a:r>
                <a:rPr lang="zh-CN" altLang="en-US" sz="26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宋体" panose="02010600030101010101" pitchFamily="2" charset="-122"/>
                </a:rPr>
                <a:t>包含事件</a:t>
              </a:r>
              <a:r>
                <a:rPr lang="en-US" altLang="zh-CN" sz="26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宋体" panose="02010600030101010101" pitchFamily="2" charset="-122"/>
                </a:rPr>
                <a:t>A</a:t>
              </a:r>
              <a:r>
                <a:rPr lang="zh-CN" altLang="en-US" sz="2600" b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宋体" panose="02010600030101010101" pitchFamily="2" charset="-122"/>
                </a:rPr>
                <a:t>，</a:t>
              </a:r>
              <a:r>
                <a:rPr lang="zh-CN" altLang="en-US" sz="26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宋体" panose="02010600030101010101" pitchFamily="2" charset="-122"/>
                </a:rPr>
                <a:t>事件</a:t>
              </a:r>
              <a:r>
                <a:rPr lang="en-US" altLang="zh-CN" sz="26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宋体" panose="02010600030101010101" pitchFamily="2" charset="-122"/>
                </a:rPr>
                <a:t>A</a:t>
              </a:r>
              <a:r>
                <a:rPr lang="zh-CN" altLang="en-US" sz="26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宋体" panose="02010600030101010101" pitchFamily="2" charset="-122"/>
                </a:rPr>
                <a:t>也包含</a:t>
              </a:r>
              <a:r>
                <a:rPr lang="en-US" altLang="zh-CN" sz="26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宋体" panose="02010600030101010101" pitchFamily="2" charset="-122"/>
                </a:rPr>
                <a:t>B</a:t>
              </a:r>
              <a:r>
                <a:rPr lang="zh-CN" altLang="en-US" sz="2600" b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宋体" panose="02010600030101010101" pitchFamily="2" charset="-122"/>
                </a:rPr>
                <a:t>，即</a:t>
              </a:r>
              <a:r>
                <a:rPr lang="zh-CN" altLang="en-US" sz="2600" b="1">
                  <a:latin typeface="Times New Roman" panose="02020603050405020304" pitchFamily="18" charset="0"/>
                  <a:cs typeface="Times New Roman" panose="02020603050405020304" pitchFamily="18" charset="0"/>
                  <a:sym typeface="宋体" panose="02010600030101010101" pitchFamily="2" charset="-122"/>
                </a:rPr>
                <a:t>                               </a:t>
              </a:r>
              <a:r>
                <a:rPr lang="zh-CN" altLang="en-US" sz="2600" b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宋体" panose="02010600030101010101" pitchFamily="2" charset="-122"/>
                </a:rPr>
                <a:t>则称事件</a:t>
              </a:r>
              <a:r>
                <a:rPr lang="en-US" altLang="zh-CN" sz="2600" b="1" i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宋体" panose="02010600030101010101" pitchFamily="2" charset="-122"/>
                </a:rPr>
                <a:t>A</a:t>
              </a:r>
              <a:r>
                <a:rPr lang="zh-CN" altLang="en-US" sz="2600" b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宋体" panose="02010600030101010101" pitchFamily="2" charset="-122"/>
                </a:rPr>
                <a:t>与事件</a:t>
              </a:r>
              <a:r>
                <a:rPr lang="en-US" altLang="zh-CN" sz="2600" b="1" i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宋体" panose="02010600030101010101" pitchFamily="2" charset="-122"/>
                </a:rPr>
                <a:t>B</a:t>
              </a:r>
              <a:r>
                <a:rPr lang="zh-CN" altLang="en-US" sz="26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宋体" panose="02010600030101010101" pitchFamily="2" charset="-122"/>
                </a:rPr>
                <a:t>相等</a:t>
              </a:r>
              <a:r>
                <a:rPr lang="zh-CN" altLang="en-US" sz="2600" b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宋体" panose="02010600030101010101" pitchFamily="2" charset="-122"/>
                </a:rPr>
                <a:t>，记作</a:t>
              </a:r>
              <a:r>
                <a:rPr lang="en-US" altLang="zh-CN" sz="26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宋体" panose="02010600030101010101" pitchFamily="2" charset="-122"/>
                </a:rPr>
                <a:t>A</a:t>
              </a:r>
              <a:r>
                <a:rPr lang="en-US" altLang="zh-CN" sz="26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宋体" panose="02010600030101010101" pitchFamily="2" charset="-122"/>
                </a:rPr>
                <a:t>=</a:t>
              </a:r>
              <a:r>
                <a:rPr lang="en-US" altLang="zh-CN" sz="26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宋体" panose="02010600030101010101" pitchFamily="2" charset="-122"/>
                </a:rPr>
                <a:t>B</a:t>
              </a:r>
              <a:r>
                <a:rPr lang="en-US" altLang="zh-CN" sz="2600" b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宋体" panose="02010600030101010101" pitchFamily="2" charset="-122"/>
                </a:rPr>
                <a:t>.</a:t>
              </a:r>
              <a:endParaRPr lang="zh-CN" altLang="en-US" sz="26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aphicFrame>
          <p:nvGraphicFramePr>
            <p:cNvPr id="18" name="对象 17"/>
            <p:cNvGraphicFramePr>
              <a:graphicFrameLocks noChangeAspect="1"/>
            </p:cNvGraphicFramePr>
            <p:nvPr>
              <p:custDataLst>
                <p:tags r:id="rId15"/>
              </p:custDataLst>
              <p:extLst>
                <p:ext uri="{D42A27DB-BD31-4B8C-83A1-F6EECF244321}">
                  <p14:modId xmlns:p14="http://schemas.microsoft.com/office/powerpoint/2010/main" val="3808770680"/>
                </p:ext>
              </p:extLst>
            </p:nvPr>
          </p:nvGraphicFramePr>
          <p:xfrm>
            <a:off x="8582025" y="4204431"/>
            <a:ext cx="2392363" cy="4619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4" imgW="1155600" imgH="203040" progId="Equation.DSMT4">
                    <p:embed/>
                  </p:oleObj>
                </mc:Choice>
                <mc:Fallback>
                  <p:oleObj name="Equation" r:id="rId24" imgW="1155600" imgH="2030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5"/>
                        <a:stretch>
                          <a:fillRect/>
                        </a:stretch>
                      </p:blipFill>
                      <p:spPr>
                        <a:xfrm>
                          <a:off x="8582025" y="4204431"/>
                          <a:ext cx="2392363" cy="461963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0" name="组合 19"/>
          <p:cNvGrpSpPr>
            <a:grpSpLocks noChangeAspect="1"/>
          </p:cNvGrpSpPr>
          <p:nvPr>
            <p:custDataLst>
              <p:tags r:id="rId6"/>
            </p:custDataLst>
          </p:nvPr>
        </p:nvGrpSpPr>
        <p:grpSpPr>
          <a:xfrm>
            <a:off x="3575720" y="4194489"/>
            <a:ext cx="2792265" cy="1545257"/>
            <a:chOff x="5685" y="4593"/>
            <a:chExt cx="4990" cy="2575"/>
          </a:xfrm>
        </p:grpSpPr>
        <p:sp>
          <p:nvSpPr>
            <p:cNvPr id="21" name="矩形 20"/>
            <p:cNvSpPr/>
            <p:nvPr>
              <p:custDataLst>
                <p:tags r:id="rId8"/>
              </p:custDataLst>
            </p:nvPr>
          </p:nvSpPr>
          <p:spPr>
            <a:xfrm>
              <a:off x="5685" y="4593"/>
              <a:ext cx="4990" cy="2495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22" name="椭圆 21"/>
            <p:cNvSpPr/>
            <p:nvPr>
              <p:custDataLst>
                <p:tags r:id="rId9"/>
              </p:custDataLst>
            </p:nvPr>
          </p:nvSpPr>
          <p:spPr>
            <a:xfrm>
              <a:off x="5866" y="4855"/>
              <a:ext cx="4642" cy="1904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23" name="椭圆 22"/>
            <p:cNvSpPr/>
            <p:nvPr>
              <p:custDataLst>
                <p:tags r:id="rId10"/>
              </p:custDataLst>
            </p:nvPr>
          </p:nvSpPr>
          <p:spPr>
            <a:xfrm>
              <a:off x="6540" y="5307"/>
              <a:ext cx="1034" cy="964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24" name="文本框 23"/>
            <p:cNvSpPr txBox="1"/>
            <p:nvPr>
              <p:custDataLst>
                <p:tags r:id="rId11"/>
              </p:custDataLst>
            </p:nvPr>
          </p:nvSpPr>
          <p:spPr>
            <a:xfrm>
              <a:off x="6738" y="5493"/>
              <a:ext cx="604" cy="8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6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25" name="文本框 24"/>
            <p:cNvSpPr txBox="1"/>
            <p:nvPr>
              <p:custDataLst>
                <p:tags r:id="rId12"/>
              </p:custDataLst>
            </p:nvPr>
          </p:nvSpPr>
          <p:spPr>
            <a:xfrm>
              <a:off x="9015" y="5493"/>
              <a:ext cx="604" cy="8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6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26" name="文本框 25"/>
            <p:cNvSpPr txBox="1"/>
            <p:nvPr>
              <p:custDataLst>
                <p:tags r:id="rId13"/>
              </p:custDataLst>
            </p:nvPr>
          </p:nvSpPr>
          <p:spPr>
            <a:xfrm>
              <a:off x="10017" y="6347"/>
              <a:ext cx="604" cy="8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6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Ω</a:t>
              </a:r>
            </a:p>
          </p:txBody>
        </p:sp>
      </p:grpSp>
      <p:sp>
        <p:nvSpPr>
          <p:cNvPr id="5" name="圆角矩形标注 4"/>
          <p:cNvSpPr/>
          <p:nvPr>
            <p:custDataLst>
              <p:tags r:id="rId7"/>
            </p:custDataLst>
          </p:nvPr>
        </p:nvSpPr>
        <p:spPr>
          <a:xfrm>
            <a:off x="6816080" y="4351715"/>
            <a:ext cx="2952328" cy="517445"/>
          </a:xfrm>
          <a:prstGeom prst="wedgeRoundRectCallout">
            <a:avLst>
              <a:gd name="adj1" fmla="val -69824"/>
              <a:gd name="adj2" fmla="val 55238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600" b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事件</a:t>
            </a:r>
            <a:r>
              <a:rPr lang="en-US" altLang="zh-CN" sz="2600" b="1" i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en-US" sz="2600" b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包含事件</a:t>
            </a:r>
            <a:r>
              <a:rPr lang="en-US" altLang="zh-CN" sz="2600" b="1" i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endParaRPr lang="zh-CN" altLang="en-US" sz="2600" b="1" i="1">
              <a:solidFill>
                <a:srgbClr val="FFFF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3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3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3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>
            <p:custDataLst>
              <p:tags r:id="rId1"/>
            </p:custDataLst>
          </p:nvPr>
        </p:nvSpPr>
        <p:spPr>
          <a:xfrm>
            <a:off x="119336" y="97694"/>
            <a:ext cx="11881320" cy="1052596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600" b="1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  思考</a:t>
            </a:r>
            <a:r>
              <a:rPr lang="en-US" altLang="zh-CN" sz="2600" b="1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2 </a:t>
            </a:r>
            <a:r>
              <a:rPr lang="zh-CN" altLang="en-US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用集合的形式表示事件</a:t>
            </a:r>
            <a:r>
              <a:rPr lang="en-US" altLang="zh-CN" sz="2600" b="1" i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D</a:t>
            </a:r>
            <a:r>
              <a:rPr lang="en-US" altLang="zh-CN" sz="2600" b="1" baseline="-2500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1 </a:t>
            </a:r>
            <a:r>
              <a:rPr lang="en-US" altLang="zh-CN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= “</a:t>
            </a:r>
            <a:r>
              <a:rPr lang="zh-CN" altLang="en-US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点数不大于</a:t>
            </a:r>
            <a:r>
              <a:rPr lang="en-US" altLang="zh-CN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3 ”</a:t>
            </a:r>
            <a:r>
              <a:rPr lang="zh-CN" altLang="en-US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、事件</a:t>
            </a:r>
            <a:r>
              <a:rPr lang="en-US" altLang="zh-CN" sz="2600" b="1" i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E</a:t>
            </a:r>
            <a:r>
              <a:rPr lang="en-US" altLang="zh-CN" sz="2600" b="1" baseline="-2500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1 </a:t>
            </a:r>
            <a:r>
              <a:rPr lang="en-US" altLang="zh-CN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= “</a:t>
            </a:r>
            <a:r>
              <a:rPr lang="zh-CN" altLang="en-US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点数为</a:t>
            </a:r>
            <a:r>
              <a:rPr lang="en-US" altLang="zh-CN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zh-CN" altLang="en-US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或</a:t>
            </a:r>
            <a:r>
              <a:rPr lang="en-US" altLang="zh-CN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2”</a:t>
            </a:r>
            <a:r>
              <a:rPr lang="zh-CN" altLang="en-US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和事件</a:t>
            </a:r>
            <a:r>
              <a:rPr lang="en-US" altLang="zh-CN" sz="2600" b="1" i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E</a:t>
            </a:r>
            <a:r>
              <a:rPr lang="en-US" altLang="zh-CN" sz="2600" b="1" baseline="-2500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2 </a:t>
            </a:r>
            <a:r>
              <a:rPr lang="en-US" altLang="zh-CN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= “</a:t>
            </a:r>
            <a:r>
              <a:rPr lang="zh-CN" altLang="en-US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点数为</a:t>
            </a:r>
            <a:r>
              <a:rPr lang="en-US" altLang="zh-CN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2</a:t>
            </a:r>
            <a:r>
              <a:rPr lang="zh-CN" altLang="en-US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或</a:t>
            </a:r>
            <a:r>
              <a:rPr lang="en-US" altLang="zh-CN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3”</a:t>
            </a:r>
            <a:r>
              <a:rPr lang="zh-CN" altLang="en-US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，借助集合与集合的关系和运算，分析这些事件之间的关系</a:t>
            </a:r>
            <a:r>
              <a:rPr lang="en-US" altLang="zh-CN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.</a:t>
            </a:r>
            <a:endParaRPr lang="zh-CN" altLang="en-US" sz="260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7587" name="Text Box 6"/>
          <p:cNvSpPr/>
          <p:nvPr>
            <p:custDataLst>
              <p:tags r:id="rId2"/>
            </p:custDataLst>
          </p:nvPr>
        </p:nvSpPr>
        <p:spPr>
          <a:xfrm>
            <a:off x="854432" y="1036209"/>
            <a:ext cx="9057992" cy="217290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2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由已知得：</a:t>
            </a:r>
            <a:r>
              <a:rPr lang="en-US" altLang="zh-CN" sz="2600" b="1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D</a:t>
            </a:r>
            <a:r>
              <a:rPr lang="en-US" altLang="zh-CN" sz="2600" b="1" baseline="-25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1 </a:t>
            </a:r>
            <a:r>
              <a:rPr lang="en-US" altLang="zh-CN" sz="2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= {1, 2, 3}, </a:t>
            </a:r>
            <a:r>
              <a:rPr lang="en-US" altLang="zh-CN" sz="2600" b="1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E</a:t>
            </a:r>
            <a:r>
              <a:rPr lang="en-US" altLang="zh-CN" sz="2600" b="1" baseline="-25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1 </a:t>
            </a:r>
            <a:r>
              <a:rPr lang="en-US" altLang="zh-CN" sz="2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= {1, 2}</a:t>
            </a:r>
            <a:r>
              <a:rPr lang="zh-CN" altLang="en-US" sz="2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和</a:t>
            </a:r>
            <a:r>
              <a:rPr lang="en-US" altLang="zh-CN" sz="2600" b="1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E</a:t>
            </a:r>
            <a:r>
              <a:rPr lang="en-US" altLang="zh-CN" sz="2600" b="1" baseline="-25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2 </a:t>
            </a:r>
            <a:r>
              <a:rPr lang="en-US" altLang="zh-CN" sz="2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= {2, 3}.</a:t>
            </a:r>
            <a:endParaRPr lang="zh-CN" altLang="en-US" sz="26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宋体" panose="02010600030101010101" pitchFamily="2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2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显然，</a:t>
            </a:r>
            <a:r>
              <a:rPr lang="zh-CN" altLang="en-US" sz="2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事件</a:t>
            </a:r>
            <a:r>
              <a:rPr lang="en-US" altLang="zh-CN" sz="26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E</a:t>
            </a:r>
            <a:r>
              <a:rPr lang="en-US" altLang="zh-CN" sz="2600" b="1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zh-CN" altLang="en-US" sz="2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和</a:t>
            </a:r>
            <a:r>
              <a:rPr lang="zh-CN" altLang="en-US" sz="2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事件</a:t>
            </a:r>
            <a:r>
              <a:rPr lang="en-US" altLang="zh-CN" sz="26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E</a:t>
            </a:r>
            <a:r>
              <a:rPr lang="en-US" altLang="zh-CN" sz="2600" b="1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2</a:t>
            </a:r>
            <a:r>
              <a:rPr lang="zh-CN" altLang="en-US" sz="2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至少有一个发生</a:t>
            </a:r>
            <a:r>
              <a:rPr lang="zh-CN" altLang="en-US" sz="2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，相当于</a:t>
            </a:r>
            <a:r>
              <a:rPr lang="zh-CN" altLang="en-US" sz="2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事件</a:t>
            </a:r>
            <a:r>
              <a:rPr lang="en-US" altLang="zh-CN" sz="26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D</a:t>
            </a:r>
            <a:r>
              <a:rPr lang="en-US" altLang="zh-CN" sz="2600" b="1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zh-CN" altLang="en-US" sz="2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发生</a:t>
            </a:r>
            <a:r>
              <a:rPr lang="zh-CN" altLang="en-US" sz="2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.</a:t>
            </a: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2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用集合表示就是</a:t>
            </a: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2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这时我们称事件</a:t>
            </a:r>
            <a:r>
              <a:rPr lang="en-US" altLang="zh-CN" sz="2600" b="1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en-US" altLang="zh-CN" sz="2600" b="1" baseline="-25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为事件</a:t>
            </a:r>
            <a:r>
              <a:rPr lang="en-US" altLang="zh-CN" sz="2600" b="1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</a:t>
            </a:r>
            <a:r>
              <a:rPr lang="en-US" altLang="zh-CN" sz="2600" b="1" baseline="-25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和事件</a:t>
            </a:r>
            <a:r>
              <a:rPr lang="en-US" altLang="zh-CN" sz="2600" b="1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</a:t>
            </a:r>
            <a:r>
              <a:rPr lang="en-US" altLang="zh-CN" sz="2600" b="1" baseline="-25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</a:t>
            </a:r>
            <a:r>
              <a:rPr lang="zh-CN" altLang="en-US" sz="2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并事件</a:t>
            </a:r>
            <a:r>
              <a:rPr lang="zh-CN" altLang="en-US" sz="2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</a:p>
        </p:txBody>
      </p:sp>
      <p:graphicFrame>
        <p:nvGraphicFramePr>
          <p:cNvPr id="9" name="对象 8"/>
          <p:cNvGraphicFramePr>
            <a:graphicFrameLocks noChangeAspect="1"/>
          </p:cNvGraphicFramePr>
          <p:nvPr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026587452"/>
              </p:ext>
            </p:extLst>
          </p:nvPr>
        </p:nvGraphicFramePr>
        <p:xfrm>
          <a:off x="3287688" y="2115882"/>
          <a:ext cx="5154613" cy="519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9" imgW="2489040" imgH="228600" progId="Equation.DSMT4">
                  <p:embed/>
                </p:oleObj>
              </mc:Choice>
              <mc:Fallback>
                <p:oleObj name="Equation" r:id="rId19" imgW="248904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3287688" y="2115882"/>
                        <a:ext cx="5154613" cy="5191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" name="组合 3"/>
          <p:cNvGrpSpPr/>
          <p:nvPr>
            <p:custDataLst>
              <p:tags r:id="rId4"/>
            </p:custDataLst>
          </p:nvPr>
        </p:nvGrpSpPr>
        <p:grpSpPr>
          <a:xfrm>
            <a:off x="263352" y="3149471"/>
            <a:ext cx="11928648" cy="1532727"/>
            <a:chOff x="335360" y="3086732"/>
            <a:chExt cx="11928648" cy="1532727"/>
          </a:xfrm>
        </p:grpSpPr>
        <p:sp>
          <p:nvSpPr>
            <p:cNvPr id="11" name="Text Box 6"/>
            <p:cNvSpPr/>
            <p:nvPr>
              <p:custDataLst>
                <p:tags r:id="rId15"/>
              </p:custDataLst>
            </p:nvPr>
          </p:nvSpPr>
          <p:spPr>
            <a:xfrm>
              <a:off x="335360" y="3086732"/>
              <a:ext cx="11928648" cy="15327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lvl="5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lvl="6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lvl="7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lvl="8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lang="en-US" altLang="zh-CN" sz="2600" b="1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       </a:t>
              </a:r>
              <a:r>
                <a:rPr lang="zh-CN" altLang="en-US" sz="2600" b="1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一般地，</a:t>
              </a:r>
              <a:r>
                <a:rPr lang="zh-CN" altLang="en-US" sz="2600" b="1" dirty="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若事件</a:t>
              </a:r>
              <a:r>
                <a:rPr lang="en-US" altLang="zh-CN" sz="2600" b="1" i="1" dirty="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A</a:t>
              </a:r>
              <a:r>
                <a:rPr lang="zh-CN" altLang="en-US" sz="2600" b="1" dirty="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和事件</a:t>
              </a:r>
              <a:r>
                <a:rPr lang="en-US" altLang="zh-CN" sz="2600" b="1" i="1" dirty="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B</a:t>
              </a:r>
              <a:r>
                <a:rPr lang="zh-CN" altLang="en-US" sz="26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至少有一个发生</a:t>
              </a:r>
              <a:r>
                <a:rPr lang="zh-CN" altLang="en-US" sz="2600" b="1" dirty="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，这样的一个事件中的样本</a:t>
              </a:r>
              <a:r>
                <a:rPr lang="zh-CN" altLang="en-US" sz="2600" b="1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点</a:t>
              </a:r>
              <a:r>
                <a:rPr lang="zh-CN" altLang="en-US" sz="26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或者在事件</a:t>
              </a:r>
              <a:r>
                <a:rPr lang="en-US" altLang="zh-CN" sz="26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A</a:t>
              </a:r>
              <a:r>
                <a:rPr lang="zh-CN" altLang="en-US" sz="26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中，或者在事件</a:t>
              </a:r>
              <a:r>
                <a:rPr lang="en-US" altLang="zh-CN" sz="2600" b="1" i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B</a:t>
              </a:r>
              <a:r>
                <a:rPr lang="zh-CN" altLang="en-US" sz="26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中</a:t>
              </a:r>
              <a:r>
                <a:rPr lang="zh-CN" altLang="en-US" sz="2600" b="1" dirty="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，我们就称这个事件为事件</a:t>
              </a:r>
              <a:r>
                <a:rPr lang="en-US" altLang="zh-CN" sz="2600" b="1" i="1" dirty="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A</a:t>
              </a:r>
              <a:r>
                <a:rPr lang="zh-CN" altLang="en-US" sz="2600" b="1" dirty="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与事件</a:t>
              </a:r>
              <a:r>
                <a:rPr lang="en-US" altLang="zh-CN" sz="2600" b="1" i="1" dirty="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B</a:t>
              </a:r>
              <a:r>
                <a:rPr lang="zh-CN" altLang="en-US" sz="2600" b="1" dirty="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的</a:t>
              </a:r>
              <a:r>
                <a:rPr lang="zh-CN" altLang="en-US" sz="26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并事件</a:t>
              </a:r>
              <a:r>
                <a:rPr lang="en-US" altLang="zh-CN" sz="2600" b="1" dirty="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(</a:t>
              </a:r>
              <a:r>
                <a:rPr lang="zh-CN" altLang="en-US" sz="2600" b="1" dirty="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或</a:t>
              </a:r>
              <a:r>
                <a:rPr lang="zh-CN" altLang="en-US" sz="26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和事件</a:t>
              </a:r>
              <a:r>
                <a:rPr lang="en-US" altLang="zh-CN" sz="2600" b="1" dirty="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)</a:t>
              </a:r>
              <a:r>
                <a:rPr lang="zh-CN" altLang="en-US" sz="2600" b="1" dirty="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，记作                           </a:t>
              </a:r>
              <a:r>
                <a:rPr lang="en-US" altLang="zh-CN" sz="2600" b="1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(</a:t>
              </a:r>
              <a:r>
                <a:rPr lang="zh-CN" altLang="en-US" sz="2600" b="1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如下图所示：绿色区域和黄色区域表示这个并事件</a:t>
              </a:r>
              <a:r>
                <a:rPr lang="en-US" altLang="zh-CN" sz="2600" b="1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)</a:t>
              </a:r>
            </a:p>
          </p:txBody>
        </p:sp>
        <p:graphicFrame>
          <p:nvGraphicFramePr>
            <p:cNvPr id="12" name="对象 11"/>
            <p:cNvGraphicFramePr>
              <a:graphicFrameLocks noChangeAspect="1"/>
            </p:cNvGraphicFramePr>
            <p:nvPr>
              <p:custDataLst>
                <p:tags r:id="rId16"/>
              </p:custDataLst>
              <p:extLst>
                <p:ext uri="{D42A27DB-BD31-4B8C-83A1-F6EECF244321}">
                  <p14:modId xmlns:p14="http://schemas.microsoft.com/office/powerpoint/2010/main" val="2335561251"/>
                </p:ext>
              </p:extLst>
            </p:nvPr>
          </p:nvGraphicFramePr>
          <p:xfrm>
            <a:off x="2246879" y="4084888"/>
            <a:ext cx="2086919" cy="46359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1" imgW="1066680" imgH="215640" progId="Equation.DSMT4">
                    <p:embed/>
                  </p:oleObj>
                </mc:Choice>
                <mc:Fallback>
                  <p:oleObj name="Equation" r:id="rId21" imgW="1066680" imgH="2156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2"/>
                        <a:stretch>
                          <a:fillRect/>
                        </a:stretch>
                      </p:blipFill>
                      <p:spPr>
                        <a:xfrm>
                          <a:off x="2246879" y="4084888"/>
                          <a:ext cx="2086919" cy="463594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4" name="组合 13"/>
          <p:cNvGrpSpPr/>
          <p:nvPr>
            <p:custDataLst>
              <p:tags r:id="rId5"/>
            </p:custDataLst>
          </p:nvPr>
        </p:nvGrpSpPr>
        <p:grpSpPr>
          <a:xfrm>
            <a:off x="3218330" y="4817438"/>
            <a:ext cx="2954655" cy="1606550"/>
            <a:chOff x="6845" y="6976"/>
            <a:chExt cx="4653" cy="2530"/>
          </a:xfrm>
        </p:grpSpPr>
        <p:grpSp>
          <p:nvGrpSpPr>
            <p:cNvPr id="15" name="组合 14"/>
            <p:cNvGrpSpPr/>
            <p:nvPr>
              <p:custDataLst>
                <p:tags r:id="rId7"/>
              </p:custDataLst>
            </p:nvPr>
          </p:nvGrpSpPr>
          <p:grpSpPr>
            <a:xfrm>
              <a:off x="6845" y="6976"/>
              <a:ext cx="4653" cy="2530"/>
              <a:chOff x="6048" y="4593"/>
              <a:chExt cx="4990" cy="2530"/>
            </a:xfrm>
          </p:grpSpPr>
          <p:sp>
            <p:nvSpPr>
              <p:cNvPr id="17" name="矩形 16"/>
              <p:cNvSpPr/>
              <p:nvPr>
                <p:custDataLst>
                  <p:tags r:id="rId9"/>
                </p:custDataLst>
              </p:nvPr>
            </p:nvSpPr>
            <p:spPr>
              <a:xfrm>
                <a:off x="6048" y="4593"/>
                <a:ext cx="4990" cy="2495"/>
              </a:xfrm>
              <a:prstGeom prst="rect">
                <a:avLst/>
              </a:prstGeom>
              <a:noFill/>
              <a:ln w="28575">
                <a:solidFill>
                  <a:schemeClr val="tx1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60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18" name="椭圆 17"/>
              <p:cNvSpPr/>
              <p:nvPr>
                <p:custDataLst>
                  <p:tags r:id="rId10"/>
                </p:custDataLst>
              </p:nvPr>
            </p:nvSpPr>
            <p:spPr>
              <a:xfrm>
                <a:off x="8338" y="4855"/>
                <a:ext cx="2067" cy="1928"/>
              </a:xfrm>
              <a:prstGeom prst="ellipse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60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19" name="椭圆 18"/>
              <p:cNvSpPr/>
              <p:nvPr>
                <p:custDataLst>
                  <p:tags r:id="rId11"/>
                </p:custDataLst>
              </p:nvPr>
            </p:nvSpPr>
            <p:spPr>
              <a:xfrm>
                <a:off x="6520" y="4742"/>
                <a:ext cx="2250" cy="2098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60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20" name="文本框 19"/>
              <p:cNvSpPr txBox="1"/>
              <p:nvPr>
                <p:custDataLst>
                  <p:tags r:id="rId12"/>
                </p:custDataLst>
              </p:nvPr>
            </p:nvSpPr>
            <p:spPr>
              <a:xfrm>
                <a:off x="7343" y="5493"/>
                <a:ext cx="604" cy="7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600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</a:p>
            </p:txBody>
          </p:sp>
          <p:sp>
            <p:nvSpPr>
              <p:cNvPr id="21" name="文本框 20"/>
              <p:cNvSpPr txBox="1"/>
              <p:nvPr>
                <p:custDataLst>
                  <p:tags r:id="rId13"/>
                </p:custDataLst>
              </p:nvPr>
            </p:nvSpPr>
            <p:spPr>
              <a:xfrm>
                <a:off x="9015" y="5493"/>
                <a:ext cx="604" cy="7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600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</a:p>
            </p:txBody>
          </p:sp>
          <p:sp>
            <p:nvSpPr>
              <p:cNvPr id="22" name="文本框 21"/>
              <p:cNvSpPr txBox="1"/>
              <p:nvPr>
                <p:custDataLst>
                  <p:tags r:id="rId14"/>
                </p:custDataLst>
              </p:nvPr>
            </p:nvSpPr>
            <p:spPr>
              <a:xfrm>
                <a:off x="10380" y="6347"/>
                <a:ext cx="604" cy="7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600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Ω</a:t>
                </a:r>
              </a:p>
            </p:txBody>
          </p:sp>
        </p:grpSp>
        <p:sp>
          <p:nvSpPr>
            <p:cNvPr id="16" name="椭圆 15"/>
            <p:cNvSpPr/>
            <p:nvPr>
              <p:custDataLst>
                <p:tags r:id="rId8"/>
              </p:custDataLst>
            </p:nvPr>
          </p:nvSpPr>
          <p:spPr>
            <a:xfrm>
              <a:off x="8980" y="7252"/>
              <a:ext cx="1928" cy="1928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6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3" name="圆角矩形标注 22"/>
          <p:cNvSpPr/>
          <p:nvPr>
            <p:custDataLst>
              <p:tags r:id="rId6"/>
            </p:custDataLst>
          </p:nvPr>
        </p:nvSpPr>
        <p:spPr>
          <a:xfrm>
            <a:off x="6660296" y="4941100"/>
            <a:ext cx="3672408" cy="517445"/>
          </a:xfrm>
          <a:prstGeom prst="wedgeRoundRectCallout">
            <a:avLst>
              <a:gd name="adj1" fmla="val -78232"/>
              <a:gd name="adj2" fmla="val 64442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600" b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事件</a:t>
            </a:r>
            <a:r>
              <a:rPr lang="en-US" altLang="zh-CN" sz="2600" b="1" i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en-US" sz="2600" b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与事件</a:t>
            </a:r>
            <a:r>
              <a:rPr lang="en-US" altLang="zh-CN" sz="2600" b="1" i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en-US" sz="2600" b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的并事件</a:t>
            </a:r>
            <a:endParaRPr lang="zh-CN" altLang="en-US" sz="2600" b="1" i="1">
              <a:solidFill>
                <a:srgbClr val="FFFF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7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7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7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Text Box 6"/>
          <p:cNvSpPr/>
          <p:nvPr>
            <p:custDataLst>
              <p:tags r:id="rId1"/>
            </p:custDataLst>
          </p:nvPr>
        </p:nvSpPr>
        <p:spPr>
          <a:xfrm>
            <a:off x="318303" y="1086161"/>
            <a:ext cx="11545981" cy="2012859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由已知得：</a:t>
            </a:r>
            <a:r>
              <a:rPr lang="en-US" altLang="zh-CN" sz="2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C</a:t>
            </a:r>
            <a:r>
              <a:rPr lang="en-US" altLang="zh-CN" sz="2600" b="1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en-US" altLang="zh-CN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={2}, </a:t>
            </a:r>
            <a:r>
              <a:rPr lang="en-US" altLang="zh-CN" sz="2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E</a:t>
            </a:r>
            <a:r>
              <a:rPr lang="en-US" altLang="zh-CN" sz="2600" b="1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en-US" altLang="zh-CN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={1, 2}, </a:t>
            </a:r>
            <a:r>
              <a:rPr lang="en-US" altLang="zh-CN" sz="2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E</a:t>
            </a:r>
            <a:r>
              <a:rPr lang="en-US" altLang="zh-CN" sz="2600" b="1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2</a:t>
            </a:r>
            <a:r>
              <a:rPr lang="en-US" altLang="zh-CN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={2, 3}.</a:t>
            </a: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显然，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事件</a:t>
            </a:r>
            <a:r>
              <a:rPr lang="en-US" altLang="zh-CN" sz="26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E</a:t>
            </a:r>
            <a:r>
              <a:rPr lang="en-US" altLang="zh-CN" sz="26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en-US" altLang="zh-CN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= “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点数为</a:t>
            </a:r>
            <a:r>
              <a:rPr lang="en-US" altLang="zh-CN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或</a:t>
            </a:r>
            <a:r>
              <a:rPr lang="en-US" altLang="zh-CN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2” 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和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事件</a:t>
            </a:r>
            <a:r>
              <a:rPr lang="en-US" altLang="zh-CN" sz="26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E</a:t>
            </a:r>
            <a:r>
              <a:rPr lang="en-US" altLang="zh-CN" sz="26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2</a:t>
            </a:r>
            <a:r>
              <a:rPr lang="en-US" altLang="zh-CN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= “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点数为</a:t>
            </a:r>
            <a:r>
              <a:rPr lang="en-US" altLang="zh-CN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2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或</a:t>
            </a:r>
            <a:r>
              <a:rPr lang="en-US" altLang="zh-CN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3” 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同时发生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，相当于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事件</a:t>
            </a:r>
            <a:r>
              <a:rPr lang="en-US" altLang="zh-CN" sz="26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C</a:t>
            </a:r>
            <a:r>
              <a:rPr lang="en-US" altLang="zh-CN" sz="26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2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发生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，用集合表示就是</a:t>
            </a: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这时我们称事件</a:t>
            </a:r>
            <a:r>
              <a:rPr lang="en-US" altLang="zh-CN" sz="2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C</a:t>
            </a:r>
            <a:r>
              <a:rPr lang="en-US" altLang="zh-CN" sz="2600" b="1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2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为事件</a:t>
            </a:r>
            <a:r>
              <a:rPr lang="en-US" altLang="zh-CN" sz="2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</a:t>
            </a:r>
            <a:r>
              <a:rPr lang="en-US" altLang="zh-CN" sz="2600" b="1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和事件</a:t>
            </a:r>
            <a:r>
              <a:rPr lang="en-US" altLang="zh-CN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</a:t>
            </a:r>
            <a:r>
              <a:rPr lang="en-US" altLang="zh-CN" sz="2600" b="1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交事件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" name="文本框 1"/>
          <p:cNvSpPr txBox="1"/>
          <p:nvPr>
            <p:custDataLst>
              <p:tags r:id="rId2"/>
            </p:custDataLst>
          </p:nvPr>
        </p:nvSpPr>
        <p:spPr>
          <a:xfrm>
            <a:off x="263352" y="116632"/>
            <a:ext cx="11737304" cy="1052596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600" b="1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思考</a:t>
            </a:r>
            <a:r>
              <a:rPr lang="en-US" altLang="zh-CN" sz="2600" b="1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3 </a:t>
            </a:r>
            <a:r>
              <a:rPr lang="zh-CN" altLang="en-US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用集合的形式表示事件</a:t>
            </a:r>
            <a:r>
              <a:rPr lang="en-US" altLang="zh-CN" sz="2600" b="1" i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C</a:t>
            </a:r>
            <a:r>
              <a:rPr lang="en-US" altLang="zh-CN" sz="2600" b="1" baseline="-2500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2 </a:t>
            </a:r>
            <a:r>
              <a:rPr lang="en-US" altLang="zh-CN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= “</a:t>
            </a:r>
            <a:r>
              <a:rPr lang="zh-CN" altLang="en-US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点数为</a:t>
            </a:r>
            <a:r>
              <a:rPr lang="en-US" altLang="zh-CN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2” , </a:t>
            </a:r>
            <a:r>
              <a:rPr lang="zh-CN" altLang="en-US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事件</a:t>
            </a:r>
            <a:r>
              <a:rPr lang="en-US" altLang="zh-CN" sz="2600" b="1" i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E</a:t>
            </a:r>
            <a:r>
              <a:rPr lang="en-US" altLang="zh-CN" sz="2600" b="1" baseline="-2500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1 </a:t>
            </a:r>
            <a:r>
              <a:rPr lang="en-US" altLang="zh-CN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= “</a:t>
            </a:r>
            <a:r>
              <a:rPr lang="zh-CN" altLang="en-US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点数为</a:t>
            </a:r>
            <a:r>
              <a:rPr lang="en-US" altLang="zh-CN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zh-CN" altLang="en-US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或</a:t>
            </a:r>
            <a:r>
              <a:rPr lang="en-US" altLang="zh-CN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2” , </a:t>
            </a:r>
            <a:r>
              <a:rPr lang="zh-CN" altLang="en-US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事件</a:t>
            </a:r>
            <a:r>
              <a:rPr lang="en-US" altLang="zh-CN" sz="2600" b="1" i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E</a:t>
            </a:r>
            <a:r>
              <a:rPr lang="en-US" altLang="zh-CN" sz="2600" b="1" baseline="-2500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2 </a:t>
            </a:r>
            <a:r>
              <a:rPr lang="en-US" altLang="zh-CN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= “</a:t>
            </a:r>
            <a:r>
              <a:rPr lang="zh-CN" altLang="en-US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点数为</a:t>
            </a:r>
            <a:r>
              <a:rPr lang="en-US" altLang="zh-CN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2</a:t>
            </a:r>
            <a:r>
              <a:rPr lang="zh-CN" altLang="en-US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或</a:t>
            </a:r>
            <a:r>
              <a:rPr lang="en-US" altLang="zh-CN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3” </a:t>
            </a:r>
            <a:r>
              <a:rPr lang="zh-CN" altLang="en-US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，借助集合与集合的关系和运算，分析这些事件之间的关系</a:t>
            </a:r>
            <a:r>
              <a:rPr lang="en-US" altLang="zh-CN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.</a:t>
            </a:r>
            <a:endParaRPr lang="zh-CN" altLang="en-US" sz="260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9" name="对象 8"/>
          <p:cNvGraphicFramePr>
            <a:graphicFrameLocks noChangeAspect="1"/>
          </p:cNvGraphicFramePr>
          <p:nvPr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20796860"/>
              </p:ext>
            </p:extLst>
          </p:nvPr>
        </p:nvGraphicFramePr>
        <p:xfrm>
          <a:off x="4083391" y="2081987"/>
          <a:ext cx="4472781" cy="501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1" imgW="2234880" imgH="228600" progId="Equation.DSMT4">
                  <p:embed/>
                </p:oleObj>
              </mc:Choice>
              <mc:Fallback>
                <p:oleObj name="Equation" r:id="rId21" imgW="223488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4083391" y="2081987"/>
                        <a:ext cx="4472781" cy="5017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组合 2"/>
          <p:cNvGrpSpPr/>
          <p:nvPr>
            <p:custDataLst>
              <p:tags r:id="rId4"/>
            </p:custDataLst>
          </p:nvPr>
        </p:nvGrpSpPr>
        <p:grpSpPr>
          <a:xfrm>
            <a:off x="318303" y="3075941"/>
            <a:ext cx="11904548" cy="1652760"/>
            <a:chOff x="263352" y="2708920"/>
            <a:chExt cx="11904548" cy="1652760"/>
          </a:xfrm>
        </p:grpSpPr>
        <p:sp>
          <p:nvSpPr>
            <p:cNvPr id="10" name="Text Box 6"/>
            <p:cNvSpPr/>
            <p:nvPr>
              <p:custDataLst>
                <p:tags r:id="rId17"/>
              </p:custDataLst>
            </p:nvPr>
          </p:nvSpPr>
          <p:spPr>
            <a:xfrm>
              <a:off x="263352" y="2708920"/>
              <a:ext cx="11904548" cy="165276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lvl="5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lvl="6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lvl="7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lvl="8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lnSpc>
                  <a:spcPct val="130000"/>
                </a:lnSpc>
                <a:spcBef>
                  <a:spcPct val="0"/>
                </a:spcBef>
                <a:buNone/>
              </a:pPr>
              <a:r>
                <a:rPr lang="en-US" altLang="zh-CN" sz="2600" b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      </a:t>
              </a:r>
              <a:r>
                <a:rPr lang="zh-CN" altLang="en-US" sz="2600" b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一般地，</a:t>
              </a:r>
              <a:r>
                <a:rPr lang="zh-CN" altLang="en-US" sz="26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若事件</a:t>
              </a:r>
              <a:r>
                <a:rPr lang="en-US" altLang="zh-CN" sz="2600" b="1" i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A</a:t>
              </a:r>
              <a:r>
                <a:rPr lang="zh-CN" altLang="en-US" sz="26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与事件</a:t>
              </a:r>
              <a:r>
                <a:rPr lang="en-US" altLang="zh-CN" sz="2600" b="1" i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B</a:t>
              </a:r>
              <a:r>
                <a:rPr lang="zh-CN" altLang="en-US" sz="26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同时发生</a:t>
              </a:r>
              <a:r>
                <a:rPr lang="zh-CN" altLang="en-US" sz="26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，这样的一个事件中的样本点</a:t>
              </a:r>
              <a:r>
                <a:rPr lang="zh-CN" altLang="en-US" sz="26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既在事件</a:t>
              </a:r>
              <a:r>
                <a:rPr lang="en-US" altLang="zh-CN" sz="2600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A</a:t>
              </a:r>
              <a:r>
                <a:rPr lang="zh-CN" altLang="en-US" sz="26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中</a:t>
              </a:r>
              <a:r>
                <a:rPr lang="zh-CN" altLang="en-US" sz="26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，</a:t>
              </a:r>
              <a:r>
                <a:rPr lang="zh-CN" altLang="en-US" sz="26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也在事件</a:t>
              </a:r>
              <a:r>
                <a:rPr lang="en-US" altLang="zh-CN" sz="2600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B</a:t>
              </a:r>
              <a:r>
                <a:rPr lang="zh-CN" altLang="en-US" sz="26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中</a:t>
              </a:r>
              <a:r>
                <a:rPr lang="zh-CN" altLang="en-US" sz="26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，我们就称这样的一个事件为事件</a:t>
              </a:r>
              <a:r>
                <a:rPr lang="en-US" altLang="zh-CN" sz="2600" b="1" i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A</a:t>
              </a:r>
              <a:r>
                <a:rPr lang="zh-CN" altLang="en-US" sz="26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与事件</a:t>
              </a:r>
              <a:r>
                <a:rPr lang="en-US" altLang="zh-CN" sz="2600" b="1" i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B</a:t>
              </a:r>
              <a:r>
                <a:rPr lang="zh-CN" altLang="en-US" sz="26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的</a:t>
              </a:r>
              <a:r>
                <a:rPr lang="zh-CN" altLang="en-US" sz="26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交事件</a:t>
              </a:r>
              <a:r>
                <a:rPr lang="en-US" altLang="zh-CN" sz="2600" b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(</a:t>
              </a:r>
              <a:r>
                <a:rPr lang="zh-CN" altLang="en-US" sz="2600" b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或</a:t>
              </a:r>
              <a:r>
                <a:rPr lang="zh-CN" altLang="en-US" sz="26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积事件</a:t>
              </a:r>
              <a:r>
                <a:rPr lang="en-US" altLang="zh-CN" sz="2600" b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)</a:t>
              </a:r>
              <a:r>
                <a:rPr lang="zh-CN" altLang="en-US" sz="2600" b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，记作                          </a:t>
              </a:r>
              <a:r>
                <a:rPr lang="en-US" altLang="zh-CN" sz="2600" b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(</a:t>
              </a:r>
              <a:r>
                <a:rPr lang="zh-CN" altLang="en-US" sz="2600" b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如下图所示的蓝色区域</a:t>
              </a:r>
              <a:r>
                <a:rPr lang="en-US" altLang="zh-CN" sz="2600" b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)</a:t>
              </a:r>
            </a:p>
          </p:txBody>
        </p:sp>
        <p:graphicFrame>
          <p:nvGraphicFramePr>
            <p:cNvPr id="11" name="对象 10"/>
            <p:cNvGraphicFramePr>
              <a:graphicFrameLocks noChangeAspect="1"/>
            </p:cNvGraphicFramePr>
            <p:nvPr>
              <p:custDataLst>
                <p:tags r:id="rId18"/>
              </p:custDataLst>
              <p:extLst>
                <p:ext uri="{D42A27DB-BD31-4B8C-83A1-F6EECF244321}">
                  <p14:modId xmlns:p14="http://schemas.microsoft.com/office/powerpoint/2010/main" val="3111882251"/>
                </p:ext>
              </p:extLst>
            </p:nvPr>
          </p:nvGraphicFramePr>
          <p:xfrm>
            <a:off x="1771352" y="3816593"/>
            <a:ext cx="1907782" cy="48800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3" imgW="927000" imgH="215640" progId="Equation.DSMT4">
                    <p:embed/>
                  </p:oleObj>
                </mc:Choice>
                <mc:Fallback>
                  <p:oleObj name="Equation" r:id="rId23" imgW="927000" imgH="2156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4"/>
                        <a:stretch>
                          <a:fillRect/>
                        </a:stretch>
                      </p:blipFill>
                      <p:spPr>
                        <a:xfrm>
                          <a:off x="1771352" y="3816593"/>
                          <a:ext cx="1907782" cy="488001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2" name="组合 11"/>
          <p:cNvGrpSpPr/>
          <p:nvPr>
            <p:custDataLst>
              <p:tags r:id="rId5"/>
            </p:custDataLst>
          </p:nvPr>
        </p:nvGrpSpPr>
        <p:grpSpPr>
          <a:xfrm>
            <a:off x="2999656" y="4996671"/>
            <a:ext cx="2954655" cy="1606550"/>
            <a:chOff x="6845" y="6524"/>
            <a:chExt cx="4653" cy="2530"/>
          </a:xfrm>
        </p:grpSpPr>
        <p:grpSp>
          <p:nvGrpSpPr>
            <p:cNvPr id="13" name="组合 12"/>
            <p:cNvGrpSpPr/>
            <p:nvPr>
              <p:custDataLst>
                <p:tags r:id="rId7"/>
              </p:custDataLst>
            </p:nvPr>
          </p:nvGrpSpPr>
          <p:grpSpPr>
            <a:xfrm>
              <a:off x="6845" y="6524"/>
              <a:ext cx="4653" cy="2530"/>
              <a:chOff x="6845" y="6976"/>
              <a:chExt cx="4653" cy="2530"/>
            </a:xfrm>
          </p:grpSpPr>
          <p:grpSp>
            <p:nvGrpSpPr>
              <p:cNvPr id="15" name="组合 14"/>
              <p:cNvGrpSpPr/>
              <p:nvPr>
                <p:custDataLst>
                  <p:tags r:id="rId9"/>
                </p:custDataLst>
              </p:nvPr>
            </p:nvGrpSpPr>
            <p:grpSpPr>
              <a:xfrm>
                <a:off x="6845" y="6976"/>
                <a:ext cx="4653" cy="2530"/>
                <a:chOff x="6048" y="4593"/>
                <a:chExt cx="4990" cy="2530"/>
              </a:xfrm>
            </p:grpSpPr>
            <p:sp>
              <p:nvSpPr>
                <p:cNvPr id="17" name="矩形 16"/>
                <p:cNvSpPr/>
                <p:nvPr>
                  <p:custDataLst>
                    <p:tags r:id="rId11"/>
                  </p:custDataLst>
                </p:nvPr>
              </p:nvSpPr>
              <p:spPr>
                <a:xfrm>
                  <a:off x="6048" y="4593"/>
                  <a:ext cx="4990" cy="2495"/>
                </a:xfrm>
                <a:prstGeom prst="rect">
                  <a:avLst/>
                </a:prstGeom>
                <a:noFill/>
                <a:ln w="28575">
                  <a:solidFill>
                    <a:schemeClr val="tx1"/>
                  </a:solidFill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</a:ex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00" b="1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18" name="椭圆 17"/>
                <p:cNvSpPr/>
                <p:nvPr>
                  <p:custDataLst>
                    <p:tags r:id="rId12"/>
                  </p:custDataLst>
                </p:nvPr>
              </p:nvSpPr>
              <p:spPr>
                <a:xfrm>
                  <a:off x="8338" y="4855"/>
                  <a:ext cx="2067" cy="1928"/>
                </a:xfrm>
                <a:prstGeom prst="ellipse">
                  <a:avLst/>
                </a:prstGeom>
                <a:solidFill>
                  <a:schemeClr val="accent2">
                    <a:lumMod val="40000"/>
                    <a:lumOff val="60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00" b="1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19" name="椭圆 18"/>
                <p:cNvSpPr/>
                <p:nvPr>
                  <p:custDataLst>
                    <p:tags r:id="rId13"/>
                  </p:custDataLst>
                </p:nvPr>
              </p:nvSpPr>
              <p:spPr>
                <a:xfrm>
                  <a:off x="6520" y="4742"/>
                  <a:ext cx="2250" cy="2098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00" b="1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20" name="文本框 19"/>
                <p:cNvSpPr txBox="1"/>
                <p:nvPr>
                  <p:custDataLst>
                    <p:tags r:id="rId14"/>
                  </p:custDataLst>
                </p:nvPr>
              </p:nvSpPr>
              <p:spPr>
                <a:xfrm>
                  <a:off x="7343" y="5493"/>
                  <a:ext cx="604" cy="77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600" b="1" i="1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A</a:t>
                  </a:r>
                </a:p>
              </p:txBody>
            </p:sp>
            <p:sp>
              <p:nvSpPr>
                <p:cNvPr id="21" name="文本框 20"/>
                <p:cNvSpPr txBox="1"/>
                <p:nvPr>
                  <p:custDataLst>
                    <p:tags r:id="rId15"/>
                  </p:custDataLst>
                </p:nvPr>
              </p:nvSpPr>
              <p:spPr>
                <a:xfrm>
                  <a:off x="9015" y="5493"/>
                  <a:ext cx="604" cy="77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600" b="1" i="1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B</a:t>
                  </a:r>
                </a:p>
              </p:txBody>
            </p:sp>
            <p:sp>
              <p:nvSpPr>
                <p:cNvPr id="22" name="文本框 21"/>
                <p:cNvSpPr txBox="1"/>
                <p:nvPr>
                  <p:custDataLst>
                    <p:tags r:id="rId16"/>
                  </p:custDataLst>
                </p:nvPr>
              </p:nvSpPr>
              <p:spPr>
                <a:xfrm>
                  <a:off x="10380" y="6347"/>
                  <a:ext cx="604" cy="77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600" b="1" i="1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Ω</a:t>
                  </a:r>
                </a:p>
              </p:txBody>
            </p:sp>
          </p:grpSp>
          <p:sp>
            <p:nvSpPr>
              <p:cNvPr id="16" name="椭圆 15"/>
              <p:cNvSpPr/>
              <p:nvPr>
                <p:custDataLst>
                  <p:tags r:id="rId10"/>
                </p:custDataLst>
              </p:nvPr>
            </p:nvSpPr>
            <p:spPr>
              <a:xfrm>
                <a:off x="8980" y="7252"/>
                <a:ext cx="1928" cy="1928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600" b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14" name="任意多边形 13"/>
            <p:cNvSpPr/>
            <p:nvPr>
              <p:custDataLst>
                <p:tags r:id="rId8"/>
              </p:custDataLst>
            </p:nvPr>
          </p:nvSpPr>
          <p:spPr>
            <a:xfrm>
              <a:off x="8979" y="7138"/>
              <a:ext cx="412" cy="1200"/>
            </a:xfrm>
            <a:custGeom>
              <a:avLst/>
              <a:gdLst>
                <a:gd name="connisteX0" fmla="*/ 118745 w 261620"/>
                <a:gd name="connsiteY0" fmla="*/ 0 h 762000"/>
                <a:gd name="connisteX1" fmla="*/ 0 w 261620"/>
                <a:gd name="connsiteY1" fmla="*/ 321945 h 762000"/>
                <a:gd name="connisteX2" fmla="*/ 47625 w 261620"/>
                <a:gd name="connsiteY2" fmla="*/ 666750 h 762000"/>
                <a:gd name="connisteX3" fmla="*/ 130810 w 261620"/>
                <a:gd name="connsiteY3" fmla="*/ 762000 h 762000"/>
                <a:gd name="connisteX4" fmla="*/ 226060 w 261620"/>
                <a:gd name="connsiteY4" fmla="*/ 560070 h 762000"/>
                <a:gd name="connisteX5" fmla="*/ 261620 w 261620"/>
                <a:gd name="connsiteY5" fmla="*/ 321945 h 762000"/>
                <a:gd name="connisteX6" fmla="*/ 202565 w 261620"/>
                <a:gd name="connsiteY6" fmla="*/ 131445 h 762000"/>
                <a:gd name="connisteX7" fmla="*/ 118745 w 261620"/>
                <a:gd name="connsiteY7" fmla="*/ 0 h 76200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</a:cxnLst>
              <a:rect l="l" t="t" r="r" b="b"/>
              <a:pathLst>
                <a:path w="261620" h="762000">
                  <a:moveTo>
                    <a:pt x="118745" y="0"/>
                  </a:moveTo>
                  <a:lnTo>
                    <a:pt x="0" y="321945"/>
                  </a:lnTo>
                  <a:lnTo>
                    <a:pt x="47625" y="666750"/>
                  </a:lnTo>
                  <a:lnTo>
                    <a:pt x="130810" y="762000"/>
                  </a:lnTo>
                  <a:lnTo>
                    <a:pt x="226060" y="560070"/>
                  </a:lnTo>
                  <a:lnTo>
                    <a:pt x="261620" y="321945"/>
                  </a:lnTo>
                  <a:lnTo>
                    <a:pt x="202565" y="131445"/>
                  </a:lnTo>
                  <a:lnTo>
                    <a:pt x="118745" y="0"/>
                  </a:lnTo>
                  <a:close/>
                </a:path>
              </a:pathLst>
            </a:cu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圆角矩形标注 23"/>
          <p:cNvSpPr/>
          <p:nvPr>
            <p:custDataLst>
              <p:tags r:id="rId6"/>
            </p:custDataLst>
          </p:nvPr>
        </p:nvSpPr>
        <p:spPr>
          <a:xfrm>
            <a:off x="6487319" y="4996671"/>
            <a:ext cx="3672408" cy="517445"/>
          </a:xfrm>
          <a:prstGeom prst="wedgeRoundRectCallout">
            <a:avLst>
              <a:gd name="adj1" fmla="val -105206"/>
              <a:gd name="adj2" fmla="val 75486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600" b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事件</a:t>
            </a:r>
            <a:r>
              <a:rPr lang="en-US" altLang="zh-CN" sz="2600" b="1" i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en-US" sz="2600" b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与事件</a:t>
            </a:r>
            <a:r>
              <a:rPr lang="en-US" altLang="zh-CN" sz="2600" b="1" i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en-US" sz="2600" b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的交事件</a:t>
            </a:r>
            <a:endParaRPr lang="zh-CN" altLang="en-US" sz="2600" b="1" i="1">
              <a:solidFill>
                <a:srgbClr val="FFFF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9" name="Text Box 6"/>
          <p:cNvSpPr/>
          <p:nvPr>
            <p:custDataLst>
              <p:tags r:id="rId1"/>
            </p:custDataLst>
          </p:nvPr>
        </p:nvSpPr>
        <p:spPr>
          <a:xfrm>
            <a:off x="551384" y="1090869"/>
            <a:ext cx="8402638" cy="2012859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由已知得：事件</a:t>
            </a:r>
            <a:r>
              <a:rPr lang="en-US" altLang="zh-CN" sz="2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C</a:t>
            </a:r>
            <a:r>
              <a:rPr lang="en-US" altLang="zh-CN" sz="2600" b="1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3</a:t>
            </a:r>
            <a:r>
              <a:rPr lang="en-US" altLang="zh-CN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={3}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，事件</a:t>
            </a:r>
            <a:r>
              <a:rPr lang="en-US" altLang="zh-CN" sz="2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C</a:t>
            </a:r>
            <a:r>
              <a:rPr lang="en-US" altLang="zh-CN" sz="2600" b="1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4</a:t>
            </a:r>
            <a:r>
              <a:rPr lang="en-US" altLang="zh-CN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={4}</a:t>
            </a:r>
            <a:endParaRPr lang="zh-CN" altLang="en-US" sz="2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宋体" panose="02010600030101010101" pitchFamily="2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显然，事件</a:t>
            </a:r>
            <a:r>
              <a:rPr lang="en-US" altLang="zh-CN" sz="2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C</a:t>
            </a:r>
            <a:r>
              <a:rPr lang="en-US" altLang="zh-CN" sz="2600" b="1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3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与事件</a:t>
            </a:r>
            <a:r>
              <a:rPr lang="en-US" altLang="zh-CN" sz="2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C</a:t>
            </a:r>
            <a:r>
              <a:rPr lang="en-US" altLang="zh-CN" sz="2600" b="1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4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不可能同时发生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.</a:t>
            </a: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即</a:t>
            </a: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这时我们称事件</a:t>
            </a:r>
            <a:r>
              <a:rPr lang="en-US" altLang="zh-CN" sz="2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C</a:t>
            </a:r>
            <a:r>
              <a:rPr lang="en-US" altLang="zh-CN" sz="2600" b="1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3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与事件</a:t>
            </a:r>
            <a:r>
              <a:rPr lang="en-US" altLang="zh-CN" sz="2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C</a:t>
            </a:r>
            <a:r>
              <a:rPr lang="en-US" altLang="zh-CN" sz="2600" b="1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4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互斥.</a:t>
            </a:r>
          </a:p>
        </p:txBody>
      </p:sp>
      <p:sp>
        <p:nvSpPr>
          <p:cNvPr id="2" name="文本框 1"/>
          <p:cNvSpPr txBox="1"/>
          <p:nvPr>
            <p:custDataLst>
              <p:tags r:id="rId2"/>
            </p:custDataLst>
          </p:nvPr>
        </p:nvSpPr>
        <p:spPr>
          <a:xfrm>
            <a:off x="191344" y="112140"/>
            <a:ext cx="11809312" cy="1052596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l">
              <a:lnSpc>
                <a:spcPct val="120000"/>
              </a:lnSpc>
              <a:buClrTx/>
              <a:buSzTx/>
              <a:buFontTx/>
            </a:pPr>
            <a:r>
              <a:rPr lang="zh-CN" altLang="en-US" sz="2600" b="1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  思考</a:t>
            </a:r>
            <a:r>
              <a:rPr lang="en-US" altLang="zh-CN" sz="2600" b="1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4 </a:t>
            </a:r>
            <a:r>
              <a:rPr lang="zh-CN" altLang="en-US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用集合的形式表示事件</a:t>
            </a:r>
            <a:r>
              <a:rPr lang="en-US" altLang="zh-CN" sz="2600" b="1" i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C</a:t>
            </a:r>
            <a:r>
              <a:rPr lang="en-US" altLang="zh-CN" sz="2600" b="1" baseline="-2500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3 </a:t>
            </a:r>
            <a:r>
              <a:rPr lang="en-US" altLang="zh-CN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= “</a:t>
            </a:r>
            <a:r>
              <a:rPr lang="zh-CN" altLang="en-US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点数为</a:t>
            </a:r>
            <a:r>
              <a:rPr lang="en-US" altLang="zh-CN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3” </a:t>
            </a:r>
            <a:r>
              <a:rPr lang="zh-CN" altLang="en-US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和事件</a:t>
            </a:r>
            <a:r>
              <a:rPr lang="en-US" altLang="zh-CN" sz="2600" b="1" i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C</a:t>
            </a:r>
            <a:r>
              <a:rPr lang="en-US" altLang="zh-CN" sz="2600" b="1" baseline="-2500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4 </a:t>
            </a:r>
            <a:r>
              <a:rPr lang="en-US" altLang="zh-CN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= “</a:t>
            </a:r>
            <a:r>
              <a:rPr lang="zh-CN" altLang="en-US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点数为</a:t>
            </a:r>
            <a:r>
              <a:rPr lang="en-US" altLang="zh-CN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4” </a:t>
            </a:r>
            <a:r>
              <a:rPr lang="zh-CN" altLang="en-US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，借助集合与集合的关系和运算，分析这些事件之间的关系</a:t>
            </a:r>
            <a:r>
              <a:rPr lang="en-US" altLang="zh-CN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.</a:t>
            </a:r>
            <a:endParaRPr lang="zh-CN" altLang="en-US" sz="260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9" name="对象 8"/>
          <p:cNvGraphicFramePr>
            <a:graphicFrameLocks noChangeAspect="1"/>
          </p:cNvGraphicFramePr>
          <p:nvPr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4256372712"/>
              </p:ext>
            </p:extLst>
          </p:nvPr>
        </p:nvGraphicFramePr>
        <p:xfrm>
          <a:off x="1055440" y="2056123"/>
          <a:ext cx="3799160" cy="5068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5" imgW="1879560" imgH="228600" progId="Equation.DSMT4">
                  <p:embed/>
                </p:oleObj>
              </mc:Choice>
              <mc:Fallback>
                <p:oleObj name="Equation" r:id="rId15" imgW="187956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1055440" y="2056123"/>
                        <a:ext cx="3799160" cy="5068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 Box 6"/>
          <p:cNvSpPr/>
          <p:nvPr>
            <p:custDataLst>
              <p:tags r:id="rId4"/>
            </p:custDataLst>
          </p:nvPr>
        </p:nvSpPr>
        <p:spPr>
          <a:xfrm>
            <a:off x="551384" y="3013771"/>
            <a:ext cx="11161240" cy="113261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       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一般地，若事件</a:t>
            </a:r>
            <a:r>
              <a:rPr sz="2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A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与事件</a:t>
            </a:r>
            <a:r>
              <a:rPr sz="2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B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不能同时发生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，也就是说</a:t>
            </a:r>
            <a:r>
              <a:rPr sz="26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A</a:t>
            </a:r>
            <a:r>
              <a:rPr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∩</a:t>
            </a:r>
            <a:r>
              <a:rPr sz="26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B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是一个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不可能事件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，即</a:t>
            </a:r>
            <a:r>
              <a:rPr sz="2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A</a:t>
            </a:r>
            <a:r>
              <a:rPr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∩</a:t>
            </a:r>
            <a:r>
              <a:rPr sz="2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B</a:t>
            </a:r>
            <a:r>
              <a:rPr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=</a:t>
            </a:r>
            <a:r>
              <a:rPr lang="en-US" altLang="zh-CN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 ∅ </a:t>
            </a:r>
            <a:r>
              <a:rPr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，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我们就称事件</a:t>
            </a:r>
            <a:r>
              <a:rPr sz="2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A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与事件</a:t>
            </a:r>
            <a:r>
              <a:rPr sz="2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B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互斥</a:t>
            </a:r>
            <a:r>
              <a:rPr lang="en-US" altLang="zh-CN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(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或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互不相容</a:t>
            </a:r>
            <a:r>
              <a:rPr lang="en-US" altLang="zh-CN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)</a:t>
            </a:r>
            <a:r>
              <a:rPr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.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（如下图所示）</a:t>
            </a:r>
            <a:endParaRPr lang="en-US" altLang="zh-CN" sz="26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宋体" panose="02010600030101010101" pitchFamily="2" charset="-122"/>
            </a:endParaRPr>
          </a:p>
        </p:txBody>
      </p:sp>
      <p:grpSp>
        <p:nvGrpSpPr>
          <p:cNvPr id="11" name="组合 10"/>
          <p:cNvGrpSpPr/>
          <p:nvPr>
            <p:custDataLst>
              <p:tags r:id="rId5"/>
            </p:custDataLst>
          </p:nvPr>
        </p:nvGrpSpPr>
        <p:grpSpPr>
          <a:xfrm>
            <a:off x="3647728" y="4587833"/>
            <a:ext cx="2954655" cy="1606550"/>
            <a:chOff x="6048" y="4593"/>
            <a:chExt cx="4990" cy="2530"/>
          </a:xfrm>
        </p:grpSpPr>
        <p:sp>
          <p:nvSpPr>
            <p:cNvPr id="12" name="矩形 11"/>
            <p:cNvSpPr/>
            <p:nvPr>
              <p:custDataLst>
                <p:tags r:id="rId7"/>
              </p:custDataLst>
            </p:nvPr>
          </p:nvSpPr>
          <p:spPr>
            <a:xfrm>
              <a:off x="6048" y="4593"/>
              <a:ext cx="4990" cy="2495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6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3" name="椭圆 12"/>
            <p:cNvSpPr/>
            <p:nvPr>
              <p:custDataLst>
                <p:tags r:id="rId8"/>
              </p:custDataLst>
            </p:nvPr>
          </p:nvSpPr>
          <p:spPr>
            <a:xfrm>
              <a:off x="8701" y="4855"/>
              <a:ext cx="2067" cy="1928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6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4" name="椭圆 13"/>
            <p:cNvSpPr/>
            <p:nvPr>
              <p:custDataLst>
                <p:tags r:id="rId9"/>
              </p:custDataLst>
            </p:nvPr>
          </p:nvSpPr>
          <p:spPr>
            <a:xfrm>
              <a:off x="6278" y="4742"/>
              <a:ext cx="2250" cy="2098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6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5" name="文本框 14"/>
            <p:cNvSpPr txBox="1"/>
            <p:nvPr>
              <p:custDataLst>
                <p:tags r:id="rId10"/>
              </p:custDataLst>
            </p:nvPr>
          </p:nvSpPr>
          <p:spPr>
            <a:xfrm>
              <a:off x="7101" y="5493"/>
              <a:ext cx="604" cy="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600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16" name="文本框 15"/>
            <p:cNvSpPr txBox="1"/>
            <p:nvPr>
              <p:custDataLst>
                <p:tags r:id="rId11"/>
              </p:custDataLst>
            </p:nvPr>
          </p:nvSpPr>
          <p:spPr>
            <a:xfrm>
              <a:off x="9378" y="5493"/>
              <a:ext cx="604" cy="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600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17" name="文本框 16"/>
            <p:cNvSpPr txBox="1"/>
            <p:nvPr>
              <p:custDataLst>
                <p:tags r:id="rId12"/>
              </p:custDataLst>
            </p:nvPr>
          </p:nvSpPr>
          <p:spPr>
            <a:xfrm>
              <a:off x="10380" y="6347"/>
              <a:ext cx="604" cy="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600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Ω</a:t>
              </a:r>
            </a:p>
          </p:txBody>
        </p:sp>
      </p:grpSp>
      <p:sp>
        <p:nvSpPr>
          <p:cNvPr id="18" name="圆角矩形标注 17"/>
          <p:cNvSpPr/>
          <p:nvPr>
            <p:custDataLst>
              <p:tags r:id="rId6"/>
            </p:custDataLst>
          </p:nvPr>
        </p:nvSpPr>
        <p:spPr>
          <a:xfrm>
            <a:off x="6843374" y="4785797"/>
            <a:ext cx="3429090" cy="523971"/>
          </a:xfrm>
          <a:prstGeom prst="wedgeRoundRectCallout">
            <a:avLst>
              <a:gd name="adj1" fmla="val -60821"/>
              <a:gd name="adj2" fmla="val 3130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600" b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事件</a:t>
            </a:r>
            <a:r>
              <a:rPr lang="en-US" altLang="zh-CN" sz="2600" b="1" i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en-US" sz="2600" b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与事件</a:t>
            </a:r>
            <a:r>
              <a:rPr lang="en-US" altLang="zh-CN" sz="2600" b="1" i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en-US" sz="2600" b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互斥</a:t>
            </a:r>
            <a:endParaRPr lang="zh-CN" altLang="en-US" sz="2600" b="1" i="1">
              <a:solidFill>
                <a:srgbClr val="FFFF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5" name="Text Box 6"/>
          <p:cNvSpPr/>
          <p:nvPr>
            <p:custDataLst>
              <p:tags r:id="rId1"/>
            </p:custDataLst>
          </p:nvPr>
        </p:nvSpPr>
        <p:spPr>
          <a:xfrm>
            <a:off x="335360" y="1052736"/>
            <a:ext cx="11593288" cy="2012859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      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在任何一次试验中，事件</a:t>
            </a:r>
            <a:r>
              <a:rPr lang="en-US" altLang="zh-CN" sz="2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F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与事件</a:t>
            </a:r>
            <a:r>
              <a:rPr lang="en-US" altLang="zh-CN" sz="2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G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两者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只能发生其中之一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，而且也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必然发生其中之一. 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即事件</a:t>
            </a:r>
            <a:r>
              <a:rPr lang="en-US" altLang="zh-CN" sz="2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F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与事件</a:t>
            </a:r>
            <a:r>
              <a:rPr lang="en-US" altLang="zh-CN" sz="2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G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有且仅有一个发生</a:t>
            </a:r>
            <a:r>
              <a:rPr lang="en-US" altLang="zh-CN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.</a:t>
            </a:r>
            <a:endParaRPr lang="zh-CN" altLang="en-US" sz="26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宋体" panose="02010600030101010101" pitchFamily="2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     用集合可以表示为</a:t>
            </a:r>
            <a:r>
              <a:rPr lang="en-US" altLang="zh-CN" sz="26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F</a:t>
            </a:r>
            <a:r>
              <a:rPr lang="en-US" altLang="zh-CN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∪</a:t>
            </a:r>
            <a:r>
              <a:rPr lang="en-US" altLang="zh-CN" sz="26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G</a:t>
            </a:r>
            <a:r>
              <a:rPr lang="en-US" altLang="zh-CN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 =</a:t>
            </a:r>
            <a:r>
              <a:rPr lang="en-US" altLang="zh-CN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{2, 4, 6}∪{1,3,5}={1, 2, 3, 4, 5, 6}</a:t>
            </a:r>
            <a:r>
              <a:rPr lang="en-US" altLang="zh-CN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=</a:t>
            </a:r>
            <a:r>
              <a:rPr lang="en-US" altLang="zh-CN" sz="26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Ω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，且</a:t>
            </a:r>
            <a:r>
              <a:rPr lang="en-US" altLang="zh-CN" sz="26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F</a:t>
            </a:r>
            <a:r>
              <a:rPr lang="en-US" altLang="zh-CN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∩</a:t>
            </a:r>
            <a:r>
              <a:rPr lang="en-US" altLang="zh-CN" sz="26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G </a:t>
            </a:r>
            <a:r>
              <a:rPr lang="en-US" altLang="zh-CN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= ∅ .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 我们称事件</a:t>
            </a:r>
            <a:r>
              <a:rPr lang="en-US" altLang="zh-CN" sz="2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F</a:t>
            </a:r>
            <a:r>
              <a:rPr lang="zh-CN" altLang="en-US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与事件</a:t>
            </a:r>
            <a:r>
              <a:rPr lang="en-US" altLang="zh-CN" sz="26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G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互为对立事件. </a:t>
            </a:r>
            <a:r>
              <a:rPr lang="zh-CN" altLang="en-US" sz="26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 </a:t>
            </a:r>
          </a:p>
        </p:txBody>
      </p:sp>
      <p:sp>
        <p:nvSpPr>
          <p:cNvPr id="2" name="文本框 1"/>
          <p:cNvSpPr txBox="1"/>
          <p:nvPr>
            <p:custDataLst>
              <p:tags r:id="rId2"/>
            </p:custDataLst>
          </p:nvPr>
        </p:nvSpPr>
        <p:spPr>
          <a:xfrm>
            <a:off x="335360" y="112325"/>
            <a:ext cx="11305256" cy="1052596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l">
              <a:lnSpc>
                <a:spcPct val="120000"/>
              </a:lnSpc>
              <a:buClrTx/>
              <a:buSzTx/>
              <a:buFontTx/>
            </a:pPr>
            <a:r>
              <a:rPr lang="zh-CN" altLang="en-US" sz="2600" b="1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  思考</a:t>
            </a:r>
            <a:r>
              <a:rPr lang="en-US" altLang="zh-CN" sz="2600" b="1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5 </a:t>
            </a:r>
            <a:r>
              <a:rPr lang="zh-CN" altLang="en-US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用集合的形式表示事件</a:t>
            </a:r>
            <a:r>
              <a:rPr lang="en-US" altLang="zh-CN" sz="2600" b="1" i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F </a:t>
            </a:r>
            <a:r>
              <a:rPr lang="en-US" altLang="zh-CN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= “</a:t>
            </a:r>
            <a:r>
              <a:rPr lang="zh-CN" altLang="en-US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点数为偶数</a:t>
            </a:r>
            <a:r>
              <a:rPr lang="en-US" altLang="zh-CN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 ”</a:t>
            </a:r>
            <a:r>
              <a:rPr lang="zh-CN" altLang="en-US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和事件</a:t>
            </a:r>
            <a:r>
              <a:rPr lang="en-US" altLang="zh-CN" sz="2600" b="1" i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G </a:t>
            </a:r>
            <a:r>
              <a:rPr lang="en-US" altLang="zh-CN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= “</a:t>
            </a:r>
            <a:r>
              <a:rPr lang="zh-CN" altLang="en-US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点数为奇数</a:t>
            </a:r>
            <a:r>
              <a:rPr lang="en-US" altLang="zh-CN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” </a:t>
            </a:r>
            <a:r>
              <a:rPr lang="zh-CN" altLang="en-US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，借助集合与集合的关系和运算，分析这些事件之间的关系</a:t>
            </a:r>
            <a:r>
              <a:rPr lang="en-US" altLang="zh-CN" sz="2600" b="1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.</a:t>
            </a:r>
            <a:endParaRPr lang="zh-CN" altLang="en-US" sz="260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>
            <p:custDataLst>
              <p:tags r:id="rId3"/>
            </p:custDataLst>
          </p:nvPr>
        </p:nvSpPr>
        <p:spPr>
          <a:xfrm>
            <a:off x="623392" y="2965110"/>
            <a:ext cx="4875053" cy="5724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26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具有这种关系的事件还有那些？</a:t>
            </a:r>
          </a:p>
        </p:txBody>
      </p:sp>
      <p:sp>
        <p:nvSpPr>
          <p:cNvPr id="4" name="矩形 3"/>
          <p:cNvSpPr/>
          <p:nvPr>
            <p:custDataLst>
              <p:tags r:id="rId4"/>
            </p:custDataLst>
          </p:nvPr>
        </p:nvSpPr>
        <p:spPr>
          <a:xfrm>
            <a:off x="5231904" y="2965710"/>
            <a:ext cx="3970959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事件</a:t>
            </a:r>
            <a:r>
              <a:rPr lang="en-US" altLang="zh-CN" sz="26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D</a:t>
            </a:r>
            <a:r>
              <a:rPr lang="en-US" altLang="zh-CN" sz="26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与</a:t>
            </a:r>
            <a:r>
              <a:rPr lang="en-US" altLang="zh-CN" sz="26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D</a:t>
            </a:r>
            <a:r>
              <a:rPr lang="en-US" altLang="zh-CN" sz="26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2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互为对立事件</a:t>
            </a:r>
            <a:r>
              <a:rPr lang="en-US" altLang="zh-CN" sz="2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.</a:t>
            </a:r>
            <a:endParaRPr lang="zh-CN" altLang="en-US" sz="26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组合 4"/>
          <p:cNvGrpSpPr/>
          <p:nvPr>
            <p:custDataLst>
              <p:tags r:id="rId5"/>
            </p:custDataLst>
          </p:nvPr>
        </p:nvGrpSpPr>
        <p:grpSpPr>
          <a:xfrm>
            <a:off x="335360" y="3458153"/>
            <a:ext cx="11161240" cy="1652760"/>
            <a:chOff x="335360" y="3361123"/>
            <a:chExt cx="11161240" cy="1652760"/>
          </a:xfrm>
        </p:grpSpPr>
        <p:sp>
          <p:nvSpPr>
            <p:cNvPr id="10" name="Text Box 6"/>
            <p:cNvSpPr/>
            <p:nvPr>
              <p:custDataLst>
                <p:tags r:id="rId13"/>
              </p:custDataLst>
            </p:nvPr>
          </p:nvSpPr>
          <p:spPr>
            <a:xfrm>
              <a:off x="335360" y="3361123"/>
              <a:ext cx="11161240" cy="165276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lvl="5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lvl="6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lvl="7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lvl="8" indent="-2286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lnSpc>
                  <a:spcPct val="130000"/>
                </a:lnSpc>
                <a:spcBef>
                  <a:spcPct val="0"/>
                </a:spcBef>
                <a:buNone/>
              </a:pPr>
              <a:r>
                <a:rPr lang="en-US" altLang="zh-CN" sz="26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       </a:t>
              </a:r>
              <a:r>
                <a:rPr lang="zh-CN" altLang="en-US" sz="26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一般地，若事件</a:t>
              </a:r>
              <a:r>
                <a:rPr lang="en-US" altLang="zh-CN" sz="2600" b="1" i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A</a:t>
              </a:r>
              <a:r>
                <a:rPr lang="zh-CN" altLang="en-US" sz="26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和事件</a:t>
              </a:r>
              <a:r>
                <a:rPr lang="en-US" altLang="zh-CN" sz="2600" b="1" i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B</a:t>
              </a:r>
              <a:r>
                <a:rPr lang="zh-CN" altLang="en-US" sz="26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在任何一次试验中</a:t>
              </a:r>
              <a:r>
                <a:rPr lang="zh-CN" altLang="en-US" sz="26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有且仅有一个发生</a:t>
              </a:r>
              <a:r>
                <a:rPr lang="zh-CN" altLang="en-US" sz="26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，即</a:t>
              </a:r>
              <a:r>
                <a:rPr lang="en-US" altLang="zh-CN" sz="2600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A</a:t>
              </a:r>
              <a:r>
                <a:rPr lang="en-US" altLang="zh-CN" sz="26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∪</a:t>
              </a:r>
              <a:r>
                <a:rPr lang="en-US" altLang="zh-CN" sz="2600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B</a:t>
              </a:r>
              <a:r>
                <a:rPr lang="en-US" altLang="zh-CN" sz="26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=</a:t>
              </a:r>
              <a:r>
                <a:rPr lang="en-US" altLang="zh-CN" sz="2600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Ω</a:t>
              </a:r>
              <a:r>
                <a:rPr lang="zh-CN" altLang="en-US" sz="26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，且</a:t>
              </a:r>
              <a:r>
                <a:rPr lang="en-US" altLang="zh-CN" sz="2600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A</a:t>
              </a:r>
              <a:r>
                <a:rPr lang="en-US" altLang="zh-CN" sz="26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∩</a:t>
              </a:r>
              <a:r>
                <a:rPr lang="en-US" altLang="zh-CN" sz="2600" b="1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B</a:t>
              </a:r>
              <a:r>
                <a:rPr lang="en-US" altLang="zh-CN" sz="26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= ∅ </a:t>
              </a:r>
              <a:r>
                <a:rPr sz="26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，</a:t>
              </a:r>
              <a:r>
                <a:rPr lang="zh-CN" altLang="en-US" sz="26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我们就称事件</a:t>
              </a:r>
              <a:r>
                <a:rPr lang="en-US" altLang="zh-CN" sz="2600" b="1" i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A</a:t>
              </a:r>
              <a:r>
                <a:rPr lang="zh-CN" altLang="en-US" sz="26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与事件</a:t>
              </a:r>
              <a:r>
                <a:rPr lang="en-US" altLang="zh-CN" sz="2600" b="1" i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B</a:t>
              </a:r>
              <a:r>
                <a:rPr lang="zh-CN" altLang="en-US" sz="26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互为对立.</a:t>
              </a:r>
            </a:p>
            <a:p>
              <a:pPr marL="0" lvl="0" indent="0" eaLnBrk="1" hangingPunct="1">
                <a:lnSpc>
                  <a:spcPct val="130000"/>
                </a:lnSpc>
                <a:spcBef>
                  <a:spcPct val="0"/>
                </a:spcBef>
                <a:buNone/>
              </a:pPr>
              <a:r>
                <a:rPr lang="zh-CN" altLang="en-US" sz="2600" b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      事件</a:t>
              </a:r>
              <a:r>
                <a:rPr lang="en-US" altLang="zh-CN" sz="2600" b="1" i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A</a:t>
              </a:r>
              <a:r>
                <a:rPr lang="zh-CN" altLang="en-US" sz="2600" b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的对立事件记作     </a:t>
              </a:r>
              <a:r>
                <a:rPr lang="en-US" altLang="zh-CN" sz="2600" b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.</a:t>
              </a:r>
              <a:r>
                <a:rPr lang="zh-CN" altLang="en-US" sz="2600" b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（如下图所示）</a:t>
              </a:r>
              <a:endParaRPr lang="en-US" altLang="zh-CN" sz="26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endParaRPr>
            </a:p>
          </p:txBody>
        </p:sp>
        <p:graphicFrame>
          <p:nvGraphicFramePr>
            <p:cNvPr id="11" name="对象 10"/>
            <p:cNvGraphicFramePr>
              <a:graphicFrameLocks noChangeAspect="1"/>
            </p:cNvGraphicFramePr>
            <p:nvPr>
              <p:custDataLst>
                <p:tags r:id="rId14"/>
              </p:custDataLst>
              <p:extLst>
                <p:ext uri="{D42A27DB-BD31-4B8C-83A1-F6EECF244321}">
                  <p14:modId xmlns:p14="http://schemas.microsoft.com/office/powerpoint/2010/main" val="2839613666"/>
                </p:ext>
              </p:extLst>
            </p:nvPr>
          </p:nvGraphicFramePr>
          <p:xfrm>
            <a:off x="4144963" y="4452745"/>
            <a:ext cx="341312" cy="431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7" imgW="164880" imgH="190440" progId="Equation.DSMT4">
                    <p:embed/>
                  </p:oleObj>
                </mc:Choice>
                <mc:Fallback>
                  <p:oleObj name="Equation" r:id="rId17" imgW="164880" imgH="1904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8"/>
                        <a:stretch>
                          <a:fillRect/>
                        </a:stretch>
                      </p:blipFill>
                      <p:spPr>
                        <a:xfrm>
                          <a:off x="4144963" y="4452745"/>
                          <a:ext cx="341312" cy="4318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4" name="组合 13"/>
          <p:cNvGrpSpPr/>
          <p:nvPr>
            <p:custDataLst>
              <p:tags r:id="rId6"/>
            </p:custDataLst>
          </p:nvPr>
        </p:nvGrpSpPr>
        <p:grpSpPr>
          <a:xfrm>
            <a:off x="3359696" y="5120509"/>
            <a:ext cx="2954655" cy="1606550"/>
            <a:chOff x="6507" y="6937"/>
            <a:chExt cx="4653" cy="2530"/>
          </a:xfrm>
        </p:grpSpPr>
        <p:grpSp>
          <p:nvGrpSpPr>
            <p:cNvPr id="15" name="组合 14"/>
            <p:cNvGrpSpPr/>
            <p:nvPr>
              <p:custDataLst>
                <p:tags r:id="rId7"/>
              </p:custDataLst>
            </p:nvPr>
          </p:nvGrpSpPr>
          <p:grpSpPr>
            <a:xfrm>
              <a:off x="6507" y="6937"/>
              <a:ext cx="4653" cy="2530"/>
              <a:chOff x="6048" y="4593"/>
              <a:chExt cx="4990" cy="2530"/>
            </a:xfrm>
          </p:grpSpPr>
          <p:sp>
            <p:nvSpPr>
              <p:cNvPr id="17" name="矩形 16"/>
              <p:cNvSpPr/>
              <p:nvPr>
                <p:custDataLst>
                  <p:tags r:id="rId9"/>
                </p:custDataLst>
              </p:nvPr>
            </p:nvSpPr>
            <p:spPr>
              <a:xfrm>
                <a:off x="6048" y="4593"/>
                <a:ext cx="4990" cy="2495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600" b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18" name="椭圆 17"/>
              <p:cNvSpPr/>
              <p:nvPr>
                <p:custDataLst>
                  <p:tags r:id="rId10"/>
                </p:custDataLst>
              </p:nvPr>
            </p:nvSpPr>
            <p:spPr>
              <a:xfrm>
                <a:off x="7125" y="4742"/>
                <a:ext cx="2250" cy="2098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600" b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19" name="文本框 18"/>
              <p:cNvSpPr txBox="1"/>
              <p:nvPr>
                <p:custDataLst>
                  <p:tags r:id="rId11"/>
                </p:custDataLst>
              </p:nvPr>
            </p:nvSpPr>
            <p:spPr>
              <a:xfrm>
                <a:off x="7948" y="5493"/>
                <a:ext cx="604" cy="7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6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</a:p>
            </p:txBody>
          </p:sp>
          <p:sp>
            <p:nvSpPr>
              <p:cNvPr id="20" name="文本框 19"/>
              <p:cNvSpPr txBox="1"/>
              <p:nvPr>
                <p:custDataLst>
                  <p:tags r:id="rId12"/>
                </p:custDataLst>
              </p:nvPr>
            </p:nvSpPr>
            <p:spPr>
              <a:xfrm>
                <a:off x="10380" y="6347"/>
                <a:ext cx="604" cy="7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600" b="1" i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Ω</a:t>
                </a:r>
              </a:p>
            </p:txBody>
          </p:sp>
        </p:grpSp>
        <p:graphicFrame>
          <p:nvGraphicFramePr>
            <p:cNvPr id="16" name="对象 1"/>
            <p:cNvGraphicFramePr>
              <a:graphicFrameLocks noChangeAspect="1"/>
            </p:cNvGraphicFramePr>
            <p:nvPr>
              <p:custDataLst>
                <p:tags r:id="rId8"/>
              </p:custDataLst>
            </p:nvPr>
          </p:nvGraphicFramePr>
          <p:xfrm>
            <a:off x="10305" y="7368"/>
            <a:ext cx="485" cy="64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19" imgW="152400" imgH="203200" progId="Equation.KSEE3">
                    <p:embed/>
                  </p:oleObj>
                </mc:Choice>
                <mc:Fallback>
                  <p:oleObj r:id="rId19" imgW="152400" imgH="2032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0"/>
                        <a:stretch>
                          <a:fillRect/>
                        </a:stretch>
                      </p:blipFill>
                      <p:spPr>
                        <a:xfrm>
                          <a:off x="10305" y="7368"/>
                          <a:ext cx="485" cy="64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 lim="800000"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9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9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格 2"/>
          <p:cNvGraphicFramePr>
            <a:graphicFrameLocks noGrp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131883536"/>
              </p:ext>
            </p:extLst>
          </p:nvPr>
        </p:nvGraphicFramePr>
        <p:xfrm>
          <a:off x="422041" y="764704"/>
          <a:ext cx="11233248" cy="41044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324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563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444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84076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事件的关系或运算</a:t>
                      </a:r>
                      <a:endParaRPr lang="zh-CN" altLang="en-US" sz="280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含义</a:t>
                      </a:r>
                      <a:endParaRPr lang="zh-CN" altLang="en-US" sz="280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符号表示</a:t>
                      </a:r>
                      <a:endParaRPr lang="zh-CN" altLang="en-US" sz="280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4076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>
                          <a:solidFill>
                            <a:srgbClr val="00B05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包含</a:t>
                      </a:r>
                      <a:endParaRPr lang="zh-CN" altLang="en-US" sz="2800">
                        <a:solidFill>
                          <a:srgbClr val="00B05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i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发生则</a:t>
                      </a:r>
                      <a:r>
                        <a:rPr lang="zh-CN" altLang="en-US" sz="2800" b="1" i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zh-CN" altLang="en-US" sz="2800" b="1" i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一定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发生</a:t>
                      </a:r>
                      <a:endParaRPr lang="zh-CN" altLang="en-US" sz="280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4076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>
                          <a:solidFill>
                            <a:srgbClr val="00B05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并事件(和事件)</a:t>
                      </a:r>
                      <a:endParaRPr lang="zh-CN" altLang="en-US" sz="2800">
                        <a:solidFill>
                          <a:srgbClr val="00B05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i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与</a:t>
                      </a:r>
                      <a:r>
                        <a:rPr lang="zh-CN" altLang="en-US" sz="2800" b="1" i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至少一个发生</a:t>
                      </a:r>
                      <a:endParaRPr lang="zh-CN" altLang="en-US" sz="280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i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∪</a:t>
                      </a:r>
                      <a:r>
                        <a:rPr lang="zh-CN" altLang="en-US" sz="2800" b="1" i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 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或 </a:t>
                      </a:r>
                      <a:r>
                        <a:rPr lang="zh-CN" altLang="en-US" sz="2800" b="1" i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lang="en-US" altLang="zh-CN" sz="2800" b="1" i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</a:t>
                      </a:r>
                      <a:endParaRPr lang="zh-CN" altLang="en-US" sz="2800" i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4076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>
                          <a:solidFill>
                            <a:srgbClr val="00B05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交事件(积事件)</a:t>
                      </a:r>
                      <a:endParaRPr lang="zh-CN" altLang="en-US" sz="2800">
                        <a:solidFill>
                          <a:srgbClr val="00B05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i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与</a:t>
                      </a:r>
                      <a:r>
                        <a:rPr lang="zh-CN" altLang="en-US" sz="2800" b="1" i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同时发生</a:t>
                      </a:r>
                      <a:endParaRPr lang="zh-CN" altLang="en-US" sz="280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i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∩</a:t>
                      </a:r>
                      <a:r>
                        <a:rPr lang="zh-CN" altLang="en-US" sz="2800" b="1" i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 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或 </a:t>
                      </a:r>
                      <a:r>
                        <a:rPr lang="zh-CN" altLang="en-US" sz="2800" b="1" i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n-US" altLang="zh-CN" sz="2800" b="1" i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</a:t>
                      </a:r>
                      <a:endParaRPr lang="zh-CN" altLang="en-US" sz="2800" i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84076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>
                          <a:solidFill>
                            <a:srgbClr val="00B05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互斥(互不相容)</a:t>
                      </a:r>
                      <a:endParaRPr lang="zh-CN" altLang="en-US" sz="2800">
                        <a:solidFill>
                          <a:srgbClr val="00B05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i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与</a:t>
                      </a:r>
                      <a:r>
                        <a:rPr lang="zh-CN" altLang="en-US" sz="2800" b="1" i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不能同时发生</a:t>
                      </a:r>
                      <a:endParaRPr lang="zh-CN" altLang="en-US" sz="280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i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∩</a:t>
                      </a:r>
                      <a:r>
                        <a:rPr lang="zh-CN" altLang="en-US" sz="2800" b="1" i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=</a:t>
                      </a:r>
                      <a:r>
                        <a:rPr lang="en-US" altLang="zh-CN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  <a:sym typeface="宋体" panose="02010600030101010101" pitchFamily="2" charset="-122"/>
                        </a:rPr>
                        <a:t>∅</a:t>
                      </a:r>
                      <a:endParaRPr lang="zh-CN" altLang="en-US" sz="280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84076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>
                          <a:solidFill>
                            <a:srgbClr val="00B05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互为对立</a:t>
                      </a:r>
                      <a:endParaRPr lang="zh-CN" altLang="en-US" sz="2800">
                        <a:solidFill>
                          <a:srgbClr val="00B05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i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与</a:t>
                      </a:r>
                      <a:r>
                        <a:rPr lang="zh-CN" altLang="en-US" sz="2800" b="1" i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有且仅有一个发生</a:t>
                      </a:r>
                      <a:endParaRPr lang="zh-CN" altLang="en-US" sz="280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800" b="1" i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∩</a:t>
                      </a:r>
                      <a:r>
                        <a:rPr lang="zh-CN" altLang="en-US" sz="2800" b="1" i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=</a:t>
                      </a:r>
                      <a:r>
                        <a:rPr lang="en-US" altLang="zh-CN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  <a:sym typeface="宋体" panose="02010600030101010101" pitchFamily="2" charset="-122"/>
                        </a:rPr>
                        <a:t>∅</a:t>
                      </a:r>
                      <a:r>
                        <a:rPr lang="zh-CN" altLang="en-US" sz="2800" b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  <a:sym typeface="宋体" panose="02010600030101010101" pitchFamily="2" charset="-122"/>
                        </a:rPr>
                        <a:t>，</a:t>
                      </a:r>
                      <a:r>
                        <a:rPr lang="zh-CN" altLang="en-US" sz="2800" b="1" i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∪</a:t>
                      </a:r>
                      <a:r>
                        <a:rPr lang="zh-CN" altLang="en-US" sz="2800" b="1" i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=</a:t>
                      </a:r>
                      <a:r>
                        <a:rPr lang="el-GR" altLang="zh-CN" sz="2800" b="1" i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  <a:sym typeface="宋体" panose="02010600030101010101" pitchFamily="2" charset="-122"/>
                        </a:rPr>
                        <a:t>Ω</a:t>
                      </a:r>
                      <a:endParaRPr lang="zh-CN" altLang="en-US" sz="2800" i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4" name="对象 3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64157796"/>
              </p:ext>
            </p:extLst>
          </p:nvPr>
        </p:nvGraphicFramePr>
        <p:xfrm>
          <a:off x="9480376" y="1556792"/>
          <a:ext cx="792088" cy="4555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431640" imgH="190440" progId="Equation.DSMT4">
                  <p:embed/>
                </p:oleObj>
              </mc:Choice>
              <mc:Fallback>
                <p:oleObj name="Equation" r:id="rId6" imgW="431640" imgH="19044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9480376" y="1556792"/>
                        <a:ext cx="792088" cy="45553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矩形 5"/>
          <p:cNvSpPr/>
          <p:nvPr>
            <p:custDataLst>
              <p:tags r:id="rId3"/>
            </p:custDataLst>
          </p:nvPr>
        </p:nvSpPr>
        <p:spPr>
          <a:xfrm>
            <a:off x="227348" y="116632"/>
            <a:ext cx="113052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综上所述，事件的关系或运算的含义，以及相应的符号表示如下：</a:t>
            </a:r>
          </a:p>
        </p:txBody>
      </p:sp>
      <p:sp>
        <p:nvSpPr>
          <p:cNvPr id="7" name="矩形 6"/>
          <p:cNvSpPr/>
          <p:nvPr>
            <p:custDataLst>
              <p:tags r:id="rId4"/>
            </p:custDataLst>
          </p:nvPr>
        </p:nvSpPr>
        <p:spPr>
          <a:xfrm>
            <a:off x="263352" y="5013176"/>
            <a:ext cx="11377264" cy="164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类似地，我们可以定义多个事件的和事件以及积事件，例如，对于三个事件</a:t>
            </a:r>
            <a:r>
              <a:rPr lang="zh-CN" altLang="en-US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zh-CN" altLang="en-US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zh-CN" altLang="en-US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∪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∪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(或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)发生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当且仅当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中至少一个发生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∩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∩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(或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)发生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当且仅当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同时发生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，等等.</a:t>
            </a:r>
          </a:p>
        </p:txBody>
      </p:sp>
    </p:spTree>
    <p:extLst>
      <p:ext uri="{BB962C8B-B14F-4D97-AF65-F5344CB8AC3E}">
        <p14:creationId xmlns:p14="http://schemas.microsoft.com/office/powerpoint/2010/main" val="105495065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4"/>
          <p:cNvSpPr/>
          <p:nvPr>
            <p:custDataLst>
              <p:tags r:id="rId1"/>
            </p:custDataLst>
          </p:nvPr>
        </p:nvSpPr>
        <p:spPr>
          <a:xfrm>
            <a:off x="551384" y="718846"/>
            <a:ext cx="10873208" cy="112597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①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互斥事件可以是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两个或两个以上事件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的关系，而对立事件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只针对两个事件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而言.</a:t>
            </a:r>
          </a:p>
        </p:txBody>
      </p:sp>
      <p:sp>
        <p:nvSpPr>
          <p:cNvPr id="12291" name="TextBox 5"/>
          <p:cNvSpPr/>
          <p:nvPr>
            <p:custDataLst>
              <p:tags r:id="rId2"/>
            </p:custDataLst>
          </p:nvPr>
        </p:nvSpPr>
        <p:spPr>
          <a:xfrm>
            <a:off x="551384" y="1772816"/>
            <a:ext cx="10873208" cy="16414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②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从定义上看，两个互斥事件有可能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都不发生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，也可能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有一个发生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，也就是不可能同时发生；而对立事件除了要求这两个事件不同时发生外，还要求这二者之间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必须要有一个发生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" name="文本框 1"/>
          <p:cNvSpPr txBox="1"/>
          <p:nvPr>
            <p:custDataLst>
              <p:tags r:id="rId3"/>
            </p:custDataLst>
          </p:nvPr>
        </p:nvSpPr>
        <p:spPr>
          <a:xfrm>
            <a:off x="119336" y="160009"/>
            <a:ext cx="479996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互斥事件与对立事件的区别：</a:t>
            </a:r>
          </a:p>
        </p:txBody>
      </p:sp>
      <p:sp>
        <p:nvSpPr>
          <p:cNvPr id="3" name="文本框 2"/>
          <p:cNvSpPr txBox="1"/>
          <p:nvPr>
            <p:custDataLst>
              <p:tags r:id="rId4"/>
            </p:custDataLst>
          </p:nvPr>
        </p:nvSpPr>
        <p:spPr>
          <a:xfrm>
            <a:off x="551384" y="3414291"/>
            <a:ext cx="11089232" cy="11245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20000"/>
              </a:lnSpc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    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因此，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对立事件是互斥事件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，是互斥事件的特殊情况，但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互斥事件不一定是对立事件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</a:t>
            </a:r>
            <a:endParaRPr lang="zh-CN" altLang="en-US" sz="28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>
            <p:custDataLst>
              <p:tags r:id="rId1"/>
            </p:custDataLst>
          </p:nvPr>
        </p:nvSpPr>
        <p:spPr>
          <a:xfrm>
            <a:off x="191344" y="67331"/>
            <a:ext cx="11665296" cy="319472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 </a:t>
            </a:r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例1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某小组有3名男生和2名女生，从中任选2名同学参加演讲比赛．判断下列每对事件是不是互斥事件，如果是，再判别它们是不是对立事件．</a:t>
            </a:r>
          </a:p>
          <a:p>
            <a:pPr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(1) 恰有一名男生与恰有2名男生；</a:t>
            </a:r>
          </a:p>
          <a:p>
            <a:pPr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(2) 至少有1名男生与全是男生；</a:t>
            </a:r>
          </a:p>
          <a:p>
            <a:pPr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(3) 至少有1名男生与全是女生；</a:t>
            </a:r>
          </a:p>
          <a:p>
            <a:pPr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(4) 至少有1名男生与至少有1名女生．</a:t>
            </a:r>
          </a:p>
        </p:txBody>
      </p:sp>
      <p:sp>
        <p:nvSpPr>
          <p:cNvPr id="16387" name="Text Box 3"/>
          <p:cNvSpPr/>
          <p:nvPr>
            <p:custDataLst>
              <p:tags r:id="rId2"/>
            </p:custDataLst>
          </p:nvPr>
        </p:nvSpPr>
        <p:spPr>
          <a:xfrm>
            <a:off x="1192408" y="5259584"/>
            <a:ext cx="1984852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(4)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不互斥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388" name="Rectangle 5"/>
          <p:cNvSpPr/>
          <p:nvPr>
            <p:custDataLst>
              <p:tags r:id="rId3"/>
            </p:custDataLst>
          </p:nvPr>
        </p:nvSpPr>
        <p:spPr>
          <a:xfrm>
            <a:off x="1192408" y="3260528"/>
            <a:ext cx="2599335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(1)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互斥不对立；</a:t>
            </a:r>
          </a:p>
        </p:txBody>
      </p:sp>
      <p:sp>
        <p:nvSpPr>
          <p:cNvPr id="16389" name="Rectangle 6"/>
          <p:cNvSpPr/>
          <p:nvPr>
            <p:custDataLst>
              <p:tags r:id="rId4"/>
            </p:custDataLst>
          </p:nvPr>
        </p:nvSpPr>
        <p:spPr>
          <a:xfrm>
            <a:off x="1192408" y="3926880"/>
            <a:ext cx="2448271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(2)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不互斥；</a:t>
            </a:r>
          </a:p>
        </p:txBody>
      </p:sp>
      <p:sp>
        <p:nvSpPr>
          <p:cNvPr id="16390" name="Rectangle 7"/>
          <p:cNvSpPr/>
          <p:nvPr>
            <p:custDataLst>
              <p:tags r:id="rId5"/>
            </p:custDataLst>
          </p:nvPr>
        </p:nvSpPr>
        <p:spPr>
          <a:xfrm>
            <a:off x="1192408" y="4593232"/>
            <a:ext cx="2848947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(3)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互斥且对立；</a:t>
            </a:r>
          </a:p>
        </p:txBody>
      </p:sp>
      <p:sp>
        <p:nvSpPr>
          <p:cNvPr id="4" name="文本框 3"/>
          <p:cNvSpPr txBox="1"/>
          <p:nvPr>
            <p:custDataLst>
              <p:tags r:id="rId6"/>
            </p:custDataLst>
          </p:nvPr>
        </p:nvSpPr>
        <p:spPr>
          <a:xfrm>
            <a:off x="551384" y="3259903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00B0F0"/>
                </a:solidFill>
              </a:rPr>
              <a:t>解：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8" grpId="0"/>
      <p:bldP spid="16389" grpId="0"/>
      <p:bldP spid="16390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对象 1"/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143819952"/>
              </p:ext>
            </p:extLst>
          </p:nvPr>
        </p:nvGraphicFramePr>
        <p:xfrm>
          <a:off x="404813" y="3195638"/>
          <a:ext cx="11261725" cy="1646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5" imgW="11974826" imgH="1726579" progId="Word.Document.8">
                  <p:embed/>
                </p:oleObj>
              </mc:Choice>
              <mc:Fallback>
                <p:oleObj name="Document" r:id="rId5" imgW="11974826" imgH="1726579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04813" y="3195638"/>
                        <a:ext cx="11261725" cy="16462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554615514"/>
              </p:ext>
            </p:extLst>
          </p:nvPr>
        </p:nvGraphicFramePr>
        <p:xfrm>
          <a:off x="350183" y="4841875"/>
          <a:ext cx="11261725" cy="1762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7" imgW="11991427" imgH="1850368" progId="Word.Document.8">
                  <p:embed/>
                </p:oleObj>
              </mc:Choice>
              <mc:Fallback>
                <p:oleObj name="Document" r:id="rId7" imgW="11991427" imgH="185036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50183" y="4841875"/>
                        <a:ext cx="11261725" cy="1762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>
            <p:custDataLst>
              <p:tags r:id="rId3"/>
            </p:custDataLst>
          </p:nvPr>
        </p:nvSpPr>
        <p:spPr>
          <a:xfrm>
            <a:off x="119336" y="0"/>
            <a:ext cx="11881320" cy="319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Aft>
                <a:spcPct val="0"/>
              </a:spcAft>
            </a:pPr>
            <a:r>
              <a:rPr lang="zh-CN" altLang="en-US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2800" b="1" kern="100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变式 </a:t>
            </a: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判断下列给出的每对事件，是否为互斥事件，是否为对立事件，并说明理由．</a:t>
            </a:r>
            <a:endParaRPr lang="zh-CN" altLang="zh-CN" sz="2800" kern="10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</a:pP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从</a:t>
            </a:r>
            <a:r>
              <a:rPr lang="en-US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40</a:t>
            </a: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张扑克牌</a:t>
            </a:r>
            <a:r>
              <a:rPr lang="en-US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红桃、黑桃、方块、梅花点数从</a:t>
            </a:r>
            <a:r>
              <a:rPr lang="en-US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～</a:t>
            </a:r>
            <a:r>
              <a:rPr lang="en-US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10</a:t>
            </a: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各</a:t>
            </a:r>
            <a:r>
              <a:rPr lang="en-US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10</a:t>
            </a: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张</a:t>
            </a:r>
            <a:r>
              <a:rPr lang="en-US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中，任取</a:t>
            </a:r>
            <a:r>
              <a:rPr lang="en-US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张．</a:t>
            </a:r>
            <a:endParaRPr lang="zh-CN" altLang="zh-CN" sz="2800" kern="10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 (1) “</a:t>
            </a: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抽出红桃</a:t>
            </a:r>
            <a:r>
              <a:rPr lang="en-US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与</a:t>
            </a:r>
            <a:r>
              <a:rPr lang="en-US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抽出黑桃</a:t>
            </a:r>
            <a:r>
              <a:rPr lang="en-US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；</a:t>
            </a:r>
            <a:endParaRPr lang="zh-CN" altLang="zh-CN" sz="2800" kern="10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 (2) “</a:t>
            </a: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抽出红色牌</a:t>
            </a:r>
            <a:r>
              <a:rPr lang="en-US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与</a:t>
            </a:r>
            <a:r>
              <a:rPr lang="en-US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抽出黑色牌</a:t>
            </a:r>
            <a:r>
              <a:rPr lang="en-US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；</a:t>
            </a:r>
            <a:endParaRPr lang="zh-CN" altLang="zh-CN" sz="2800" kern="10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 (3) “</a:t>
            </a: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抽出的牌点数为</a:t>
            </a:r>
            <a:r>
              <a:rPr lang="en-US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5</a:t>
            </a: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的倍数</a:t>
            </a:r>
            <a:r>
              <a:rPr lang="en-US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与</a:t>
            </a:r>
            <a:r>
              <a:rPr lang="en-US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抽出的牌点数大于</a:t>
            </a:r>
            <a:r>
              <a:rPr lang="en-US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9”</a:t>
            </a: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．</a:t>
            </a:r>
            <a:endParaRPr lang="zh-CN" altLang="zh-CN" sz="2800" kern="10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20137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对象 1"/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293293681"/>
              </p:ext>
            </p:extLst>
          </p:nvPr>
        </p:nvGraphicFramePr>
        <p:xfrm>
          <a:off x="479376" y="3140968"/>
          <a:ext cx="10991850" cy="2281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4" imgW="11542849" imgH="2394467" progId="Word.Document.8">
                  <p:embed/>
                </p:oleObj>
              </mc:Choice>
              <mc:Fallback>
                <p:oleObj name="Document" r:id="rId4" imgW="11542849" imgH="239446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79376" y="3140968"/>
                        <a:ext cx="10991850" cy="2281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矩形 3"/>
          <p:cNvSpPr/>
          <p:nvPr>
            <p:custDataLst>
              <p:tags r:id="rId2"/>
            </p:custDataLst>
          </p:nvPr>
        </p:nvSpPr>
        <p:spPr>
          <a:xfrm>
            <a:off x="119336" y="0"/>
            <a:ext cx="11881320" cy="319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Aft>
                <a:spcPct val="0"/>
              </a:spcAft>
            </a:pPr>
            <a:r>
              <a:rPr lang="zh-CN" altLang="en-US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2800" b="1" kern="100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变式 </a:t>
            </a: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判断下列给出的每对事件，是否为互斥事件，是否为对立事件，并说明理由．</a:t>
            </a:r>
            <a:endParaRPr lang="zh-CN" altLang="zh-CN" sz="2800" kern="10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</a:pP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从</a:t>
            </a:r>
            <a:r>
              <a:rPr lang="en-US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40</a:t>
            </a: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张扑克牌</a:t>
            </a:r>
            <a:r>
              <a:rPr lang="en-US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红桃、黑桃、方块、梅花点数从</a:t>
            </a:r>
            <a:r>
              <a:rPr lang="en-US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～</a:t>
            </a:r>
            <a:r>
              <a:rPr lang="en-US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10</a:t>
            </a: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各</a:t>
            </a:r>
            <a:r>
              <a:rPr lang="en-US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10</a:t>
            </a: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张</a:t>
            </a:r>
            <a:r>
              <a:rPr lang="en-US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中，任取</a:t>
            </a:r>
            <a:r>
              <a:rPr lang="en-US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张．</a:t>
            </a:r>
            <a:endParaRPr lang="zh-CN" altLang="zh-CN" sz="2800" kern="10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 (1) “</a:t>
            </a: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抽出红桃</a:t>
            </a:r>
            <a:r>
              <a:rPr lang="en-US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与</a:t>
            </a:r>
            <a:r>
              <a:rPr lang="en-US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抽出黑桃</a:t>
            </a:r>
            <a:r>
              <a:rPr lang="en-US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；</a:t>
            </a:r>
            <a:endParaRPr lang="zh-CN" altLang="zh-CN" sz="2800" kern="10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 (2) “</a:t>
            </a: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抽出红色牌</a:t>
            </a:r>
            <a:r>
              <a:rPr lang="en-US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与</a:t>
            </a:r>
            <a:r>
              <a:rPr lang="en-US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抽出黑色牌</a:t>
            </a:r>
            <a:r>
              <a:rPr lang="en-US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；</a:t>
            </a:r>
            <a:endParaRPr lang="zh-CN" altLang="zh-CN" sz="2800" kern="10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ct val="0"/>
              </a:spcAft>
            </a:pPr>
            <a:r>
              <a:rPr lang="en-US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 (3) “</a:t>
            </a: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抽出的牌点数为</a:t>
            </a:r>
            <a:r>
              <a:rPr lang="en-US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5</a:t>
            </a: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的倍数</a:t>
            </a:r>
            <a:r>
              <a:rPr lang="en-US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与</a:t>
            </a:r>
            <a:r>
              <a:rPr lang="en-US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抽出的牌点数大于</a:t>
            </a:r>
            <a:r>
              <a:rPr lang="en-US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9”</a:t>
            </a:r>
            <a:r>
              <a:rPr lang="zh-CN" altLang="zh-CN" sz="2800" b="1" kern="1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．</a:t>
            </a:r>
            <a:endParaRPr lang="zh-CN" altLang="zh-CN" sz="2800" kern="10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57152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>
            <p:custDataLst>
              <p:tags r:id="rId1"/>
            </p:custDataLst>
          </p:nvPr>
        </p:nvGrpSpPr>
        <p:grpSpPr>
          <a:xfrm>
            <a:off x="263352" y="188640"/>
            <a:ext cx="11665296" cy="2677656"/>
            <a:chOff x="335360" y="188640"/>
            <a:chExt cx="11665296" cy="2677656"/>
          </a:xfrm>
        </p:grpSpPr>
        <p:sp>
          <p:nvSpPr>
            <p:cNvPr id="2" name="矩形 1"/>
            <p:cNvSpPr/>
            <p:nvPr>
              <p:custDataLst>
                <p:tags r:id="rId25"/>
              </p:custDataLst>
            </p:nvPr>
          </p:nvSpPr>
          <p:spPr>
            <a:xfrm>
              <a:off x="335360" y="188640"/>
              <a:ext cx="11665296" cy="26776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800" b="1">
                  <a:solidFill>
                    <a:srgbClr val="00B0F0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  例5  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如图示， 由甲、乙两个元件组成一个并联电路，每个元件可能正常或失效. 设事件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A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=“甲元件正常”，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B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=“乙元件正常”</a:t>
              </a:r>
              <a:r>
                <a:rPr lang="en-US" altLang="zh-CN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. 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 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(1) 写出表示两个元件工作状态的样本空间；</a:t>
              </a:r>
              <a:endPara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endParaRPr>
            </a:p>
            <a:p>
              <a:pPr>
                <a:lnSpc>
                  <a:spcPct val="120000"/>
                </a:lnSpc>
              </a:pPr>
              <a:r>
                <a:rPr lang="en-US" altLang="zh-CN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 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(2) 用集合的形式表示事件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A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，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B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以及它们的对立事件；</a:t>
              </a:r>
              <a:endPara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endParaRPr>
            </a:p>
            <a:p>
              <a:pPr>
                <a:lnSpc>
                  <a:spcPct val="120000"/>
                </a:lnSpc>
              </a:pPr>
              <a:r>
                <a:rPr lang="en-US" altLang="zh-CN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(3) 用集合的形式表示事件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A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∪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B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和事件           ，并说明它们的含义及关系.</a:t>
              </a:r>
            </a:p>
          </p:txBody>
        </p:sp>
        <p:graphicFrame>
          <p:nvGraphicFramePr>
            <p:cNvPr id="3" name="对象 2"/>
            <p:cNvGraphicFramePr>
              <a:graphicFrameLocks noChangeAspect="1"/>
            </p:cNvGraphicFramePr>
            <p:nvPr>
              <p:custDataLst>
                <p:tags r:id="rId26"/>
              </p:custDataLst>
              <p:extLst>
                <p:ext uri="{D42A27DB-BD31-4B8C-83A1-F6EECF244321}">
                  <p14:modId xmlns:p14="http://schemas.microsoft.com/office/powerpoint/2010/main" val="1856879917"/>
                </p:ext>
              </p:extLst>
            </p:nvPr>
          </p:nvGraphicFramePr>
          <p:xfrm>
            <a:off x="6585521" y="2276475"/>
            <a:ext cx="977900" cy="5048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8" imgW="419040" imgH="215640" progId="Equation.DSMT4">
                    <p:embed/>
                  </p:oleObj>
                </mc:Choice>
                <mc:Fallback>
                  <p:oleObj name="Equation" r:id="rId28" imgW="419040" imgH="2156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9"/>
                        <a:stretch>
                          <a:fillRect/>
                        </a:stretch>
                      </p:blipFill>
                      <p:spPr>
                        <a:xfrm>
                          <a:off x="6585521" y="2276475"/>
                          <a:ext cx="977900" cy="504825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6" name="组合 5"/>
          <p:cNvGrpSpPr/>
          <p:nvPr>
            <p:custDataLst>
              <p:tags r:id="rId2"/>
            </p:custDataLst>
          </p:nvPr>
        </p:nvGrpSpPr>
        <p:grpSpPr>
          <a:xfrm>
            <a:off x="9048328" y="2996952"/>
            <a:ext cx="2459729" cy="1707244"/>
            <a:chOff x="9287035" y="3197595"/>
            <a:chExt cx="2459729" cy="1707244"/>
          </a:xfrm>
        </p:grpSpPr>
        <p:grpSp>
          <p:nvGrpSpPr>
            <p:cNvPr id="8" name="组合 21"/>
            <p:cNvGrpSpPr/>
            <p:nvPr>
              <p:custDataLst>
                <p:tags r:id="rId9"/>
              </p:custDataLst>
            </p:nvPr>
          </p:nvGrpSpPr>
          <p:grpSpPr>
            <a:xfrm>
              <a:off x="9287035" y="3197595"/>
              <a:ext cx="2459729" cy="1707244"/>
              <a:chOff x="9707" y="5738"/>
              <a:chExt cx="3009" cy="2088"/>
            </a:xfrm>
          </p:grpSpPr>
          <p:sp>
            <p:nvSpPr>
              <p:cNvPr id="11" name="矩形 10"/>
              <p:cNvSpPr/>
              <p:nvPr>
                <p:custDataLst>
                  <p:tags r:id="rId12"/>
                </p:custDataLst>
              </p:nvPr>
            </p:nvSpPr>
            <p:spPr>
              <a:xfrm>
                <a:off x="10918" y="6647"/>
                <a:ext cx="562" cy="454"/>
              </a:xfrm>
              <a:prstGeom prst="rect">
                <a:avLst/>
              </a:prstGeom>
              <a:noFill/>
              <a:ln w="38100">
                <a:solidFill>
                  <a:srgbClr val="FF33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/>
                <a:r>
                  <a:rPr lang="zh-CN" altLang="en-US" sz="2400" b="1" strike="noStrike" noProof="1">
                    <a:solidFill>
                      <a:srgbClr val="0000CC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乙</a:t>
                </a:r>
                <a:endParaRPr lang="en-US" altLang="zh-CN" sz="2400" b="1" strike="noStrike" noProof="1">
                  <a:solidFill>
                    <a:srgbClr val="0000CC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" name="矩形 11"/>
              <p:cNvSpPr/>
              <p:nvPr>
                <p:custDataLst>
                  <p:tags r:id="rId13"/>
                </p:custDataLst>
              </p:nvPr>
            </p:nvSpPr>
            <p:spPr>
              <a:xfrm>
                <a:off x="10938" y="5738"/>
                <a:ext cx="542" cy="454"/>
              </a:xfrm>
              <a:prstGeom prst="rect">
                <a:avLst/>
              </a:prstGeom>
              <a:noFill/>
              <a:ln w="38100">
                <a:solidFill>
                  <a:srgbClr val="FF33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/>
                <a:r>
                  <a:rPr lang="zh-CN" altLang="en-US" sz="2400" b="1" strike="noStrike" noProof="1">
                    <a:solidFill>
                      <a:srgbClr val="0000CC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甲</a:t>
                </a:r>
                <a:endParaRPr lang="en-US" altLang="zh-CN" sz="2400" b="1" strike="noStrike" noProof="1">
                  <a:solidFill>
                    <a:srgbClr val="0000CC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13" name="肘形连接符 12"/>
              <p:cNvCxnSpPr/>
              <p:nvPr>
                <p:custDataLst>
                  <p:tags r:id="rId14"/>
                </p:custDataLst>
              </p:nvPr>
            </p:nvCxnSpPr>
            <p:spPr>
              <a:xfrm rot="10800000" flipV="1">
                <a:off x="10912" y="5972"/>
                <a:ext cx="5" cy="908"/>
              </a:xfrm>
              <a:prstGeom prst="bentConnector3">
                <a:avLst>
                  <a:gd name="adj1" fmla="val 8100905"/>
                </a:avLst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直接连接符 13"/>
              <p:cNvCxnSpPr/>
              <p:nvPr>
                <p:custDataLst>
                  <p:tags r:id="rId15"/>
                </p:custDataLst>
              </p:nvPr>
            </p:nvCxnSpPr>
            <p:spPr>
              <a:xfrm>
                <a:off x="9707" y="6443"/>
                <a:ext cx="805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肘形连接符 14"/>
              <p:cNvCxnSpPr/>
              <p:nvPr>
                <p:custDataLst>
                  <p:tags r:id="rId16"/>
                </p:custDataLst>
              </p:nvPr>
            </p:nvCxnSpPr>
            <p:spPr>
              <a:xfrm>
                <a:off x="11466" y="5989"/>
                <a:ext cx="5" cy="908"/>
              </a:xfrm>
              <a:prstGeom prst="bentConnector3">
                <a:avLst>
                  <a:gd name="adj1" fmla="val 9035429"/>
                </a:avLst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直接连接符 15"/>
              <p:cNvCxnSpPr/>
              <p:nvPr>
                <p:custDataLst>
                  <p:tags r:id="rId17"/>
                </p:custDataLst>
              </p:nvPr>
            </p:nvCxnSpPr>
            <p:spPr>
              <a:xfrm flipH="1">
                <a:off x="10512" y="7430"/>
                <a:ext cx="0" cy="396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直接连接符 16"/>
              <p:cNvCxnSpPr/>
              <p:nvPr>
                <p:custDataLst>
                  <p:tags r:id="rId18"/>
                </p:custDataLst>
              </p:nvPr>
            </p:nvCxnSpPr>
            <p:spPr>
              <a:xfrm flipH="1">
                <a:off x="10641" y="7518"/>
                <a:ext cx="0" cy="226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/>
              <p:nvPr>
                <p:custDataLst>
                  <p:tags r:id="rId19"/>
                </p:custDataLst>
              </p:nvPr>
            </p:nvCxnSpPr>
            <p:spPr>
              <a:xfrm>
                <a:off x="10655" y="7646"/>
                <a:ext cx="554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椭圆 18"/>
              <p:cNvSpPr/>
              <p:nvPr>
                <p:custDataLst>
                  <p:tags r:id="rId20"/>
                </p:custDataLst>
              </p:nvPr>
            </p:nvSpPr>
            <p:spPr>
              <a:xfrm>
                <a:off x="11195" y="7605"/>
                <a:ext cx="119" cy="119"/>
              </a:xfrm>
              <a:prstGeom prst="ellipse">
                <a:avLst/>
              </a:prstGeom>
              <a:noFill/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/>
                <a:endParaRPr lang="zh-CN" altLang="en-US" sz="2800" strike="noStrike" noProof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20" name="直接连接符 19"/>
              <p:cNvCxnSpPr/>
              <p:nvPr>
                <p:custDataLst>
                  <p:tags r:id="rId21"/>
                </p:custDataLst>
              </p:nvPr>
            </p:nvCxnSpPr>
            <p:spPr>
              <a:xfrm flipV="1">
                <a:off x="11301" y="7420"/>
                <a:ext cx="341" cy="18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直接连接符 20"/>
              <p:cNvCxnSpPr/>
              <p:nvPr>
                <p:custDataLst>
                  <p:tags r:id="rId22"/>
                </p:custDataLst>
              </p:nvPr>
            </p:nvCxnSpPr>
            <p:spPr>
              <a:xfrm flipV="1">
                <a:off x="11630" y="7662"/>
                <a:ext cx="1086" cy="3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/>
              <p:cNvCxnSpPr/>
              <p:nvPr>
                <p:custDataLst>
                  <p:tags r:id="rId23"/>
                </p:custDataLst>
              </p:nvPr>
            </p:nvCxnSpPr>
            <p:spPr>
              <a:xfrm flipV="1">
                <a:off x="11943" y="6443"/>
                <a:ext cx="773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直接连接符 22"/>
              <p:cNvCxnSpPr/>
              <p:nvPr>
                <p:custDataLst>
                  <p:tags r:id="rId24"/>
                </p:custDataLst>
              </p:nvPr>
            </p:nvCxnSpPr>
            <p:spPr>
              <a:xfrm flipH="1">
                <a:off x="12700" y="6418"/>
                <a:ext cx="0" cy="1247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9" name="直接连接符 8"/>
            <p:cNvCxnSpPr/>
            <p:nvPr>
              <p:custDataLst>
                <p:tags r:id="rId10"/>
              </p:custDataLst>
            </p:nvPr>
          </p:nvCxnSpPr>
          <p:spPr>
            <a:xfrm flipH="1" flipV="1">
              <a:off x="9287038" y="3753324"/>
              <a:ext cx="0" cy="101292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>
              <p:custDataLst>
                <p:tags r:id="rId11"/>
              </p:custDataLst>
            </p:nvPr>
          </p:nvCxnSpPr>
          <p:spPr>
            <a:xfrm>
              <a:off x="9287038" y="4757667"/>
              <a:ext cx="648072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矩形 23"/>
          <p:cNvSpPr/>
          <p:nvPr>
            <p:custDataLst>
              <p:tags r:id="rId3"/>
            </p:custDataLst>
          </p:nvPr>
        </p:nvSpPr>
        <p:spPr>
          <a:xfrm>
            <a:off x="442885" y="2850503"/>
            <a:ext cx="11485763" cy="2160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解：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(1) 用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分别表示甲、乙两个元件的状态，则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可以用(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)表示这个并联电路的状态.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用1表示元件正常，0表示元件失效，则样本空间为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宋体" panose="02010600030101010101" pitchFamily="2" charset="-122"/>
              </a:rPr>
              <a:t>   </a:t>
            </a:r>
            <a:r>
              <a:rPr lang="el-GR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宋体" panose="02010600030101010101" pitchFamily="2" charset="-122"/>
              </a:rPr>
              <a:t>Ω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{(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0), (0, 1)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(1, 0)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(1, 1)}.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5" name="组合 24"/>
          <p:cNvGrpSpPr/>
          <p:nvPr>
            <p:custDataLst>
              <p:tags r:id="rId4"/>
            </p:custDataLst>
          </p:nvPr>
        </p:nvGrpSpPr>
        <p:grpSpPr>
          <a:xfrm>
            <a:off x="695400" y="4939679"/>
            <a:ext cx="8784976" cy="1126462"/>
            <a:chOff x="622419" y="4911146"/>
            <a:chExt cx="8784976" cy="1126462"/>
          </a:xfrm>
        </p:grpSpPr>
        <p:sp>
          <p:nvSpPr>
            <p:cNvPr id="28" name="矩形 27"/>
            <p:cNvSpPr/>
            <p:nvPr>
              <p:custDataLst>
                <p:tags r:id="rId5"/>
              </p:custDataLst>
            </p:nvPr>
          </p:nvSpPr>
          <p:spPr>
            <a:xfrm>
              <a:off x="622419" y="4911146"/>
              <a:ext cx="8784976" cy="112646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(2) 根据题意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可得 </a:t>
              </a:r>
              <a:r>
                <a:rPr lang="zh-CN" altLang="en-US" sz="28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 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= 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{(1, 0)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(1, 1)}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zh-CN" altLang="en-US" sz="28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 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= {(0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1)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(1, 1)}，</a:t>
              </a:r>
              <a:endPara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>
                <a:lnSpc>
                  <a:spcPct val="120000"/>
                </a:lnSpc>
              </a:pP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  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 = {(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0, 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0)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(0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1)}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  = {(0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0)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(1, 0)}.</a:t>
              </a:r>
              <a:endPara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7" name="组合 6"/>
            <p:cNvGrpSpPr/>
            <p:nvPr>
              <p:custDataLst>
                <p:tags r:id="rId6"/>
              </p:custDataLst>
            </p:nvPr>
          </p:nvGrpSpPr>
          <p:grpSpPr>
            <a:xfrm>
              <a:off x="911424" y="5479527"/>
              <a:ext cx="3287558" cy="530790"/>
              <a:chOff x="911424" y="5479527"/>
              <a:chExt cx="3287558" cy="530790"/>
            </a:xfrm>
          </p:grpSpPr>
          <p:graphicFrame>
            <p:nvGraphicFramePr>
              <p:cNvPr id="27" name="对象 18"/>
              <p:cNvGraphicFramePr>
                <a:graphicFrameLocks noChangeAspect="1"/>
              </p:cNvGraphicFramePr>
              <p:nvPr>
                <p:custDataLst>
                  <p:tags r:id="rId7"/>
                </p:custDataLst>
                <p:extLst>
                  <p:ext uri="{D42A27DB-BD31-4B8C-83A1-F6EECF244321}">
                    <p14:modId xmlns:p14="http://schemas.microsoft.com/office/powerpoint/2010/main" val="1156289864"/>
                  </p:ext>
                </p:extLst>
              </p:nvPr>
            </p:nvGraphicFramePr>
            <p:xfrm>
              <a:off x="911424" y="5479527"/>
              <a:ext cx="407987" cy="53022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Equation" r:id="rId30" imgW="177480" imgH="228600" progId="Equation.DSMT4">
                      <p:embed/>
                    </p:oleObj>
                  </mc:Choice>
                  <mc:Fallback>
                    <p:oleObj name="Equation" r:id="rId30" imgW="177480" imgH="2286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31"/>
                          <a:stretch>
                            <a:fillRect/>
                          </a:stretch>
                        </p:blipFill>
                        <p:spPr>
                          <a:xfrm>
                            <a:off x="911424" y="5479527"/>
                            <a:ext cx="407987" cy="530225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31" name="对象 18"/>
              <p:cNvGraphicFramePr>
                <a:graphicFrameLocks noChangeAspect="1"/>
              </p:cNvGraphicFramePr>
              <p:nvPr>
                <p:custDataLst>
                  <p:tags r:id="rId8"/>
                </p:custDataLst>
                <p:extLst>
                  <p:ext uri="{D42A27DB-BD31-4B8C-83A1-F6EECF244321}">
                    <p14:modId xmlns:p14="http://schemas.microsoft.com/office/powerpoint/2010/main" val="3365674463"/>
                  </p:ext>
                </p:extLst>
              </p:nvPr>
            </p:nvGraphicFramePr>
            <p:xfrm>
              <a:off x="3792582" y="5480092"/>
              <a:ext cx="406400" cy="53022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Equation" r:id="rId32" imgW="177480" imgH="228600" progId="Equation.DSMT4">
                      <p:embed/>
                    </p:oleObj>
                  </mc:Choice>
                  <mc:Fallback>
                    <p:oleObj name="Equation" r:id="rId32" imgW="177480" imgH="2286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33"/>
                          <a:stretch>
                            <a:fillRect/>
                          </a:stretch>
                        </p:blipFill>
                        <p:spPr>
                          <a:xfrm>
                            <a:off x="3792582" y="5480092"/>
                            <a:ext cx="406400" cy="530225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</p:spTree>
    <p:extLst>
      <p:ext uri="{BB962C8B-B14F-4D97-AF65-F5344CB8AC3E}">
        <p14:creationId xmlns:p14="http://schemas.microsoft.com/office/powerpoint/2010/main" val="139799007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>
            <p:custDataLst>
              <p:tags r:id="rId1"/>
            </p:custDataLst>
          </p:nvPr>
        </p:nvGrpSpPr>
        <p:grpSpPr>
          <a:xfrm>
            <a:off x="9048328" y="2996952"/>
            <a:ext cx="2459729" cy="1707244"/>
            <a:chOff x="9287035" y="3197595"/>
            <a:chExt cx="2459729" cy="1707244"/>
          </a:xfrm>
        </p:grpSpPr>
        <p:grpSp>
          <p:nvGrpSpPr>
            <p:cNvPr id="8" name="组合 21"/>
            <p:cNvGrpSpPr/>
            <p:nvPr>
              <p:custDataLst>
                <p:tags r:id="rId10"/>
              </p:custDataLst>
            </p:nvPr>
          </p:nvGrpSpPr>
          <p:grpSpPr>
            <a:xfrm>
              <a:off x="9287035" y="3197595"/>
              <a:ext cx="2459729" cy="1707244"/>
              <a:chOff x="9707" y="5738"/>
              <a:chExt cx="3009" cy="2088"/>
            </a:xfrm>
          </p:grpSpPr>
          <p:sp>
            <p:nvSpPr>
              <p:cNvPr id="11" name="矩形 10"/>
              <p:cNvSpPr/>
              <p:nvPr>
                <p:custDataLst>
                  <p:tags r:id="rId13"/>
                </p:custDataLst>
              </p:nvPr>
            </p:nvSpPr>
            <p:spPr>
              <a:xfrm>
                <a:off x="10918" y="6647"/>
                <a:ext cx="562" cy="454"/>
              </a:xfrm>
              <a:prstGeom prst="rect">
                <a:avLst/>
              </a:prstGeom>
              <a:noFill/>
              <a:ln w="38100">
                <a:solidFill>
                  <a:srgbClr val="FF33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/>
                <a:r>
                  <a:rPr lang="zh-CN" altLang="en-US" sz="2400" b="1" strike="noStrike" noProof="1">
                    <a:solidFill>
                      <a:srgbClr val="0000CC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乙</a:t>
                </a:r>
                <a:endParaRPr lang="en-US" altLang="zh-CN" sz="2400" b="1" strike="noStrike" noProof="1">
                  <a:solidFill>
                    <a:srgbClr val="0000CC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" name="矩形 11"/>
              <p:cNvSpPr/>
              <p:nvPr>
                <p:custDataLst>
                  <p:tags r:id="rId14"/>
                </p:custDataLst>
              </p:nvPr>
            </p:nvSpPr>
            <p:spPr>
              <a:xfrm>
                <a:off x="10938" y="5738"/>
                <a:ext cx="542" cy="454"/>
              </a:xfrm>
              <a:prstGeom prst="rect">
                <a:avLst/>
              </a:prstGeom>
              <a:noFill/>
              <a:ln w="38100">
                <a:solidFill>
                  <a:srgbClr val="FF33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/>
                <a:r>
                  <a:rPr lang="zh-CN" altLang="en-US" sz="2400" b="1" strike="noStrike" noProof="1">
                    <a:solidFill>
                      <a:srgbClr val="0000CC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甲</a:t>
                </a:r>
                <a:endParaRPr lang="en-US" altLang="zh-CN" sz="2400" b="1" strike="noStrike" noProof="1">
                  <a:solidFill>
                    <a:srgbClr val="0000CC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13" name="肘形连接符 12"/>
              <p:cNvCxnSpPr/>
              <p:nvPr>
                <p:custDataLst>
                  <p:tags r:id="rId15"/>
                </p:custDataLst>
              </p:nvPr>
            </p:nvCxnSpPr>
            <p:spPr>
              <a:xfrm rot="10800000" flipV="1">
                <a:off x="10912" y="5972"/>
                <a:ext cx="5" cy="908"/>
              </a:xfrm>
              <a:prstGeom prst="bentConnector3">
                <a:avLst>
                  <a:gd name="adj1" fmla="val 8100905"/>
                </a:avLst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直接连接符 13"/>
              <p:cNvCxnSpPr/>
              <p:nvPr>
                <p:custDataLst>
                  <p:tags r:id="rId16"/>
                </p:custDataLst>
              </p:nvPr>
            </p:nvCxnSpPr>
            <p:spPr>
              <a:xfrm>
                <a:off x="9707" y="6443"/>
                <a:ext cx="805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肘形连接符 14"/>
              <p:cNvCxnSpPr/>
              <p:nvPr>
                <p:custDataLst>
                  <p:tags r:id="rId17"/>
                </p:custDataLst>
              </p:nvPr>
            </p:nvCxnSpPr>
            <p:spPr>
              <a:xfrm>
                <a:off x="11466" y="5989"/>
                <a:ext cx="5" cy="908"/>
              </a:xfrm>
              <a:prstGeom prst="bentConnector3">
                <a:avLst>
                  <a:gd name="adj1" fmla="val 9035429"/>
                </a:avLst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直接连接符 15"/>
              <p:cNvCxnSpPr/>
              <p:nvPr>
                <p:custDataLst>
                  <p:tags r:id="rId18"/>
                </p:custDataLst>
              </p:nvPr>
            </p:nvCxnSpPr>
            <p:spPr>
              <a:xfrm flipH="1">
                <a:off x="10512" y="7430"/>
                <a:ext cx="0" cy="396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直接连接符 16"/>
              <p:cNvCxnSpPr/>
              <p:nvPr>
                <p:custDataLst>
                  <p:tags r:id="rId19"/>
                </p:custDataLst>
              </p:nvPr>
            </p:nvCxnSpPr>
            <p:spPr>
              <a:xfrm flipH="1">
                <a:off x="10641" y="7518"/>
                <a:ext cx="0" cy="226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/>
              <p:nvPr>
                <p:custDataLst>
                  <p:tags r:id="rId20"/>
                </p:custDataLst>
              </p:nvPr>
            </p:nvCxnSpPr>
            <p:spPr>
              <a:xfrm>
                <a:off x="10655" y="7646"/>
                <a:ext cx="554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椭圆 18"/>
              <p:cNvSpPr/>
              <p:nvPr>
                <p:custDataLst>
                  <p:tags r:id="rId21"/>
                </p:custDataLst>
              </p:nvPr>
            </p:nvSpPr>
            <p:spPr>
              <a:xfrm>
                <a:off x="11195" y="7605"/>
                <a:ext cx="119" cy="119"/>
              </a:xfrm>
              <a:prstGeom prst="ellipse">
                <a:avLst/>
              </a:prstGeom>
              <a:noFill/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/>
                <a:endParaRPr lang="zh-CN" altLang="en-US" sz="2800" strike="noStrike" noProof="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20" name="直接连接符 19"/>
              <p:cNvCxnSpPr/>
              <p:nvPr>
                <p:custDataLst>
                  <p:tags r:id="rId22"/>
                </p:custDataLst>
              </p:nvPr>
            </p:nvCxnSpPr>
            <p:spPr>
              <a:xfrm flipV="1">
                <a:off x="11301" y="7420"/>
                <a:ext cx="341" cy="18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直接连接符 20"/>
              <p:cNvCxnSpPr/>
              <p:nvPr>
                <p:custDataLst>
                  <p:tags r:id="rId23"/>
                </p:custDataLst>
              </p:nvPr>
            </p:nvCxnSpPr>
            <p:spPr>
              <a:xfrm flipV="1">
                <a:off x="11630" y="7662"/>
                <a:ext cx="1086" cy="3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/>
              <p:cNvCxnSpPr/>
              <p:nvPr>
                <p:custDataLst>
                  <p:tags r:id="rId24"/>
                </p:custDataLst>
              </p:nvPr>
            </p:nvCxnSpPr>
            <p:spPr>
              <a:xfrm flipV="1">
                <a:off x="11943" y="6443"/>
                <a:ext cx="773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直接连接符 22"/>
              <p:cNvCxnSpPr/>
              <p:nvPr>
                <p:custDataLst>
                  <p:tags r:id="rId25"/>
                </p:custDataLst>
              </p:nvPr>
            </p:nvCxnSpPr>
            <p:spPr>
              <a:xfrm flipH="1">
                <a:off x="12700" y="6418"/>
                <a:ext cx="0" cy="1247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9" name="直接连接符 8"/>
            <p:cNvCxnSpPr/>
            <p:nvPr>
              <p:custDataLst>
                <p:tags r:id="rId11"/>
              </p:custDataLst>
            </p:nvPr>
          </p:nvCxnSpPr>
          <p:spPr>
            <a:xfrm flipH="1" flipV="1">
              <a:off x="9287038" y="3753324"/>
              <a:ext cx="0" cy="101292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>
              <p:custDataLst>
                <p:tags r:id="rId12"/>
              </p:custDataLst>
            </p:nvPr>
          </p:nvCxnSpPr>
          <p:spPr>
            <a:xfrm>
              <a:off x="9287038" y="4757667"/>
              <a:ext cx="648072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组合 34"/>
          <p:cNvGrpSpPr/>
          <p:nvPr>
            <p:custDataLst>
              <p:tags r:id="rId2"/>
            </p:custDataLst>
          </p:nvPr>
        </p:nvGrpSpPr>
        <p:grpSpPr>
          <a:xfrm>
            <a:off x="263352" y="188640"/>
            <a:ext cx="11665296" cy="2677656"/>
            <a:chOff x="335360" y="188640"/>
            <a:chExt cx="11665296" cy="2677656"/>
          </a:xfrm>
        </p:grpSpPr>
        <p:sp>
          <p:nvSpPr>
            <p:cNvPr id="36" name="矩形 35"/>
            <p:cNvSpPr/>
            <p:nvPr>
              <p:custDataLst>
                <p:tags r:id="rId8"/>
              </p:custDataLst>
            </p:nvPr>
          </p:nvSpPr>
          <p:spPr>
            <a:xfrm>
              <a:off x="335360" y="188640"/>
              <a:ext cx="11665296" cy="26776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800" b="1">
                  <a:solidFill>
                    <a:srgbClr val="00B0F0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  例5  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如图示， 由甲、乙两个元件组成一个并联电路，每个元件可能正常或失效. 设事件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A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=“甲元件正常”，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B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=“乙元件正常”</a:t>
              </a:r>
              <a:r>
                <a:rPr lang="en-US" altLang="zh-CN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. 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 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(1) 写出表示两个元件工作状态的样本空间；</a:t>
              </a:r>
              <a:endPara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endParaRPr>
            </a:p>
            <a:p>
              <a:pPr>
                <a:lnSpc>
                  <a:spcPct val="120000"/>
                </a:lnSpc>
              </a:pPr>
              <a:r>
                <a:rPr lang="en-US" altLang="zh-CN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 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(2) 用集合的形式表示事件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A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，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B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以及它们的对立事件；</a:t>
              </a:r>
              <a:endPara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endParaRPr>
            </a:p>
            <a:p>
              <a:pPr>
                <a:lnSpc>
                  <a:spcPct val="120000"/>
                </a:lnSpc>
              </a:pPr>
              <a:r>
                <a:rPr lang="en-US" altLang="zh-CN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(3) 用集合的形式表示事件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A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∪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B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和事件           ，并说明它们的含义及关系.</a:t>
              </a:r>
            </a:p>
          </p:txBody>
        </p:sp>
        <p:graphicFrame>
          <p:nvGraphicFramePr>
            <p:cNvPr id="37" name="对象 36"/>
            <p:cNvGraphicFramePr>
              <a:graphicFrameLocks noChangeAspect="1"/>
            </p:cNvGraphicFramePr>
            <p:nvPr>
              <p:custDataLst>
                <p:tags r:id="rId9"/>
              </p:custDataLst>
              <p:extLst>
                <p:ext uri="{D42A27DB-BD31-4B8C-83A1-F6EECF244321}">
                  <p14:modId xmlns:p14="http://schemas.microsoft.com/office/powerpoint/2010/main" val="3212371186"/>
                </p:ext>
              </p:extLst>
            </p:nvPr>
          </p:nvGraphicFramePr>
          <p:xfrm>
            <a:off x="6585521" y="2276475"/>
            <a:ext cx="977900" cy="5048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7" imgW="419040" imgH="215640" progId="Equation.DSMT4">
                    <p:embed/>
                  </p:oleObj>
                </mc:Choice>
                <mc:Fallback>
                  <p:oleObj name="Equation" r:id="rId27" imgW="419040" imgH="2156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8"/>
                        <a:stretch>
                          <a:fillRect/>
                        </a:stretch>
                      </p:blipFill>
                      <p:spPr>
                        <a:xfrm>
                          <a:off x="6585521" y="2276475"/>
                          <a:ext cx="977900" cy="504825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" name="组合 4"/>
          <p:cNvGrpSpPr/>
          <p:nvPr>
            <p:custDataLst>
              <p:tags r:id="rId3"/>
            </p:custDataLst>
          </p:nvPr>
        </p:nvGrpSpPr>
        <p:grpSpPr>
          <a:xfrm>
            <a:off x="519120" y="2793540"/>
            <a:ext cx="8258840" cy="2160591"/>
            <a:chOff x="519120" y="2793540"/>
            <a:chExt cx="8258840" cy="2160591"/>
          </a:xfrm>
        </p:grpSpPr>
        <p:sp>
          <p:nvSpPr>
            <p:cNvPr id="24" name="矩形 23"/>
            <p:cNvSpPr/>
            <p:nvPr>
              <p:custDataLst>
                <p:tags r:id="rId4"/>
              </p:custDataLst>
            </p:nvPr>
          </p:nvSpPr>
          <p:spPr>
            <a:xfrm>
              <a:off x="519120" y="2793540"/>
              <a:ext cx="8258840" cy="21605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800" b="1">
                  <a:solidFill>
                    <a:srgbClr val="00B0F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解： 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(3) </a:t>
              </a:r>
              <a:r>
                <a:rPr lang="zh-CN" altLang="en-US" sz="28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∪</a:t>
              </a:r>
              <a:r>
                <a:rPr lang="zh-CN" altLang="en-US" sz="28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= {(0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1)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(1,0)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(1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1)}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 = {(0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0)};</a:t>
              </a:r>
              <a:endPara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>
                <a:lnSpc>
                  <a:spcPct val="120000"/>
                </a:lnSpc>
              </a:pP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 </a:t>
              </a:r>
              <a:r>
                <a:rPr lang="zh-CN" altLang="en-US" sz="28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∪</a:t>
              </a:r>
              <a:r>
                <a:rPr lang="zh-CN" altLang="en-US" sz="28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表示电路工作正常，</a:t>
              </a:r>
              <a:endPara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>
                <a:lnSpc>
                  <a:spcPct val="120000"/>
                </a:lnSpc>
              </a:pP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     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表示电路工作不正常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</a:p>
            <a:p>
              <a:pPr>
                <a:lnSpc>
                  <a:spcPct val="120000"/>
                </a:lnSpc>
              </a:pP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  ∴</a:t>
              </a:r>
              <a:r>
                <a:rPr lang="zh-CN" altLang="en-US" sz="28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∪</a:t>
              </a:r>
              <a:r>
                <a:rPr lang="zh-CN" altLang="en-US" sz="28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和           互为对立事件.</a:t>
              </a:r>
            </a:p>
          </p:txBody>
        </p:sp>
        <p:graphicFrame>
          <p:nvGraphicFramePr>
            <p:cNvPr id="34" name="对象 18"/>
            <p:cNvGraphicFramePr>
              <a:graphicFrameLocks noChangeAspect="1"/>
            </p:cNvGraphicFramePr>
            <p:nvPr>
              <p:custDataLst>
                <p:tags r:id="rId5"/>
              </p:custDataLst>
              <p:extLst>
                <p:ext uri="{D42A27DB-BD31-4B8C-83A1-F6EECF244321}">
                  <p14:modId xmlns:p14="http://schemas.microsoft.com/office/powerpoint/2010/main" val="1815591797"/>
                </p:ext>
              </p:extLst>
            </p:nvPr>
          </p:nvGraphicFramePr>
          <p:xfrm>
            <a:off x="5951984" y="2837938"/>
            <a:ext cx="990600" cy="5302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9" imgW="431640" imgH="228600" progId="Equation.DSMT4">
                    <p:embed/>
                  </p:oleObj>
                </mc:Choice>
                <mc:Fallback>
                  <p:oleObj name="Equation" r:id="rId29" imgW="431640" imgH="2286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0"/>
                        <a:stretch>
                          <a:fillRect/>
                        </a:stretch>
                      </p:blipFill>
                      <p:spPr>
                        <a:xfrm>
                          <a:off x="5951984" y="2837938"/>
                          <a:ext cx="990600" cy="5302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8" name="对象 18"/>
            <p:cNvGraphicFramePr>
              <a:graphicFrameLocks noChangeAspect="1"/>
            </p:cNvGraphicFramePr>
            <p:nvPr>
              <p:custDataLst>
                <p:tags r:id="rId6"/>
              </p:custDataLst>
              <p:extLst>
                <p:ext uri="{D42A27DB-BD31-4B8C-83A1-F6EECF244321}">
                  <p14:modId xmlns:p14="http://schemas.microsoft.com/office/powerpoint/2010/main" val="4089530358"/>
                </p:ext>
              </p:extLst>
            </p:nvPr>
          </p:nvGraphicFramePr>
          <p:xfrm>
            <a:off x="923087" y="3873835"/>
            <a:ext cx="990600" cy="5302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31" imgW="431640" imgH="228600" progId="Equation.DSMT4">
                    <p:embed/>
                  </p:oleObj>
                </mc:Choice>
                <mc:Fallback>
                  <p:oleObj name="Equation" r:id="rId31" imgW="431640" imgH="2286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0"/>
                        <a:stretch>
                          <a:fillRect/>
                        </a:stretch>
                      </p:blipFill>
                      <p:spPr>
                        <a:xfrm>
                          <a:off x="923087" y="3873835"/>
                          <a:ext cx="990600" cy="5302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9" name="对象 18"/>
            <p:cNvGraphicFramePr>
              <a:graphicFrameLocks noChangeAspect="1"/>
            </p:cNvGraphicFramePr>
            <p:nvPr>
              <p:custDataLst>
                <p:tags r:id="rId7"/>
              </p:custDataLst>
              <p:extLst>
                <p:ext uri="{D42A27DB-BD31-4B8C-83A1-F6EECF244321}">
                  <p14:modId xmlns:p14="http://schemas.microsoft.com/office/powerpoint/2010/main" val="1055647499"/>
                </p:ext>
              </p:extLst>
            </p:nvPr>
          </p:nvGraphicFramePr>
          <p:xfrm>
            <a:off x="2501780" y="4372036"/>
            <a:ext cx="990600" cy="5302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32" imgW="431640" imgH="228600" progId="Equation.DSMT4">
                    <p:embed/>
                  </p:oleObj>
                </mc:Choice>
                <mc:Fallback>
                  <p:oleObj name="Equation" r:id="rId32" imgW="431640" imgH="2286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0"/>
                        <a:stretch>
                          <a:fillRect/>
                        </a:stretch>
                      </p:blipFill>
                      <p:spPr>
                        <a:xfrm>
                          <a:off x="2501780" y="4372036"/>
                          <a:ext cx="990600" cy="5302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147735392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矩形 214020"/>
          <p:cNvSpPr/>
          <p:nvPr>
            <p:custDataLst>
              <p:tags r:id="rId1"/>
            </p:custDataLst>
          </p:nvPr>
        </p:nvSpPr>
        <p:spPr>
          <a:xfrm>
            <a:off x="263352" y="0"/>
            <a:ext cx="11665296" cy="42288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Char char="•"/>
              <a:defRPr sz="320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defRPr sz="28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defRPr sz="24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defRPr sz="20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5pPr>
          </a:lstStyle>
          <a:p>
            <a:pPr marL="0" lvl="0" indent="0" defTabSz="457200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例</a:t>
            </a:r>
            <a:r>
              <a:rPr lang="en-US" sz="2800" b="1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6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一个袋子中有大小和质地相同的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4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个球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,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其中有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个红色球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标号为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和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2)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个绿色球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标号为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和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4),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从袋中不放回地依次随机摸出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个球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.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设事件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en-US" altLang="zh-CN" sz="2800" b="1" baseline="-250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 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 “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第一次摸到红球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en-US" altLang="zh-CN" sz="2800" b="1" baseline="-250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 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 “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第二次摸到红球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R 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 “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两次都摸到红球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G 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 “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两次都摸到绿球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M 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 “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两个球颜色相同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N 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 “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两个球颜色不同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”.</a:t>
            </a:r>
            <a:endParaRPr lang="zh-CN" altLang="en-US" sz="2800" b="1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marL="0" lvl="0" indent="0" defTabSz="45720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(1)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用集合的形式分别写出试验的样本空间以及上述各事件；</a:t>
            </a:r>
          </a:p>
          <a:p>
            <a:pPr marL="0" lvl="0" indent="0" defTabSz="45720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(2)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事件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与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en-US" altLang="zh-CN" sz="2800" b="1" baseline="-250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与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G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与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N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之间各有什么关系？</a:t>
            </a:r>
          </a:p>
          <a:p>
            <a:pPr marL="0" lvl="0" indent="0" defTabSz="45720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(3)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事件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与事件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G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的并事件与事件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有什么关系？事件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en-US" altLang="zh-CN" sz="2800" b="1" baseline="-250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与事件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en-US" altLang="zh-CN" sz="2800" b="1" baseline="-250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的交事件与事件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有什么关系？</a:t>
            </a:r>
          </a:p>
        </p:txBody>
      </p:sp>
      <p:sp>
        <p:nvSpPr>
          <p:cNvPr id="92163" name="文本框 99"/>
          <p:cNvSpPr/>
          <p:nvPr>
            <p:custDataLst>
              <p:tags r:id="rId2"/>
            </p:custDataLst>
          </p:nvPr>
        </p:nvSpPr>
        <p:spPr>
          <a:xfrm>
            <a:off x="293846" y="4077072"/>
            <a:ext cx="7920880" cy="2677656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解：</a:t>
            </a:r>
            <a:r>
              <a: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(1)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所有的试验结果如图所示</a:t>
            </a:r>
            <a:r>
              <a: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用数组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sz="28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 </a:t>
            </a:r>
            <a:r>
              <a:rPr sz="28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表示可能的结果，</a:t>
            </a:r>
            <a:r>
              <a:rPr sz="28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是第一次摸到的球的标号，</a:t>
            </a:r>
            <a:r>
              <a:rPr sz="28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是第二次摸到的球的标号，则试验的样本空间为</a:t>
            </a: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Ω </a:t>
            </a:r>
            <a:r>
              <a: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 {(1, 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), (</a:t>
            </a:r>
            <a:r>
              <a: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1, 3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), (</a:t>
            </a:r>
            <a:r>
              <a: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1, 4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), </a:t>
            </a:r>
            <a:r>
              <a: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(2, 1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), (</a:t>
            </a:r>
            <a:r>
              <a: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2, 3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), </a:t>
            </a:r>
            <a:r>
              <a: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(2, 4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), (</a:t>
            </a:r>
            <a:r>
              <a: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3, 1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 (</a:t>
            </a:r>
            <a:r>
              <a: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3, 2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), (</a:t>
            </a:r>
            <a:r>
              <a: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3, 4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),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4, 1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), (</a:t>
            </a:r>
            <a:r>
              <a: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4, 2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), </a:t>
            </a:r>
            <a:r>
              <a: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(4, 3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}</a:t>
            </a:r>
            <a:r>
              <a:rPr 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92164" name="图片 1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5"/>
          <a:srcRect b="17600"/>
          <a:stretch>
            <a:fillRect/>
          </a:stretch>
        </p:blipFill>
        <p:spPr>
          <a:xfrm>
            <a:off x="8561810" y="3717032"/>
            <a:ext cx="3384959" cy="2736304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2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3" name="文本框 99"/>
          <p:cNvSpPr/>
          <p:nvPr>
            <p:custDataLst>
              <p:tags r:id="rId1"/>
            </p:custDataLst>
          </p:nvPr>
        </p:nvSpPr>
        <p:spPr>
          <a:xfrm>
            <a:off x="293846" y="4077072"/>
            <a:ext cx="761594" cy="55989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解：</a:t>
            </a:r>
            <a:endParaRPr sz="2800" b="1">
              <a:solidFill>
                <a:srgbClr val="00B0F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92164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/>
          <a:srcRect b="17600"/>
          <a:stretch>
            <a:fillRect/>
          </a:stretch>
        </p:blipFill>
        <p:spPr>
          <a:xfrm>
            <a:off x="8561810" y="3717032"/>
            <a:ext cx="3384959" cy="2736304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" name="文本框 99"/>
          <p:cNvSpPr/>
          <p:nvPr>
            <p:custDataLst>
              <p:tags r:id="rId3"/>
            </p:custDataLst>
          </p:nvPr>
        </p:nvSpPr>
        <p:spPr>
          <a:xfrm>
            <a:off x="372238" y="4077072"/>
            <a:ext cx="8028017" cy="2677656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      R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1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= {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(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,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), (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,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3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),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(1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,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4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), (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,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),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(2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,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), (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,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3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)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},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R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2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= {(2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,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), (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3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,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),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(4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,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), (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,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),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(3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,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), (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4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,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)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},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宋体" panose="02010600030101010101" pitchFamily="2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R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= {(1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,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), (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,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)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}, 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G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={(3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,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4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), (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4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,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3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)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}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, 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宋体" panose="02010600030101010101" pitchFamily="2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M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= {(1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,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), (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,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)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, (3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,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4), (4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,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3)}</a:t>
            </a:r>
            <a:r>
              <a:rPr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，</a:t>
            </a:r>
            <a:endParaRPr lang="en-US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宋体" panose="02010600030101010101" pitchFamily="2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N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= {(1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,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3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), (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,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4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)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, (2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,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3), (2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,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4)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,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(3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,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1), (3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,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2), (4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,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1), (4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,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2) }.</a:t>
            </a:r>
          </a:p>
        </p:txBody>
      </p:sp>
      <p:sp>
        <p:nvSpPr>
          <p:cNvPr id="6" name="矩形 214020"/>
          <p:cNvSpPr/>
          <p:nvPr>
            <p:custDataLst>
              <p:tags r:id="rId4"/>
            </p:custDataLst>
          </p:nvPr>
        </p:nvSpPr>
        <p:spPr>
          <a:xfrm>
            <a:off x="263352" y="0"/>
            <a:ext cx="11665296" cy="42288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Char char="•"/>
              <a:defRPr sz="320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defRPr sz="28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defRPr sz="24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defRPr sz="20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5pPr>
          </a:lstStyle>
          <a:p>
            <a:pPr marL="0" lvl="0" indent="0" defTabSz="457200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例</a:t>
            </a:r>
            <a:r>
              <a:rPr lang="en-US" sz="2800" b="1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6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一个袋子中有大小和质地相同的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4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个球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,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其中有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个红色球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标号为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和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2)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个绿色球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标号为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和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4),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从袋中不放回地依次随机摸出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个球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.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设事件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en-US" altLang="zh-CN" sz="2800" b="1" baseline="-250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 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 “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第一次摸到红球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en-US" altLang="zh-CN" sz="2800" b="1" baseline="-250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 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 “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第二次摸到红球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R 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 “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两次都摸到红球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G 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 “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两次都摸到绿球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M 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 “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两个球颜色相同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N 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 “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两个球颜色不同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”.</a:t>
            </a:r>
            <a:endParaRPr lang="zh-CN" altLang="en-US" sz="2800" b="1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marL="0" lvl="0" indent="0" defTabSz="45720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(1)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用集合的形式分别写出试验的样本空间以及上述各事件；</a:t>
            </a:r>
          </a:p>
          <a:p>
            <a:pPr marL="0" lvl="0" indent="0" defTabSz="45720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(2)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事件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与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en-US" altLang="zh-CN" sz="2800" b="1" baseline="-250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与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G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与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N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之间各有什么关系？</a:t>
            </a:r>
          </a:p>
          <a:p>
            <a:pPr marL="0" lvl="0" indent="0" defTabSz="45720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(3)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事件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与事件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G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的并事件与事件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有什么关系？事件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en-US" altLang="zh-CN" sz="2800" b="1" baseline="-250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与事件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en-US" altLang="zh-CN" sz="2800" b="1" baseline="-250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的交事件与事件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有什么关系？</a:t>
            </a:r>
          </a:p>
        </p:txBody>
      </p:sp>
    </p:spTree>
    <p:extLst>
      <p:ext uri="{BB962C8B-B14F-4D97-AF65-F5344CB8AC3E}">
        <p14:creationId xmlns:p14="http://schemas.microsoft.com/office/powerpoint/2010/main" val="258728933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3" name="文本框 99"/>
          <p:cNvSpPr/>
          <p:nvPr>
            <p:custDataLst>
              <p:tags r:id="rId1"/>
            </p:custDataLst>
          </p:nvPr>
        </p:nvSpPr>
        <p:spPr>
          <a:xfrm>
            <a:off x="293846" y="4077072"/>
            <a:ext cx="761594" cy="55989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解：</a:t>
            </a:r>
            <a:endParaRPr sz="2800" b="1">
              <a:solidFill>
                <a:srgbClr val="00B0F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92164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8"/>
          <a:srcRect b="17600"/>
          <a:stretch>
            <a:fillRect/>
          </a:stretch>
        </p:blipFill>
        <p:spPr>
          <a:xfrm>
            <a:off x="8561810" y="3717032"/>
            <a:ext cx="3384959" cy="2736304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" name="文本框 5"/>
          <p:cNvSpPr txBox="1"/>
          <p:nvPr>
            <p:custDataLst>
              <p:tags r:id="rId3"/>
            </p:custDataLst>
          </p:nvPr>
        </p:nvSpPr>
        <p:spPr>
          <a:xfrm>
            <a:off x="839416" y="4103992"/>
            <a:ext cx="5625465" cy="523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(2)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因为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R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⊆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R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,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所以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R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包含事件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R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；</a:t>
            </a:r>
          </a:p>
        </p:txBody>
      </p:sp>
      <p:sp>
        <p:nvSpPr>
          <p:cNvPr id="7" name="文本框 6"/>
          <p:cNvSpPr txBox="1"/>
          <p:nvPr>
            <p:custDataLst>
              <p:tags r:id="rId4"/>
            </p:custDataLst>
          </p:nvPr>
        </p:nvSpPr>
        <p:spPr>
          <a:xfrm>
            <a:off x="1343472" y="4627212"/>
            <a:ext cx="6624736" cy="523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因为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R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∩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G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=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∅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, 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所以事件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R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与事件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G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互斥；</a:t>
            </a:r>
          </a:p>
        </p:txBody>
      </p:sp>
      <p:sp>
        <p:nvSpPr>
          <p:cNvPr id="8" name="文本框 7"/>
          <p:cNvSpPr txBox="1"/>
          <p:nvPr>
            <p:custDataLst>
              <p:tags r:id="rId5"/>
            </p:custDataLst>
          </p:nvPr>
        </p:nvSpPr>
        <p:spPr>
          <a:xfrm>
            <a:off x="1343472" y="5085184"/>
            <a:ext cx="6264695" cy="112646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因为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R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∪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G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= 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Ω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, 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M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∩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N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=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 ∅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，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所以事件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M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与事件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N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互为对立事件.</a:t>
            </a:r>
          </a:p>
        </p:txBody>
      </p:sp>
      <p:sp>
        <p:nvSpPr>
          <p:cNvPr id="9" name="矩形 214020"/>
          <p:cNvSpPr/>
          <p:nvPr>
            <p:custDataLst>
              <p:tags r:id="rId6"/>
            </p:custDataLst>
          </p:nvPr>
        </p:nvSpPr>
        <p:spPr>
          <a:xfrm>
            <a:off x="263352" y="0"/>
            <a:ext cx="11665296" cy="42288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Char char="•"/>
              <a:defRPr sz="320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defRPr sz="28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defRPr sz="24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defRPr sz="20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5pPr>
          </a:lstStyle>
          <a:p>
            <a:pPr marL="0" lvl="0" indent="0" defTabSz="457200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例</a:t>
            </a:r>
            <a:r>
              <a:rPr lang="en-US" sz="2800" b="1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6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一个袋子中有大小和质地相同的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4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个球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,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其中有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个红色球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标号为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和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2)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个绿色球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标号为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和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4),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从袋中不放回地依次随机摸出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个球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.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设事件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en-US" altLang="zh-CN" sz="2800" b="1" baseline="-250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 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 “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第一次摸到红球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en-US" altLang="zh-CN" sz="2800" b="1" baseline="-250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 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 “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第二次摸到红球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R 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 “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两次都摸到红球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G 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 “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两次都摸到绿球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M 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 “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两个球颜色相同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N 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 “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两个球颜色不同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”.</a:t>
            </a:r>
            <a:endParaRPr lang="zh-CN" altLang="en-US" sz="2800" b="1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marL="0" lvl="0" indent="0" defTabSz="45720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(1)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用集合的形式分别写出试验的样本空间以及上述各事件；</a:t>
            </a:r>
          </a:p>
          <a:p>
            <a:pPr marL="0" lvl="0" indent="0" defTabSz="45720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(2)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事件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与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en-US" altLang="zh-CN" sz="2800" b="1" baseline="-250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与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G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与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N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之间各有什么关系？</a:t>
            </a:r>
          </a:p>
          <a:p>
            <a:pPr marL="0" lvl="0" indent="0" defTabSz="45720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(3)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事件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与事件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G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的并事件与事件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有什么关系？事件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en-US" altLang="zh-CN" sz="2800" b="1" baseline="-250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与事件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en-US" altLang="zh-CN" sz="2800" b="1" baseline="-250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的交事件与事件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有什么关系？</a:t>
            </a:r>
          </a:p>
        </p:txBody>
      </p:sp>
    </p:spTree>
    <p:extLst>
      <p:ext uri="{BB962C8B-B14F-4D97-AF65-F5344CB8AC3E}">
        <p14:creationId xmlns:p14="http://schemas.microsoft.com/office/powerpoint/2010/main" val="165619532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  <p:cond evt="onBegin" delay="0">
                          <p:tn val="8"/>
                        </p:cond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  <p:cond evt="onBegin" delay="0">
                          <p:tn val="13"/>
                        </p:cond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  <p:cond evt="onBegin" delay="0">
                          <p:tn val="18"/>
                        </p:cond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3" name="文本框 99"/>
          <p:cNvSpPr/>
          <p:nvPr>
            <p:custDataLst>
              <p:tags r:id="rId1"/>
            </p:custDataLst>
          </p:nvPr>
        </p:nvSpPr>
        <p:spPr>
          <a:xfrm>
            <a:off x="293846" y="4077072"/>
            <a:ext cx="761594" cy="55989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解：</a:t>
            </a:r>
            <a:endParaRPr sz="2800" b="1">
              <a:solidFill>
                <a:srgbClr val="00B0F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92164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/>
          <a:srcRect b="17600"/>
          <a:stretch>
            <a:fillRect/>
          </a:stretch>
        </p:blipFill>
        <p:spPr>
          <a:xfrm>
            <a:off x="8561810" y="3717032"/>
            <a:ext cx="3384959" cy="2736304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" name="文本框 8"/>
          <p:cNvSpPr txBox="1"/>
          <p:nvPr>
            <p:custDataLst>
              <p:tags r:id="rId3"/>
            </p:custDataLst>
          </p:nvPr>
        </p:nvSpPr>
        <p:spPr>
          <a:xfrm>
            <a:off x="843351" y="4131077"/>
            <a:ext cx="7340881" cy="112646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(3)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因为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R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∪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G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= 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M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，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 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所以事件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M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是事件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R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与事件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G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的并事件.</a:t>
            </a:r>
          </a:p>
        </p:txBody>
      </p:sp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1271464" y="5157192"/>
            <a:ext cx="6696744" cy="112646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因为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R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∩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R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2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= 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R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，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所以事件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R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是事件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R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与事件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R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的交事件.</a:t>
            </a:r>
          </a:p>
        </p:txBody>
      </p:sp>
      <p:sp>
        <p:nvSpPr>
          <p:cNvPr id="7" name="矩形 214020"/>
          <p:cNvSpPr/>
          <p:nvPr>
            <p:custDataLst>
              <p:tags r:id="rId5"/>
            </p:custDataLst>
          </p:nvPr>
        </p:nvSpPr>
        <p:spPr>
          <a:xfrm>
            <a:off x="263352" y="0"/>
            <a:ext cx="11665296" cy="42288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Char char="•"/>
              <a:defRPr sz="320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defRPr sz="28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•"/>
              <a:defRPr sz="24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–"/>
              <a:defRPr sz="20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Tx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/>
                <a:ea typeface="宋体" panose="02010600030101010101" pitchFamily="2" charset="-122"/>
              </a:defRPr>
            </a:lvl5pPr>
          </a:lstStyle>
          <a:p>
            <a:pPr marL="0" lvl="0" indent="0" defTabSz="457200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例</a:t>
            </a:r>
            <a:r>
              <a:rPr lang="en-US" sz="2800" b="1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6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一个袋子中有大小和质地相同的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4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个球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,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其中有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个红色球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标号为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和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2)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个绿色球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标号为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和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4),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从袋中不放回地依次随机摸出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个球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.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设事件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en-US" altLang="zh-CN" sz="2800" b="1" baseline="-250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 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 “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第一次摸到红球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en-US" altLang="zh-CN" sz="2800" b="1" baseline="-250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 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 “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第二次摸到红球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R 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 “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两次都摸到红球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G 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 “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两次都摸到绿球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M 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 “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两个球颜色相同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N 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 “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两个球颜色不同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”.</a:t>
            </a:r>
            <a:endParaRPr lang="zh-CN" altLang="en-US" sz="2800" b="1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marL="0" lvl="0" indent="0" defTabSz="45720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(1)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用集合的形式分别写出试验的样本空间以及上述各事件；</a:t>
            </a:r>
          </a:p>
          <a:p>
            <a:pPr marL="0" lvl="0" indent="0" defTabSz="45720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(2)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事件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与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en-US" altLang="zh-CN" sz="2800" b="1" baseline="-250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与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G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与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N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之间各有什么关系？</a:t>
            </a:r>
          </a:p>
          <a:p>
            <a:pPr marL="0" lvl="0" indent="0" defTabSz="45720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(3)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事件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与事件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G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的并事件与事件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有什么关系？事件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en-US" altLang="zh-CN" sz="2800" b="1" baseline="-250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与事件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en-US" altLang="zh-CN" sz="2800" b="1" baseline="-2500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的交事件与事件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R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有什么关系？</a:t>
            </a:r>
          </a:p>
        </p:txBody>
      </p:sp>
    </p:spTree>
    <p:extLst>
      <p:ext uri="{BB962C8B-B14F-4D97-AF65-F5344CB8AC3E}">
        <p14:creationId xmlns:p14="http://schemas.microsoft.com/office/powerpoint/2010/main" val="49149780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  <p:cond evt="onBegin" delay="0">
                          <p:tn val="8"/>
                        </p:cond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  <p:cond evt="onBegin" delay="0">
                          <p:tn val="13"/>
                        </p:cond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602" name="对象 1"/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101542801"/>
              </p:ext>
            </p:extLst>
          </p:nvPr>
        </p:nvGraphicFramePr>
        <p:xfrm>
          <a:off x="184547" y="116632"/>
          <a:ext cx="11664950" cy="2638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4" imgW="12921423" imgH="2898623" progId="Word.Document.8">
                  <p:embed/>
                </p:oleObj>
              </mc:Choice>
              <mc:Fallback>
                <p:oleObj name="Document" r:id="rId4" imgW="12921423" imgH="289862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84547" y="116632"/>
                        <a:ext cx="11664950" cy="2638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762823903"/>
              </p:ext>
            </p:extLst>
          </p:nvPr>
        </p:nvGraphicFramePr>
        <p:xfrm>
          <a:off x="463153" y="2755057"/>
          <a:ext cx="11107738" cy="2686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6" imgW="11479695" imgH="2769075" progId="Word.Document.8">
                  <p:embed/>
                </p:oleObj>
              </mc:Choice>
              <mc:Fallback>
                <p:oleObj name="Document" r:id="rId6" imgW="11479695" imgH="27690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63153" y="2755057"/>
                        <a:ext cx="11107738" cy="2686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4333721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698" name="对象 1"/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207352794"/>
              </p:ext>
            </p:extLst>
          </p:nvPr>
        </p:nvGraphicFramePr>
        <p:xfrm>
          <a:off x="263352" y="116632"/>
          <a:ext cx="11439525" cy="2365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4" imgW="12023185" imgH="2475435" progId="Word.Document.8">
                  <p:embed/>
                </p:oleObj>
              </mc:Choice>
              <mc:Fallback>
                <p:oleObj name="Document" r:id="rId4" imgW="12023185" imgH="247543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63352" y="116632"/>
                        <a:ext cx="11439525" cy="2365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213162087"/>
              </p:ext>
            </p:extLst>
          </p:nvPr>
        </p:nvGraphicFramePr>
        <p:xfrm>
          <a:off x="693738" y="2347913"/>
          <a:ext cx="8824912" cy="330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6" imgW="9424104" imgH="3515052" progId="Word.Document.8">
                  <p:embed/>
                </p:oleObj>
              </mc:Choice>
              <mc:Fallback>
                <p:oleObj name="Document" r:id="rId6" imgW="9424104" imgH="351505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93738" y="2347913"/>
                        <a:ext cx="8824912" cy="330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4749487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>
            <p:custDataLst>
              <p:tags r:id="rId1"/>
            </p:custDataLst>
          </p:nvPr>
        </p:nvSpPr>
        <p:spPr>
          <a:xfrm>
            <a:off x="143443" y="572760"/>
            <a:ext cx="11665296" cy="2160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1. 某人打靶时连续射击两次，下列事件中与事件“至少一次中靶”互为对立的是(        ).</a:t>
            </a:r>
            <a:endParaRPr lang="en-US" altLang="zh-CN" sz="2800" b="1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 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(A) 至多一次中靶             (B) 两次都中靶 </a:t>
            </a:r>
            <a:endParaRPr lang="en-US" altLang="zh-CN" sz="2800" b="1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(C) 只有一次中靶             (D) 两次都没有中靶</a:t>
            </a:r>
            <a:endParaRPr lang="en-US" altLang="zh-CN" sz="2800" b="1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>
            <p:custDataLst>
              <p:tags r:id="rId2"/>
            </p:custDataLst>
          </p:nvPr>
        </p:nvSpPr>
        <p:spPr>
          <a:xfrm>
            <a:off x="1871635" y="1125072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0" name="组合 9"/>
          <p:cNvGrpSpPr/>
          <p:nvPr>
            <p:custDataLst>
              <p:tags r:id="rId3"/>
            </p:custDataLst>
          </p:nvPr>
        </p:nvGrpSpPr>
        <p:grpSpPr>
          <a:xfrm>
            <a:off x="0" y="-95204"/>
            <a:ext cx="12192000" cy="523220"/>
            <a:chOff x="466595" y="325131"/>
            <a:chExt cx="12192000" cy="523220"/>
          </a:xfrm>
        </p:grpSpPr>
        <p:sp>
          <p:nvSpPr>
            <p:cNvPr id="11" name="五边形 10"/>
            <p:cNvSpPr/>
            <p:nvPr>
              <p:custDataLst>
                <p:tags r:id="rId5"/>
              </p:custDataLst>
            </p:nvPr>
          </p:nvSpPr>
          <p:spPr>
            <a:xfrm>
              <a:off x="3228199" y="409563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  <p:sp>
          <p:nvSpPr>
            <p:cNvPr id="12" name="五边形 11"/>
            <p:cNvSpPr/>
            <p:nvPr>
              <p:custDataLst>
                <p:tags r:id="rId6"/>
              </p:custDataLst>
            </p:nvPr>
          </p:nvSpPr>
          <p:spPr>
            <a:xfrm>
              <a:off x="2515281" y="409563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rgbClr val="13B9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  <p:sp>
          <p:nvSpPr>
            <p:cNvPr id="13" name="五边形 12"/>
            <p:cNvSpPr/>
            <p:nvPr>
              <p:custDataLst>
                <p:tags r:id="rId7"/>
              </p:custDataLst>
            </p:nvPr>
          </p:nvSpPr>
          <p:spPr>
            <a:xfrm>
              <a:off x="1562100" y="416633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rgbClr val="3399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  <p:sp>
          <p:nvSpPr>
            <p:cNvPr id="14" name="五边形 13"/>
            <p:cNvSpPr/>
            <p:nvPr>
              <p:custDataLst>
                <p:tags r:id="rId8"/>
              </p:custDataLst>
            </p:nvPr>
          </p:nvSpPr>
          <p:spPr>
            <a:xfrm>
              <a:off x="466595" y="422198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rgbClr val="2A86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b="1">
                  <a:solidFill>
                    <a:schemeClr val="bg1"/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    </a:t>
              </a:r>
              <a:r>
                <a:rPr lang="zh-CN" altLang="en-US" sz="24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练习</a:t>
              </a:r>
            </a:p>
          </p:txBody>
        </p:sp>
        <p:sp>
          <p:nvSpPr>
            <p:cNvPr id="15" name="文本框 14"/>
            <p:cNvSpPr txBox="1"/>
            <p:nvPr>
              <p:custDataLst>
                <p:tags r:id="rId9"/>
              </p:custDataLst>
            </p:nvPr>
          </p:nvSpPr>
          <p:spPr>
            <a:xfrm>
              <a:off x="5018762" y="325131"/>
              <a:ext cx="76398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>
                  <a:solidFill>
                    <a:srgbClr val="00B05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－ － － － － － － － － －</a:t>
              </a:r>
            </a:p>
          </p:txBody>
        </p:sp>
      </p:grpSp>
      <p:sp>
        <p:nvSpPr>
          <p:cNvPr id="16" name="矩形 15"/>
          <p:cNvSpPr/>
          <p:nvPr>
            <p:custDataLst>
              <p:tags r:id="rId4"/>
            </p:custDataLst>
          </p:nvPr>
        </p:nvSpPr>
        <p:spPr>
          <a:xfrm>
            <a:off x="10003437" y="-22832"/>
            <a:ext cx="18053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教材</a:t>
            </a:r>
            <a:r>
              <a:rPr lang="en-US" altLang="zh-CN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233</a:t>
            </a:r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页</a:t>
            </a:r>
          </a:p>
        </p:txBody>
      </p:sp>
    </p:spTree>
    <p:extLst>
      <p:ext uri="{BB962C8B-B14F-4D97-AF65-F5344CB8AC3E}">
        <p14:creationId xmlns:p14="http://schemas.microsoft.com/office/powerpoint/2010/main" val="412363794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>
            <p:custDataLst>
              <p:tags r:id="rId1"/>
            </p:custDataLst>
          </p:nvPr>
        </p:nvGrpSpPr>
        <p:grpSpPr>
          <a:xfrm>
            <a:off x="263352" y="518002"/>
            <a:ext cx="11665296" cy="5262979"/>
            <a:chOff x="191344" y="644440"/>
            <a:chExt cx="11665296" cy="5262979"/>
          </a:xfrm>
        </p:grpSpPr>
        <p:sp>
          <p:nvSpPr>
            <p:cNvPr id="8" name="矩形 7"/>
            <p:cNvSpPr/>
            <p:nvPr>
              <p:custDataLst>
                <p:tags r:id="rId19"/>
              </p:custDataLst>
            </p:nvPr>
          </p:nvSpPr>
          <p:spPr>
            <a:xfrm>
              <a:off x="191344" y="644440"/>
              <a:ext cx="11665296" cy="52629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2. 抛掷一颗质地均匀的骰子，有如下随机事件：</a:t>
              </a:r>
              <a:endPara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  C</a:t>
              </a:r>
              <a:r>
                <a:rPr lang="en-US" altLang="zh-CN" sz="2800" b="1" i="1" baseline="-25000" err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i 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=</a:t>
              </a:r>
              <a:r>
                <a:rPr lang="en-US" altLang="zh-CN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“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点数为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i</a:t>
              </a:r>
              <a:r>
                <a:rPr lang="en-US" altLang="zh-CN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”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，其中i=1</a:t>
              </a:r>
              <a:r>
                <a:rPr lang="en-US" altLang="zh-CN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, 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2, 3, 4, 5</a:t>
              </a:r>
              <a:r>
                <a:rPr lang="en-US" altLang="zh-CN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, 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6；</a:t>
              </a:r>
              <a:endPara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  D</a:t>
              </a:r>
              <a:r>
                <a:rPr lang="en-US" altLang="zh-CN" sz="2800" b="1" baseline="-250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1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=</a:t>
              </a:r>
              <a:r>
                <a:rPr lang="en-US" altLang="zh-CN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“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点数不大于2</a:t>
              </a:r>
              <a:r>
                <a:rPr lang="en-US" altLang="zh-CN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”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，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D</a:t>
              </a:r>
              <a:r>
                <a:rPr lang="zh-CN" altLang="en-US" sz="2800" b="1" baseline="-250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2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=</a:t>
              </a:r>
              <a:r>
                <a:rPr lang="en-US" altLang="zh-CN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“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点数大于2</a:t>
              </a:r>
              <a:r>
                <a:rPr lang="en-US" altLang="zh-CN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”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, 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D</a:t>
              </a:r>
              <a:r>
                <a:rPr lang="zh-CN" altLang="en-US" sz="2800" b="1" baseline="-250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3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=</a:t>
              </a:r>
              <a:r>
                <a:rPr lang="en-US" altLang="zh-CN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“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点数大于4</a:t>
              </a:r>
              <a:r>
                <a:rPr lang="en-US" altLang="zh-CN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”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；</a:t>
              </a:r>
              <a:endPara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endParaRPr>
            </a:p>
            <a:p>
              <a:pPr>
                <a:lnSpc>
                  <a:spcPct val="120000"/>
                </a:lnSpc>
              </a:pPr>
              <a:r>
                <a:rPr lang="en-US" altLang="zh-CN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  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E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=</a:t>
              </a:r>
              <a:r>
                <a:rPr lang="en-US" altLang="zh-CN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“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点数为奇数</a:t>
              </a:r>
              <a:r>
                <a:rPr lang="en-US" altLang="zh-CN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”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，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F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=</a:t>
              </a:r>
              <a:r>
                <a:rPr lang="en-US" altLang="zh-CN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“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点数为偶数</a:t>
              </a:r>
              <a:r>
                <a:rPr lang="en-US" altLang="zh-CN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”.</a:t>
              </a:r>
            </a:p>
            <a:p>
              <a:pPr>
                <a:lnSpc>
                  <a:spcPct val="120000"/>
                </a:lnSpc>
              </a:pP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判断下列结论是否正确</a:t>
              </a:r>
              <a:r>
                <a:rPr lang="en-US" altLang="zh-CN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.</a:t>
              </a:r>
            </a:p>
            <a:p>
              <a:pPr>
                <a:lnSpc>
                  <a:spcPct val="120000"/>
                </a:lnSpc>
              </a:pPr>
              <a:r>
                <a:rPr lang="en-US" altLang="zh-CN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(1) 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C</a:t>
              </a:r>
              <a:r>
                <a:rPr lang="zh-CN" altLang="en-US" sz="2800" b="1" baseline="-250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1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与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C</a:t>
              </a:r>
              <a:r>
                <a:rPr lang="zh-CN" altLang="en-US" sz="2800" b="1" baseline="-250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2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互斥；                           (2) 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C</a:t>
              </a:r>
              <a:r>
                <a:rPr lang="zh-CN" altLang="en-US" sz="2800" b="1" baseline="-250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2 </a:t>
              </a:r>
              <a:r>
                <a:rPr lang="en-US" altLang="zh-CN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, 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C</a:t>
              </a:r>
              <a:r>
                <a:rPr lang="zh-CN" altLang="en-US" sz="2800" b="1" baseline="-250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3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为对立事件；</a:t>
              </a:r>
              <a:endPara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(3) 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C</a:t>
              </a:r>
              <a:r>
                <a:rPr lang="zh-CN" altLang="en-US" sz="2800" b="1" baseline="-250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3 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  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D</a:t>
              </a:r>
              <a:r>
                <a:rPr lang="zh-CN" altLang="en-US" sz="2800" b="1" baseline="-250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2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；                                    (4) 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D</a:t>
              </a:r>
              <a:r>
                <a:rPr lang="en-US" altLang="zh-CN" sz="2800" b="1" baseline="-250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3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   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D</a:t>
              </a:r>
              <a:r>
                <a:rPr lang="en-US" altLang="zh-CN" sz="2800" b="1" baseline="-250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2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；</a:t>
              </a:r>
              <a:endPara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endParaRPr>
            </a:p>
            <a:p>
              <a:pPr>
                <a:lnSpc>
                  <a:spcPct val="120000"/>
                </a:lnSpc>
              </a:pPr>
              <a:r>
                <a:rPr lang="en-US" altLang="zh-CN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(5) 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D</a:t>
              </a:r>
              <a:r>
                <a:rPr lang="zh-CN" altLang="en-US" sz="2800" b="1" baseline="-250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1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∪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D</a:t>
              </a:r>
              <a:r>
                <a:rPr lang="zh-CN" altLang="en-US" sz="2800" b="1" baseline="-250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2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=</a:t>
              </a:r>
              <a:r>
                <a:rPr lang="en-US" altLang="zh-CN" sz="2800" b="1" i="1">
                  <a:solidFill>
                    <a:schemeClr val="tx1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+mn-ea"/>
                </a:rPr>
                <a:t>Ω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, 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D</a:t>
              </a:r>
              <a:r>
                <a:rPr lang="zh-CN" altLang="en-US" sz="2800" b="1" baseline="-250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1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D</a:t>
              </a:r>
              <a:r>
                <a:rPr lang="zh-CN" altLang="en-US" sz="2800" b="1" baseline="-250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2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=</a:t>
              </a:r>
              <a:r>
                <a:rPr lang="en-US" altLang="zh-CN" sz="2800" b="1">
                  <a:solidFill>
                    <a:schemeClr val="tx1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  <a:sym typeface="宋体" panose="02010600030101010101" pitchFamily="2" charset="-122"/>
                </a:rPr>
                <a:t>∅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；              (6) 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D</a:t>
              </a:r>
              <a:r>
                <a:rPr lang="zh-CN" altLang="en-US" sz="2800" b="1" baseline="-250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3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=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C</a:t>
              </a:r>
              <a:r>
                <a:rPr lang="en-US" altLang="zh-CN" sz="2800" b="1" baseline="-250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5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∪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C</a:t>
              </a:r>
              <a:r>
                <a:rPr lang="en-US" altLang="zh-CN" sz="2800" b="1" baseline="-250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6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；</a:t>
              </a:r>
              <a:endPara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(7) 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E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=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C</a:t>
              </a:r>
              <a:r>
                <a:rPr lang="en-US" altLang="zh-CN" sz="2800" b="1" baseline="-250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1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∪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C</a:t>
              </a:r>
              <a:r>
                <a:rPr lang="en-US" altLang="zh-CN" sz="2800" b="1" baseline="-250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3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∪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C</a:t>
              </a:r>
              <a:r>
                <a:rPr lang="en-US" altLang="zh-CN" sz="2800" b="1" baseline="-250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5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；</a:t>
              </a:r>
              <a:r>
                <a:rPr lang="en-US" altLang="zh-CN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                     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(8) 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E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, 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F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为对立事件；</a:t>
              </a:r>
              <a:endPara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(9) 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D</a:t>
              </a:r>
              <a:r>
                <a:rPr lang="en-US" altLang="zh-CN" sz="2800" b="1" baseline="-250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2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∪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D</a:t>
              </a:r>
              <a:r>
                <a:rPr lang="en-US" altLang="zh-CN" sz="2800" b="1" baseline="-250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3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=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D</a:t>
              </a:r>
              <a:r>
                <a:rPr lang="zh-CN" altLang="en-US" sz="2800" b="1" baseline="-250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2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；                             (10) 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D</a:t>
              </a:r>
              <a:r>
                <a:rPr lang="en-US" altLang="zh-CN" sz="2800" b="1" baseline="-250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2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∩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D</a:t>
              </a:r>
              <a:r>
                <a:rPr lang="en-US" altLang="zh-CN" sz="2800" b="1" baseline="-250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3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=</a:t>
              </a:r>
              <a:r>
                <a:rPr lang="zh-CN" altLang="en-US" sz="2800" b="1" i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D</a:t>
              </a:r>
              <a:r>
                <a:rPr lang="en-US" altLang="zh-CN" sz="2800" b="1" baseline="-2500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3</a:t>
              </a:r>
              <a:r>
                <a:rPr lang="zh-CN" altLang="en-US" sz="2800" b="1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. </a:t>
              </a:r>
            </a:p>
          </p:txBody>
        </p:sp>
        <p:graphicFrame>
          <p:nvGraphicFramePr>
            <p:cNvPr id="10" name="对象 9"/>
            <p:cNvGraphicFramePr>
              <a:graphicFrameLocks noChangeAspect="1"/>
            </p:cNvGraphicFramePr>
            <p:nvPr>
              <p:custDataLst>
                <p:tags r:id="rId20"/>
              </p:custDataLst>
              <p:extLst>
                <p:ext uri="{D42A27DB-BD31-4B8C-83A1-F6EECF244321}">
                  <p14:modId xmlns:p14="http://schemas.microsoft.com/office/powerpoint/2010/main" val="739474256"/>
                </p:ext>
              </p:extLst>
            </p:nvPr>
          </p:nvGraphicFramePr>
          <p:xfrm>
            <a:off x="6240016" y="3861048"/>
            <a:ext cx="360040" cy="3600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4" imgW="152280" imgH="152280" progId="Equation.DSMT4">
                    <p:embed/>
                  </p:oleObj>
                </mc:Choice>
                <mc:Fallback>
                  <p:oleObj name="Equation" r:id="rId24" imgW="152280" imgH="15228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5"/>
                        <a:stretch>
                          <a:fillRect/>
                        </a:stretch>
                      </p:blipFill>
                      <p:spPr>
                        <a:xfrm>
                          <a:off x="6240016" y="3861048"/>
                          <a:ext cx="360040" cy="36004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" name="对象 10"/>
            <p:cNvGraphicFramePr>
              <a:graphicFrameLocks noChangeAspect="1"/>
            </p:cNvGraphicFramePr>
            <p:nvPr>
              <p:custDataLst>
                <p:tags r:id="rId21"/>
              </p:custDataLst>
              <p:extLst>
                <p:ext uri="{D42A27DB-BD31-4B8C-83A1-F6EECF244321}">
                  <p14:modId xmlns:p14="http://schemas.microsoft.com/office/powerpoint/2010/main" val="3773310284"/>
                </p:ext>
              </p:extLst>
            </p:nvPr>
          </p:nvGraphicFramePr>
          <p:xfrm>
            <a:off x="1127448" y="3861048"/>
            <a:ext cx="360040" cy="3600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6" imgW="152280" imgH="152280" progId="Equation.DSMT4">
                    <p:embed/>
                  </p:oleObj>
                </mc:Choice>
                <mc:Fallback>
                  <p:oleObj name="Equation" r:id="rId26" imgW="152280" imgH="15228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5"/>
                        <a:stretch>
                          <a:fillRect/>
                        </a:stretch>
                      </p:blipFill>
                      <p:spPr>
                        <a:xfrm>
                          <a:off x="1127448" y="3861048"/>
                          <a:ext cx="360040" cy="36004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9" name="文本框 8"/>
          <p:cNvSpPr txBox="1"/>
          <p:nvPr>
            <p:custDataLst>
              <p:tags r:id="rId2"/>
            </p:custDataLst>
          </p:nvPr>
        </p:nvSpPr>
        <p:spPr>
          <a:xfrm>
            <a:off x="3064304" y="3086538"/>
            <a:ext cx="7920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√</a:t>
            </a:r>
            <a:endParaRPr lang="zh-CN" altLang="en-US" sz="3200" b="1">
              <a:solidFill>
                <a:srgbClr val="FF0000"/>
              </a:solidFill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文本框 13"/>
          <p:cNvSpPr txBox="1"/>
          <p:nvPr>
            <p:custDataLst>
              <p:tags r:id="rId3"/>
            </p:custDataLst>
          </p:nvPr>
        </p:nvSpPr>
        <p:spPr>
          <a:xfrm>
            <a:off x="8947585" y="3112715"/>
            <a:ext cx="576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╳</a:t>
            </a:r>
            <a:endParaRPr lang="zh-CN" altLang="en-US" sz="3200" b="1">
              <a:solidFill>
                <a:srgbClr val="FF0000"/>
              </a:solidFill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文本框 14"/>
          <p:cNvSpPr txBox="1"/>
          <p:nvPr>
            <p:custDataLst>
              <p:tags r:id="rId4"/>
            </p:custDataLst>
          </p:nvPr>
        </p:nvSpPr>
        <p:spPr>
          <a:xfrm>
            <a:off x="2161493" y="3671313"/>
            <a:ext cx="7920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√</a:t>
            </a:r>
            <a:endParaRPr lang="zh-CN" altLang="en-US" sz="3200" b="1">
              <a:solidFill>
                <a:srgbClr val="FF0000"/>
              </a:solidFill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文本框 15"/>
          <p:cNvSpPr txBox="1"/>
          <p:nvPr>
            <p:custDataLst>
              <p:tags r:id="rId5"/>
            </p:custDataLst>
          </p:nvPr>
        </p:nvSpPr>
        <p:spPr>
          <a:xfrm>
            <a:off x="7275082" y="3671312"/>
            <a:ext cx="7920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√</a:t>
            </a:r>
            <a:endParaRPr lang="zh-CN" altLang="en-US" sz="3200" b="1">
              <a:solidFill>
                <a:srgbClr val="FF0000"/>
              </a:solidFill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7" name="文本框 16"/>
          <p:cNvSpPr txBox="1"/>
          <p:nvPr>
            <p:custDataLst>
              <p:tags r:id="rId6"/>
            </p:custDataLst>
          </p:nvPr>
        </p:nvSpPr>
        <p:spPr>
          <a:xfrm>
            <a:off x="4036740" y="4128512"/>
            <a:ext cx="7920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√</a:t>
            </a:r>
            <a:endParaRPr lang="zh-CN" altLang="en-US" sz="3200" b="1">
              <a:solidFill>
                <a:srgbClr val="FF0000"/>
              </a:solidFill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文本框 17"/>
          <p:cNvSpPr txBox="1"/>
          <p:nvPr>
            <p:custDataLst>
              <p:tags r:id="rId7"/>
            </p:custDataLst>
          </p:nvPr>
        </p:nvSpPr>
        <p:spPr>
          <a:xfrm>
            <a:off x="7914258" y="4131715"/>
            <a:ext cx="7920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√</a:t>
            </a:r>
            <a:endParaRPr lang="zh-CN" altLang="en-US" sz="3200" b="1">
              <a:solidFill>
                <a:srgbClr val="FF0000"/>
              </a:solidFill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9" name="文本框 18"/>
          <p:cNvSpPr txBox="1"/>
          <p:nvPr>
            <p:custDataLst>
              <p:tags r:id="rId8"/>
            </p:custDataLst>
          </p:nvPr>
        </p:nvSpPr>
        <p:spPr>
          <a:xfrm>
            <a:off x="3502998" y="4662359"/>
            <a:ext cx="7920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√</a:t>
            </a:r>
            <a:endParaRPr lang="zh-CN" altLang="en-US" sz="3200" b="1">
              <a:solidFill>
                <a:srgbClr val="FF0000"/>
              </a:solidFill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0" name="文本框 19"/>
          <p:cNvSpPr txBox="1"/>
          <p:nvPr>
            <p:custDataLst>
              <p:tags r:id="rId9"/>
            </p:custDataLst>
          </p:nvPr>
        </p:nvSpPr>
        <p:spPr>
          <a:xfrm>
            <a:off x="8604110" y="4620936"/>
            <a:ext cx="7920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√</a:t>
            </a:r>
            <a:endParaRPr lang="zh-CN" altLang="en-US" sz="3200" b="1">
              <a:solidFill>
                <a:srgbClr val="FF0000"/>
              </a:solidFill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1" name="文本框 20"/>
          <p:cNvSpPr txBox="1"/>
          <p:nvPr>
            <p:custDataLst>
              <p:tags r:id="rId10"/>
            </p:custDataLst>
          </p:nvPr>
        </p:nvSpPr>
        <p:spPr>
          <a:xfrm>
            <a:off x="2710910" y="5196206"/>
            <a:ext cx="7920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√</a:t>
            </a:r>
            <a:endParaRPr lang="zh-CN" altLang="en-US" sz="3200" b="1">
              <a:solidFill>
                <a:srgbClr val="FF0000"/>
              </a:solidFill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2" name="文本框 21"/>
          <p:cNvSpPr txBox="1"/>
          <p:nvPr>
            <p:custDataLst>
              <p:tags r:id="rId11"/>
            </p:custDataLst>
          </p:nvPr>
        </p:nvSpPr>
        <p:spPr>
          <a:xfrm>
            <a:off x="7914258" y="5196205"/>
            <a:ext cx="7920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√</a:t>
            </a:r>
            <a:endParaRPr lang="zh-CN" altLang="en-US" sz="3200" b="1">
              <a:solidFill>
                <a:srgbClr val="FF0000"/>
              </a:solidFill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grpSp>
        <p:nvGrpSpPr>
          <p:cNvPr id="23" name="组合 22"/>
          <p:cNvGrpSpPr/>
          <p:nvPr>
            <p:custDataLst>
              <p:tags r:id="rId12"/>
            </p:custDataLst>
          </p:nvPr>
        </p:nvGrpSpPr>
        <p:grpSpPr>
          <a:xfrm>
            <a:off x="0" y="-95204"/>
            <a:ext cx="12192000" cy="523220"/>
            <a:chOff x="466595" y="325131"/>
            <a:chExt cx="12192000" cy="523220"/>
          </a:xfrm>
        </p:grpSpPr>
        <p:sp>
          <p:nvSpPr>
            <p:cNvPr id="24" name="五边形 23"/>
            <p:cNvSpPr/>
            <p:nvPr>
              <p:custDataLst>
                <p:tags r:id="rId14"/>
              </p:custDataLst>
            </p:nvPr>
          </p:nvSpPr>
          <p:spPr>
            <a:xfrm>
              <a:off x="3228199" y="409563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  <p:sp>
          <p:nvSpPr>
            <p:cNvPr id="25" name="五边形 24"/>
            <p:cNvSpPr/>
            <p:nvPr>
              <p:custDataLst>
                <p:tags r:id="rId15"/>
              </p:custDataLst>
            </p:nvPr>
          </p:nvSpPr>
          <p:spPr>
            <a:xfrm>
              <a:off x="2515281" y="409563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rgbClr val="13B9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  <p:sp>
          <p:nvSpPr>
            <p:cNvPr id="26" name="五边形 25"/>
            <p:cNvSpPr/>
            <p:nvPr>
              <p:custDataLst>
                <p:tags r:id="rId16"/>
              </p:custDataLst>
            </p:nvPr>
          </p:nvSpPr>
          <p:spPr>
            <a:xfrm>
              <a:off x="1562100" y="416633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rgbClr val="3399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  <p:sp>
          <p:nvSpPr>
            <p:cNvPr id="27" name="五边形 26"/>
            <p:cNvSpPr/>
            <p:nvPr>
              <p:custDataLst>
                <p:tags r:id="rId17"/>
              </p:custDataLst>
            </p:nvPr>
          </p:nvSpPr>
          <p:spPr>
            <a:xfrm>
              <a:off x="466595" y="422198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rgbClr val="2A86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b="1">
                  <a:solidFill>
                    <a:schemeClr val="bg1"/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    </a:t>
              </a:r>
              <a:r>
                <a:rPr lang="zh-CN" altLang="en-US" sz="24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练习</a:t>
              </a:r>
            </a:p>
          </p:txBody>
        </p:sp>
        <p:sp>
          <p:nvSpPr>
            <p:cNvPr id="28" name="文本框 27"/>
            <p:cNvSpPr txBox="1"/>
            <p:nvPr>
              <p:custDataLst>
                <p:tags r:id="rId18"/>
              </p:custDataLst>
            </p:nvPr>
          </p:nvSpPr>
          <p:spPr>
            <a:xfrm>
              <a:off x="5018762" y="325131"/>
              <a:ext cx="76398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>
                  <a:solidFill>
                    <a:srgbClr val="00B05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－ － － － － － － － － －</a:t>
              </a:r>
            </a:p>
          </p:txBody>
        </p:sp>
      </p:grpSp>
      <p:sp>
        <p:nvSpPr>
          <p:cNvPr id="29" name="矩形 28"/>
          <p:cNvSpPr/>
          <p:nvPr>
            <p:custDataLst>
              <p:tags r:id="rId13"/>
            </p:custDataLst>
          </p:nvPr>
        </p:nvSpPr>
        <p:spPr>
          <a:xfrm>
            <a:off x="10003437" y="-22832"/>
            <a:ext cx="18053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教材</a:t>
            </a:r>
            <a:r>
              <a:rPr lang="en-US" altLang="zh-CN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233</a:t>
            </a:r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页</a:t>
            </a:r>
          </a:p>
        </p:txBody>
      </p:sp>
    </p:spTree>
    <p:extLst>
      <p:ext uri="{BB962C8B-B14F-4D97-AF65-F5344CB8AC3E}">
        <p14:creationId xmlns:p14="http://schemas.microsoft.com/office/powerpoint/2010/main" val="289156772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602" name="表格 25601"/>
          <p:cNvGraphicFramePr>
            <a:graphicFrameLocks noGrp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748665566"/>
              </p:ext>
            </p:extLst>
          </p:nvPr>
        </p:nvGraphicFramePr>
        <p:xfrm>
          <a:off x="1073830" y="1371789"/>
          <a:ext cx="10134737" cy="2958294"/>
        </p:xfrm>
        <a:graphic>
          <a:graphicData uri="http://schemas.openxmlformats.org/drawingml/2006/table">
            <a:tbl>
              <a:tblPr/>
              <a:tblGrid>
                <a:gridCol w="29569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676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101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3049">
                <a:tc>
                  <a:txBody>
                    <a:bodyPr/>
                    <a:lstStyle>
                      <a:lvl1pPr marL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91440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0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事件的关系或运算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91440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含义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91440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符号表示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3049">
                <a:tc>
                  <a:txBody>
                    <a:bodyPr/>
                    <a:lstStyle>
                      <a:lvl1pPr marL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91440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包含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91440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zh-CN" altLang="en-US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发生导致</a:t>
                      </a:r>
                      <a:r>
                        <a:rPr lang="en-US" altLang="zh-CN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zh-CN" altLang="en-US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发生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91440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A⊆B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3049">
                <a:tc>
                  <a:txBody>
                    <a:bodyPr/>
                    <a:lstStyle>
                      <a:lvl1pPr marL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91440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并事件</a:t>
                      </a:r>
                      <a:r>
                        <a:rPr lang="en-US" altLang="zh-CN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CN" altLang="en-US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和事件</a:t>
                      </a:r>
                      <a:r>
                        <a:rPr lang="en-US" altLang="zh-CN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  <a:endParaRPr lang="zh-CN" altLang="en-US" sz="2400" b="1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91440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zh-CN" altLang="en-US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与</a:t>
                      </a:r>
                      <a:r>
                        <a:rPr lang="en-US" altLang="zh-CN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zh-CN" altLang="en-US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至少一个发生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91440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AUB</a:t>
                      </a:r>
                      <a:r>
                        <a:rPr lang="zh-CN" altLang="en-US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或</a:t>
                      </a:r>
                      <a:r>
                        <a:rPr lang="en-US" altLang="zh-CN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A+B</a:t>
                      </a:r>
                      <a:endParaRPr lang="zh-CN" altLang="en-US" sz="2400" b="1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3049">
                <a:tc>
                  <a:txBody>
                    <a:bodyPr/>
                    <a:lstStyle>
                      <a:lvl1pPr marL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91440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交事件</a:t>
                      </a:r>
                      <a:r>
                        <a:rPr lang="en-US" altLang="zh-CN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CN" altLang="en-US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积事件</a:t>
                      </a:r>
                      <a:r>
                        <a:rPr lang="en-US" altLang="zh-CN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  <a:endParaRPr lang="zh-CN" altLang="en-US" sz="2400" b="1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91440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zh-CN" altLang="en-US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与</a:t>
                      </a:r>
                      <a:r>
                        <a:rPr lang="en-US" altLang="zh-CN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zh-CN" altLang="en-US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同时发生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91440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A∩B</a:t>
                      </a:r>
                      <a:r>
                        <a:rPr lang="zh-CN" altLang="en-US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或</a:t>
                      </a:r>
                      <a:r>
                        <a:rPr lang="en-US" altLang="zh-CN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AB</a:t>
                      </a:r>
                      <a:endParaRPr lang="zh-CN" altLang="en-US" sz="2400" b="1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3049">
                <a:tc>
                  <a:txBody>
                    <a:bodyPr/>
                    <a:lstStyle>
                      <a:lvl1pPr marL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91440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互斥</a:t>
                      </a:r>
                      <a:r>
                        <a:rPr lang="en-US" altLang="zh-CN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CN" altLang="en-US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互不相容</a:t>
                      </a:r>
                      <a:r>
                        <a:rPr lang="en-US" altLang="zh-CN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  <a:endParaRPr lang="zh-CN" altLang="en-US" sz="2400" b="1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91440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zh-CN" altLang="en-US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与</a:t>
                      </a:r>
                      <a:r>
                        <a:rPr lang="en-US" altLang="zh-CN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zh-CN" altLang="en-US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不能同时发生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91440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A∩B=Φ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3049">
                <a:tc>
                  <a:txBody>
                    <a:bodyPr/>
                    <a:lstStyle>
                      <a:lvl1pPr marL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91440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互为对立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91440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zh-CN" altLang="en-US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与</a:t>
                      </a:r>
                      <a:r>
                        <a:rPr lang="en-US" altLang="zh-CN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zh-CN" altLang="en-US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有且仅有一个发生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</a:defRPr>
                      </a:lvl1pPr>
                      <a:lvl2pPr marL="457200" lvl="1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2pPr>
                      <a:lvl3pPr marL="914400" lvl="2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3pPr>
                      <a:lvl4pPr marL="1371600" lvl="3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4pPr>
                      <a:lvl5pPr marL="1828800" lvl="4" indent="0" algn="l" defTabSz="4572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1800" b="0" i="0" u="none" kern="1200" baseline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91440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A∩B=Φ,AUB=Ω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5633" name="文本框 1"/>
          <p:cNvSpPr/>
          <p:nvPr>
            <p:custDataLst>
              <p:tags r:id="rId2"/>
            </p:custDataLst>
          </p:nvPr>
        </p:nvSpPr>
        <p:spPr>
          <a:xfrm>
            <a:off x="263352" y="773174"/>
            <a:ext cx="3429144" cy="52322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4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0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1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1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</a:lstStyle>
          <a:p>
            <a:pPr marL="0" lvl="0" indent="0" defTabSz="457200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</a:rPr>
              <a:t>1. 事件的关系与运算</a:t>
            </a:r>
          </a:p>
        </p:txBody>
      </p:sp>
      <p:sp>
        <p:nvSpPr>
          <p:cNvPr id="25634" name="文本框 9"/>
          <p:cNvSpPr/>
          <p:nvPr>
            <p:custDataLst>
              <p:tags r:id="rId3"/>
            </p:custDataLst>
          </p:nvPr>
        </p:nvSpPr>
        <p:spPr>
          <a:xfrm>
            <a:off x="263352" y="4365104"/>
            <a:ext cx="5953125" cy="6093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4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0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1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1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</a:lstStyle>
          <a:p>
            <a:pPr marL="0" lvl="0" indent="0" defTabSz="45720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  <a:sym typeface="Arial" panose="020B0604020202020204" pitchFamily="34" charset="0"/>
              </a:rPr>
              <a:t>2. </a:t>
            </a: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  <a:sym typeface="Arial" panose="020B0604020202020204" pitchFamily="34" charset="0"/>
              </a:rPr>
              <a:t>互斥事件与对立事件联系与区别</a:t>
            </a:r>
          </a:p>
        </p:txBody>
      </p:sp>
      <p:sp>
        <p:nvSpPr>
          <p:cNvPr id="25635" name="文本框 13"/>
          <p:cNvSpPr/>
          <p:nvPr>
            <p:custDataLst>
              <p:tags r:id="rId4"/>
            </p:custDataLst>
          </p:nvPr>
        </p:nvSpPr>
        <p:spPr>
          <a:xfrm>
            <a:off x="455837" y="4869160"/>
            <a:ext cx="11616827" cy="16527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4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20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1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sz="1800" u="none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</a:lstStyle>
          <a:p>
            <a:pPr marL="0" lvl="0" indent="0" defTabSz="457200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2600" b="1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  <a:sym typeface="Arial" panose="020B0604020202020204" pitchFamily="34" charset="0"/>
              </a:rPr>
              <a:t>(1)</a:t>
            </a:r>
            <a:r>
              <a:rPr lang="zh-CN" altLang="en-US" sz="2600" b="1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  <a:sym typeface="Arial" panose="020B0604020202020204" pitchFamily="34" charset="0"/>
              </a:rPr>
              <a:t>互斥事件是不可能同时发生的两个事件，而对立事件是其中必有一个要发生的互斥事件</a:t>
            </a:r>
            <a:r>
              <a:rPr lang="en-US" altLang="zh-CN" sz="2600" b="1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  <a:sym typeface="Arial" panose="020B0604020202020204" pitchFamily="34" charset="0"/>
              </a:rPr>
              <a:t>.</a:t>
            </a:r>
            <a:r>
              <a:rPr lang="zh-CN" altLang="en-US" sz="2600" b="1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  <a:sym typeface="Arial" panose="020B0604020202020204" pitchFamily="34" charset="0"/>
              </a:rPr>
              <a:t>因此，对立事件是互斥事件，但互斥事件不一定是对立事件</a:t>
            </a:r>
            <a:r>
              <a:rPr lang="en-US" altLang="zh-CN" sz="2600" b="1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  <a:sym typeface="Arial" panose="020B0604020202020204" pitchFamily="34" charset="0"/>
              </a:rPr>
              <a:t>.</a:t>
            </a:r>
          </a:p>
          <a:p>
            <a:pPr marL="0" lvl="0" indent="0" defTabSz="457200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sz="2600" b="1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  <a:sym typeface="Arial" panose="020B0604020202020204" pitchFamily="34" charset="0"/>
              </a:rPr>
              <a:t>(2)</a:t>
            </a:r>
            <a:r>
              <a:rPr lang="zh-CN" altLang="en-US" sz="2600" b="1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  <a:sym typeface="Arial" panose="020B0604020202020204" pitchFamily="34" charset="0"/>
              </a:rPr>
              <a:t>对立事件是对两个事件而言的，而互斥事件是对两个或两个以上事件而言的</a:t>
            </a:r>
            <a:r>
              <a:rPr lang="en-US" altLang="zh-CN" sz="2600" b="1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  <a:cs typeface="Times New Roman" panose="02020603050405020304" pitchFamily="18" charset="0"/>
                <a:sym typeface="Arial" panose="020B0604020202020204" pitchFamily="34" charset="0"/>
              </a:rPr>
              <a:t>.</a:t>
            </a:r>
            <a:endParaRPr lang="zh-CN" altLang="en-US" sz="2600" b="1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25636" name="New picture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12636500" y="12623800"/>
            <a:ext cx="355600" cy="254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文本框 7"/>
          <p:cNvSpPr txBox="1"/>
          <p:nvPr>
            <p:custDataLst>
              <p:tags r:id="rId6"/>
            </p:custDataLst>
          </p:nvPr>
        </p:nvSpPr>
        <p:spPr>
          <a:xfrm>
            <a:off x="263352" y="193446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buFont typeface="Arial" panose="020B0604020202020204" pitchFamily="34" charset="0"/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  <a:lvl2pPr>
              <a:buFont typeface="Arial" panose="020B0604020202020204" pitchFamily="34" charset="0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buFont typeface="Arial" panose="020B0604020202020204" pitchFamily="34" charset="0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buFont typeface="Arial" panose="020B0604020202020204" pitchFamily="34" charset="0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buFont typeface="Arial" panose="020B0604020202020204" pitchFamily="34" charset="0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>
              <a:buFont typeface="Arial" panose="020B0604020202020204" pitchFamily="34" charset="0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>
              <a:buFont typeface="Arial" panose="020B0604020202020204" pitchFamily="34" charset="0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>
              <a:buFont typeface="Arial" panose="020B0604020202020204" pitchFamily="34" charset="0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>
              <a:buFont typeface="Arial" panose="020B0604020202020204" pitchFamily="34" charset="0"/>
              <a:defRPr sz="2400" b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/>
              <a:t>课堂小结</a:t>
            </a:r>
          </a:p>
        </p:txBody>
      </p:sp>
      <p:pic>
        <p:nvPicPr>
          <p:cNvPr id="25637" name="New picture"/>
          <p:cNvPicPr/>
          <p:nvPr>
            <p:custDataLst>
              <p:tags r:id="rId7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11798300" y="10845800"/>
            <a:ext cx="355600" cy="254000"/>
          </a:xfrm>
          <a:prstGeom prst="cube">
            <a:avLst/>
          </a:prstGeom>
        </p:spPr>
      </p:pic>
      <p:pic>
        <p:nvPicPr>
          <p:cNvPr id="25638" name="New picture"/>
          <p:cNvPicPr/>
          <p:nvPr>
            <p:custDataLst>
              <p:tags r:id="rId8"/>
            </p:custDataLst>
          </p:nvPr>
        </p:nvPicPr>
        <p:blipFill>
          <a:blip r:embed="rId12"/>
          <a:stretch>
            <a:fillRect/>
          </a:stretch>
        </p:blipFill>
        <p:spPr>
          <a:xfrm>
            <a:off x="11734800" y="11049000"/>
            <a:ext cx="304800" cy="2286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5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5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33" grpId="0"/>
      <p:bldP spid="25634" grpId="0"/>
      <p:bldP spid="2563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8" name="组合 217"/>
          <p:cNvGrpSpPr/>
          <p:nvPr/>
        </p:nvGrpSpPr>
        <p:grpSpPr>
          <a:xfrm>
            <a:off x="294554" y="1597430"/>
            <a:ext cx="825065" cy="3448099"/>
            <a:chOff x="5276822" y="2263193"/>
            <a:chExt cx="2022845" cy="4206605"/>
          </a:xfrm>
          <a:effectLst>
            <a:outerShdw blurRad="2667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219" name="任意多边形 218"/>
            <p:cNvSpPr/>
            <p:nvPr/>
          </p:nvSpPr>
          <p:spPr>
            <a:xfrm rot="5400000">
              <a:off x="6251085" y="6144437"/>
              <a:ext cx="273185" cy="377538"/>
            </a:xfrm>
            <a:custGeom>
              <a:avLst/>
              <a:gdLst>
                <a:gd name="connsiteX0" fmla="*/ 10788 w 273185"/>
                <a:gd name="connsiteY0" fmla="*/ 0 h 377538"/>
                <a:gd name="connsiteX1" fmla="*/ 10788 w 273185"/>
                <a:gd name="connsiteY1" fmla="*/ 377538 h 377538"/>
                <a:gd name="connsiteX2" fmla="*/ 256115 w 273185"/>
                <a:gd name="connsiteY2" fmla="*/ 218564 h 377538"/>
                <a:gd name="connsiteX3" fmla="*/ 256115 w 273185"/>
                <a:gd name="connsiteY3" fmla="*/ 169499 h 377538"/>
                <a:gd name="connsiteX4" fmla="*/ 10788 w 273185"/>
                <a:gd name="connsiteY4" fmla="*/ 0 h 3775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3185" h="377538">
                  <a:moveTo>
                    <a:pt x="10788" y="0"/>
                  </a:moveTo>
                  <a:cubicBezTo>
                    <a:pt x="-5880" y="122512"/>
                    <a:pt x="-1118" y="250263"/>
                    <a:pt x="10788" y="377538"/>
                  </a:cubicBezTo>
                  <a:lnTo>
                    <a:pt x="256115" y="218564"/>
                  </a:lnTo>
                  <a:cubicBezTo>
                    <a:pt x="282309" y="202209"/>
                    <a:pt x="275165" y="188236"/>
                    <a:pt x="256115" y="169499"/>
                  </a:cubicBezTo>
                  <a:lnTo>
                    <a:pt x="10788" y="0"/>
                  </a:lnTo>
                  <a:close/>
                </a:path>
              </a:pathLst>
            </a:custGeom>
            <a:gradFill>
              <a:gsLst>
                <a:gs pos="2000">
                  <a:srgbClr val="2E2E2E"/>
                </a:gs>
                <a:gs pos="42000">
                  <a:srgbClr val="727272"/>
                </a:gs>
                <a:gs pos="12000">
                  <a:srgbClr val="555555"/>
                </a:gs>
                <a:gs pos="63000">
                  <a:srgbClr val="363636"/>
                </a:gs>
                <a:gs pos="100000">
                  <a:srgbClr val="414143"/>
                </a:gs>
              </a:gsLst>
              <a:lin ang="6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20" name="Freeform 212"/>
            <p:cNvSpPr/>
            <p:nvPr/>
          </p:nvSpPr>
          <p:spPr bwMode="auto">
            <a:xfrm>
              <a:off x="5816447" y="4542587"/>
              <a:ext cx="492408" cy="1113726"/>
            </a:xfrm>
            <a:custGeom>
              <a:avLst/>
              <a:gdLst>
                <a:gd name="T0" fmla="*/ 0 w 277"/>
                <a:gd name="T1" fmla="*/ 0 h 628"/>
                <a:gd name="T2" fmla="*/ 0 w 277"/>
                <a:gd name="T3" fmla="*/ 580 h 628"/>
                <a:gd name="T4" fmla="*/ 57 w 277"/>
                <a:gd name="T5" fmla="*/ 628 h 628"/>
                <a:gd name="T6" fmla="*/ 277 w 277"/>
                <a:gd name="T7" fmla="*/ 628 h 628"/>
                <a:gd name="T8" fmla="*/ 277 w 277"/>
                <a:gd name="T9" fmla="*/ 73 h 628"/>
                <a:gd name="T10" fmla="*/ 0 w 277"/>
                <a:gd name="T11" fmla="*/ 0 h 6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7" h="628">
                  <a:moveTo>
                    <a:pt x="0" y="0"/>
                  </a:moveTo>
                  <a:cubicBezTo>
                    <a:pt x="0" y="580"/>
                    <a:pt x="0" y="580"/>
                    <a:pt x="0" y="580"/>
                  </a:cubicBezTo>
                  <a:cubicBezTo>
                    <a:pt x="57" y="628"/>
                    <a:pt x="57" y="628"/>
                    <a:pt x="57" y="628"/>
                  </a:cubicBezTo>
                  <a:cubicBezTo>
                    <a:pt x="277" y="628"/>
                    <a:pt x="277" y="628"/>
                    <a:pt x="277" y="628"/>
                  </a:cubicBezTo>
                  <a:cubicBezTo>
                    <a:pt x="277" y="73"/>
                    <a:pt x="277" y="73"/>
                    <a:pt x="277" y="73"/>
                  </a:cubicBezTo>
                  <a:cubicBezTo>
                    <a:pt x="185" y="51"/>
                    <a:pt x="92" y="25"/>
                    <a:pt x="0" y="0"/>
                  </a:cubicBezTo>
                </a:path>
              </a:pathLst>
            </a:custGeom>
            <a:solidFill>
              <a:srgbClr val="18478F"/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21" name="Freeform 213"/>
            <p:cNvSpPr/>
            <p:nvPr/>
          </p:nvSpPr>
          <p:spPr bwMode="auto">
            <a:xfrm>
              <a:off x="6384249" y="4720690"/>
              <a:ext cx="541874" cy="963080"/>
            </a:xfrm>
            <a:custGeom>
              <a:avLst/>
              <a:gdLst>
                <a:gd name="T0" fmla="*/ 0 w 305"/>
                <a:gd name="T1" fmla="*/ 0 h 543"/>
                <a:gd name="T2" fmla="*/ 0 w 305"/>
                <a:gd name="T3" fmla="*/ 543 h 543"/>
                <a:gd name="T4" fmla="*/ 263 w 305"/>
                <a:gd name="T5" fmla="*/ 543 h 543"/>
                <a:gd name="T6" fmla="*/ 305 w 305"/>
                <a:gd name="T7" fmla="*/ 495 h 543"/>
                <a:gd name="T8" fmla="*/ 305 w 305"/>
                <a:gd name="T9" fmla="*/ 41 h 543"/>
                <a:gd name="T10" fmla="*/ 0 w 305"/>
                <a:gd name="T11" fmla="*/ 0 h 5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5" h="543">
                  <a:moveTo>
                    <a:pt x="0" y="0"/>
                  </a:moveTo>
                  <a:cubicBezTo>
                    <a:pt x="0" y="543"/>
                    <a:pt x="0" y="543"/>
                    <a:pt x="0" y="543"/>
                  </a:cubicBezTo>
                  <a:cubicBezTo>
                    <a:pt x="263" y="543"/>
                    <a:pt x="263" y="543"/>
                    <a:pt x="263" y="543"/>
                  </a:cubicBezTo>
                  <a:cubicBezTo>
                    <a:pt x="305" y="495"/>
                    <a:pt x="305" y="495"/>
                    <a:pt x="305" y="495"/>
                  </a:cubicBezTo>
                  <a:cubicBezTo>
                    <a:pt x="305" y="41"/>
                    <a:pt x="305" y="41"/>
                    <a:pt x="305" y="41"/>
                  </a:cubicBezTo>
                  <a:cubicBezTo>
                    <a:pt x="201" y="38"/>
                    <a:pt x="100" y="22"/>
                    <a:pt x="0" y="0"/>
                  </a:cubicBezTo>
                </a:path>
              </a:pathLst>
            </a:custGeom>
            <a:solidFill>
              <a:srgbClr val="18478F"/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22" name="Freeform 214"/>
            <p:cNvSpPr/>
            <p:nvPr/>
          </p:nvSpPr>
          <p:spPr bwMode="auto">
            <a:xfrm>
              <a:off x="6093755" y="4617535"/>
              <a:ext cx="280305" cy="1066509"/>
            </a:xfrm>
            <a:custGeom>
              <a:avLst/>
              <a:gdLst>
                <a:gd name="T0" fmla="*/ 0 w 158"/>
                <a:gd name="T1" fmla="*/ 0 h 602"/>
                <a:gd name="T2" fmla="*/ 0 w 158"/>
                <a:gd name="T3" fmla="*/ 602 h 602"/>
                <a:gd name="T4" fmla="*/ 158 w 158"/>
                <a:gd name="T5" fmla="*/ 602 h 602"/>
                <a:gd name="T6" fmla="*/ 158 w 158"/>
                <a:gd name="T7" fmla="*/ 40 h 602"/>
                <a:gd name="T8" fmla="*/ 0 w 158"/>
                <a:gd name="T9" fmla="*/ 0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8" h="602">
                  <a:moveTo>
                    <a:pt x="0" y="0"/>
                  </a:moveTo>
                  <a:cubicBezTo>
                    <a:pt x="0" y="602"/>
                    <a:pt x="0" y="602"/>
                    <a:pt x="0" y="602"/>
                  </a:cubicBezTo>
                  <a:cubicBezTo>
                    <a:pt x="158" y="602"/>
                    <a:pt x="158" y="602"/>
                    <a:pt x="158" y="602"/>
                  </a:cubicBezTo>
                  <a:cubicBezTo>
                    <a:pt x="158" y="40"/>
                    <a:pt x="158" y="40"/>
                    <a:pt x="158" y="40"/>
                  </a:cubicBezTo>
                  <a:cubicBezTo>
                    <a:pt x="105" y="28"/>
                    <a:pt x="52" y="14"/>
                    <a:pt x="0" y="0"/>
                  </a:cubicBezTo>
                </a:path>
              </a:pathLst>
            </a:custGeom>
            <a:solidFill>
              <a:srgbClr val="18478F"/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23" name="Freeform 215"/>
            <p:cNvSpPr/>
            <p:nvPr/>
          </p:nvSpPr>
          <p:spPr bwMode="auto">
            <a:xfrm>
              <a:off x="6368814" y="4686487"/>
              <a:ext cx="282554" cy="997557"/>
            </a:xfrm>
            <a:custGeom>
              <a:avLst/>
              <a:gdLst>
                <a:gd name="T0" fmla="*/ 0 w 159"/>
                <a:gd name="T1" fmla="*/ 0 h 563"/>
                <a:gd name="T2" fmla="*/ 0 w 159"/>
                <a:gd name="T3" fmla="*/ 563 h 563"/>
                <a:gd name="T4" fmla="*/ 159 w 159"/>
                <a:gd name="T5" fmla="*/ 563 h 563"/>
                <a:gd name="T6" fmla="*/ 159 w 159"/>
                <a:gd name="T7" fmla="*/ 30 h 563"/>
                <a:gd name="T8" fmla="*/ 0 w 159"/>
                <a:gd name="T9" fmla="*/ 0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9" h="563">
                  <a:moveTo>
                    <a:pt x="0" y="0"/>
                  </a:moveTo>
                  <a:cubicBezTo>
                    <a:pt x="0" y="563"/>
                    <a:pt x="0" y="563"/>
                    <a:pt x="0" y="563"/>
                  </a:cubicBezTo>
                  <a:cubicBezTo>
                    <a:pt x="159" y="563"/>
                    <a:pt x="159" y="563"/>
                    <a:pt x="159" y="563"/>
                  </a:cubicBezTo>
                  <a:cubicBezTo>
                    <a:pt x="159" y="30"/>
                    <a:pt x="159" y="30"/>
                    <a:pt x="159" y="30"/>
                  </a:cubicBezTo>
                  <a:cubicBezTo>
                    <a:pt x="106" y="22"/>
                    <a:pt x="53" y="12"/>
                    <a:pt x="0" y="0"/>
                  </a:cubicBezTo>
                </a:path>
              </a:pathLst>
            </a:custGeom>
            <a:solidFill>
              <a:srgbClr val="18478F"/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24" name="Rectangle 217"/>
            <p:cNvSpPr>
              <a:spLocks noChangeArrowheads="1"/>
            </p:cNvSpPr>
            <p:nvPr/>
          </p:nvSpPr>
          <p:spPr bwMode="auto">
            <a:xfrm>
              <a:off x="6088508" y="4711220"/>
              <a:ext cx="10493" cy="900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5" name="Freeform 219"/>
            <p:cNvSpPr/>
            <p:nvPr/>
          </p:nvSpPr>
          <p:spPr bwMode="auto">
            <a:xfrm flipH="1">
              <a:off x="5816447" y="5570872"/>
              <a:ext cx="0" cy="8994"/>
            </a:xfrm>
            <a:custGeom>
              <a:avLst/>
              <a:gdLst>
                <a:gd name="T0" fmla="*/ 0 h 5"/>
                <a:gd name="T1" fmla="*/ 5 h 5"/>
                <a:gd name="T2" fmla="*/ 5 h 5"/>
                <a:gd name="T3" fmla="*/ 0 h 5"/>
                <a:gd name="T4" fmla="*/ 0 h 5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5">
                  <a:moveTo>
                    <a:pt x="0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4"/>
                    <a:pt x="0" y="2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6" name="Freeform 220"/>
            <p:cNvSpPr/>
            <p:nvPr/>
          </p:nvSpPr>
          <p:spPr bwMode="auto">
            <a:xfrm>
              <a:off x="5816447" y="5528152"/>
              <a:ext cx="2248" cy="42720"/>
            </a:xfrm>
            <a:custGeom>
              <a:avLst/>
              <a:gdLst>
                <a:gd name="T0" fmla="*/ 0 w 1"/>
                <a:gd name="T1" fmla="*/ 0 h 24"/>
                <a:gd name="T2" fmla="*/ 0 w 1"/>
                <a:gd name="T3" fmla="*/ 24 h 24"/>
                <a:gd name="T4" fmla="*/ 0 w 1"/>
                <a:gd name="T5" fmla="*/ 24 h 24"/>
                <a:gd name="T6" fmla="*/ 1 w 1"/>
                <a:gd name="T7" fmla="*/ 16 h 24"/>
                <a:gd name="T8" fmla="*/ 0 w 1"/>
                <a:gd name="T9" fmla="*/ 8 h 24"/>
                <a:gd name="T10" fmla="*/ 0 w 1"/>
                <a:gd name="T11" fmla="*/ 8 h 24"/>
                <a:gd name="T12" fmla="*/ 0 w 1"/>
                <a:gd name="T13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24">
                  <a:moveTo>
                    <a:pt x="0" y="0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1" y="22"/>
                    <a:pt x="1" y="19"/>
                    <a:pt x="1" y="16"/>
                  </a:cubicBezTo>
                  <a:cubicBezTo>
                    <a:pt x="1" y="13"/>
                    <a:pt x="1" y="11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5"/>
                    <a:pt x="0" y="3"/>
                    <a:pt x="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7" name="Freeform 221"/>
            <p:cNvSpPr/>
            <p:nvPr/>
          </p:nvSpPr>
          <p:spPr bwMode="auto">
            <a:xfrm>
              <a:off x="6642374" y="4711220"/>
              <a:ext cx="10493" cy="28480"/>
            </a:xfrm>
            <a:custGeom>
              <a:avLst/>
              <a:gdLst>
                <a:gd name="T0" fmla="*/ 6 w 6"/>
                <a:gd name="T1" fmla="*/ 0 h 16"/>
                <a:gd name="T2" fmla="*/ 0 w 6"/>
                <a:gd name="T3" fmla="*/ 0 h 16"/>
                <a:gd name="T4" fmla="*/ 0 w 6"/>
                <a:gd name="T5" fmla="*/ 15 h 16"/>
                <a:gd name="T6" fmla="*/ 6 w 6"/>
                <a:gd name="T7" fmla="*/ 16 h 16"/>
                <a:gd name="T8" fmla="*/ 6 w 6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6">
                  <a:moveTo>
                    <a:pt x="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2" y="16"/>
                    <a:pt x="4" y="16"/>
                    <a:pt x="6" y="16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8" name="Freeform 222"/>
            <p:cNvSpPr/>
            <p:nvPr/>
          </p:nvSpPr>
          <p:spPr bwMode="auto">
            <a:xfrm>
              <a:off x="6642374" y="4738201"/>
              <a:ext cx="10493" cy="759972"/>
            </a:xfrm>
            <a:custGeom>
              <a:avLst/>
              <a:gdLst>
                <a:gd name="T0" fmla="*/ 0 w 6"/>
                <a:gd name="T1" fmla="*/ 0 h 429"/>
                <a:gd name="T2" fmla="*/ 0 w 6"/>
                <a:gd name="T3" fmla="*/ 0 h 429"/>
                <a:gd name="T4" fmla="*/ 5 w 6"/>
                <a:gd name="T5" fmla="*/ 1 h 429"/>
                <a:gd name="T6" fmla="*/ 5 w 6"/>
                <a:gd name="T7" fmla="*/ 428 h 429"/>
                <a:gd name="T8" fmla="*/ 6 w 6"/>
                <a:gd name="T9" fmla="*/ 429 h 429"/>
                <a:gd name="T10" fmla="*/ 6 w 6"/>
                <a:gd name="T11" fmla="*/ 1 h 429"/>
                <a:gd name="T12" fmla="*/ 0 w 6"/>
                <a:gd name="T13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429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3" y="1"/>
                    <a:pt x="5" y="1"/>
                  </a:cubicBezTo>
                  <a:cubicBezTo>
                    <a:pt x="5" y="428"/>
                    <a:pt x="5" y="428"/>
                    <a:pt x="5" y="428"/>
                  </a:cubicBezTo>
                  <a:cubicBezTo>
                    <a:pt x="5" y="428"/>
                    <a:pt x="6" y="429"/>
                    <a:pt x="6" y="429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4" y="1"/>
                    <a:pt x="2" y="1"/>
                    <a:pt x="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9" name="Freeform 224"/>
            <p:cNvSpPr/>
            <p:nvPr/>
          </p:nvSpPr>
          <p:spPr bwMode="auto">
            <a:xfrm>
              <a:off x="6367315" y="4711220"/>
              <a:ext cx="1499" cy="783206"/>
            </a:xfrm>
            <a:custGeom>
              <a:avLst/>
              <a:gdLst>
                <a:gd name="T0" fmla="*/ 1 w 1"/>
                <a:gd name="T1" fmla="*/ 0 h 442"/>
                <a:gd name="T2" fmla="*/ 0 w 1"/>
                <a:gd name="T3" fmla="*/ 0 h 442"/>
                <a:gd name="T4" fmla="*/ 0 w 1"/>
                <a:gd name="T5" fmla="*/ 442 h 442"/>
                <a:gd name="T6" fmla="*/ 1 w 1"/>
                <a:gd name="T7" fmla="*/ 438 h 442"/>
                <a:gd name="T8" fmla="*/ 1 w 1"/>
                <a:gd name="T9" fmla="*/ 441 h 442"/>
                <a:gd name="T10" fmla="*/ 1 w 1"/>
                <a:gd name="T11" fmla="*/ 0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442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442"/>
                    <a:pt x="0" y="442"/>
                    <a:pt x="0" y="442"/>
                  </a:cubicBezTo>
                  <a:cubicBezTo>
                    <a:pt x="1" y="440"/>
                    <a:pt x="1" y="438"/>
                    <a:pt x="1" y="438"/>
                  </a:cubicBezTo>
                  <a:cubicBezTo>
                    <a:pt x="1" y="438"/>
                    <a:pt x="1" y="439"/>
                    <a:pt x="1" y="441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0" name="Freeform 226"/>
            <p:cNvSpPr/>
            <p:nvPr/>
          </p:nvSpPr>
          <p:spPr bwMode="auto">
            <a:xfrm>
              <a:off x="5816447" y="5499672"/>
              <a:ext cx="1127967" cy="803441"/>
            </a:xfrm>
            <a:custGeom>
              <a:avLst/>
              <a:gdLst>
                <a:gd name="T0" fmla="*/ 76 w 635"/>
                <a:gd name="T1" fmla="*/ 55 h 453"/>
                <a:gd name="T2" fmla="*/ 156 w 635"/>
                <a:gd name="T3" fmla="*/ 1 h 453"/>
                <a:gd name="T4" fmla="*/ 230 w 635"/>
                <a:gd name="T5" fmla="*/ 60 h 453"/>
                <a:gd name="T6" fmla="*/ 311 w 635"/>
                <a:gd name="T7" fmla="*/ 0 h 453"/>
                <a:gd name="T8" fmla="*/ 390 w 635"/>
                <a:gd name="T9" fmla="*/ 59 h 453"/>
                <a:gd name="T10" fmla="*/ 469 w 635"/>
                <a:gd name="T11" fmla="*/ 1 h 453"/>
                <a:gd name="T12" fmla="*/ 557 w 635"/>
                <a:gd name="T13" fmla="*/ 53 h 453"/>
                <a:gd name="T14" fmla="*/ 635 w 635"/>
                <a:gd name="T15" fmla="*/ 19 h 453"/>
                <a:gd name="T16" fmla="*/ 635 w 635"/>
                <a:gd name="T17" fmla="*/ 44 h 453"/>
                <a:gd name="T18" fmla="*/ 432 w 635"/>
                <a:gd name="T19" fmla="*/ 394 h 453"/>
                <a:gd name="T20" fmla="*/ 317 w 635"/>
                <a:gd name="T21" fmla="*/ 453 h 453"/>
                <a:gd name="T22" fmla="*/ 208 w 635"/>
                <a:gd name="T23" fmla="*/ 408 h 453"/>
                <a:gd name="T24" fmla="*/ 0 w 635"/>
                <a:gd name="T25" fmla="*/ 47 h 453"/>
                <a:gd name="T26" fmla="*/ 0 w 635"/>
                <a:gd name="T27" fmla="*/ 16 h 453"/>
                <a:gd name="T28" fmla="*/ 76 w 635"/>
                <a:gd name="T29" fmla="*/ 55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35" h="452">
                  <a:moveTo>
                    <a:pt x="76" y="55"/>
                  </a:moveTo>
                  <a:cubicBezTo>
                    <a:pt x="146" y="51"/>
                    <a:pt x="156" y="1"/>
                    <a:pt x="156" y="1"/>
                  </a:cubicBezTo>
                  <a:cubicBezTo>
                    <a:pt x="156" y="1"/>
                    <a:pt x="167" y="60"/>
                    <a:pt x="230" y="60"/>
                  </a:cubicBezTo>
                  <a:cubicBezTo>
                    <a:pt x="296" y="60"/>
                    <a:pt x="311" y="0"/>
                    <a:pt x="311" y="0"/>
                  </a:cubicBezTo>
                  <a:cubicBezTo>
                    <a:pt x="311" y="0"/>
                    <a:pt x="320" y="59"/>
                    <a:pt x="390" y="59"/>
                  </a:cubicBezTo>
                  <a:cubicBezTo>
                    <a:pt x="453" y="59"/>
                    <a:pt x="469" y="1"/>
                    <a:pt x="469" y="1"/>
                  </a:cubicBezTo>
                  <a:cubicBezTo>
                    <a:pt x="469" y="1"/>
                    <a:pt x="489" y="53"/>
                    <a:pt x="557" y="53"/>
                  </a:cubicBezTo>
                  <a:cubicBezTo>
                    <a:pt x="588" y="53"/>
                    <a:pt x="622" y="47"/>
                    <a:pt x="635" y="19"/>
                  </a:cubicBezTo>
                  <a:cubicBezTo>
                    <a:pt x="634" y="36"/>
                    <a:pt x="635" y="44"/>
                    <a:pt x="635" y="44"/>
                  </a:cubicBezTo>
                  <a:cubicBezTo>
                    <a:pt x="432" y="394"/>
                    <a:pt x="432" y="394"/>
                    <a:pt x="432" y="394"/>
                  </a:cubicBezTo>
                  <a:cubicBezTo>
                    <a:pt x="317" y="453"/>
                    <a:pt x="317" y="453"/>
                    <a:pt x="317" y="453"/>
                  </a:cubicBezTo>
                  <a:cubicBezTo>
                    <a:pt x="208" y="408"/>
                    <a:pt x="208" y="408"/>
                    <a:pt x="208" y="408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7"/>
                    <a:pt x="1" y="34"/>
                    <a:pt x="0" y="16"/>
                  </a:cubicBezTo>
                  <a:cubicBezTo>
                    <a:pt x="4" y="47"/>
                    <a:pt x="40" y="57"/>
                    <a:pt x="76" y="55"/>
                  </a:cubicBezTo>
                </a:path>
              </a:pathLst>
            </a:custGeom>
            <a:gradFill>
              <a:gsLst>
                <a:gs pos="0">
                  <a:srgbClr val="ADA795"/>
                </a:gs>
                <a:gs pos="78000">
                  <a:srgbClr val="DCDAD3"/>
                </a:gs>
                <a:gs pos="50000">
                  <a:srgbClr val="F1F0EF"/>
                </a:gs>
                <a:gs pos="17000">
                  <a:srgbClr val="F2F2F2"/>
                </a:gs>
                <a:gs pos="31000">
                  <a:srgbClr val="C1BCAF"/>
                </a:gs>
                <a:gs pos="100000">
                  <a:srgbClr val="ADA795"/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1" name="Freeform 228"/>
            <p:cNvSpPr/>
            <p:nvPr/>
          </p:nvSpPr>
          <p:spPr bwMode="auto">
            <a:xfrm>
              <a:off x="6272880" y="3931762"/>
              <a:ext cx="334268" cy="65205"/>
            </a:xfrm>
            <a:custGeom>
              <a:avLst/>
              <a:gdLst>
                <a:gd name="T0" fmla="*/ 0 w 188"/>
                <a:gd name="T1" fmla="*/ 0 h 37"/>
                <a:gd name="T2" fmla="*/ 188 w 188"/>
                <a:gd name="T3" fmla="*/ 4 h 37"/>
                <a:gd name="T4" fmla="*/ 50 w 188"/>
                <a:gd name="T5" fmla="*/ 37 h 37"/>
                <a:gd name="T6" fmla="*/ 0 w 188"/>
                <a:gd name="T7" fmla="*/ 36 h 37"/>
                <a:gd name="T8" fmla="*/ 0 w 188"/>
                <a:gd name="T9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8" h="37">
                  <a:moveTo>
                    <a:pt x="0" y="0"/>
                  </a:moveTo>
                  <a:cubicBezTo>
                    <a:pt x="67" y="0"/>
                    <a:pt x="130" y="1"/>
                    <a:pt x="188" y="4"/>
                  </a:cubicBezTo>
                  <a:cubicBezTo>
                    <a:pt x="50" y="37"/>
                    <a:pt x="50" y="37"/>
                    <a:pt x="50" y="37"/>
                  </a:cubicBezTo>
                  <a:cubicBezTo>
                    <a:pt x="34" y="36"/>
                    <a:pt x="18" y="36"/>
                    <a:pt x="0" y="3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2" name="Freeform 229"/>
            <p:cNvSpPr/>
            <p:nvPr/>
          </p:nvSpPr>
          <p:spPr bwMode="auto">
            <a:xfrm>
              <a:off x="6362068" y="3878549"/>
              <a:ext cx="534379" cy="63706"/>
            </a:xfrm>
            <a:custGeom>
              <a:avLst/>
              <a:gdLst>
                <a:gd name="T0" fmla="*/ 138 w 301"/>
                <a:gd name="T1" fmla="*/ 0 h 36"/>
                <a:gd name="T2" fmla="*/ 301 w 301"/>
                <a:gd name="T3" fmla="*/ 11 h 36"/>
                <a:gd name="T4" fmla="*/ 42 w 301"/>
                <a:gd name="T5" fmla="*/ 36 h 36"/>
                <a:gd name="T6" fmla="*/ 0 w 301"/>
                <a:gd name="T7" fmla="*/ 34 h 36"/>
                <a:gd name="T8" fmla="*/ 138 w 301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" h="36">
                  <a:moveTo>
                    <a:pt x="138" y="0"/>
                  </a:moveTo>
                  <a:cubicBezTo>
                    <a:pt x="199" y="3"/>
                    <a:pt x="254" y="6"/>
                    <a:pt x="301" y="11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30" y="35"/>
                    <a:pt x="16" y="34"/>
                    <a:pt x="0" y="34"/>
                  </a:cubicBezTo>
                  <a:lnTo>
                    <a:pt x="13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3" name="Freeform 230"/>
            <p:cNvSpPr/>
            <p:nvPr/>
          </p:nvSpPr>
          <p:spPr bwMode="auto">
            <a:xfrm>
              <a:off x="6436267" y="3839576"/>
              <a:ext cx="646801" cy="50965"/>
            </a:xfrm>
            <a:custGeom>
              <a:avLst/>
              <a:gdLst>
                <a:gd name="T0" fmla="*/ 258 w 364"/>
                <a:gd name="T1" fmla="*/ 0 h 29"/>
                <a:gd name="T2" fmla="*/ 364 w 364"/>
                <a:gd name="T3" fmla="*/ 15 h 29"/>
                <a:gd name="T4" fmla="*/ 28 w 364"/>
                <a:gd name="T5" fmla="*/ 29 h 29"/>
                <a:gd name="T6" fmla="*/ 0 w 364"/>
                <a:gd name="T7" fmla="*/ 25 h 29"/>
                <a:gd name="T8" fmla="*/ 258 w 364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" h="28">
                  <a:moveTo>
                    <a:pt x="258" y="0"/>
                  </a:moveTo>
                  <a:cubicBezTo>
                    <a:pt x="303" y="4"/>
                    <a:pt x="339" y="9"/>
                    <a:pt x="364" y="15"/>
                  </a:cubicBezTo>
                  <a:cubicBezTo>
                    <a:pt x="28" y="29"/>
                    <a:pt x="28" y="29"/>
                    <a:pt x="28" y="29"/>
                  </a:cubicBezTo>
                  <a:cubicBezTo>
                    <a:pt x="21" y="28"/>
                    <a:pt x="12" y="26"/>
                    <a:pt x="0" y="25"/>
                  </a:cubicBezTo>
                  <a:lnTo>
                    <a:pt x="25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4" name="Freeform 231"/>
            <p:cNvSpPr/>
            <p:nvPr/>
          </p:nvSpPr>
          <p:spPr bwMode="auto">
            <a:xfrm>
              <a:off x="5934115" y="3990221"/>
              <a:ext cx="338765" cy="65205"/>
            </a:xfrm>
            <a:custGeom>
              <a:avLst/>
              <a:gdLst>
                <a:gd name="T0" fmla="*/ 0 w 191"/>
                <a:gd name="T1" fmla="*/ 4 h 37"/>
                <a:gd name="T2" fmla="*/ 141 w 191"/>
                <a:gd name="T3" fmla="*/ 37 h 37"/>
                <a:gd name="T4" fmla="*/ 191 w 191"/>
                <a:gd name="T5" fmla="*/ 36 h 37"/>
                <a:gd name="T6" fmla="*/ 191 w 191"/>
                <a:gd name="T7" fmla="*/ 0 h 37"/>
                <a:gd name="T8" fmla="*/ 0 w 191"/>
                <a:gd name="T9" fmla="*/ 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1" h="37">
                  <a:moveTo>
                    <a:pt x="0" y="4"/>
                  </a:moveTo>
                  <a:cubicBezTo>
                    <a:pt x="141" y="37"/>
                    <a:pt x="141" y="37"/>
                    <a:pt x="141" y="37"/>
                  </a:cubicBezTo>
                  <a:cubicBezTo>
                    <a:pt x="157" y="37"/>
                    <a:pt x="173" y="36"/>
                    <a:pt x="191" y="36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123" y="0"/>
                    <a:pt x="59" y="2"/>
                    <a:pt x="0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5" name="Freeform 232"/>
            <p:cNvSpPr/>
            <p:nvPr/>
          </p:nvSpPr>
          <p:spPr bwMode="auto">
            <a:xfrm>
              <a:off x="5651562" y="4055426"/>
              <a:ext cx="532880" cy="63706"/>
            </a:xfrm>
            <a:custGeom>
              <a:avLst/>
              <a:gdLst>
                <a:gd name="T0" fmla="*/ 159 w 300"/>
                <a:gd name="T1" fmla="*/ 0 h 36"/>
                <a:gd name="T2" fmla="*/ 300 w 300"/>
                <a:gd name="T3" fmla="*/ 33 h 36"/>
                <a:gd name="T4" fmla="*/ 258 w 300"/>
                <a:gd name="T5" fmla="*/ 36 h 36"/>
                <a:gd name="T6" fmla="*/ 0 w 300"/>
                <a:gd name="T7" fmla="*/ 11 h 36"/>
                <a:gd name="T8" fmla="*/ 159 w 300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36">
                  <a:moveTo>
                    <a:pt x="159" y="0"/>
                  </a:moveTo>
                  <a:cubicBezTo>
                    <a:pt x="300" y="33"/>
                    <a:pt x="300" y="33"/>
                    <a:pt x="300" y="33"/>
                  </a:cubicBezTo>
                  <a:cubicBezTo>
                    <a:pt x="284" y="34"/>
                    <a:pt x="270" y="35"/>
                    <a:pt x="258" y="3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45" y="6"/>
                    <a:pt x="99" y="3"/>
                    <a:pt x="15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6" name="Freeform 233"/>
            <p:cNvSpPr/>
            <p:nvPr/>
          </p:nvSpPr>
          <p:spPr bwMode="auto">
            <a:xfrm>
              <a:off x="5459695" y="4133371"/>
              <a:ext cx="649799" cy="51714"/>
            </a:xfrm>
            <a:custGeom>
              <a:avLst/>
              <a:gdLst>
                <a:gd name="T0" fmla="*/ 108 w 366"/>
                <a:gd name="T1" fmla="*/ 0 h 29"/>
                <a:gd name="T2" fmla="*/ 366 w 366"/>
                <a:gd name="T3" fmla="*/ 25 h 29"/>
                <a:gd name="T4" fmla="*/ 338 w 366"/>
                <a:gd name="T5" fmla="*/ 29 h 29"/>
                <a:gd name="T6" fmla="*/ 0 w 366"/>
                <a:gd name="T7" fmla="*/ 16 h 29"/>
                <a:gd name="T8" fmla="*/ 108 w 366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6" h="28">
                  <a:moveTo>
                    <a:pt x="108" y="0"/>
                  </a:moveTo>
                  <a:cubicBezTo>
                    <a:pt x="366" y="25"/>
                    <a:pt x="366" y="25"/>
                    <a:pt x="366" y="25"/>
                  </a:cubicBezTo>
                  <a:cubicBezTo>
                    <a:pt x="354" y="26"/>
                    <a:pt x="345" y="28"/>
                    <a:pt x="338" y="29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25" y="9"/>
                    <a:pt x="62" y="4"/>
                    <a:pt x="10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7" name="Freeform 234"/>
            <p:cNvSpPr/>
            <p:nvPr/>
          </p:nvSpPr>
          <p:spPr bwMode="auto">
            <a:xfrm>
              <a:off x="5394490" y="4220311"/>
              <a:ext cx="665538" cy="33727"/>
            </a:xfrm>
            <a:custGeom>
              <a:avLst/>
              <a:gdLst>
                <a:gd name="T0" fmla="*/ 37 w 375"/>
                <a:gd name="T1" fmla="*/ 0 h 19"/>
                <a:gd name="T2" fmla="*/ 375 w 375"/>
                <a:gd name="T3" fmla="*/ 14 h 19"/>
                <a:gd name="T4" fmla="*/ 365 w 375"/>
                <a:gd name="T5" fmla="*/ 19 h 19"/>
                <a:gd name="T6" fmla="*/ 0 w 375"/>
                <a:gd name="T7" fmla="*/ 19 h 19"/>
                <a:gd name="T8" fmla="*/ 37 w 375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5" h="19">
                  <a:moveTo>
                    <a:pt x="37" y="0"/>
                  </a:moveTo>
                  <a:cubicBezTo>
                    <a:pt x="375" y="14"/>
                    <a:pt x="375" y="14"/>
                    <a:pt x="375" y="14"/>
                  </a:cubicBezTo>
                  <a:cubicBezTo>
                    <a:pt x="369" y="15"/>
                    <a:pt x="365" y="17"/>
                    <a:pt x="365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2"/>
                    <a:pt x="13" y="6"/>
                    <a:pt x="3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8" name="Rectangle 235"/>
            <p:cNvSpPr>
              <a:spLocks noChangeArrowheads="1"/>
            </p:cNvSpPr>
            <p:nvPr/>
          </p:nvSpPr>
          <p:spPr bwMode="auto">
            <a:xfrm>
              <a:off x="5394490" y="4254037"/>
              <a:ext cx="647550" cy="5845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9" name="Freeform 236"/>
            <p:cNvSpPr/>
            <p:nvPr/>
          </p:nvSpPr>
          <p:spPr bwMode="auto">
            <a:xfrm>
              <a:off x="5459695" y="4161852"/>
              <a:ext cx="600333" cy="81693"/>
            </a:xfrm>
            <a:custGeom>
              <a:avLst/>
              <a:gdLst>
                <a:gd name="T0" fmla="*/ 801 w 801"/>
                <a:gd name="T1" fmla="*/ 109 h 109"/>
                <a:gd name="T2" fmla="*/ 0 w 801"/>
                <a:gd name="T3" fmla="*/ 78 h 109"/>
                <a:gd name="T4" fmla="*/ 0 w 801"/>
                <a:gd name="T5" fmla="*/ 0 h 109"/>
                <a:gd name="T6" fmla="*/ 801 w 801"/>
                <a:gd name="T7" fmla="*/ 31 h 109"/>
                <a:gd name="T8" fmla="*/ 801 w 801"/>
                <a:gd name="T9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1" h="109">
                  <a:moveTo>
                    <a:pt x="801" y="109"/>
                  </a:moveTo>
                  <a:lnTo>
                    <a:pt x="0" y="78"/>
                  </a:lnTo>
                  <a:lnTo>
                    <a:pt x="0" y="0"/>
                  </a:lnTo>
                  <a:lnTo>
                    <a:pt x="801" y="31"/>
                  </a:lnTo>
                  <a:lnTo>
                    <a:pt x="801" y="10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0" name="Freeform 237"/>
            <p:cNvSpPr/>
            <p:nvPr/>
          </p:nvSpPr>
          <p:spPr bwMode="auto">
            <a:xfrm>
              <a:off x="5651562" y="4074912"/>
              <a:ext cx="457932" cy="104927"/>
            </a:xfrm>
            <a:custGeom>
              <a:avLst/>
              <a:gdLst>
                <a:gd name="T0" fmla="*/ 611 w 611"/>
                <a:gd name="T1" fmla="*/ 140 h 140"/>
                <a:gd name="T2" fmla="*/ 0 w 611"/>
                <a:gd name="T3" fmla="*/ 78 h 140"/>
                <a:gd name="T4" fmla="*/ 0 w 611"/>
                <a:gd name="T5" fmla="*/ 0 h 140"/>
                <a:gd name="T6" fmla="*/ 611 w 611"/>
                <a:gd name="T7" fmla="*/ 59 h 140"/>
                <a:gd name="T8" fmla="*/ 611 w 611"/>
                <a:gd name="T9" fmla="*/ 14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1" h="140">
                  <a:moveTo>
                    <a:pt x="611" y="140"/>
                  </a:moveTo>
                  <a:lnTo>
                    <a:pt x="0" y="78"/>
                  </a:lnTo>
                  <a:lnTo>
                    <a:pt x="0" y="0"/>
                  </a:lnTo>
                  <a:lnTo>
                    <a:pt x="611" y="59"/>
                  </a:lnTo>
                  <a:lnTo>
                    <a:pt x="611" y="14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1" name="Freeform 238"/>
            <p:cNvSpPr/>
            <p:nvPr/>
          </p:nvSpPr>
          <p:spPr bwMode="auto">
            <a:xfrm>
              <a:off x="5934115" y="3996966"/>
              <a:ext cx="250326" cy="118418"/>
            </a:xfrm>
            <a:custGeom>
              <a:avLst/>
              <a:gdLst>
                <a:gd name="T0" fmla="*/ 334 w 334"/>
                <a:gd name="T1" fmla="*/ 158 h 158"/>
                <a:gd name="T2" fmla="*/ 0 w 334"/>
                <a:gd name="T3" fmla="*/ 78 h 158"/>
                <a:gd name="T4" fmla="*/ 0 w 334"/>
                <a:gd name="T5" fmla="*/ 0 h 158"/>
                <a:gd name="T6" fmla="*/ 334 w 334"/>
                <a:gd name="T7" fmla="*/ 78 h 158"/>
                <a:gd name="T8" fmla="*/ 334 w 334"/>
                <a:gd name="T9" fmla="*/ 158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4" h="158">
                  <a:moveTo>
                    <a:pt x="334" y="158"/>
                  </a:moveTo>
                  <a:lnTo>
                    <a:pt x="0" y="78"/>
                  </a:lnTo>
                  <a:lnTo>
                    <a:pt x="0" y="0"/>
                  </a:lnTo>
                  <a:lnTo>
                    <a:pt x="334" y="78"/>
                  </a:lnTo>
                  <a:lnTo>
                    <a:pt x="334" y="15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2" name="Freeform 239"/>
            <p:cNvSpPr/>
            <p:nvPr/>
          </p:nvSpPr>
          <p:spPr bwMode="auto">
            <a:xfrm>
              <a:off x="5650063" y="4386695"/>
              <a:ext cx="459431" cy="101180"/>
            </a:xfrm>
            <a:custGeom>
              <a:avLst/>
              <a:gdLst>
                <a:gd name="T0" fmla="*/ 613 w 613"/>
                <a:gd name="T1" fmla="*/ 76 h 135"/>
                <a:gd name="T2" fmla="*/ 0 w 613"/>
                <a:gd name="T3" fmla="*/ 135 h 135"/>
                <a:gd name="T4" fmla="*/ 0 w 613"/>
                <a:gd name="T5" fmla="*/ 57 h 135"/>
                <a:gd name="T6" fmla="*/ 613 w 613"/>
                <a:gd name="T7" fmla="*/ 0 h 135"/>
                <a:gd name="T8" fmla="*/ 613 w 613"/>
                <a:gd name="T9" fmla="*/ 76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3" h="135">
                  <a:moveTo>
                    <a:pt x="613" y="76"/>
                  </a:moveTo>
                  <a:lnTo>
                    <a:pt x="0" y="135"/>
                  </a:lnTo>
                  <a:lnTo>
                    <a:pt x="0" y="57"/>
                  </a:lnTo>
                  <a:lnTo>
                    <a:pt x="613" y="0"/>
                  </a:lnTo>
                  <a:lnTo>
                    <a:pt x="613" y="7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3" name="Freeform 240"/>
            <p:cNvSpPr/>
            <p:nvPr/>
          </p:nvSpPr>
          <p:spPr bwMode="auto">
            <a:xfrm>
              <a:off x="5939362" y="4448902"/>
              <a:ext cx="245080" cy="116919"/>
            </a:xfrm>
            <a:custGeom>
              <a:avLst/>
              <a:gdLst>
                <a:gd name="T0" fmla="*/ 327 w 327"/>
                <a:gd name="T1" fmla="*/ 80 h 156"/>
                <a:gd name="T2" fmla="*/ 0 w 327"/>
                <a:gd name="T3" fmla="*/ 156 h 156"/>
                <a:gd name="T4" fmla="*/ 0 w 327"/>
                <a:gd name="T5" fmla="*/ 78 h 156"/>
                <a:gd name="T6" fmla="*/ 327 w 327"/>
                <a:gd name="T7" fmla="*/ 0 h 156"/>
                <a:gd name="T8" fmla="*/ 327 w 327"/>
                <a:gd name="T9" fmla="*/ 8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7" h="156">
                  <a:moveTo>
                    <a:pt x="327" y="80"/>
                  </a:moveTo>
                  <a:lnTo>
                    <a:pt x="0" y="156"/>
                  </a:lnTo>
                  <a:lnTo>
                    <a:pt x="0" y="78"/>
                  </a:lnTo>
                  <a:lnTo>
                    <a:pt x="327" y="0"/>
                  </a:lnTo>
                  <a:lnTo>
                    <a:pt x="327" y="8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4" name="Freeform 241"/>
            <p:cNvSpPr/>
            <p:nvPr/>
          </p:nvSpPr>
          <p:spPr bwMode="auto">
            <a:xfrm>
              <a:off x="5463442" y="4379950"/>
              <a:ext cx="646051" cy="49466"/>
            </a:xfrm>
            <a:custGeom>
              <a:avLst/>
              <a:gdLst>
                <a:gd name="T0" fmla="*/ 336 w 364"/>
                <a:gd name="T1" fmla="*/ 0 h 28"/>
                <a:gd name="T2" fmla="*/ 364 w 364"/>
                <a:gd name="T3" fmla="*/ 4 h 28"/>
                <a:gd name="T4" fmla="*/ 105 w 364"/>
                <a:gd name="T5" fmla="*/ 28 h 28"/>
                <a:gd name="T6" fmla="*/ 0 w 364"/>
                <a:gd name="T7" fmla="*/ 14 h 28"/>
                <a:gd name="T8" fmla="*/ 336 w 364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" h="28">
                  <a:moveTo>
                    <a:pt x="336" y="0"/>
                  </a:moveTo>
                  <a:cubicBezTo>
                    <a:pt x="343" y="2"/>
                    <a:pt x="353" y="3"/>
                    <a:pt x="364" y="4"/>
                  </a:cubicBezTo>
                  <a:cubicBezTo>
                    <a:pt x="105" y="28"/>
                    <a:pt x="105" y="28"/>
                    <a:pt x="105" y="28"/>
                  </a:cubicBezTo>
                  <a:cubicBezTo>
                    <a:pt x="60" y="24"/>
                    <a:pt x="25" y="20"/>
                    <a:pt x="0" y="14"/>
                  </a:cubicBezTo>
                  <a:lnTo>
                    <a:pt x="33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5" name="Freeform 242"/>
            <p:cNvSpPr/>
            <p:nvPr/>
          </p:nvSpPr>
          <p:spPr bwMode="auto">
            <a:xfrm>
              <a:off x="5650063" y="4443656"/>
              <a:ext cx="534379" cy="63706"/>
            </a:xfrm>
            <a:custGeom>
              <a:avLst/>
              <a:gdLst>
                <a:gd name="T0" fmla="*/ 258 w 301"/>
                <a:gd name="T1" fmla="*/ 0 h 36"/>
                <a:gd name="T2" fmla="*/ 301 w 301"/>
                <a:gd name="T3" fmla="*/ 3 h 36"/>
                <a:gd name="T4" fmla="*/ 163 w 301"/>
                <a:gd name="T5" fmla="*/ 36 h 36"/>
                <a:gd name="T6" fmla="*/ 0 w 301"/>
                <a:gd name="T7" fmla="*/ 25 h 36"/>
                <a:gd name="T8" fmla="*/ 258 w 301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" h="36">
                  <a:moveTo>
                    <a:pt x="258" y="0"/>
                  </a:moveTo>
                  <a:cubicBezTo>
                    <a:pt x="270" y="1"/>
                    <a:pt x="285" y="2"/>
                    <a:pt x="301" y="3"/>
                  </a:cubicBezTo>
                  <a:cubicBezTo>
                    <a:pt x="163" y="36"/>
                    <a:pt x="163" y="36"/>
                    <a:pt x="163" y="36"/>
                  </a:cubicBezTo>
                  <a:cubicBezTo>
                    <a:pt x="101" y="34"/>
                    <a:pt x="46" y="30"/>
                    <a:pt x="0" y="25"/>
                  </a:cubicBezTo>
                  <a:lnTo>
                    <a:pt x="25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6" name="Freeform 243"/>
            <p:cNvSpPr/>
            <p:nvPr/>
          </p:nvSpPr>
          <p:spPr bwMode="auto">
            <a:xfrm>
              <a:off x="5937863" y="4508860"/>
              <a:ext cx="333518" cy="65954"/>
            </a:xfrm>
            <a:custGeom>
              <a:avLst/>
              <a:gdLst>
                <a:gd name="T0" fmla="*/ 139 w 188"/>
                <a:gd name="T1" fmla="*/ 0 h 37"/>
                <a:gd name="T2" fmla="*/ 188 w 188"/>
                <a:gd name="T3" fmla="*/ 1 h 37"/>
                <a:gd name="T4" fmla="*/ 188 w 188"/>
                <a:gd name="T5" fmla="*/ 37 h 37"/>
                <a:gd name="T6" fmla="*/ 0 w 188"/>
                <a:gd name="T7" fmla="*/ 32 h 37"/>
                <a:gd name="T8" fmla="*/ 139 w 188"/>
                <a:gd name="T9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8" h="37">
                  <a:moveTo>
                    <a:pt x="139" y="0"/>
                  </a:moveTo>
                  <a:cubicBezTo>
                    <a:pt x="154" y="1"/>
                    <a:pt x="171" y="1"/>
                    <a:pt x="188" y="1"/>
                  </a:cubicBezTo>
                  <a:cubicBezTo>
                    <a:pt x="188" y="37"/>
                    <a:pt x="188" y="37"/>
                    <a:pt x="188" y="37"/>
                  </a:cubicBezTo>
                  <a:cubicBezTo>
                    <a:pt x="122" y="37"/>
                    <a:pt x="58" y="35"/>
                    <a:pt x="0" y="32"/>
                  </a:cubicBezTo>
                  <a:lnTo>
                    <a:pt x="13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7" name="Freeform 244"/>
            <p:cNvSpPr/>
            <p:nvPr/>
          </p:nvSpPr>
          <p:spPr bwMode="auto">
            <a:xfrm>
              <a:off x="6484233" y="4725460"/>
              <a:ext cx="667786" cy="32228"/>
            </a:xfrm>
            <a:custGeom>
              <a:avLst/>
              <a:gdLst>
                <a:gd name="T0" fmla="*/ 10 w 376"/>
                <a:gd name="T1" fmla="*/ 0 h 18"/>
                <a:gd name="T2" fmla="*/ 376 w 376"/>
                <a:gd name="T3" fmla="*/ 0 h 18"/>
                <a:gd name="T4" fmla="*/ 338 w 376"/>
                <a:gd name="T5" fmla="*/ 18 h 18"/>
                <a:gd name="T6" fmla="*/ 0 w 376"/>
                <a:gd name="T7" fmla="*/ 5 h 18"/>
                <a:gd name="T8" fmla="*/ 10 w 376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6" h="18">
                  <a:moveTo>
                    <a:pt x="10" y="0"/>
                  </a:moveTo>
                  <a:cubicBezTo>
                    <a:pt x="376" y="0"/>
                    <a:pt x="376" y="0"/>
                    <a:pt x="376" y="0"/>
                  </a:cubicBezTo>
                  <a:cubicBezTo>
                    <a:pt x="376" y="6"/>
                    <a:pt x="362" y="13"/>
                    <a:pt x="338" y="18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7" y="3"/>
                    <a:pt x="10" y="2"/>
                    <a:pt x="1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8" name="Freeform 245"/>
            <p:cNvSpPr/>
            <p:nvPr/>
          </p:nvSpPr>
          <p:spPr bwMode="auto">
            <a:xfrm>
              <a:off x="6434768" y="4673746"/>
              <a:ext cx="649799" cy="53213"/>
            </a:xfrm>
            <a:custGeom>
              <a:avLst/>
              <a:gdLst>
                <a:gd name="T0" fmla="*/ 28 w 366"/>
                <a:gd name="T1" fmla="*/ 0 h 30"/>
                <a:gd name="T2" fmla="*/ 366 w 366"/>
                <a:gd name="T3" fmla="*/ 14 h 30"/>
                <a:gd name="T4" fmla="*/ 258 w 366"/>
                <a:gd name="T5" fmla="*/ 30 h 30"/>
                <a:gd name="T6" fmla="*/ 0 w 366"/>
                <a:gd name="T7" fmla="*/ 5 h 30"/>
                <a:gd name="T8" fmla="*/ 28 w 366"/>
                <a:gd name="T9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6" h="30">
                  <a:moveTo>
                    <a:pt x="28" y="0"/>
                  </a:moveTo>
                  <a:cubicBezTo>
                    <a:pt x="366" y="14"/>
                    <a:pt x="366" y="14"/>
                    <a:pt x="366" y="14"/>
                  </a:cubicBezTo>
                  <a:cubicBezTo>
                    <a:pt x="341" y="20"/>
                    <a:pt x="304" y="25"/>
                    <a:pt x="258" y="3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2" y="3"/>
                    <a:pt x="22" y="2"/>
                    <a:pt x="2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9" name="Freeform 246"/>
            <p:cNvSpPr/>
            <p:nvPr/>
          </p:nvSpPr>
          <p:spPr bwMode="auto">
            <a:xfrm>
              <a:off x="6359820" y="4622781"/>
              <a:ext cx="532880" cy="63706"/>
            </a:xfrm>
            <a:custGeom>
              <a:avLst/>
              <a:gdLst>
                <a:gd name="T0" fmla="*/ 42 w 300"/>
                <a:gd name="T1" fmla="*/ 0 h 36"/>
                <a:gd name="T2" fmla="*/ 300 w 300"/>
                <a:gd name="T3" fmla="*/ 26 h 36"/>
                <a:gd name="T4" fmla="*/ 142 w 300"/>
                <a:gd name="T5" fmla="*/ 36 h 36"/>
                <a:gd name="T6" fmla="*/ 0 w 300"/>
                <a:gd name="T7" fmla="*/ 3 h 36"/>
                <a:gd name="T8" fmla="*/ 42 w 300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36">
                  <a:moveTo>
                    <a:pt x="42" y="0"/>
                  </a:moveTo>
                  <a:cubicBezTo>
                    <a:pt x="300" y="26"/>
                    <a:pt x="300" y="26"/>
                    <a:pt x="300" y="26"/>
                  </a:cubicBezTo>
                  <a:cubicBezTo>
                    <a:pt x="255" y="30"/>
                    <a:pt x="201" y="34"/>
                    <a:pt x="142" y="36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6" y="2"/>
                    <a:pt x="30" y="2"/>
                    <a:pt x="4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0" name="Freeform 247"/>
            <p:cNvSpPr/>
            <p:nvPr/>
          </p:nvSpPr>
          <p:spPr bwMode="auto">
            <a:xfrm>
              <a:off x="6271381" y="4569568"/>
              <a:ext cx="341013" cy="63706"/>
            </a:xfrm>
            <a:custGeom>
              <a:avLst/>
              <a:gdLst>
                <a:gd name="T0" fmla="*/ 50 w 192"/>
                <a:gd name="T1" fmla="*/ 0 h 36"/>
                <a:gd name="T2" fmla="*/ 192 w 192"/>
                <a:gd name="T3" fmla="*/ 33 h 36"/>
                <a:gd name="T4" fmla="*/ 0 w 192"/>
                <a:gd name="T5" fmla="*/ 36 h 36"/>
                <a:gd name="T6" fmla="*/ 0 w 192"/>
                <a:gd name="T7" fmla="*/ 1 h 36"/>
                <a:gd name="T8" fmla="*/ 50 w 192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2" h="36">
                  <a:moveTo>
                    <a:pt x="50" y="0"/>
                  </a:moveTo>
                  <a:cubicBezTo>
                    <a:pt x="192" y="33"/>
                    <a:pt x="192" y="33"/>
                    <a:pt x="192" y="33"/>
                  </a:cubicBezTo>
                  <a:cubicBezTo>
                    <a:pt x="133" y="35"/>
                    <a:pt x="68" y="36"/>
                    <a:pt x="0" y="3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8" y="1"/>
                    <a:pt x="35" y="0"/>
                    <a:pt x="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1" name="Freeform 248"/>
            <p:cNvSpPr/>
            <p:nvPr/>
          </p:nvSpPr>
          <p:spPr bwMode="auto">
            <a:xfrm>
              <a:off x="6039043" y="3883795"/>
              <a:ext cx="463178" cy="478168"/>
            </a:xfrm>
            <a:custGeom>
              <a:avLst/>
              <a:gdLst>
                <a:gd name="T0" fmla="*/ 251 w 261"/>
                <a:gd name="T1" fmla="*/ 4 h 270"/>
                <a:gd name="T2" fmla="*/ 224 w 261"/>
                <a:gd name="T3" fmla="*/ 0 h 270"/>
                <a:gd name="T4" fmla="*/ 224 w 261"/>
                <a:gd name="T5" fmla="*/ 33 h 270"/>
                <a:gd name="T6" fmla="*/ 214 w 261"/>
                <a:gd name="T7" fmla="*/ 32 h 270"/>
                <a:gd name="T8" fmla="*/ 205 w 261"/>
                <a:gd name="T9" fmla="*/ 32 h 270"/>
                <a:gd name="T10" fmla="*/ 196 w 261"/>
                <a:gd name="T11" fmla="*/ 31 h 270"/>
                <a:gd name="T12" fmla="*/ 188 w 261"/>
                <a:gd name="T13" fmla="*/ 31 h 270"/>
                <a:gd name="T14" fmla="*/ 182 w 261"/>
                <a:gd name="T15" fmla="*/ 31 h 270"/>
                <a:gd name="T16" fmla="*/ 182 w 261"/>
                <a:gd name="T17" fmla="*/ 64 h 270"/>
                <a:gd name="T18" fmla="*/ 180 w 261"/>
                <a:gd name="T19" fmla="*/ 64 h 270"/>
                <a:gd name="T20" fmla="*/ 172 w 261"/>
                <a:gd name="T21" fmla="*/ 63 h 270"/>
                <a:gd name="T22" fmla="*/ 164 w 261"/>
                <a:gd name="T23" fmla="*/ 63 h 270"/>
                <a:gd name="T24" fmla="*/ 156 w 261"/>
                <a:gd name="T25" fmla="*/ 63 h 270"/>
                <a:gd name="T26" fmla="*/ 147 w 261"/>
                <a:gd name="T27" fmla="*/ 63 h 270"/>
                <a:gd name="T28" fmla="*/ 139 w 261"/>
                <a:gd name="T29" fmla="*/ 63 h 270"/>
                <a:gd name="T30" fmla="*/ 132 w 261"/>
                <a:gd name="T31" fmla="*/ 63 h 270"/>
                <a:gd name="T32" fmla="*/ 132 w 261"/>
                <a:gd name="T33" fmla="*/ 96 h 270"/>
                <a:gd name="T34" fmla="*/ 129 w 261"/>
                <a:gd name="T35" fmla="*/ 96 h 270"/>
                <a:gd name="T36" fmla="*/ 120 w 261"/>
                <a:gd name="T37" fmla="*/ 96 h 270"/>
                <a:gd name="T38" fmla="*/ 109 w 261"/>
                <a:gd name="T39" fmla="*/ 96 h 270"/>
                <a:gd name="T40" fmla="*/ 94 w 261"/>
                <a:gd name="T41" fmla="*/ 97 h 270"/>
                <a:gd name="T42" fmla="*/ 82 w 261"/>
                <a:gd name="T43" fmla="*/ 97 h 270"/>
                <a:gd name="T44" fmla="*/ 82 w 261"/>
                <a:gd name="T45" fmla="*/ 130 h 270"/>
                <a:gd name="T46" fmla="*/ 49 w 261"/>
                <a:gd name="T47" fmla="*/ 132 h 270"/>
                <a:gd name="T48" fmla="*/ 40 w 261"/>
                <a:gd name="T49" fmla="*/ 133 h 270"/>
                <a:gd name="T50" fmla="*/ 40 w 261"/>
                <a:gd name="T51" fmla="*/ 166 h 270"/>
                <a:gd name="T52" fmla="*/ 36 w 261"/>
                <a:gd name="T53" fmla="*/ 166 h 270"/>
                <a:gd name="T54" fmla="*/ 28 w 261"/>
                <a:gd name="T55" fmla="*/ 167 h 270"/>
                <a:gd name="T56" fmla="*/ 22 w 261"/>
                <a:gd name="T57" fmla="*/ 168 h 270"/>
                <a:gd name="T58" fmla="*/ 17 w 261"/>
                <a:gd name="T59" fmla="*/ 169 h 270"/>
                <a:gd name="T60" fmla="*/ 13 w 261"/>
                <a:gd name="T61" fmla="*/ 170 h 270"/>
                <a:gd name="T62" fmla="*/ 12 w 261"/>
                <a:gd name="T63" fmla="*/ 170 h 270"/>
                <a:gd name="T64" fmla="*/ 12 w 261"/>
                <a:gd name="T65" fmla="*/ 203 h 270"/>
                <a:gd name="T66" fmla="*/ 12 w 261"/>
                <a:gd name="T67" fmla="*/ 204 h 270"/>
                <a:gd name="T68" fmla="*/ 10 w 261"/>
                <a:gd name="T69" fmla="*/ 204 h 270"/>
                <a:gd name="T70" fmla="*/ 7 w 261"/>
                <a:gd name="T71" fmla="*/ 205 h 270"/>
                <a:gd name="T72" fmla="*/ 5 w 261"/>
                <a:gd name="T73" fmla="*/ 206 h 270"/>
                <a:gd name="T74" fmla="*/ 4 w 261"/>
                <a:gd name="T75" fmla="*/ 207 h 270"/>
                <a:gd name="T76" fmla="*/ 3 w 261"/>
                <a:gd name="T77" fmla="*/ 208 h 270"/>
                <a:gd name="T78" fmla="*/ 2 w 261"/>
                <a:gd name="T79" fmla="*/ 208 h 270"/>
                <a:gd name="T80" fmla="*/ 2 w 261"/>
                <a:gd name="T81" fmla="*/ 242 h 270"/>
                <a:gd name="T82" fmla="*/ 12 w 261"/>
                <a:gd name="T83" fmla="*/ 270 h 270"/>
                <a:gd name="T84" fmla="*/ 112 w 261"/>
                <a:gd name="T85" fmla="*/ 155 h 270"/>
                <a:gd name="T86" fmla="*/ 112 w 261"/>
                <a:gd name="T87" fmla="*/ 155 h 270"/>
                <a:gd name="T88" fmla="*/ 251 w 261"/>
                <a:gd name="T89" fmla="*/ 4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61" h="270">
                  <a:moveTo>
                    <a:pt x="251" y="4"/>
                  </a:moveTo>
                  <a:cubicBezTo>
                    <a:pt x="244" y="2"/>
                    <a:pt x="235" y="1"/>
                    <a:pt x="224" y="0"/>
                  </a:cubicBezTo>
                  <a:cubicBezTo>
                    <a:pt x="224" y="33"/>
                    <a:pt x="224" y="33"/>
                    <a:pt x="224" y="33"/>
                  </a:cubicBezTo>
                  <a:cubicBezTo>
                    <a:pt x="221" y="33"/>
                    <a:pt x="218" y="33"/>
                    <a:pt x="214" y="32"/>
                  </a:cubicBezTo>
                  <a:cubicBezTo>
                    <a:pt x="211" y="32"/>
                    <a:pt x="208" y="32"/>
                    <a:pt x="205" y="32"/>
                  </a:cubicBezTo>
                  <a:cubicBezTo>
                    <a:pt x="202" y="32"/>
                    <a:pt x="199" y="31"/>
                    <a:pt x="196" y="31"/>
                  </a:cubicBezTo>
                  <a:cubicBezTo>
                    <a:pt x="194" y="31"/>
                    <a:pt x="191" y="31"/>
                    <a:pt x="188" y="31"/>
                  </a:cubicBezTo>
                  <a:cubicBezTo>
                    <a:pt x="186" y="31"/>
                    <a:pt x="184" y="31"/>
                    <a:pt x="182" y="31"/>
                  </a:cubicBezTo>
                  <a:cubicBezTo>
                    <a:pt x="182" y="64"/>
                    <a:pt x="182" y="64"/>
                    <a:pt x="182" y="64"/>
                  </a:cubicBezTo>
                  <a:cubicBezTo>
                    <a:pt x="181" y="64"/>
                    <a:pt x="180" y="64"/>
                    <a:pt x="180" y="64"/>
                  </a:cubicBezTo>
                  <a:cubicBezTo>
                    <a:pt x="177" y="64"/>
                    <a:pt x="174" y="64"/>
                    <a:pt x="172" y="63"/>
                  </a:cubicBezTo>
                  <a:cubicBezTo>
                    <a:pt x="169" y="63"/>
                    <a:pt x="166" y="63"/>
                    <a:pt x="164" y="63"/>
                  </a:cubicBezTo>
                  <a:cubicBezTo>
                    <a:pt x="161" y="63"/>
                    <a:pt x="158" y="63"/>
                    <a:pt x="156" y="63"/>
                  </a:cubicBezTo>
                  <a:cubicBezTo>
                    <a:pt x="153" y="63"/>
                    <a:pt x="150" y="63"/>
                    <a:pt x="147" y="63"/>
                  </a:cubicBezTo>
                  <a:cubicBezTo>
                    <a:pt x="144" y="63"/>
                    <a:pt x="142" y="63"/>
                    <a:pt x="139" y="63"/>
                  </a:cubicBezTo>
                  <a:cubicBezTo>
                    <a:pt x="137" y="63"/>
                    <a:pt x="134" y="63"/>
                    <a:pt x="132" y="6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131" y="96"/>
                    <a:pt x="130" y="96"/>
                    <a:pt x="129" y="96"/>
                  </a:cubicBezTo>
                  <a:cubicBezTo>
                    <a:pt x="126" y="96"/>
                    <a:pt x="123" y="96"/>
                    <a:pt x="120" y="96"/>
                  </a:cubicBezTo>
                  <a:cubicBezTo>
                    <a:pt x="116" y="96"/>
                    <a:pt x="112" y="96"/>
                    <a:pt x="109" y="96"/>
                  </a:cubicBezTo>
                  <a:cubicBezTo>
                    <a:pt x="104" y="96"/>
                    <a:pt x="99" y="97"/>
                    <a:pt x="94" y="97"/>
                  </a:cubicBezTo>
                  <a:cubicBezTo>
                    <a:pt x="90" y="97"/>
                    <a:pt x="86" y="97"/>
                    <a:pt x="82" y="97"/>
                  </a:cubicBezTo>
                  <a:cubicBezTo>
                    <a:pt x="82" y="130"/>
                    <a:pt x="82" y="130"/>
                    <a:pt x="82" y="130"/>
                  </a:cubicBezTo>
                  <a:cubicBezTo>
                    <a:pt x="70" y="131"/>
                    <a:pt x="58" y="132"/>
                    <a:pt x="49" y="132"/>
                  </a:cubicBezTo>
                  <a:cubicBezTo>
                    <a:pt x="46" y="133"/>
                    <a:pt x="43" y="133"/>
                    <a:pt x="40" y="133"/>
                  </a:cubicBezTo>
                  <a:cubicBezTo>
                    <a:pt x="40" y="166"/>
                    <a:pt x="40" y="166"/>
                    <a:pt x="40" y="166"/>
                  </a:cubicBezTo>
                  <a:cubicBezTo>
                    <a:pt x="39" y="166"/>
                    <a:pt x="37" y="166"/>
                    <a:pt x="36" y="166"/>
                  </a:cubicBezTo>
                  <a:cubicBezTo>
                    <a:pt x="33" y="167"/>
                    <a:pt x="30" y="167"/>
                    <a:pt x="28" y="167"/>
                  </a:cubicBezTo>
                  <a:cubicBezTo>
                    <a:pt x="26" y="168"/>
                    <a:pt x="24" y="168"/>
                    <a:pt x="22" y="168"/>
                  </a:cubicBezTo>
                  <a:cubicBezTo>
                    <a:pt x="20" y="168"/>
                    <a:pt x="19" y="169"/>
                    <a:pt x="17" y="169"/>
                  </a:cubicBezTo>
                  <a:cubicBezTo>
                    <a:pt x="16" y="169"/>
                    <a:pt x="14" y="170"/>
                    <a:pt x="13" y="170"/>
                  </a:cubicBezTo>
                  <a:cubicBezTo>
                    <a:pt x="12" y="170"/>
                    <a:pt x="12" y="170"/>
                    <a:pt x="12" y="170"/>
                  </a:cubicBezTo>
                  <a:cubicBezTo>
                    <a:pt x="12" y="203"/>
                    <a:pt x="12" y="203"/>
                    <a:pt x="12" y="203"/>
                  </a:cubicBezTo>
                  <a:cubicBezTo>
                    <a:pt x="12" y="204"/>
                    <a:pt x="12" y="204"/>
                    <a:pt x="12" y="204"/>
                  </a:cubicBezTo>
                  <a:cubicBezTo>
                    <a:pt x="11" y="204"/>
                    <a:pt x="11" y="204"/>
                    <a:pt x="10" y="204"/>
                  </a:cubicBezTo>
                  <a:cubicBezTo>
                    <a:pt x="9" y="205"/>
                    <a:pt x="8" y="205"/>
                    <a:pt x="7" y="205"/>
                  </a:cubicBezTo>
                  <a:cubicBezTo>
                    <a:pt x="7" y="205"/>
                    <a:pt x="6" y="206"/>
                    <a:pt x="5" y="206"/>
                  </a:cubicBezTo>
                  <a:cubicBezTo>
                    <a:pt x="5" y="206"/>
                    <a:pt x="4" y="206"/>
                    <a:pt x="4" y="207"/>
                  </a:cubicBezTo>
                  <a:cubicBezTo>
                    <a:pt x="3" y="207"/>
                    <a:pt x="3" y="207"/>
                    <a:pt x="3" y="208"/>
                  </a:cubicBezTo>
                  <a:cubicBezTo>
                    <a:pt x="2" y="208"/>
                    <a:pt x="2" y="208"/>
                    <a:pt x="2" y="208"/>
                  </a:cubicBezTo>
                  <a:cubicBezTo>
                    <a:pt x="2" y="242"/>
                    <a:pt x="2" y="242"/>
                    <a:pt x="2" y="242"/>
                  </a:cubicBezTo>
                  <a:cubicBezTo>
                    <a:pt x="12" y="270"/>
                    <a:pt x="12" y="270"/>
                    <a:pt x="12" y="270"/>
                  </a:cubicBezTo>
                  <a:cubicBezTo>
                    <a:pt x="12" y="270"/>
                    <a:pt x="0" y="206"/>
                    <a:pt x="112" y="155"/>
                  </a:cubicBezTo>
                  <a:cubicBezTo>
                    <a:pt x="112" y="155"/>
                    <a:pt x="112" y="155"/>
                    <a:pt x="112" y="155"/>
                  </a:cubicBezTo>
                  <a:cubicBezTo>
                    <a:pt x="233" y="82"/>
                    <a:pt x="261" y="34"/>
                    <a:pt x="251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2" name="Freeform 249"/>
            <p:cNvSpPr/>
            <p:nvPr/>
          </p:nvSpPr>
          <p:spPr bwMode="auto">
            <a:xfrm>
              <a:off x="6237655" y="3773621"/>
              <a:ext cx="1026037" cy="384483"/>
            </a:xfrm>
            <a:custGeom>
              <a:avLst/>
              <a:gdLst>
                <a:gd name="T0" fmla="*/ 272 w 578"/>
                <a:gd name="T1" fmla="*/ 38 h 217"/>
                <a:gd name="T2" fmla="*/ 274 w 578"/>
                <a:gd name="T3" fmla="*/ 32 h 217"/>
                <a:gd name="T4" fmla="*/ 145 w 578"/>
                <a:gd name="T5" fmla="*/ 0 h 217"/>
                <a:gd name="T6" fmla="*/ 14 w 578"/>
                <a:gd name="T7" fmla="*/ 13 h 217"/>
                <a:gd name="T8" fmla="*/ 139 w 578"/>
                <a:gd name="T9" fmla="*/ 66 h 217"/>
                <a:gd name="T10" fmla="*/ 140 w 578"/>
                <a:gd name="T11" fmla="*/ 69 h 217"/>
                <a:gd name="T12" fmla="*/ 140 w 578"/>
                <a:gd name="T13" fmla="*/ 70 h 217"/>
                <a:gd name="T14" fmla="*/ 140 w 578"/>
                <a:gd name="T15" fmla="*/ 73 h 217"/>
                <a:gd name="T16" fmla="*/ 141 w 578"/>
                <a:gd name="T17" fmla="*/ 74 h 217"/>
                <a:gd name="T18" fmla="*/ 141 w 578"/>
                <a:gd name="T19" fmla="*/ 77 h 217"/>
                <a:gd name="T20" fmla="*/ 141 w 578"/>
                <a:gd name="T21" fmla="*/ 78 h 217"/>
                <a:gd name="T22" fmla="*/ 141 w 578"/>
                <a:gd name="T23" fmla="*/ 81 h 217"/>
                <a:gd name="T24" fmla="*/ 140 w 578"/>
                <a:gd name="T25" fmla="*/ 82 h 217"/>
                <a:gd name="T26" fmla="*/ 140 w 578"/>
                <a:gd name="T27" fmla="*/ 85 h 217"/>
                <a:gd name="T28" fmla="*/ 140 w 578"/>
                <a:gd name="T29" fmla="*/ 87 h 217"/>
                <a:gd name="T30" fmla="*/ 139 w 578"/>
                <a:gd name="T31" fmla="*/ 90 h 217"/>
                <a:gd name="T32" fmla="*/ 139 w 578"/>
                <a:gd name="T33" fmla="*/ 91 h 217"/>
                <a:gd name="T34" fmla="*/ 137 w 578"/>
                <a:gd name="T35" fmla="*/ 95 h 217"/>
                <a:gd name="T36" fmla="*/ 137 w 578"/>
                <a:gd name="T37" fmla="*/ 96 h 217"/>
                <a:gd name="T38" fmla="*/ 135 w 578"/>
                <a:gd name="T39" fmla="*/ 100 h 217"/>
                <a:gd name="T40" fmla="*/ 134 w 578"/>
                <a:gd name="T41" fmla="*/ 101 h 217"/>
                <a:gd name="T42" fmla="*/ 133 w 578"/>
                <a:gd name="T43" fmla="*/ 105 h 217"/>
                <a:gd name="T44" fmla="*/ 132 w 578"/>
                <a:gd name="T45" fmla="*/ 106 h 217"/>
                <a:gd name="T46" fmla="*/ 130 w 578"/>
                <a:gd name="T47" fmla="*/ 110 h 217"/>
                <a:gd name="T48" fmla="*/ 129 w 578"/>
                <a:gd name="T49" fmla="*/ 111 h 217"/>
                <a:gd name="T50" fmla="*/ 125 w 578"/>
                <a:gd name="T51" fmla="*/ 116 h 217"/>
                <a:gd name="T52" fmla="*/ 125 w 578"/>
                <a:gd name="T53" fmla="*/ 117 h 217"/>
                <a:gd name="T54" fmla="*/ 121 w 578"/>
                <a:gd name="T55" fmla="*/ 122 h 217"/>
                <a:gd name="T56" fmla="*/ 120 w 578"/>
                <a:gd name="T57" fmla="*/ 123 h 217"/>
                <a:gd name="T58" fmla="*/ 117 w 578"/>
                <a:gd name="T59" fmla="*/ 127 h 217"/>
                <a:gd name="T60" fmla="*/ 115 w 578"/>
                <a:gd name="T61" fmla="*/ 129 h 217"/>
                <a:gd name="T62" fmla="*/ 111 w 578"/>
                <a:gd name="T63" fmla="*/ 133 h 217"/>
                <a:gd name="T64" fmla="*/ 110 w 578"/>
                <a:gd name="T65" fmla="*/ 135 h 217"/>
                <a:gd name="T66" fmla="*/ 104 w 578"/>
                <a:gd name="T67" fmla="*/ 140 h 217"/>
                <a:gd name="T68" fmla="*/ 103 w 578"/>
                <a:gd name="T69" fmla="*/ 142 h 217"/>
                <a:gd name="T70" fmla="*/ 98 w 578"/>
                <a:gd name="T71" fmla="*/ 146 h 217"/>
                <a:gd name="T72" fmla="*/ 96 w 578"/>
                <a:gd name="T73" fmla="*/ 149 h 217"/>
                <a:gd name="T74" fmla="*/ 91 w 578"/>
                <a:gd name="T75" fmla="*/ 153 h 217"/>
                <a:gd name="T76" fmla="*/ 89 w 578"/>
                <a:gd name="T77" fmla="*/ 155 h 217"/>
                <a:gd name="T78" fmla="*/ 81 w 578"/>
                <a:gd name="T79" fmla="*/ 161 h 217"/>
                <a:gd name="T80" fmla="*/ 80 w 578"/>
                <a:gd name="T81" fmla="*/ 162 h 217"/>
                <a:gd name="T82" fmla="*/ 73 w 578"/>
                <a:gd name="T83" fmla="*/ 168 h 217"/>
                <a:gd name="T84" fmla="*/ 70 w 578"/>
                <a:gd name="T85" fmla="*/ 170 h 217"/>
                <a:gd name="T86" fmla="*/ 64 w 578"/>
                <a:gd name="T87" fmla="*/ 175 h 217"/>
                <a:gd name="T88" fmla="*/ 61 w 578"/>
                <a:gd name="T89" fmla="*/ 177 h 217"/>
                <a:gd name="T90" fmla="*/ 53 w 578"/>
                <a:gd name="T91" fmla="*/ 183 h 217"/>
                <a:gd name="T92" fmla="*/ 51 w 578"/>
                <a:gd name="T93" fmla="*/ 184 h 217"/>
                <a:gd name="T94" fmla="*/ 40 w 578"/>
                <a:gd name="T95" fmla="*/ 191 h 217"/>
                <a:gd name="T96" fmla="*/ 38 w 578"/>
                <a:gd name="T97" fmla="*/ 193 h 217"/>
                <a:gd name="T98" fmla="*/ 29 w 578"/>
                <a:gd name="T99" fmla="*/ 199 h 217"/>
                <a:gd name="T100" fmla="*/ 25 w 578"/>
                <a:gd name="T101" fmla="*/ 202 h 217"/>
                <a:gd name="T102" fmla="*/ 17 w 578"/>
                <a:gd name="T103" fmla="*/ 207 h 217"/>
                <a:gd name="T104" fmla="*/ 13 w 578"/>
                <a:gd name="T105" fmla="*/ 209 h 217"/>
                <a:gd name="T106" fmla="*/ 0 w 578"/>
                <a:gd name="T107" fmla="*/ 217 h 217"/>
                <a:gd name="T108" fmla="*/ 578 w 578"/>
                <a:gd name="T109" fmla="*/ 151 h 217"/>
                <a:gd name="T110" fmla="*/ 514 w 578"/>
                <a:gd name="T111" fmla="*/ 38 h 217"/>
                <a:gd name="T112" fmla="*/ 272 w 578"/>
                <a:gd name="T113" fmla="*/ 38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78" h="216">
                  <a:moveTo>
                    <a:pt x="272" y="38"/>
                  </a:moveTo>
                  <a:cubicBezTo>
                    <a:pt x="274" y="32"/>
                    <a:pt x="274" y="32"/>
                    <a:pt x="274" y="32"/>
                  </a:cubicBezTo>
                  <a:cubicBezTo>
                    <a:pt x="145" y="0"/>
                    <a:pt x="145" y="0"/>
                    <a:pt x="145" y="0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4" y="13"/>
                    <a:pt x="123" y="19"/>
                    <a:pt x="139" y="66"/>
                  </a:cubicBezTo>
                  <a:cubicBezTo>
                    <a:pt x="139" y="67"/>
                    <a:pt x="140" y="68"/>
                    <a:pt x="140" y="69"/>
                  </a:cubicBezTo>
                  <a:cubicBezTo>
                    <a:pt x="140" y="70"/>
                    <a:pt x="140" y="70"/>
                    <a:pt x="140" y="70"/>
                  </a:cubicBezTo>
                  <a:cubicBezTo>
                    <a:pt x="140" y="71"/>
                    <a:pt x="140" y="72"/>
                    <a:pt x="140" y="73"/>
                  </a:cubicBezTo>
                  <a:cubicBezTo>
                    <a:pt x="140" y="73"/>
                    <a:pt x="140" y="74"/>
                    <a:pt x="141" y="74"/>
                  </a:cubicBezTo>
                  <a:cubicBezTo>
                    <a:pt x="141" y="75"/>
                    <a:pt x="141" y="76"/>
                    <a:pt x="141" y="77"/>
                  </a:cubicBezTo>
                  <a:cubicBezTo>
                    <a:pt x="141" y="77"/>
                    <a:pt x="141" y="77"/>
                    <a:pt x="141" y="78"/>
                  </a:cubicBezTo>
                  <a:cubicBezTo>
                    <a:pt x="141" y="79"/>
                    <a:pt x="141" y="80"/>
                    <a:pt x="141" y="81"/>
                  </a:cubicBezTo>
                  <a:cubicBezTo>
                    <a:pt x="140" y="82"/>
                    <a:pt x="140" y="82"/>
                    <a:pt x="140" y="82"/>
                  </a:cubicBezTo>
                  <a:cubicBezTo>
                    <a:pt x="140" y="83"/>
                    <a:pt x="140" y="84"/>
                    <a:pt x="140" y="85"/>
                  </a:cubicBezTo>
                  <a:cubicBezTo>
                    <a:pt x="140" y="86"/>
                    <a:pt x="140" y="86"/>
                    <a:pt x="140" y="87"/>
                  </a:cubicBezTo>
                  <a:cubicBezTo>
                    <a:pt x="139" y="88"/>
                    <a:pt x="139" y="89"/>
                    <a:pt x="139" y="90"/>
                  </a:cubicBezTo>
                  <a:cubicBezTo>
                    <a:pt x="139" y="90"/>
                    <a:pt x="139" y="91"/>
                    <a:pt x="139" y="91"/>
                  </a:cubicBezTo>
                  <a:cubicBezTo>
                    <a:pt x="138" y="92"/>
                    <a:pt x="138" y="94"/>
                    <a:pt x="137" y="95"/>
                  </a:cubicBezTo>
                  <a:cubicBezTo>
                    <a:pt x="137" y="96"/>
                    <a:pt x="137" y="96"/>
                    <a:pt x="137" y="96"/>
                  </a:cubicBezTo>
                  <a:cubicBezTo>
                    <a:pt x="136" y="97"/>
                    <a:pt x="136" y="99"/>
                    <a:pt x="135" y="100"/>
                  </a:cubicBezTo>
                  <a:cubicBezTo>
                    <a:pt x="135" y="100"/>
                    <a:pt x="135" y="101"/>
                    <a:pt x="134" y="101"/>
                  </a:cubicBezTo>
                  <a:cubicBezTo>
                    <a:pt x="134" y="103"/>
                    <a:pt x="133" y="104"/>
                    <a:pt x="133" y="105"/>
                  </a:cubicBezTo>
                  <a:cubicBezTo>
                    <a:pt x="132" y="105"/>
                    <a:pt x="132" y="106"/>
                    <a:pt x="132" y="106"/>
                  </a:cubicBezTo>
                  <a:cubicBezTo>
                    <a:pt x="131" y="108"/>
                    <a:pt x="130" y="109"/>
                    <a:pt x="130" y="110"/>
                  </a:cubicBezTo>
                  <a:cubicBezTo>
                    <a:pt x="129" y="110"/>
                    <a:pt x="129" y="111"/>
                    <a:pt x="129" y="111"/>
                  </a:cubicBezTo>
                  <a:cubicBezTo>
                    <a:pt x="128" y="113"/>
                    <a:pt x="127" y="115"/>
                    <a:pt x="125" y="116"/>
                  </a:cubicBezTo>
                  <a:cubicBezTo>
                    <a:pt x="125" y="117"/>
                    <a:pt x="125" y="117"/>
                    <a:pt x="125" y="117"/>
                  </a:cubicBezTo>
                  <a:cubicBezTo>
                    <a:pt x="124" y="119"/>
                    <a:pt x="123" y="120"/>
                    <a:pt x="121" y="122"/>
                  </a:cubicBezTo>
                  <a:cubicBezTo>
                    <a:pt x="121" y="122"/>
                    <a:pt x="120" y="123"/>
                    <a:pt x="120" y="123"/>
                  </a:cubicBezTo>
                  <a:cubicBezTo>
                    <a:pt x="119" y="125"/>
                    <a:pt x="118" y="126"/>
                    <a:pt x="117" y="127"/>
                  </a:cubicBezTo>
                  <a:cubicBezTo>
                    <a:pt x="116" y="128"/>
                    <a:pt x="116" y="128"/>
                    <a:pt x="115" y="129"/>
                  </a:cubicBezTo>
                  <a:cubicBezTo>
                    <a:pt x="114" y="130"/>
                    <a:pt x="113" y="132"/>
                    <a:pt x="111" y="133"/>
                  </a:cubicBezTo>
                  <a:cubicBezTo>
                    <a:pt x="111" y="134"/>
                    <a:pt x="110" y="134"/>
                    <a:pt x="110" y="135"/>
                  </a:cubicBezTo>
                  <a:cubicBezTo>
                    <a:pt x="108" y="137"/>
                    <a:pt x="106" y="138"/>
                    <a:pt x="104" y="140"/>
                  </a:cubicBezTo>
                  <a:cubicBezTo>
                    <a:pt x="104" y="141"/>
                    <a:pt x="103" y="141"/>
                    <a:pt x="103" y="142"/>
                  </a:cubicBezTo>
                  <a:cubicBezTo>
                    <a:pt x="101" y="143"/>
                    <a:pt x="100" y="145"/>
                    <a:pt x="98" y="146"/>
                  </a:cubicBezTo>
                  <a:cubicBezTo>
                    <a:pt x="97" y="147"/>
                    <a:pt x="97" y="148"/>
                    <a:pt x="96" y="149"/>
                  </a:cubicBezTo>
                  <a:cubicBezTo>
                    <a:pt x="94" y="150"/>
                    <a:pt x="92" y="151"/>
                    <a:pt x="91" y="153"/>
                  </a:cubicBezTo>
                  <a:cubicBezTo>
                    <a:pt x="90" y="154"/>
                    <a:pt x="89" y="154"/>
                    <a:pt x="89" y="155"/>
                  </a:cubicBezTo>
                  <a:cubicBezTo>
                    <a:pt x="86" y="157"/>
                    <a:pt x="84" y="159"/>
                    <a:pt x="81" y="161"/>
                  </a:cubicBezTo>
                  <a:cubicBezTo>
                    <a:pt x="80" y="162"/>
                    <a:pt x="80" y="162"/>
                    <a:pt x="80" y="162"/>
                  </a:cubicBezTo>
                  <a:cubicBezTo>
                    <a:pt x="78" y="164"/>
                    <a:pt x="75" y="166"/>
                    <a:pt x="73" y="168"/>
                  </a:cubicBezTo>
                  <a:cubicBezTo>
                    <a:pt x="72" y="169"/>
                    <a:pt x="71" y="169"/>
                    <a:pt x="70" y="170"/>
                  </a:cubicBezTo>
                  <a:cubicBezTo>
                    <a:pt x="68" y="172"/>
                    <a:pt x="66" y="173"/>
                    <a:pt x="64" y="175"/>
                  </a:cubicBezTo>
                  <a:cubicBezTo>
                    <a:pt x="63" y="176"/>
                    <a:pt x="62" y="176"/>
                    <a:pt x="61" y="177"/>
                  </a:cubicBezTo>
                  <a:cubicBezTo>
                    <a:pt x="58" y="179"/>
                    <a:pt x="56" y="181"/>
                    <a:pt x="53" y="183"/>
                  </a:cubicBezTo>
                  <a:cubicBezTo>
                    <a:pt x="52" y="183"/>
                    <a:pt x="52" y="184"/>
                    <a:pt x="51" y="184"/>
                  </a:cubicBezTo>
                  <a:cubicBezTo>
                    <a:pt x="47" y="187"/>
                    <a:pt x="44" y="189"/>
                    <a:pt x="40" y="191"/>
                  </a:cubicBezTo>
                  <a:cubicBezTo>
                    <a:pt x="39" y="192"/>
                    <a:pt x="39" y="193"/>
                    <a:pt x="38" y="193"/>
                  </a:cubicBezTo>
                  <a:cubicBezTo>
                    <a:pt x="35" y="195"/>
                    <a:pt x="32" y="197"/>
                    <a:pt x="29" y="199"/>
                  </a:cubicBezTo>
                  <a:cubicBezTo>
                    <a:pt x="28" y="200"/>
                    <a:pt x="27" y="201"/>
                    <a:pt x="25" y="202"/>
                  </a:cubicBezTo>
                  <a:cubicBezTo>
                    <a:pt x="23" y="203"/>
                    <a:pt x="20" y="205"/>
                    <a:pt x="17" y="207"/>
                  </a:cubicBezTo>
                  <a:cubicBezTo>
                    <a:pt x="16" y="208"/>
                    <a:pt x="14" y="209"/>
                    <a:pt x="13" y="209"/>
                  </a:cubicBezTo>
                  <a:cubicBezTo>
                    <a:pt x="9" y="212"/>
                    <a:pt x="5" y="215"/>
                    <a:pt x="0" y="217"/>
                  </a:cubicBezTo>
                  <a:cubicBezTo>
                    <a:pt x="35" y="202"/>
                    <a:pt x="578" y="176"/>
                    <a:pt x="578" y="151"/>
                  </a:cubicBezTo>
                  <a:cubicBezTo>
                    <a:pt x="514" y="38"/>
                    <a:pt x="514" y="38"/>
                    <a:pt x="514" y="38"/>
                  </a:cubicBezTo>
                  <a:lnTo>
                    <a:pt x="272" y="3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3" name="Freeform 250"/>
            <p:cNvSpPr/>
            <p:nvPr/>
          </p:nvSpPr>
          <p:spPr bwMode="auto">
            <a:xfrm>
              <a:off x="5394490" y="4310998"/>
              <a:ext cx="1784511" cy="623567"/>
            </a:xfrm>
            <a:custGeom>
              <a:avLst/>
              <a:gdLst>
                <a:gd name="T0" fmla="*/ 990 w 1005"/>
                <a:gd name="T1" fmla="*/ 352 h 352"/>
                <a:gd name="T2" fmla="*/ 990 w 1005"/>
                <a:gd name="T3" fmla="*/ 233 h 352"/>
                <a:gd name="T4" fmla="*/ 990 w 1005"/>
                <a:gd name="T5" fmla="*/ 233 h 352"/>
                <a:gd name="T6" fmla="*/ 988 w 1005"/>
                <a:gd name="T7" fmla="*/ 237 h 352"/>
                <a:gd name="T8" fmla="*/ 984 w 1005"/>
                <a:gd name="T9" fmla="*/ 240 h 352"/>
                <a:gd name="T10" fmla="*/ 978 w 1005"/>
                <a:gd name="T11" fmla="*/ 243 h 352"/>
                <a:gd name="T12" fmla="*/ 970 w 1005"/>
                <a:gd name="T13" fmla="*/ 246 h 352"/>
                <a:gd name="T14" fmla="*/ 960 w 1005"/>
                <a:gd name="T15" fmla="*/ 249 h 352"/>
                <a:gd name="T16" fmla="*/ 952 w 1005"/>
                <a:gd name="T17" fmla="*/ 251 h 352"/>
                <a:gd name="T18" fmla="*/ 952 w 1005"/>
                <a:gd name="T19" fmla="*/ 218 h 352"/>
                <a:gd name="T20" fmla="*/ 948 w 1005"/>
                <a:gd name="T21" fmla="*/ 219 h 352"/>
                <a:gd name="T22" fmla="*/ 933 w 1005"/>
                <a:gd name="T23" fmla="*/ 222 h 352"/>
                <a:gd name="T24" fmla="*/ 915 w 1005"/>
                <a:gd name="T25" fmla="*/ 225 h 352"/>
                <a:gd name="T26" fmla="*/ 892 w 1005"/>
                <a:gd name="T27" fmla="*/ 228 h 352"/>
                <a:gd name="T28" fmla="*/ 861 w 1005"/>
                <a:gd name="T29" fmla="*/ 232 h 352"/>
                <a:gd name="T30" fmla="*/ 844 w 1005"/>
                <a:gd name="T31" fmla="*/ 234 h 352"/>
                <a:gd name="T32" fmla="*/ 844 w 1005"/>
                <a:gd name="T33" fmla="*/ 200 h 352"/>
                <a:gd name="T34" fmla="*/ 813 w 1005"/>
                <a:gd name="T35" fmla="*/ 203 h 352"/>
                <a:gd name="T36" fmla="*/ 687 w 1005"/>
                <a:gd name="T37" fmla="*/ 211 h 352"/>
                <a:gd name="T38" fmla="*/ 686 w 1005"/>
                <a:gd name="T39" fmla="*/ 211 h 352"/>
                <a:gd name="T40" fmla="*/ 686 w 1005"/>
                <a:gd name="T41" fmla="*/ 177 h 352"/>
                <a:gd name="T42" fmla="*/ 640 w 1005"/>
                <a:gd name="T43" fmla="*/ 179 h 352"/>
                <a:gd name="T44" fmla="*/ 584 w 1005"/>
                <a:gd name="T45" fmla="*/ 180 h 352"/>
                <a:gd name="T46" fmla="*/ 543 w 1005"/>
                <a:gd name="T47" fmla="*/ 181 h 352"/>
                <a:gd name="T48" fmla="*/ 505 w 1005"/>
                <a:gd name="T49" fmla="*/ 181 h 352"/>
                <a:gd name="T50" fmla="*/ 494 w 1005"/>
                <a:gd name="T51" fmla="*/ 181 h 352"/>
                <a:gd name="T52" fmla="*/ 494 w 1005"/>
                <a:gd name="T53" fmla="*/ 148 h 352"/>
                <a:gd name="T54" fmla="*/ 470 w 1005"/>
                <a:gd name="T55" fmla="*/ 148 h 352"/>
                <a:gd name="T56" fmla="*/ 437 w 1005"/>
                <a:gd name="T57" fmla="*/ 148 h 352"/>
                <a:gd name="T58" fmla="*/ 405 w 1005"/>
                <a:gd name="T59" fmla="*/ 147 h 352"/>
                <a:gd name="T60" fmla="*/ 374 w 1005"/>
                <a:gd name="T61" fmla="*/ 146 h 352"/>
                <a:gd name="T62" fmla="*/ 344 w 1005"/>
                <a:gd name="T63" fmla="*/ 146 h 352"/>
                <a:gd name="T64" fmla="*/ 313 w 1005"/>
                <a:gd name="T65" fmla="*/ 145 h 352"/>
                <a:gd name="T66" fmla="*/ 307 w 1005"/>
                <a:gd name="T67" fmla="*/ 144 h 352"/>
                <a:gd name="T68" fmla="*/ 307 w 1005"/>
                <a:gd name="T69" fmla="*/ 111 h 352"/>
                <a:gd name="T70" fmla="*/ 282 w 1005"/>
                <a:gd name="T71" fmla="*/ 110 h 352"/>
                <a:gd name="T72" fmla="*/ 251 w 1005"/>
                <a:gd name="T73" fmla="*/ 108 h 352"/>
                <a:gd name="T74" fmla="*/ 218 w 1005"/>
                <a:gd name="T75" fmla="*/ 106 h 352"/>
                <a:gd name="T76" fmla="*/ 183 w 1005"/>
                <a:gd name="T77" fmla="*/ 104 h 352"/>
                <a:gd name="T78" fmla="*/ 144 w 1005"/>
                <a:gd name="T79" fmla="*/ 100 h 352"/>
                <a:gd name="T80" fmla="*/ 144 w 1005"/>
                <a:gd name="T81" fmla="*/ 67 h 352"/>
                <a:gd name="T82" fmla="*/ 39 w 1005"/>
                <a:gd name="T83" fmla="*/ 52 h 352"/>
                <a:gd name="T84" fmla="*/ 39 w 1005"/>
                <a:gd name="T85" fmla="*/ 18 h 352"/>
                <a:gd name="T86" fmla="*/ 0 w 1005"/>
                <a:gd name="T87" fmla="*/ 0 h 352"/>
                <a:gd name="T88" fmla="*/ 0 w 1005"/>
                <a:gd name="T89" fmla="*/ 87 h 352"/>
                <a:gd name="T90" fmla="*/ 640 w 1005"/>
                <a:gd name="T91" fmla="*/ 293 h 352"/>
                <a:gd name="T92" fmla="*/ 990 w 1005"/>
                <a:gd name="T93" fmla="*/ 352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004" h="352">
                  <a:moveTo>
                    <a:pt x="990" y="352"/>
                  </a:moveTo>
                  <a:cubicBezTo>
                    <a:pt x="990" y="233"/>
                    <a:pt x="990" y="233"/>
                    <a:pt x="990" y="233"/>
                  </a:cubicBezTo>
                  <a:cubicBezTo>
                    <a:pt x="990" y="233"/>
                    <a:pt x="990" y="233"/>
                    <a:pt x="990" y="233"/>
                  </a:cubicBezTo>
                  <a:cubicBezTo>
                    <a:pt x="990" y="234"/>
                    <a:pt x="988" y="235"/>
                    <a:pt x="988" y="237"/>
                  </a:cubicBezTo>
                  <a:cubicBezTo>
                    <a:pt x="987" y="238"/>
                    <a:pt x="985" y="239"/>
                    <a:pt x="984" y="240"/>
                  </a:cubicBezTo>
                  <a:cubicBezTo>
                    <a:pt x="982" y="241"/>
                    <a:pt x="980" y="242"/>
                    <a:pt x="978" y="243"/>
                  </a:cubicBezTo>
                  <a:cubicBezTo>
                    <a:pt x="976" y="244"/>
                    <a:pt x="973" y="245"/>
                    <a:pt x="970" y="246"/>
                  </a:cubicBezTo>
                  <a:cubicBezTo>
                    <a:pt x="967" y="247"/>
                    <a:pt x="964" y="248"/>
                    <a:pt x="960" y="249"/>
                  </a:cubicBezTo>
                  <a:cubicBezTo>
                    <a:pt x="958" y="250"/>
                    <a:pt x="955" y="250"/>
                    <a:pt x="952" y="251"/>
                  </a:cubicBezTo>
                  <a:cubicBezTo>
                    <a:pt x="952" y="218"/>
                    <a:pt x="952" y="218"/>
                    <a:pt x="952" y="218"/>
                  </a:cubicBezTo>
                  <a:cubicBezTo>
                    <a:pt x="951" y="218"/>
                    <a:pt x="950" y="218"/>
                    <a:pt x="948" y="219"/>
                  </a:cubicBezTo>
                  <a:cubicBezTo>
                    <a:pt x="944" y="220"/>
                    <a:pt x="939" y="221"/>
                    <a:pt x="933" y="222"/>
                  </a:cubicBezTo>
                  <a:cubicBezTo>
                    <a:pt x="928" y="223"/>
                    <a:pt x="922" y="224"/>
                    <a:pt x="915" y="225"/>
                  </a:cubicBezTo>
                  <a:cubicBezTo>
                    <a:pt x="908" y="226"/>
                    <a:pt x="900" y="227"/>
                    <a:pt x="892" y="228"/>
                  </a:cubicBezTo>
                  <a:cubicBezTo>
                    <a:pt x="882" y="229"/>
                    <a:pt x="872" y="231"/>
                    <a:pt x="861" y="232"/>
                  </a:cubicBezTo>
                  <a:cubicBezTo>
                    <a:pt x="856" y="233"/>
                    <a:pt x="850" y="233"/>
                    <a:pt x="844" y="234"/>
                  </a:cubicBezTo>
                  <a:cubicBezTo>
                    <a:pt x="844" y="200"/>
                    <a:pt x="844" y="200"/>
                    <a:pt x="844" y="200"/>
                  </a:cubicBezTo>
                  <a:cubicBezTo>
                    <a:pt x="834" y="201"/>
                    <a:pt x="824" y="202"/>
                    <a:pt x="813" y="203"/>
                  </a:cubicBezTo>
                  <a:cubicBezTo>
                    <a:pt x="775" y="206"/>
                    <a:pt x="733" y="209"/>
                    <a:pt x="687" y="211"/>
                  </a:cubicBezTo>
                  <a:cubicBezTo>
                    <a:pt x="686" y="211"/>
                    <a:pt x="686" y="211"/>
                    <a:pt x="686" y="211"/>
                  </a:cubicBezTo>
                  <a:cubicBezTo>
                    <a:pt x="686" y="177"/>
                    <a:pt x="686" y="177"/>
                    <a:pt x="686" y="177"/>
                  </a:cubicBezTo>
                  <a:cubicBezTo>
                    <a:pt x="671" y="178"/>
                    <a:pt x="656" y="179"/>
                    <a:pt x="640" y="179"/>
                  </a:cubicBezTo>
                  <a:cubicBezTo>
                    <a:pt x="622" y="180"/>
                    <a:pt x="603" y="180"/>
                    <a:pt x="584" y="180"/>
                  </a:cubicBezTo>
                  <a:cubicBezTo>
                    <a:pt x="571" y="181"/>
                    <a:pt x="557" y="181"/>
                    <a:pt x="543" y="181"/>
                  </a:cubicBezTo>
                  <a:cubicBezTo>
                    <a:pt x="530" y="181"/>
                    <a:pt x="518" y="181"/>
                    <a:pt x="505" y="181"/>
                  </a:cubicBezTo>
                  <a:cubicBezTo>
                    <a:pt x="501" y="181"/>
                    <a:pt x="498" y="181"/>
                    <a:pt x="494" y="181"/>
                  </a:cubicBezTo>
                  <a:cubicBezTo>
                    <a:pt x="494" y="148"/>
                    <a:pt x="494" y="148"/>
                    <a:pt x="494" y="148"/>
                  </a:cubicBezTo>
                  <a:cubicBezTo>
                    <a:pt x="486" y="148"/>
                    <a:pt x="478" y="148"/>
                    <a:pt x="470" y="148"/>
                  </a:cubicBezTo>
                  <a:cubicBezTo>
                    <a:pt x="459" y="148"/>
                    <a:pt x="448" y="148"/>
                    <a:pt x="437" y="148"/>
                  </a:cubicBezTo>
                  <a:cubicBezTo>
                    <a:pt x="426" y="147"/>
                    <a:pt x="416" y="147"/>
                    <a:pt x="405" y="147"/>
                  </a:cubicBezTo>
                  <a:cubicBezTo>
                    <a:pt x="395" y="147"/>
                    <a:pt x="385" y="147"/>
                    <a:pt x="374" y="146"/>
                  </a:cubicBezTo>
                  <a:cubicBezTo>
                    <a:pt x="364" y="146"/>
                    <a:pt x="354" y="146"/>
                    <a:pt x="344" y="146"/>
                  </a:cubicBezTo>
                  <a:cubicBezTo>
                    <a:pt x="333" y="145"/>
                    <a:pt x="323" y="145"/>
                    <a:pt x="313" y="145"/>
                  </a:cubicBezTo>
                  <a:cubicBezTo>
                    <a:pt x="311" y="144"/>
                    <a:pt x="309" y="144"/>
                    <a:pt x="307" y="144"/>
                  </a:cubicBezTo>
                  <a:cubicBezTo>
                    <a:pt x="307" y="111"/>
                    <a:pt x="307" y="111"/>
                    <a:pt x="307" y="111"/>
                  </a:cubicBezTo>
                  <a:cubicBezTo>
                    <a:pt x="298" y="111"/>
                    <a:pt x="290" y="110"/>
                    <a:pt x="282" y="110"/>
                  </a:cubicBezTo>
                  <a:cubicBezTo>
                    <a:pt x="272" y="109"/>
                    <a:pt x="261" y="109"/>
                    <a:pt x="251" y="108"/>
                  </a:cubicBezTo>
                  <a:cubicBezTo>
                    <a:pt x="240" y="108"/>
                    <a:pt x="229" y="107"/>
                    <a:pt x="218" y="106"/>
                  </a:cubicBezTo>
                  <a:cubicBezTo>
                    <a:pt x="206" y="106"/>
                    <a:pt x="194" y="105"/>
                    <a:pt x="183" y="104"/>
                  </a:cubicBezTo>
                  <a:cubicBezTo>
                    <a:pt x="169" y="103"/>
                    <a:pt x="156" y="102"/>
                    <a:pt x="144" y="100"/>
                  </a:cubicBezTo>
                  <a:cubicBezTo>
                    <a:pt x="144" y="67"/>
                    <a:pt x="144" y="67"/>
                    <a:pt x="144" y="67"/>
                  </a:cubicBezTo>
                  <a:cubicBezTo>
                    <a:pt x="100" y="63"/>
                    <a:pt x="64" y="57"/>
                    <a:pt x="39" y="52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14" y="13"/>
                    <a:pt x="0" y="6"/>
                    <a:pt x="0" y="0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201"/>
                    <a:pt x="289" y="258"/>
                    <a:pt x="640" y="293"/>
                  </a:cubicBezTo>
                  <a:cubicBezTo>
                    <a:pt x="1005" y="330"/>
                    <a:pt x="986" y="339"/>
                    <a:pt x="990" y="352"/>
                  </a:cubicBezTo>
                  <a:close/>
                </a:path>
              </a:pathLst>
            </a:custGeom>
            <a:gradFill>
              <a:gsLst>
                <a:gs pos="100000">
                  <a:schemeClr val="bg1"/>
                </a:gs>
                <a:gs pos="0">
                  <a:schemeClr val="bg1">
                    <a:lumMod val="95000"/>
                  </a:schemeClr>
                </a:gs>
              </a:gsLst>
              <a:lin ang="27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</a:gradFill>
            </a:ln>
            <a:effectLst>
              <a:outerShdw blurRad="139700" dist="38100" dir="5400000" algn="t" rotWithShape="0">
                <a:prstClr val="black">
                  <a:alpha val="30000"/>
                </a:prstClr>
              </a:outerShdw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54" name="Freeform 251"/>
            <p:cNvSpPr/>
            <p:nvPr/>
          </p:nvSpPr>
          <p:spPr bwMode="auto">
            <a:xfrm>
              <a:off x="5394490" y="4312497"/>
              <a:ext cx="665538" cy="33727"/>
            </a:xfrm>
            <a:custGeom>
              <a:avLst/>
              <a:gdLst>
                <a:gd name="T0" fmla="*/ 365 w 375"/>
                <a:gd name="T1" fmla="*/ 0 h 19"/>
                <a:gd name="T2" fmla="*/ 375 w 375"/>
                <a:gd name="T3" fmla="*/ 5 h 19"/>
                <a:gd name="T4" fmla="*/ 39 w 375"/>
                <a:gd name="T5" fmla="*/ 19 h 19"/>
                <a:gd name="T6" fmla="*/ 0 w 375"/>
                <a:gd name="T7" fmla="*/ 0 h 19"/>
                <a:gd name="T8" fmla="*/ 365 w 375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5" h="19">
                  <a:moveTo>
                    <a:pt x="365" y="0"/>
                  </a:moveTo>
                  <a:cubicBezTo>
                    <a:pt x="365" y="2"/>
                    <a:pt x="369" y="3"/>
                    <a:pt x="375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14" y="13"/>
                    <a:pt x="0" y="7"/>
                    <a:pt x="0" y="0"/>
                  </a:cubicBezTo>
                  <a:lnTo>
                    <a:pt x="36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5" name="Freeform 252"/>
            <p:cNvSpPr/>
            <p:nvPr/>
          </p:nvSpPr>
          <p:spPr bwMode="auto">
            <a:xfrm>
              <a:off x="5463442" y="4321491"/>
              <a:ext cx="596586" cy="83192"/>
            </a:xfrm>
            <a:custGeom>
              <a:avLst/>
              <a:gdLst>
                <a:gd name="T0" fmla="*/ 796 w 796"/>
                <a:gd name="T1" fmla="*/ 78 h 111"/>
                <a:gd name="T2" fmla="*/ 0 w 796"/>
                <a:gd name="T3" fmla="*/ 111 h 111"/>
                <a:gd name="T4" fmla="*/ 0 w 796"/>
                <a:gd name="T5" fmla="*/ 33 h 111"/>
                <a:gd name="T6" fmla="*/ 796 w 796"/>
                <a:gd name="T7" fmla="*/ 0 h 111"/>
                <a:gd name="T8" fmla="*/ 796 w 796"/>
                <a:gd name="T9" fmla="*/ 78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6" h="110">
                  <a:moveTo>
                    <a:pt x="796" y="78"/>
                  </a:moveTo>
                  <a:lnTo>
                    <a:pt x="0" y="111"/>
                  </a:lnTo>
                  <a:lnTo>
                    <a:pt x="0" y="33"/>
                  </a:lnTo>
                  <a:lnTo>
                    <a:pt x="796" y="0"/>
                  </a:lnTo>
                  <a:lnTo>
                    <a:pt x="796" y="7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6" name="Freeform 253"/>
            <p:cNvSpPr/>
            <p:nvPr/>
          </p:nvSpPr>
          <p:spPr bwMode="auto">
            <a:xfrm>
              <a:off x="6272880" y="2917716"/>
              <a:ext cx="378487" cy="74198"/>
            </a:xfrm>
            <a:custGeom>
              <a:avLst/>
              <a:gdLst>
                <a:gd name="T0" fmla="*/ 0 w 213"/>
                <a:gd name="T1" fmla="*/ 0 h 42"/>
                <a:gd name="T2" fmla="*/ 213 w 213"/>
                <a:gd name="T3" fmla="*/ 5 h 42"/>
                <a:gd name="T4" fmla="*/ 56 w 213"/>
                <a:gd name="T5" fmla="*/ 42 h 42"/>
                <a:gd name="T6" fmla="*/ 0 w 213"/>
                <a:gd name="T7" fmla="*/ 41 h 42"/>
                <a:gd name="T8" fmla="*/ 0 w 213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3" h="42">
                  <a:moveTo>
                    <a:pt x="0" y="0"/>
                  </a:moveTo>
                  <a:cubicBezTo>
                    <a:pt x="76" y="0"/>
                    <a:pt x="147" y="2"/>
                    <a:pt x="213" y="5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39" y="42"/>
                    <a:pt x="20" y="41"/>
                    <a:pt x="0" y="4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7" name="Freeform 254"/>
            <p:cNvSpPr/>
            <p:nvPr/>
          </p:nvSpPr>
          <p:spPr bwMode="auto">
            <a:xfrm>
              <a:off x="6372561" y="2859257"/>
              <a:ext cx="605579" cy="72699"/>
            </a:xfrm>
            <a:custGeom>
              <a:avLst/>
              <a:gdLst>
                <a:gd name="T0" fmla="*/ 157 w 341"/>
                <a:gd name="T1" fmla="*/ 0 h 41"/>
                <a:gd name="T2" fmla="*/ 341 w 341"/>
                <a:gd name="T3" fmla="*/ 12 h 41"/>
                <a:gd name="T4" fmla="*/ 49 w 341"/>
                <a:gd name="T5" fmla="*/ 41 h 41"/>
                <a:gd name="T6" fmla="*/ 0 w 341"/>
                <a:gd name="T7" fmla="*/ 38 h 41"/>
                <a:gd name="T8" fmla="*/ 157 w 341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1" h="41">
                  <a:moveTo>
                    <a:pt x="157" y="0"/>
                  </a:moveTo>
                  <a:cubicBezTo>
                    <a:pt x="226" y="3"/>
                    <a:pt x="289" y="7"/>
                    <a:pt x="341" y="12"/>
                  </a:cubicBezTo>
                  <a:cubicBezTo>
                    <a:pt x="49" y="41"/>
                    <a:pt x="49" y="41"/>
                    <a:pt x="49" y="41"/>
                  </a:cubicBezTo>
                  <a:cubicBezTo>
                    <a:pt x="35" y="39"/>
                    <a:pt x="18" y="38"/>
                    <a:pt x="0" y="38"/>
                  </a:cubicBezTo>
                  <a:lnTo>
                    <a:pt x="15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8" name="Freeform 255"/>
            <p:cNvSpPr/>
            <p:nvPr/>
          </p:nvSpPr>
          <p:spPr bwMode="auto">
            <a:xfrm>
              <a:off x="6458002" y="2812789"/>
              <a:ext cx="732991" cy="60708"/>
            </a:xfrm>
            <a:custGeom>
              <a:avLst/>
              <a:gdLst>
                <a:gd name="T0" fmla="*/ 293 w 413"/>
                <a:gd name="T1" fmla="*/ 0 h 34"/>
                <a:gd name="T2" fmla="*/ 413 w 413"/>
                <a:gd name="T3" fmla="*/ 18 h 34"/>
                <a:gd name="T4" fmla="*/ 32 w 413"/>
                <a:gd name="T5" fmla="*/ 34 h 34"/>
                <a:gd name="T6" fmla="*/ 0 w 413"/>
                <a:gd name="T7" fmla="*/ 29 h 34"/>
                <a:gd name="T8" fmla="*/ 293 w 413"/>
                <a:gd name="T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2" h="34">
                  <a:moveTo>
                    <a:pt x="293" y="0"/>
                  </a:moveTo>
                  <a:cubicBezTo>
                    <a:pt x="344" y="5"/>
                    <a:pt x="385" y="11"/>
                    <a:pt x="413" y="18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24" y="32"/>
                    <a:pt x="13" y="30"/>
                    <a:pt x="0" y="29"/>
                  </a:cubicBezTo>
                  <a:lnTo>
                    <a:pt x="29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9" name="Freeform 256"/>
            <p:cNvSpPr/>
            <p:nvPr/>
          </p:nvSpPr>
          <p:spPr bwMode="auto">
            <a:xfrm>
              <a:off x="6514962" y="2777564"/>
              <a:ext cx="753976" cy="37474"/>
            </a:xfrm>
            <a:custGeom>
              <a:avLst/>
              <a:gdLst>
                <a:gd name="T0" fmla="*/ 381 w 425"/>
                <a:gd name="T1" fmla="*/ 0 h 21"/>
                <a:gd name="T2" fmla="*/ 425 w 425"/>
                <a:gd name="T3" fmla="*/ 21 h 21"/>
                <a:gd name="T4" fmla="*/ 11 w 425"/>
                <a:gd name="T5" fmla="*/ 21 h 21"/>
                <a:gd name="T6" fmla="*/ 0 w 425"/>
                <a:gd name="T7" fmla="*/ 16 h 21"/>
                <a:gd name="T8" fmla="*/ 381 w 425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5" h="21">
                  <a:moveTo>
                    <a:pt x="381" y="0"/>
                  </a:moveTo>
                  <a:cubicBezTo>
                    <a:pt x="409" y="7"/>
                    <a:pt x="425" y="14"/>
                    <a:pt x="425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9"/>
                    <a:pt x="7" y="17"/>
                    <a:pt x="0" y="16"/>
                  </a:cubicBezTo>
                  <a:lnTo>
                    <a:pt x="38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0" name="Freeform 257"/>
            <p:cNvSpPr/>
            <p:nvPr/>
          </p:nvSpPr>
          <p:spPr bwMode="auto">
            <a:xfrm>
              <a:off x="5887648" y="2985170"/>
              <a:ext cx="385232" cy="74198"/>
            </a:xfrm>
            <a:custGeom>
              <a:avLst/>
              <a:gdLst>
                <a:gd name="T0" fmla="*/ 217 w 217"/>
                <a:gd name="T1" fmla="*/ 0 h 42"/>
                <a:gd name="T2" fmla="*/ 217 w 217"/>
                <a:gd name="T3" fmla="*/ 41 h 42"/>
                <a:gd name="T4" fmla="*/ 160 w 217"/>
                <a:gd name="T5" fmla="*/ 42 h 42"/>
                <a:gd name="T6" fmla="*/ 0 w 217"/>
                <a:gd name="T7" fmla="*/ 5 h 42"/>
                <a:gd name="T8" fmla="*/ 217 w 217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" h="42">
                  <a:moveTo>
                    <a:pt x="217" y="0"/>
                  </a:moveTo>
                  <a:cubicBezTo>
                    <a:pt x="217" y="41"/>
                    <a:pt x="217" y="41"/>
                    <a:pt x="217" y="41"/>
                  </a:cubicBezTo>
                  <a:cubicBezTo>
                    <a:pt x="197" y="41"/>
                    <a:pt x="178" y="41"/>
                    <a:pt x="160" y="4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67" y="2"/>
                    <a:pt x="140" y="0"/>
                    <a:pt x="2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1" name="Freeform 258"/>
            <p:cNvSpPr/>
            <p:nvPr/>
          </p:nvSpPr>
          <p:spPr bwMode="auto">
            <a:xfrm>
              <a:off x="5569868" y="3059368"/>
              <a:ext cx="601832" cy="72699"/>
            </a:xfrm>
            <a:custGeom>
              <a:avLst/>
              <a:gdLst>
                <a:gd name="T0" fmla="*/ 179 w 339"/>
                <a:gd name="T1" fmla="*/ 0 h 41"/>
                <a:gd name="T2" fmla="*/ 339 w 339"/>
                <a:gd name="T3" fmla="*/ 38 h 41"/>
                <a:gd name="T4" fmla="*/ 292 w 339"/>
                <a:gd name="T5" fmla="*/ 41 h 41"/>
                <a:gd name="T6" fmla="*/ 0 w 339"/>
                <a:gd name="T7" fmla="*/ 12 h 41"/>
                <a:gd name="T8" fmla="*/ 179 w 339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9" h="41">
                  <a:moveTo>
                    <a:pt x="179" y="0"/>
                  </a:moveTo>
                  <a:cubicBezTo>
                    <a:pt x="339" y="38"/>
                    <a:pt x="339" y="38"/>
                    <a:pt x="339" y="38"/>
                  </a:cubicBezTo>
                  <a:cubicBezTo>
                    <a:pt x="322" y="38"/>
                    <a:pt x="306" y="40"/>
                    <a:pt x="292" y="4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51" y="7"/>
                    <a:pt x="112" y="3"/>
                    <a:pt x="1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2" name="Freeform 259"/>
            <p:cNvSpPr/>
            <p:nvPr/>
          </p:nvSpPr>
          <p:spPr bwMode="auto">
            <a:xfrm>
              <a:off x="5351770" y="3146308"/>
              <a:ext cx="736738" cy="59958"/>
            </a:xfrm>
            <a:custGeom>
              <a:avLst/>
              <a:gdLst>
                <a:gd name="T0" fmla="*/ 123 w 415"/>
                <a:gd name="T1" fmla="*/ 0 h 34"/>
                <a:gd name="T2" fmla="*/ 415 w 415"/>
                <a:gd name="T3" fmla="*/ 29 h 34"/>
                <a:gd name="T4" fmla="*/ 383 w 415"/>
                <a:gd name="T5" fmla="*/ 34 h 34"/>
                <a:gd name="T6" fmla="*/ 0 w 415"/>
                <a:gd name="T7" fmla="*/ 18 h 34"/>
                <a:gd name="T8" fmla="*/ 123 w 415"/>
                <a:gd name="T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5" h="34">
                  <a:moveTo>
                    <a:pt x="123" y="0"/>
                  </a:moveTo>
                  <a:cubicBezTo>
                    <a:pt x="415" y="29"/>
                    <a:pt x="415" y="29"/>
                    <a:pt x="415" y="29"/>
                  </a:cubicBezTo>
                  <a:cubicBezTo>
                    <a:pt x="401" y="30"/>
                    <a:pt x="391" y="32"/>
                    <a:pt x="383" y="34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28" y="11"/>
                    <a:pt x="70" y="5"/>
                    <a:pt x="12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3" name="Freeform 260"/>
            <p:cNvSpPr/>
            <p:nvPr/>
          </p:nvSpPr>
          <p:spPr bwMode="auto">
            <a:xfrm>
              <a:off x="5276822" y="3245239"/>
              <a:ext cx="754726" cy="37474"/>
            </a:xfrm>
            <a:custGeom>
              <a:avLst/>
              <a:gdLst>
                <a:gd name="T0" fmla="*/ 42 w 425"/>
                <a:gd name="T1" fmla="*/ 0 h 21"/>
                <a:gd name="T2" fmla="*/ 0 w 425"/>
                <a:gd name="T3" fmla="*/ 21 h 21"/>
                <a:gd name="T4" fmla="*/ 414 w 425"/>
                <a:gd name="T5" fmla="*/ 21 h 21"/>
                <a:gd name="T6" fmla="*/ 425 w 425"/>
                <a:gd name="T7" fmla="*/ 16 h 21"/>
                <a:gd name="T8" fmla="*/ 42 w 425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5" h="21">
                  <a:moveTo>
                    <a:pt x="42" y="0"/>
                  </a:moveTo>
                  <a:cubicBezTo>
                    <a:pt x="15" y="7"/>
                    <a:pt x="0" y="14"/>
                    <a:pt x="0" y="21"/>
                  </a:cubicBezTo>
                  <a:cubicBezTo>
                    <a:pt x="414" y="21"/>
                    <a:pt x="414" y="21"/>
                    <a:pt x="414" y="21"/>
                  </a:cubicBezTo>
                  <a:cubicBezTo>
                    <a:pt x="414" y="19"/>
                    <a:pt x="418" y="18"/>
                    <a:pt x="425" y="16"/>
                  </a:cubicBezTo>
                  <a:lnTo>
                    <a:pt x="4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4" name="Rectangle 261"/>
            <p:cNvSpPr>
              <a:spLocks noChangeArrowheads="1"/>
            </p:cNvSpPr>
            <p:nvPr/>
          </p:nvSpPr>
          <p:spPr bwMode="auto">
            <a:xfrm>
              <a:off x="5276822" y="3282713"/>
              <a:ext cx="735239" cy="67453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5" name="Freeform 262"/>
            <p:cNvSpPr/>
            <p:nvPr/>
          </p:nvSpPr>
          <p:spPr bwMode="auto">
            <a:xfrm>
              <a:off x="5351770" y="3180034"/>
              <a:ext cx="679778" cy="93685"/>
            </a:xfrm>
            <a:custGeom>
              <a:avLst/>
              <a:gdLst>
                <a:gd name="T0" fmla="*/ 907 w 907"/>
                <a:gd name="T1" fmla="*/ 125 h 125"/>
                <a:gd name="T2" fmla="*/ 0 w 907"/>
                <a:gd name="T3" fmla="*/ 87 h 125"/>
                <a:gd name="T4" fmla="*/ 0 w 907"/>
                <a:gd name="T5" fmla="*/ 0 h 125"/>
                <a:gd name="T6" fmla="*/ 907 w 907"/>
                <a:gd name="T7" fmla="*/ 35 h 125"/>
                <a:gd name="T8" fmla="*/ 907 w 907"/>
                <a:gd name="T9" fmla="*/ 125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5" h="125">
                  <a:moveTo>
                    <a:pt x="907" y="125"/>
                  </a:moveTo>
                  <a:lnTo>
                    <a:pt x="0" y="87"/>
                  </a:lnTo>
                  <a:lnTo>
                    <a:pt x="0" y="0"/>
                  </a:lnTo>
                  <a:lnTo>
                    <a:pt x="907" y="35"/>
                  </a:lnTo>
                  <a:lnTo>
                    <a:pt x="907" y="12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6" name="Freeform 263"/>
            <p:cNvSpPr/>
            <p:nvPr/>
          </p:nvSpPr>
          <p:spPr bwMode="auto">
            <a:xfrm>
              <a:off x="5569868" y="3080353"/>
              <a:ext cx="518640" cy="119167"/>
            </a:xfrm>
            <a:custGeom>
              <a:avLst/>
              <a:gdLst>
                <a:gd name="T0" fmla="*/ 692 w 692"/>
                <a:gd name="T1" fmla="*/ 159 h 159"/>
                <a:gd name="T2" fmla="*/ 0 w 692"/>
                <a:gd name="T3" fmla="*/ 88 h 159"/>
                <a:gd name="T4" fmla="*/ 0 w 692"/>
                <a:gd name="T5" fmla="*/ 0 h 159"/>
                <a:gd name="T6" fmla="*/ 692 w 692"/>
                <a:gd name="T7" fmla="*/ 69 h 159"/>
                <a:gd name="T8" fmla="*/ 692 w 692"/>
                <a:gd name="T9" fmla="*/ 159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2" h="159">
                  <a:moveTo>
                    <a:pt x="692" y="159"/>
                  </a:moveTo>
                  <a:lnTo>
                    <a:pt x="0" y="88"/>
                  </a:lnTo>
                  <a:lnTo>
                    <a:pt x="0" y="0"/>
                  </a:lnTo>
                  <a:lnTo>
                    <a:pt x="692" y="69"/>
                  </a:lnTo>
                  <a:lnTo>
                    <a:pt x="692" y="15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7" name="Freeform 264"/>
            <p:cNvSpPr/>
            <p:nvPr/>
          </p:nvSpPr>
          <p:spPr bwMode="auto">
            <a:xfrm>
              <a:off x="5887648" y="2991915"/>
              <a:ext cx="284053" cy="134906"/>
            </a:xfrm>
            <a:custGeom>
              <a:avLst/>
              <a:gdLst>
                <a:gd name="T0" fmla="*/ 379 w 379"/>
                <a:gd name="T1" fmla="*/ 180 h 180"/>
                <a:gd name="T2" fmla="*/ 0 w 379"/>
                <a:gd name="T3" fmla="*/ 90 h 180"/>
                <a:gd name="T4" fmla="*/ 0 w 379"/>
                <a:gd name="T5" fmla="*/ 0 h 180"/>
                <a:gd name="T6" fmla="*/ 379 w 379"/>
                <a:gd name="T7" fmla="*/ 90 h 180"/>
                <a:gd name="T8" fmla="*/ 379 w 379"/>
                <a:gd name="T9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9" h="180">
                  <a:moveTo>
                    <a:pt x="379" y="180"/>
                  </a:moveTo>
                  <a:lnTo>
                    <a:pt x="0" y="90"/>
                  </a:lnTo>
                  <a:lnTo>
                    <a:pt x="0" y="0"/>
                  </a:lnTo>
                  <a:lnTo>
                    <a:pt x="379" y="90"/>
                  </a:lnTo>
                  <a:lnTo>
                    <a:pt x="379" y="18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8" name="Freeform 265"/>
            <p:cNvSpPr/>
            <p:nvPr/>
          </p:nvSpPr>
          <p:spPr bwMode="auto">
            <a:xfrm>
              <a:off x="5566121" y="3434857"/>
              <a:ext cx="522387" cy="116919"/>
            </a:xfrm>
            <a:custGeom>
              <a:avLst/>
              <a:gdLst>
                <a:gd name="T0" fmla="*/ 697 w 697"/>
                <a:gd name="T1" fmla="*/ 88 h 156"/>
                <a:gd name="T2" fmla="*/ 0 w 697"/>
                <a:gd name="T3" fmla="*/ 156 h 156"/>
                <a:gd name="T4" fmla="*/ 0 w 697"/>
                <a:gd name="T5" fmla="*/ 69 h 156"/>
                <a:gd name="T6" fmla="*/ 697 w 697"/>
                <a:gd name="T7" fmla="*/ 0 h 156"/>
                <a:gd name="T8" fmla="*/ 697 w 697"/>
                <a:gd name="T9" fmla="*/ 88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7" h="156">
                  <a:moveTo>
                    <a:pt x="697" y="88"/>
                  </a:moveTo>
                  <a:lnTo>
                    <a:pt x="0" y="156"/>
                  </a:lnTo>
                  <a:lnTo>
                    <a:pt x="0" y="69"/>
                  </a:lnTo>
                  <a:lnTo>
                    <a:pt x="697" y="0"/>
                  </a:lnTo>
                  <a:lnTo>
                    <a:pt x="697" y="8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9" name="Freeform 266"/>
            <p:cNvSpPr/>
            <p:nvPr/>
          </p:nvSpPr>
          <p:spPr bwMode="auto">
            <a:xfrm>
              <a:off x="5895143" y="3507556"/>
              <a:ext cx="276558" cy="133407"/>
            </a:xfrm>
            <a:custGeom>
              <a:avLst/>
              <a:gdLst>
                <a:gd name="T0" fmla="*/ 369 w 369"/>
                <a:gd name="T1" fmla="*/ 88 h 178"/>
                <a:gd name="T2" fmla="*/ 0 w 369"/>
                <a:gd name="T3" fmla="*/ 178 h 178"/>
                <a:gd name="T4" fmla="*/ 0 w 369"/>
                <a:gd name="T5" fmla="*/ 88 h 178"/>
                <a:gd name="T6" fmla="*/ 369 w 369"/>
                <a:gd name="T7" fmla="*/ 0 h 178"/>
                <a:gd name="T8" fmla="*/ 369 w 369"/>
                <a:gd name="T9" fmla="*/ 88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9" h="178">
                  <a:moveTo>
                    <a:pt x="369" y="88"/>
                  </a:moveTo>
                  <a:lnTo>
                    <a:pt x="0" y="178"/>
                  </a:lnTo>
                  <a:lnTo>
                    <a:pt x="0" y="88"/>
                  </a:lnTo>
                  <a:lnTo>
                    <a:pt x="369" y="0"/>
                  </a:lnTo>
                  <a:lnTo>
                    <a:pt x="369" y="8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0" name="Freeform 267"/>
            <p:cNvSpPr/>
            <p:nvPr/>
          </p:nvSpPr>
          <p:spPr bwMode="auto">
            <a:xfrm>
              <a:off x="5354768" y="3426613"/>
              <a:ext cx="733740" cy="59958"/>
            </a:xfrm>
            <a:custGeom>
              <a:avLst/>
              <a:gdLst>
                <a:gd name="T0" fmla="*/ 382 w 413"/>
                <a:gd name="T1" fmla="*/ 0 h 34"/>
                <a:gd name="T2" fmla="*/ 413 w 413"/>
                <a:gd name="T3" fmla="*/ 5 h 34"/>
                <a:gd name="T4" fmla="*/ 121 w 413"/>
                <a:gd name="T5" fmla="*/ 34 h 34"/>
                <a:gd name="T6" fmla="*/ 0 w 413"/>
                <a:gd name="T7" fmla="*/ 16 h 34"/>
                <a:gd name="T8" fmla="*/ 382 w 413"/>
                <a:gd name="T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2" h="34">
                  <a:moveTo>
                    <a:pt x="382" y="0"/>
                  </a:moveTo>
                  <a:cubicBezTo>
                    <a:pt x="389" y="2"/>
                    <a:pt x="400" y="4"/>
                    <a:pt x="413" y="5"/>
                  </a:cubicBezTo>
                  <a:cubicBezTo>
                    <a:pt x="121" y="34"/>
                    <a:pt x="121" y="34"/>
                    <a:pt x="121" y="34"/>
                  </a:cubicBezTo>
                  <a:cubicBezTo>
                    <a:pt x="70" y="29"/>
                    <a:pt x="28" y="23"/>
                    <a:pt x="0" y="16"/>
                  </a:cubicBezTo>
                  <a:lnTo>
                    <a:pt x="38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1" name="Freeform 268"/>
            <p:cNvSpPr/>
            <p:nvPr/>
          </p:nvSpPr>
          <p:spPr bwMode="auto">
            <a:xfrm>
              <a:off x="5566121" y="3500811"/>
              <a:ext cx="605579" cy="72699"/>
            </a:xfrm>
            <a:custGeom>
              <a:avLst/>
              <a:gdLst>
                <a:gd name="T0" fmla="*/ 293 w 341"/>
                <a:gd name="T1" fmla="*/ 0 h 41"/>
                <a:gd name="T2" fmla="*/ 341 w 341"/>
                <a:gd name="T3" fmla="*/ 4 h 41"/>
                <a:gd name="T4" fmla="*/ 185 w 341"/>
                <a:gd name="T5" fmla="*/ 41 h 41"/>
                <a:gd name="T6" fmla="*/ 0 w 341"/>
                <a:gd name="T7" fmla="*/ 29 h 41"/>
                <a:gd name="T8" fmla="*/ 293 w 341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1" h="41">
                  <a:moveTo>
                    <a:pt x="293" y="0"/>
                  </a:moveTo>
                  <a:cubicBezTo>
                    <a:pt x="306" y="2"/>
                    <a:pt x="323" y="3"/>
                    <a:pt x="341" y="4"/>
                  </a:cubicBezTo>
                  <a:cubicBezTo>
                    <a:pt x="185" y="41"/>
                    <a:pt x="185" y="41"/>
                    <a:pt x="185" y="41"/>
                  </a:cubicBezTo>
                  <a:cubicBezTo>
                    <a:pt x="115" y="39"/>
                    <a:pt x="52" y="34"/>
                    <a:pt x="0" y="29"/>
                  </a:cubicBezTo>
                  <a:lnTo>
                    <a:pt x="29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2" name="Freeform 269"/>
            <p:cNvSpPr/>
            <p:nvPr/>
          </p:nvSpPr>
          <p:spPr bwMode="auto">
            <a:xfrm>
              <a:off x="5895143" y="3573511"/>
              <a:ext cx="376239" cy="74198"/>
            </a:xfrm>
            <a:custGeom>
              <a:avLst/>
              <a:gdLst>
                <a:gd name="T0" fmla="*/ 156 w 212"/>
                <a:gd name="T1" fmla="*/ 0 h 42"/>
                <a:gd name="T2" fmla="*/ 212 w 212"/>
                <a:gd name="T3" fmla="*/ 1 h 42"/>
                <a:gd name="T4" fmla="*/ 212 w 212"/>
                <a:gd name="T5" fmla="*/ 42 h 42"/>
                <a:gd name="T6" fmla="*/ 0 w 212"/>
                <a:gd name="T7" fmla="*/ 38 h 42"/>
                <a:gd name="T8" fmla="*/ 156 w 212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1" h="42">
                  <a:moveTo>
                    <a:pt x="156" y="0"/>
                  </a:moveTo>
                  <a:cubicBezTo>
                    <a:pt x="173" y="1"/>
                    <a:pt x="192" y="1"/>
                    <a:pt x="212" y="1"/>
                  </a:cubicBezTo>
                  <a:cubicBezTo>
                    <a:pt x="212" y="42"/>
                    <a:pt x="212" y="42"/>
                    <a:pt x="212" y="42"/>
                  </a:cubicBezTo>
                  <a:cubicBezTo>
                    <a:pt x="137" y="42"/>
                    <a:pt x="65" y="41"/>
                    <a:pt x="0" y="38"/>
                  </a:cubicBezTo>
                  <a:lnTo>
                    <a:pt x="15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3" name="Freeform 270"/>
            <p:cNvSpPr/>
            <p:nvPr/>
          </p:nvSpPr>
          <p:spPr bwMode="auto">
            <a:xfrm>
              <a:off x="6512714" y="3817841"/>
              <a:ext cx="756225" cy="37474"/>
            </a:xfrm>
            <a:custGeom>
              <a:avLst/>
              <a:gdLst>
                <a:gd name="T0" fmla="*/ 11 w 426"/>
                <a:gd name="T1" fmla="*/ 0 h 21"/>
                <a:gd name="T2" fmla="*/ 426 w 426"/>
                <a:gd name="T3" fmla="*/ 0 h 21"/>
                <a:gd name="T4" fmla="*/ 383 w 426"/>
                <a:gd name="T5" fmla="*/ 21 h 21"/>
                <a:gd name="T6" fmla="*/ 0 w 426"/>
                <a:gd name="T7" fmla="*/ 6 h 21"/>
                <a:gd name="T8" fmla="*/ 11 w 426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6" h="21">
                  <a:moveTo>
                    <a:pt x="11" y="0"/>
                  </a:moveTo>
                  <a:cubicBezTo>
                    <a:pt x="426" y="0"/>
                    <a:pt x="426" y="0"/>
                    <a:pt x="426" y="0"/>
                  </a:cubicBezTo>
                  <a:cubicBezTo>
                    <a:pt x="426" y="8"/>
                    <a:pt x="410" y="15"/>
                    <a:pt x="383" y="21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7" y="4"/>
                    <a:pt x="11" y="2"/>
                    <a:pt x="1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4" name="Freeform 271"/>
            <p:cNvSpPr/>
            <p:nvPr/>
          </p:nvSpPr>
          <p:spPr bwMode="auto">
            <a:xfrm>
              <a:off x="6455753" y="3761630"/>
              <a:ext cx="736738" cy="58459"/>
            </a:xfrm>
            <a:custGeom>
              <a:avLst/>
              <a:gdLst>
                <a:gd name="T0" fmla="*/ 32 w 415"/>
                <a:gd name="T1" fmla="*/ 0 h 33"/>
                <a:gd name="T2" fmla="*/ 415 w 415"/>
                <a:gd name="T3" fmla="*/ 15 h 33"/>
                <a:gd name="T4" fmla="*/ 293 w 415"/>
                <a:gd name="T5" fmla="*/ 33 h 33"/>
                <a:gd name="T6" fmla="*/ 0 w 415"/>
                <a:gd name="T7" fmla="*/ 5 h 33"/>
                <a:gd name="T8" fmla="*/ 32 w 415"/>
                <a:gd name="T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5" h="33">
                  <a:moveTo>
                    <a:pt x="32" y="0"/>
                  </a:moveTo>
                  <a:cubicBezTo>
                    <a:pt x="415" y="15"/>
                    <a:pt x="415" y="15"/>
                    <a:pt x="415" y="15"/>
                  </a:cubicBezTo>
                  <a:cubicBezTo>
                    <a:pt x="387" y="22"/>
                    <a:pt x="345" y="28"/>
                    <a:pt x="293" y="33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4" y="3"/>
                    <a:pt x="25" y="2"/>
                    <a:pt x="3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5" name="Freeform 272"/>
            <p:cNvSpPr/>
            <p:nvPr/>
          </p:nvSpPr>
          <p:spPr bwMode="auto">
            <a:xfrm>
              <a:off x="6372561" y="3702421"/>
              <a:ext cx="603331" cy="72699"/>
            </a:xfrm>
            <a:custGeom>
              <a:avLst/>
              <a:gdLst>
                <a:gd name="T0" fmla="*/ 47 w 340"/>
                <a:gd name="T1" fmla="*/ 0 h 41"/>
                <a:gd name="T2" fmla="*/ 340 w 340"/>
                <a:gd name="T3" fmla="*/ 29 h 41"/>
                <a:gd name="T4" fmla="*/ 160 w 340"/>
                <a:gd name="T5" fmla="*/ 41 h 41"/>
                <a:gd name="T6" fmla="*/ 0 w 340"/>
                <a:gd name="T7" fmla="*/ 3 h 41"/>
                <a:gd name="T8" fmla="*/ 47 w 340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41">
                  <a:moveTo>
                    <a:pt x="47" y="0"/>
                  </a:moveTo>
                  <a:cubicBezTo>
                    <a:pt x="340" y="29"/>
                    <a:pt x="340" y="29"/>
                    <a:pt x="340" y="29"/>
                  </a:cubicBezTo>
                  <a:cubicBezTo>
                    <a:pt x="289" y="34"/>
                    <a:pt x="228" y="38"/>
                    <a:pt x="160" y="4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8" y="2"/>
                    <a:pt x="34" y="1"/>
                    <a:pt x="4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6" name="Freeform 273"/>
            <p:cNvSpPr/>
            <p:nvPr/>
          </p:nvSpPr>
          <p:spPr bwMode="auto">
            <a:xfrm>
              <a:off x="6271381" y="3640964"/>
              <a:ext cx="385232" cy="74198"/>
            </a:xfrm>
            <a:custGeom>
              <a:avLst/>
              <a:gdLst>
                <a:gd name="T0" fmla="*/ 57 w 217"/>
                <a:gd name="T1" fmla="*/ 0 h 42"/>
                <a:gd name="T2" fmla="*/ 217 w 217"/>
                <a:gd name="T3" fmla="*/ 38 h 42"/>
                <a:gd name="T4" fmla="*/ 0 w 217"/>
                <a:gd name="T5" fmla="*/ 42 h 42"/>
                <a:gd name="T6" fmla="*/ 0 w 217"/>
                <a:gd name="T7" fmla="*/ 1 h 42"/>
                <a:gd name="T8" fmla="*/ 57 w 217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" h="42">
                  <a:moveTo>
                    <a:pt x="57" y="0"/>
                  </a:moveTo>
                  <a:cubicBezTo>
                    <a:pt x="217" y="38"/>
                    <a:pt x="217" y="38"/>
                    <a:pt x="217" y="38"/>
                  </a:cubicBezTo>
                  <a:cubicBezTo>
                    <a:pt x="150" y="40"/>
                    <a:pt x="77" y="42"/>
                    <a:pt x="0" y="4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20" y="1"/>
                    <a:pt x="39" y="1"/>
                    <a:pt x="5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7" name="Freeform 274"/>
            <p:cNvSpPr/>
            <p:nvPr/>
          </p:nvSpPr>
          <p:spPr bwMode="auto">
            <a:xfrm>
              <a:off x="5566121" y="2357856"/>
              <a:ext cx="522387" cy="116919"/>
            </a:xfrm>
            <a:custGeom>
              <a:avLst/>
              <a:gdLst>
                <a:gd name="T0" fmla="*/ 697 w 697"/>
                <a:gd name="T1" fmla="*/ 87 h 156"/>
                <a:gd name="T2" fmla="*/ 0 w 697"/>
                <a:gd name="T3" fmla="*/ 156 h 156"/>
                <a:gd name="T4" fmla="*/ 0 w 697"/>
                <a:gd name="T5" fmla="*/ 68 h 156"/>
                <a:gd name="T6" fmla="*/ 697 w 697"/>
                <a:gd name="T7" fmla="*/ 0 h 156"/>
                <a:gd name="T8" fmla="*/ 697 w 697"/>
                <a:gd name="T9" fmla="*/ 87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7" h="156">
                  <a:moveTo>
                    <a:pt x="697" y="87"/>
                  </a:moveTo>
                  <a:lnTo>
                    <a:pt x="0" y="156"/>
                  </a:lnTo>
                  <a:lnTo>
                    <a:pt x="0" y="68"/>
                  </a:lnTo>
                  <a:lnTo>
                    <a:pt x="697" y="0"/>
                  </a:lnTo>
                  <a:lnTo>
                    <a:pt x="697" y="8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8" name="Freeform 275"/>
            <p:cNvSpPr/>
            <p:nvPr/>
          </p:nvSpPr>
          <p:spPr bwMode="auto">
            <a:xfrm>
              <a:off x="5895143" y="2428307"/>
              <a:ext cx="276558" cy="134906"/>
            </a:xfrm>
            <a:custGeom>
              <a:avLst/>
              <a:gdLst>
                <a:gd name="T0" fmla="*/ 369 w 369"/>
                <a:gd name="T1" fmla="*/ 90 h 180"/>
                <a:gd name="T2" fmla="*/ 0 w 369"/>
                <a:gd name="T3" fmla="*/ 180 h 180"/>
                <a:gd name="T4" fmla="*/ 0 w 369"/>
                <a:gd name="T5" fmla="*/ 90 h 180"/>
                <a:gd name="T6" fmla="*/ 369 w 369"/>
                <a:gd name="T7" fmla="*/ 0 h 180"/>
                <a:gd name="T8" fmla="*/ 369 w 369"/>
                <a:gd name="T9" fmla="*/ 9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9" h="180">
                  <a:moveTo>
                    <a:pt x="369" y="90"/>
                  </a:moveTo>
                  <a:lnTo>
                    <a:pt x="0" y="180"/>
                  </a:lnTo>
                  <a:lnTo>
                    <a:pt x="0" y="90"/>
                  </a:lnTo>
                  <a:lnTo>
                    <a:pt x="369" y="0"/>
                  </a:lnTo>
                  <a:lnTo>
                    <a:pt x="369" y="9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9" name="Freeform 276"/>
            <p:cNvSpPr/>
            <p:nvPr/>
          </p:nvSpPr>
          <p:spPr bwMode="auto">
            <a:xfrm>
              <a:off x="5354768" y="2348862"/>
              <a:ext cx="733740" cy="59958"/>
            </a:xfrm>
            <a:custGeom>
              <a:avLst/>
              <a:gdLst>
                <a:gd name="T0" fmla="*/ 382 w 413"/>
                <a:gd name="T1" fmla="*/ 0 h 34"/>
                <a:gd name="T2" fmla="*/ 413 w 413"/>
                <a:gd name="T3" fmla="*/ 5 h 34"/>
                <a:gd name="T4" fmla="*/ 121 w 413"/>
                <a:gd name="T5" fmla="*/ 34 h 34"/>
                <a:gd name="T6" fmla="*/ 0 w 413"/>
                <a:gd name="T7" fmla="*/ 16 h 34"/>
                <a:gd name="T8" fmla="*/ 382 w 413"/>
                <a:gd name="T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2" h="34">
                  <a:moveTo>
                    <a:pt x="382" y="0"/>
                  </a:moveTo>
                  <a:cubicBezTo>
                    <a:pt x="389" y="2"/>
                    <a:pt x="400" y="4"/>
                    <a:pt x="413" y="5"/>
                  </a:cubicBezTo>
                  <a:cubicBezTo>
                    <a:pt x="121" y="34"/>
                    <a:pt x="121" y="34"/>
                    <a:pt x="121" y="34"/>
                  </a:cubicBezTo>
                  <a:cubicBezTo>
                    <a:pt x="70" y="29"/>
                    <a:pt x="28" y="23"/>
                    <a:pt x="0" y="16"/>
                  </a:cubicBezTo>
                  <a:lnTo>
                    <a:pt x="38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0" name="Freeform 277"/>
            <p:cNvSpPr/>
            <p:nvPr/>
          </p:nvSpPr>
          <p:spPr bwMode="auto">
            <a:xfrm>
              <a:off x="5566121" y="2423060"/>
              <a:ext cx="605579" cy="72699"/>
            </a:xfrm>
            <a:custGeom>
              <a:avLst/>
              <a:gdLst>
                <a:gd name="T0" fmla="*/ 293 w 341"/>
                <a:gd name="T1" fmla="*/ 0 h 41"/>
                <a:gd name="T2" fmla="*/ 341 w 341"/>
                <a:gd name="T3" fmla="*/ 4 h 41"/>
                <a:gd name="T4" fmla="*/ 185 w 341"/>
                <a:gd name="T5" fmla="*/ 41 h 41"/>
                <a:gd name="T6" fmla="*/ 0 w 341"/>
                <a:gd name="T7" fmla="*/ 29 h 41"/>
                <a:gd name="T8" fmla="*/ 293 w 341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1" h="41">
                  <a:moveTo>
                    <a:pt x="293" y="0"/>
                  </a:moveTo>
                  <a:cubicBezTo>
                    <a:pt x="306" y="2"/>
                    <a:pt x="323" y="3"/>
                    <a:pt x="341" y="4"/>
                  </a:cubicBezTo>
                  <a:cubicBezTo>
                    <a:pt x="185" y="41"/>
                    <a:pt x="185" y="41"/>
                    <a:pt x="185" y="41"/>
                  </a:cubicBezTo>
                  <a:cubicBezTo>
                    <a:pt x="115" y="38"/>
                    <a:pt x="52" y="34"/>
                    <a:pt x="0" y="29"/>
                  </a:cubicBezTo>
                  <a:lnTo>
                    <a:pt x="29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1" name="Freeform 278"/>
            <p:cNvSpPr/>
            <p:nvPr/>
          </p:nvSpPr>
          <p:spPr bwMode="auto">
            <a:xfrm>
              <a:off x="5895143" y="2495760"/>
              <a:ext cx="376239" cy="74198"/>
            </a:xfrm>
            <a:custGeom>
              <a:avLst/>
              <a:gdLst>
                <a:gd name="T0" fmla="*/ 156 w 212"/>
                <a:gd name="T1" fmla="*/ 0 h 42"/>
                <a:gd name="T2" fmla="*/ 212 w 212"/>
                <a:gd name="T3" fmla="*/ 1 h 42"/>
                <a:gd name="T4" fmla="*/ 212 w 212"/>
                <a:gd name="T5" fmla="*/ 42 h 42"/>
                <a:gd name="T6" fmla="*/ 0 w 212"/>
                <a:gd name="T7" fmla="*/ 38 h 42"/>
                <a:gd name="T8" fmla="*/ 156 w 212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1" h="42">
                  <a:moveTo>
                    <a:pt x="156" y="0"/>
                  </a:moveTo>
                  <a:cubicBezTo>
                    <a:pt x="173" y="1"/>
                    <a:pt x="192" y="1"/>
                    <a:pt x="212" y="1"/>
                  </a:cubicBezTo>
                  <a:cubicBezTo>
                    <a:pt x="212" y="42"/>
                    <a:pt x="212" y="42"/>
                    <a:pt x="212" y="42"/>
                  </a:cubicBezTo>
                  <a:cubicBezTo>
                    <a:pt x="137" y="42"/>
                    <a:pt x="65" y="41"/>
                    <a:pt x="0" y="38"/>
                  </a:cubicBezTo>
                  <a:lnTo>
                    <a:pt x="15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2" name="Freeform 279"/>
            <p:cNvSpPr/>
            <p:nvPr/>
          </p:nvSpPr>
          <p:spPr bwMode="auto">
            <a:xfrm>
              <a:off x="6512714" y="2740090"/>
              <a:ext cx="756225" cy="37474"/>
            </a:xfrm>
            <a:custGeom>
              <a:avLst/>
              <a:gdLst>
                <a:gd name="T0" fmla="*/ 11 w 426"/>
                <a:gd name="T1" fmla="*/ 0 h 21"/>
                <a:gd name="T2" fmla="*/ 426 w 426"/>
                <a:gd name="T3" fmla="*/ 0 h 21"/>
                <a:gd name="T4" fmla="*/ 383 w 426"/>
                <a:gd name="T5" fmla="*/ 21 h 21"/>
                <a:gd name="T6" fmla="*/ 0 w 426"/>
                <a:gd name="T7" fmla="*/ 6 h 21"/>
                <a:gd name="T8" fmla="*/ 11 w 426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6" h="21">
                  <a:moveTo>
                    <a:pt x="11" y="0"/>
                  </a:moveTo>
                  <a:cubicBezTo>
                    <a:pt x="426" y="0"/>
                    <a:pt x="426" y="0"/>
                    <a:pt x="426" y="0"/>
                  </a:cubicBezTo>
                  <a:cubicBezTo>
                    <a:pt x="426" y="7"/>
                    <a:pt x="410" y="15"/>
                    <a:pt x="383" y="21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7" y="4"/>
                    <a:pt x="11" y="2"/>
                    <a:pt x="1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3" name="Freeform 280"/>
            <p:cNvSpPr/>
            <p:nvPr/>
          </p:nvSpPr>
          <p:spPr bwMode="auto">
            <a:xfrm>
              <a:off x="6455753" y="2683879"/>
              <a:ext cx="736738" cy="58459"/>
            </a:xfrm>
            <a:custGeom>
              <a:avLst/>
              <a:gdLst>
                <a:gd name="T0" fmla="*/ 32 w 415"/>
                <a:gd name="T1" fmla="*/ 0 h 33"/>
                <a:gd name="T2" fmla="*/ 415 w 415"/>
                <a:gd name="T3" fmla="*/ 15 h 33"/>
                <a:gd name="T4" fmla="*/ 293 w 415"/>
                <a:gd name="T5" fmla="*/ 33 h 33"/>
                <a:gd name="T6" fmla="*/ 0 w 415"/>
                <a:gd name="T7" fmla="*/ 4 h 33"/>
                <a:gd name="T8" fmla="*/ 32 w 415"/>
                <a:gd name="T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5" h="33">
                  <a:moveTo>
                    <a:pt x="32" y="0"/>
                  </a:moveTo>
                  <a:cubicBezTo>
                    <a:pt x="415" y="15"/>
                    <a:pt x="415" y="15"/>
                    <a:pt x="415" y="15"/>
                  </a:cubicBezTo>
                  <a:cubicBezTo>
                    <a:pt x="387" y="22"/>
                    <a:pt x="345" y="28"/>
                    <a:pt x="293" y="3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4" y="3"/>
                    <a:pt x="25" y="2"/>
                    <a:pt x="3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4" name="Freeform 281"/>
            <p:cNvSpPr/>
            <p:nvPr/>
          </p:nvSpPr>
          <p:spPr bwMode="auto">
            <a:xfrm>
              <a:off x="6372561" y="2625420"/>
              <a:ext cx="603331" cy="70451"/>
            </a:xfrm>
            <a:custGeom>
              <a:avLst/>
              <a:gdLst>
                <a:gd name="T0" fmla="*/ 47 w 340"/>
                <a:gd name="T1" fmla="*/ 0 h 40"/>
                <a:gd name="T2" fmla="*/ 340 w 340"/>
                <a:gd name="T3" fmla="*/ 29 h 40"/>
                <a:gd name="T4" fmla="*/ 160 w 340"/>
                <a:gd name="T5" fmla="*/ 40 h 40"/>
                <a:gd name="T6" fmla="*/ 0 w 340"/>
                <a:gd name="T7" fmla="*/ 3 h 40"/>
                <a:gd name="T8" fmla="*/ 47 w 340"/>
                <a:gd name="T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40">
                  <a:moveTo>
                    <a:pt x="47" y="0"/>
                  </a:moveTo>
                  <a:cubicBezTo>
                    <a:pt x="340" y="29"/>
                    <a:pt x="340" y="29"/>
                    <a:pt x="340" y="29"/>
                  </a:cubicBezTo>
                  <a:cubicBezTo>
                    <a:pt x="289" y="34"/>
                    <a:pt x="228" y="38"/>
                    <a:pt x="160" y="4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8" y="2"/>
                    <a:pt x="34" y="1"/>
                    <a:pt x="4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5" name="Freeform 282"/>
            <p:cNvSpPr/>
            <p:nvPr/>
          </p:nvSpPr>
          <p:spPr bwMode="auto">
            <a:xfrm>
              <a:off x="6271381" y="2563213"/>
              <a:ext cx="385232" cy="74198"/>
            </a:xfrm>
            <a:custGeom>
              <a:avLst/>
              <a:gdLst>
                <a:gd name="T0" fmla="*/ 57 w 217"/>
                <a:gd name="T1" fmla="*/ 0 h 42"/>
                <a:gd name="T2" fmla="*/ 217 w 217"/>
                <a:gd name="T3" fmla="*/ 37 h 42"/>
                <a:gd name="T4" fmla="*/ 0 w 217"/>
                <a:gd name="T5" fmla="*/ 42 h 42"/>
                <a:gd name="T6" fmla="*/ 0 w 217"/>
                <a:gd name="T7" fmla="*/ 1 h 42"/>
                <a:gd name="T8" fmla="*/ 57 w 217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" h="42">
                  <a:moveTo>
                    <a:pt x="57" y="0"/>
                  </a:moveTo>
                  <a:cubicBezTo>
                    <a:pt x="217" y="37"/>
                    <a:pt x="217" y="37"/>
                    <a:pt x="217" y="37"/>
                  </a:cubicBezTo>
                  <a:cubicBezTo>
                    <a:pt x="150" y="40"/>
                    <a:pt x="77" y="42"/>
                    <a:pt x="0" y="4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20" y="1"/>
                    <a:pt x="39" y="1"/>
                    <a:pt x="5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6" name="Freeform 283"/>
            <p:cNvSpPr/>
            <p:nvPr/>
          </p:nvSpPr>
          <p:spPr bwMode="auto">
            <a:xfrm>
              <a:off x="6008314" y="2864503"/>
              <a:ext cx="523886" cy="542623"/>
            </a:xfrm>
            <a:custGeom>
              <a:avLst/>
              <a:gdLst>
                <a:gd name="T0" fmla="*/ 284 w 295"/>
                <a:gd name="T1" fmla="*/ 4 h 306"/>
                <a:gd name="T2" fmla="*/ 253 w 295"/>
                <a:gd name="T3" fmla="*/ 0 h 306"/>
                <a:gd name="T4" fmla="*/ 253 w 295"/>
                <a:gd name="T5" fmla="*/ 38 h 306"/>
                <a:gd name="T6" fmla="*/ 242 w 295"/>
                <a:gd name="T7" fmla="*/ 37 h 306"/>
                <a:gd name="T8" fmla="*/ 232 w 295"/>
                <a:gd name="T9" fmla="*/ 36 h 306"/>
                <a:gd name="T10" fmla="*/ 222 w 295"/>
                <a:gd name="T11" fmla="*/ 35 h 306"/>
                <a:gd name="T12" fmla="*/ 213 w 295"/>
                <a:gd name="T13" fmla="*/ 35 h 306"/>
                <a:gd name="T14" fmla="*/ 205 w 295"/>
                <a:gd name="T15" fmla="*/ 35 h 306"/>
                <a:gd name="T16" fmla="*/ 205 w 295"/>
                <a:gd name="T17" fmla="*/ 72 h 306"/>
                <a:gd name="T18" fmla="*/ 203 w 295"/>
                <a:gd name="T19" fmla="*/ 72 h 306"/>
                <a:gd name="T20" fmla="*/ 194 w 295"/>
                <a:gd name="T21" fmla="*/ 72 h 306"/>
                <a:gd name="T22" fmla="*/ 185 w 295"/>
                <a:gd name="T23" fmla="*/ 72 h 306"/>
                <a:gd name="T24" fmla="*/ 176 w 295"/>
                <a:gd name="T25" fmla="*/ 71 h 306"/>
                <a:gd name="T26" fmla="*/ 166 w 295"/>
                <a:gd name="T27" fmla="*/ 71 h 306"/>
                <a:gd name="T28" fmla="*/ 156 w 295"/>
                <a:gd name="T29" fmla="*/ 71 h 306"/>
                <a:gd name="T30" fmla="*/ 149 w 295"/>
                <a:gd name="T31" fmla="*/ 71 h 306"/>
                <a:gd name="T32" fmla="*/ 149 w 295"/>
                <a:gd name="T33" fmla="*/ 109 h 306"/>
                <a:gd name="T34" fmla="*/ 146 w 295"/>
                <a:gd name="T35" fmla="*/ 109 h 306"/>
                <a:gd name="T36" fmla="*/ 135 w 295"/>
                <a:gd name="T37" fmla="*/ 109 h 306"/>
                <a:gd name="T38" fmla="*/ 122 w 295"/>
                <a:gd name="T39" fmla="*/ 109 h 306"/>
                <a:gd name="T40" fmla="*/ 106 w 295"/>
                <a:gd name="T41" fmla="*/ 110 h 306"/>
                <a:gd name="T42" fmla="*/ 92 w 295"/>
                <a:gd name="T43" fmla="*/ 110 h 306"/>
                <a:gd name="T44" fmla="*/ 92 w 295"/>
                <a:gd name="T45" fmla="*/ 148 h 306"/>
                <a:gd name="T46" fmla="*/ 54 w 295"/>
                <a:gd name="T47" fmla="*/ 150 h 306"/>
                <a:gd name="T48" fmla="*/ 45 w 295"/>
                <a:gd name="T49" fmla="*/ 151 h 306"/>
                <a:gd name="T50" fmla="*/ 45 w 295"/>
                <a:gd name="T51" fmla="*/ 188 h 306"/>
                <a:gd name="T52" fmla="*/ 40 w 295"/>
                <a:gd name="T53" fmla="*/ 188 h 306"/>
                <a:gd name="T54" fmla="*/ 31 w 295"/>
                <a:gd name="T55" fmla="*/ 190 h 306"/>
                <a:gd name="T56" fmla="*/ 24 w 295"/>
                <a:gd name="T57" fmla="*/ 191 h 306"/>
                <a:gd name="T58" fmla="*/ 19 w 295"/>
                <a:gd name="T59" fmla="*/ 192 h 306"/>
                <a:gd name="T60" fmla="*/ 14 w 295"/>
                <a:gd name="T61" fmla="*/ 192 h 306"/>
                <a:gd name="T62" fmla="*/ 13 w 295"/>
                <a:gd name="T63" fmla="*/ 193 h 306"/>
                <a:gd name="T64" fmla="*/ 13 w 295"/>
                <a:gd name="T65" fmla="*/ 231 h 306"/>
                <a:gd name="T66" fmla="*/ 13 w 295"/>
                <a:gd name="T67" fmla="*/ 231 h 306"/>
                <a:gd name="T68" fmla="*/ 11 w 295"/>
                <a:gd name="T69" fmla="*/ 231 h 306"/>
                <a:gd name="T70" fmla="*/ 8 w 295"/>
                <a:gd name="T71" fmla="*/ 232 h 306"/>
                <a:gd name="T72" fmla="*/ 5 w 295"/>
                <a:gd name="T73" fmla="*/ 233 h 306"/>
                <a:gd name="T74" fmla="*/ 4 w 295"/>
                <a:gd name="T75" fmla="*/ 234 h 306"/>
                <a:gd name="T76" fmla="*/ 2 w 295"/>
                <a:gd name="T77" fmla="*/ 235 h 306"/>
                <a:gd name="T78" fmla="*/ 2 w 295"/>
                <a:gd name="T79" fmla="*/ 236 h 306"/>
                <a:gd name="T80" fmla="*/ 2 w 295"/>
                <a:gd name="T81" fmla="*/ 274 h 306"/>
                <a:gd name="T82" fmla="*/ 13 w 295"/>
                <a:gd name="T83" fmla="*/ 306 h 306"/>
                <a:gd name="T84" fmla="*/ 127 w 295"/>
                <a:gd name="T85" fmla="*/ 176 h 306"/>
                <a:gd name="T86" fmla="*/ 127 w 295"/>
                <a:gd name="T87" fmla="*/ 176 h 306"/>
                <a:gd name="T88" fmla="*/ 284 w 295"/>
                <a:gd name="T89" fmla="*/ 4 h 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5" h="306">
                  <a:moveTo>
                    <a:pt x="284" y="4"/>
                  </a:moveTo>
                  <a:cubicBezTo>
                    <a:pt x="276" y="3"/>
                    <a:pt x="266" y="1"/>
                    <a:pt x="253" y="0"/>
                  </a:cubicBezTo>
                  <a:cubicBezTo>
                    <a:pt x="253" y="38"/>
                    <a:pt x="253" y="38"/>
                    <a:pt x="253" y="38"/>
                  </a:cubicBezTo>
                  <a:cubicBezTo>
                    <a:pt x="250" y="37"/>
                    <a:pt x="246" y="37"/>
                    <a:pt x="242" y="37"/>
                  </a:cubicBezTo>
                  <a:cubicBezTo>
                    <a:pt x="239" y="36"/>
                    <a:pt x="235" y="36"/>
                    <a:pt x="232" y="36"/>
                  </a:cubicBezTo>
                  <a:cubicBezTo>
                    <a:pt x="228" y="36"/>
                    <a:pt x="225" y="36"/>
                    <a:pt x="222" y="35"/>
                  </a:cubicBezTo>
                  <a:cubicBezTo>
                    <a:pt x="219" y="35"/>
                    <a:pt x="216" y="35"/>
                    <a:pt x="213" y="35"/>
                  </a:cubicBezTo>
                  <a:cubicBezTo>
                    <a:pt x="210" y="35"/>
                    <a:pt x="208" y="35"/>
                    <a:pt x="205" y="35"/>
                  </a:cubicBezTo>
                  <a:cubicBezTo>
                    <a:pt x="205" y="72"/>
                    <a:pt x="205" y="72"/>
                    <a:pt x="205" y="72"/>
                  </a:cubicBezTo>
                  <a:cubicBezTo>
                    <a:pt x="204" y="72"/>
                    <a:pt x="204" y="72"/>
                    <a:pt x="203" y="72"/>
                  </a:cubicBezTo>
                  <a:cubicBezTo>
                    <a:pt x="200" y="72"/>
                    <a:pt x="197" y="72"/>
                    <a:pt x="194" y="72"/>
                  </a:cubicBezTo>
                  <a:cubicBezTo>
                    <a:pt x="191" y="72"/>
                    <a:pt x="188" y="72"/>
                    <a:pt x="185" y="72"/>
                  </a:cubicBezTo>
                  <a:cubicBezTo>
                    <a:pt x="182" y="72"/>
                    <a:pt x="179" y="71"/>
                    <a:pt x="176" y="71"/>
                  </a:cubicBezTo>
                  <a:cubicBezTo>
                    <a:pt x="173" y="71"/>
                    <a:pt x="169" y="71"/>
                    <a:pt x="166" y="71"/>
                  </a:cubicBezTo>
                  <a:cubicBezTo>
                    <a:pt x="163" y="71"/>
                    <a:pt x="160" y="71"/>
                    <a:pt x="156" y="71"/>
                  </a:cubicBezTo>
                  <a:cubicBezTo>
                    <a:pt x="154" y="71"/>
                    <a:pt x="152" y="71"/>
                    <a:pt x="149" y="71"/>
                  </a:cubicBezTo>
                  <a:cubicBezTo>
                    <a:pt x="149" y="109"/>
                    <a:pt x="149" y="109"/>
                    <a:pt x="149" y="109"/>
                  </a:cubicBezTo>
                  <a:cubicBezTo>
                    <a:pt x="148" y="109"/>
                    <a:pt x="147" y="109"/>
                    <a:pt x="146" y="109"/>
                  </a:cubicBezTo>
                  <a:cubicBezTo>
                    <a:pt x="142" y="109"/>
                    <a:pt x="139" y="109"/>
                    <a:pt x="135" y="109"/>
                  </a:cubicBezTo>
                  <a:cubicBezTo>
                    <a:pt x="131" y="109"/>
                    <a:pt x="126" y="109"/>
                    <a:pt x="122" y="109"/>
                  </a:cubicBezTo>
                  <a:cubicBezTo>
                    <a:pt x="117" y="109"/>
                    <a:pt x="111" y="109"/>
                    <a:pt x="106" y="110"/>
                  </a:cubicBezTo>
                  <a:cubicBezTo>
                    <a:pt x="101" y="110"/>
                    <a:pt x="97" y="110"/>
                    <a:pt x="92" y="110"/>
                  </a:cubicBezTo>
                  <a:cubicBezTo>
                    <a:pt x="92" y="148"/>
                    <a:pt x="92" y="148"/>
                    <a:pt x="92" y="148"/>
                  </a:cubicBezTo>
                  <a:cubicBezTo>
                    <a:pt x="78" y="148"/>
                    <a:pt x="66" y="149"/>
                    <a:pt x="54" y="150"/>
                  </a:cubicBezTo>
                  <a:cubicBezTo>
                    <a:pt x="51" y="150"/>
                    <a:pt x="48" y="151"/>
                    <a:pt x="45" y="151"/>
                  </a:cubicBezTo>
                  <a:cubicBezTo>
                    <a:pt x="45" y="188"/>
                    <a:pt x="45" y="188"/>
                    <a:pt x="45" y="188"/>
                  </a:cubicBezTo>
                  <a:cubicBezTo>
                    <a:pt x="43" y="188"/>
                    <a:pt x="42" y="188"/>
                    <a:pt x="40" y="188"/>
                  </a:cubicBezTo>
                  <a:cubicBezTo>
                    <a:pt x="37" y="189"/>
                    <a:pt x="34" y="189"/>
                    <a:pt x="31" y="190"/>
                  </a:cubicBezTo>
                  <a:cubicBezTo>
                    <a:pt x="29" y="190"/>
                    <a:pt x="26" y="190"/>
                    <a:pt x="24" y="191"/>
                  </a:cubicBezTo>
                  <a:cubicBezTo>
                    <a:pt x="22" y="191"/>
                    <a:pt x="20" y="191"/>
                    <a:pt x="19" y="192"/>
                  </a:cubicBezTo>
                  <a:cubicBezTo>
                    <a:pt x="17" y="192"/>
                    <a:pt x="16" y="192"/>
                    <a:pt x="14" y="192"/>
                  </a:cubicBezTo>
                  <a:cubicBezTo>
                    <a:pt x="14" y="193"/>
                    <a:pt x="13" y="193"/>
                    <a:pt x="13" y="193"/>
                  </a:cubicBezTo>
                  <a:cubicBezTo>
                    <a:pt x="13" y="231"/>
                    <a:pt x="13" y="231"/>
                    <a:pt x="13" y="231"/>
                  </a:cubicBezTo>
                  <a:cubicBezTo>
                    <a:pt x="13" y="231"/>
                    <a:pt x="13" y="231"/>
                    <a:pt x="13" y="231"/>
                  </a:cubicBezTo>
                  <a:cubicBezTo>
                    <a:pt x="12" y="231"/>
                    <a:pt x="11" y="231"/>
                    <a:pt x="11" y="231"/>
                  </a:cubicBezTo>
                  <a:cubicBezTo>
                    <a:pt x="10" y="232"/>
                    <a:pt x="9" y="232"/>
                    <a:pt x="8" y="232"/>
                  </a:cubicBezTo>
                  <a:cubicBezTo>
                    <a:pt x="7" y="233"/>
                    <a:pt x="6" y="233"/>
                    <a:pt x="5" y="233"/>
                  </a:cubicBezTo>
                  <a:cubicBezTo>
                    <a:pt x="5" y="234"/>
                    <a:pt x="4" y="234"/>
                    <a:pt x="4" y="234"/>
                  </a:cubicBezTo>
                  <a:cubicBezTo>
                    <a:pt x="3" y="234"/>
                    <a:pt x="3" y="235"/>
                    <a:pt x="2" y="235"/>
                  </a:cubicBezTo>
                  <a:cubicBezTo>
                    <a:pt x="2" y="236"/>
                    <a:pt x="2" y="236"/>
                    <a:pt x="2" y="236"/>
                  </a:cubicBezTo>
                  <a:cubicBezTo>
                    <a:pt x="2" y="274"/>
                    <a:pt x="2" y="274"/>
                    <a:pt x="2" y="274"/>
                  </a:cubicBezTo>
                  <a:cubicBezTo>
                    <a:pt x="13" y="306"/>
                    <a:pt x="13" y="306"/>
                    <a:pt x="13" y="306"/>
                  </a:cubicBezTo>
                  <a:cubicBezTo>
                    <a:pt x="13" y="306"/>
                    <a:pt x="0" y="233"/>
                    <a:pt x="127" y="176"/>
                  </a:cubicBezTo>
                  <a:cubicBezTo>
                    <a:pt x="127" y="176"/>
                    <a:pt x="127" y="176"/>
                    <a:pt x="127" y="176"/>
                  </a:cubicBezTo>
                  <a:cubicBezTo>
                    <a:pt x="263" y="92"/>
                    <a:pt x="295" y="39"/>
                    <a:pt x="284" y="4"/>
                  </a:cubicBezTo>
                  <a:close/>
                </a:path>
              </a:pathLst>
            </a:custGeom>
            <a:gradFill>
              <a:gsLst>
                <a:gs pos="100000">
                  <a:schemeClr val="bg1"/>
                </a:gs>
                <a:gs pos="0">
                  <a:schemeClr val="bg1">
                    <a:lumMod val="95000"/>
                  </a:schemeClr>
                </a:gs>
              </a:gsLst>
              <a:lin ang="2700000" scaled="1"/>
            </a:gradFill>
            <a:ln w="19050">
              <a:noFill/>
            </a:ln>
            <a:effectLst>
              <a:outerShdw blurRad="139700" dist="38100" dir="5400000" algn="t" rotWithShape="0">
                <a:prstClr val="black">
                  <a:alpha val="30000"/>
                </a:prstClr>
              </a:outerShdw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87" name="Freeform 284"/>
            <p:cNvSpPr/>
            <p:nvPr/>
          </p:nvSpPr>
          <p:spPr bwMode="auto">
            <a:xfrm>
              <a:off x="5276822" y="2272415"/>
              <a:ext cx="756225" cy="37474"/>
            </a:xfrm>
            <a:custGeom>
              <a:avLst/>
              <a:gdLst>
                <a:gd name="T0" fmla="*/ 414 w 426"/>
                <a:gd name="T1" fmla="*/ 0 h 21"/>
                <a:gd name="T2" fmla="*/ 426 w 426"/>
                <a:gd name="T3" fmla="*/ 6 h 21"/>
                <a:gd name="T4" fmla="*/ 44 w 426"/>
                <a:gd name="T5" fmla="*/ 21 h 21"/>
                <a:gd name="T6" fmla="*/ 0 w 426"/>
                <a:gd name="T7" fmla="*/ 0 h 21"/>
                <a:gd name="T8" fmla="*/ 414 w 426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6" h="21">
                  <a:moveTo>
                    <a:pt x="414" y="0"/>
                  </a:moveTo>
                  <a:cubicBezTo>
                    <a:pt x="414" y="2"/>
                    <a:pt x="418" y="4"/>
                    <a:pt x="426" y="6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16" y="15"/>
                    <a:pt x="0" y="8"/>
                    <a:pt x="0" y="0"/>
                  </a:cubicBezTo>
                  <a:lnTo>
                    <a:pt x="41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8" name="Freeform 285"/>
            <p:cNvSpPr/>
            <p:nvPr/>
          </p:nvSpPr>
          <p:spPr bwMode="auto">
            <a:xfrm>
              <a:off x="5354768" y="2281409"/>
              <a:ext cx="678279" cy="95933"/>
            </a:xfrm>
            <a:custGeom>
              <a:avLst/>
              <a:gdLst>
                <a:gd name="T0" fmla="*/ 905 w 905"/>
                <a:gd name="T1" fmla="*/ 90 h 128"/>
                <a:gd name="T2" fmla="*/ 0 w 905"/>
                <a:gd name="T3" fmla="*/ 128 h 128"/>
                <a:gd name="T4" fmla="*/ 0 w 905"/>
                <a:gd name="T5" fmla="*/ 38 h 128"/>
                <a:gd name="T6" fmla="*/ 905 w 905"/>
                <a:gd name="T7" fmla="*/ 0 h 128"/>
                <a:gd name="T8" fmla="*/ 905 w 905"/>
                <a:gd name="T9" fmla="*/ 9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5" h="128">
                  <a:moveTo>
                    <a:pt x="905" y="90"/>
                  </a:moveTo>
                  <a:lnTo>
                    <a:pt x="0" y="128"/>
                  </a:lnTo>
                  <a:lnTo>
                    <a:pt x="0" y="38"/>
                  </a:lnTo>
                  <a:lnTo>
                    <a:pt x="905" y="0"/>
                  </a:lnTo>
                  <a:lnTo>
                    <a:pt x="905" y="9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9" name="Freeform 286"/>
            <p:cNvSpPr/>
            <p:nvPr/>
          </p:nvSpPr>
          <p:spPr bwMode="auto">
            <a:xfrm>
              <a:off x="5276822" y="3350166"/>
              <a:ext cx="756225" cy="37474"/>
            </a:xfrm>
            <a:custGeom>
              <a:avLst/>
              <a:gdLst>
                <a:gd name="T0" fmla="*/ 414 w 426"/>
                <a:gd name="T1" fmla="*/ 0 h 21"/>
                <a:gd name="T2" fmla="*/ 426 w 426"/>
                <a:gd name="T3" fmla="*/ 6 h 21"/>
                <a:gd name="T4" fmla="*/ 44 w 426"/>
                <a:gd name="T5" fmla="*/ 21 h 21"/>
                <a:gd name="T6" fmla="*/ 0 w 426"/>
                <a:gd name="T7" fmla="*/ 0 h 21"/>
                <a:gd name="T8" fmla="*/ 414 w 426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6" h="21">
                  <a:moveTo>
                    <a:pt x="414" y="0"/>
                  </a:moveTo>
                  <a:cubicBezTo>
                    <a:pt x="414" y="2"/>
                    <a:pt x="418" y="4"/>
                    <a:pt x="426" y="6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16" y="15"/>
                    <a:pt x="0" y="8"/>
                    <a:pt x="0" y="0"/>
                  </a:cubicBezTo>
                  <a:lnTo>
                    <a:pt x="41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0" name="Freeform 287"/>
            <p:cNvSpPr/>
            <p:nvPr/>
          </p:nvSpPr>
          <p:spPr bwMode="auto">
            <a:xfrm>
              <a:off x="5354768" y="3358998"/>
              <a:ext cx="678279" cy="93685"/>
            </a:xfrm>
            <a:custGeom>
              <a:avLst/>
              <a:gdLst>
                <a:gd name="T0" fmla="*/ 905 w 905"/>
                <a:gd name="T1" fmla="*/ 88 h 125"/>
                <a:gd name="T2" fmla="*/ 0 w 905"/>
                <a:gd name="T3" fmla="*/ 125 h 125"/>
                <a:gd name="T4" fmla="*/ 0 w 905"/>
                <a:gd name="T5" fmla="*/ 36 h 125"/>
                <a:gd name="T6" fmla="*/ 905 w 905"/>
                <a:gd name="T7" fmla="*/ 0 h 125"/>
                <a:gd name="T8" fmla="*/ 905 w 905"/>
                <a:gd name="T9" fmla="*/ 88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5" h="125">
                  <a:moveTo>
                    <a:pt x="905" y="88"/>
                  </a:moveTo>
                  <a:lnTo>
                    <a:pt x="0" y="125"/>
                  </a:lnTo>
                  <a:lnTo>
                    <a:pt x="0" y="36"/>
                  </a:lnTo>
                  <a:lnTo>
                    <a:pt x="905" y="0"/>
                  </a:lnTo>
                  <a:lnTo>
                    <a:pt x="905" y="8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1" name="Freeform 288"/>
            <p:cNvSpPr/>
            <p:nvPr/>
          </p:nvSpPr>
          <p:spPr bwMode="auto">
            <a:xfrm>
              <a:off x="5276822" y="3339445"/>
              <a:ext cx="2022845" cy="706759"/>
            </a:xfrm>
            <a:custGeom>
              <a:avLst/>
              <a:gdLst>
                <a:gd name="T0" fmla="*/ 1122 w 1139"/>
                <a:gd name="T1" fmla="*/ 399 h 399"/>
                <a:gd name="T2" fmla="*/ 1122 w 1139"/>
                <a:gd name="T3" fmla="*/ 265 h 399"/>
                <a:gd name="T4" fmla="*/ 1122 w 1139"/>
                <a:gd name="T5" fmla="*/ 265 h 399"/>
                <a:gd name="T6" fmla="*/ 1119 w 1139"/>
                <a:gd name="T7" fmla="*/ 269 h 399"/>
                <a:gd name="T8" fmla="*/ 1115 w 1139"/>
                <a:gd name="T9" fmla="*/ 273 h 399"/>
                <a:gd name="T10" fmla="*/ 1108 w 1139"/>
                <a:gd name="T11" fmla="*/ 276 h 399"/>
                <a:gd name="T12" fmla="*/ 1099 w 1139"/>
                <a:gd name="T13" fmla="*/ 280 h 399"/>
                <a:gd name="T14" fmla="*/ 1088 w 1139"/>
                <a:gd name="T15" fmla="*/ 283 h 399"/>
                <a:gd name="T16" fmla="*/ 1079 w 1139"/>
                <a:gd name="T17" fmla="*/ 285 h 399"/>
                <a:gd name="T18" fmla="*/ 1079 w 1139"/>
                <a:gd name="T19" fmla="*/ 248 h 399"/>
                <a:gd name="T20" fmla="*/ 1075 w 1139"/>
                <a:gd name="T21" fmla="*/ 249 h 399"/>
                <a:gd name="T22" fmla="*/ 1058 w 1139"/>
                <a:gd name="T23" fmla="*/ 252 h 399"/>
                <a:gd name="T24" fmla="*/ 1037 w 1139"/>
                <a:gd name="T25" fmla="*/ 256 h 399"/>
                <a:gd name="T26" fmla="*/ 1011 w 1139"/>
                <a:gd name="T27" fmla="*/ 259 h 399"/>
                <a:gd name="T28" fmla="*/ 976 w 1139"/>
                <a:gd name="T29" fmla="*/ 264 h 399"/>
                <a:gd name="T30" fmla="*/ 957 w 1139"/>
                <a:gd name="T31" fmla="*/ 266 h 399"/>
                <a:gd name="T32" fmla="*/ 957 w 1139"/>
                <a:gd name="T33" fmla="*/ 228 h 399"/>
                <a:gd name="T34" fmla="*/ 921 w 1139"/>
                <a:gd name="T35" fmla="*/ 231 h 399"/>
                <a:gd name="T36" fmla="*/ 778 w 1139"/>
                <a:gd name="T37" fmla="*/ 240 h 399"/>
                <a:gd name="T38" fmla="*/ 777 w 1139"/>
                <a:gd name="T39" fmla="*/ 240 h 399"/>
                <a:gd name="T40" fmla="*/ 777 w 1139"/>
                <a:gd name="T41" fmla="*/ 202 h 399"/>
                <a:gd name="T42" fmla="*/ 725 w 1139"/>
                <a:gd name="T43" fmla="*/ 204 h 399"/>
                <a:gd name="T44" fmla="*/ 662 w 1139"/>
                <a:gd name="T45" fmla="*/ 205 h 399"/>
                <a:gd name="T46" fmla="*/ 615 w 1139"/>
                <a:gd name="T47" fmla="*/ 206 h 399"/>
                <a:gd name="T48" fmla="*/ 573 w 1139"/>
                <a:gd name="T49" fmla="*/ 206 h 399"/>
                <a:gd name="T50" fmla="*/ 560 w 1139"/>
                <a:gd name="T51" fmla="*/ 206 h 399"/>
                <a:gd name="T52" fmla="*/ 560 w 1139"/>
                <a:gd name="T53" fmla="*/ 168 h 399"/>
                <a:gd name="T54" fmla="*/ 533 w 1139"/>
                <a:gd name="T55" fmla="*/ 168 h 399"/>
                <a:gd name="T56" fmla="*/ 495 w 1139"/>
                <a:gd name="T57" fmla="*/ 168 h 399"/>
                <a:gd name="T58" fmla="*/ 459 w 1139"/>
                <a:gd name="T59" fmla="*/ 168 h 399"/>
                <a:gd name="T60" fmla="*/ 424 w 1139"/>
                <a:gd name="T61" fmla="*/ 167 h 399"/>
                <a:gd name="T62" fmla="*/ 390 w 1139"/>
                <a:gd name="T63" fmla="*/ 166 h 399"/>
                <a:gd name="T64" fmla="*/ 355 w 1139"/>
                <a:gd name="T65" fmla="*/ 165 h 399"/>
                <a:gd name="T66" fmla="*/ 348 w 1139"/>
                <a:gd name="T67" fmla="*/ 164 h 399"/>
                <a:gd name="T68" fmla="*/ 348 w 1139"/>
                <a:gd name="T69" fmla="*/ 127 h 399"/>
                <a:gd name="T70" fmla="*/ 320 w 1139"/>
                <a:gd name="T71" fmla="*/ 125 h 399"/>
                <a:gd name="T72" fmla="*/ 284 w 1139"/>
                <a:gd name="T73" fmla="*/ 124 h 399"/>
                <a:gd name="T74" fmla="*/ 247 w 1139"/>
                <a:gd name="T75" fmla="*/ 121 h 399"/>
                <a:gd name="T76" fmla="*/ 207 w 1139"/>
                <a:gd name="T77" fmla="*/ 118 h 399"/>
                <a:gd name="T78" fmla="*/ 163 w 1139"/>
                <a:gd name="T79" fmla="*/ 115 h 399"/>
                <a:gd name="T80" fmla="*/ 163 w 1139"/>
                <a:gd name="T81" fmla="*/ 77 h 399"/>
                <a:gd name="T82" fmla="*/ 44 w 1139"/>
                <a:gd name="T83" fmla="*/ 59 h 399"/>
                <a:gd name="T84" fmla="*/ 44 w 1139"/>
                <a:gd name="T85" fmla="*/ 22 h 399"/>
                <a:gd name="T86" fmla="*/ 0 w 1139"/>
                <a:gd name="T87" fmla="*/ 0 h 399"/>
                <a:gd name="T88" fmla="*/ 0 w 1139"/>
                <a:gd name="T89" fmla="*/ 99 h 399"/>
                <a:gd name="T90" fmla="*/ 726 w 1139"/>
                <a:gd name="T91" fmla="*/ 333 h 399"/>
                <a:gd name="T92" fmla="*/ 1122 w 1139"/>
                <a:gd name="T93" fmla="*/ 399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139" h="399">
                  <a:moveTo>
                    <a:pt x="1122" y="399"/>
                  </a:moveTo>
                  <a:cubicBezTo>
                    <a:pt x="1122" y="265"/>
                    <a:pt x="1122" y="265"/>
                    <a:pt x="1122" y="265"/>
                  </a:cubicBezTo>
                  <a:cubicBezTo>
                    <a:pt x="1122" y="265"/>
                    <a:pt x="1122" y="265"/>
                    <a:pt x="1122" y="265"/>
                  </a:cubicBezTo>
                  <a:cubicBezTo>
                    <a:pt x="1122" y="266"/>
                    <a:pt x="1120" y="268"/>
                    <a:pt x="1119" y="269"/>
                  </a:cubicBezTo>
                  <a:cubicBezTo>
                    <a:pt x="1118" y="270"/>
                    <a:pt x="1117" y="272"/>
                    <a:pt x="1115" y="273"/>
                  </a:cubicBezTo>
                  <a:cubicBezTo>
                    <a:pt x="1113" y="274"/>
                    <a:pt x="1111" y="275"/>
                    <a:pt x="1108" y="276"/>
                  </a:cubicBezTo>
                  <a:cubicBezTo>
                    <a:pt x="1106" y="277"/>
                    <a:pt x="1103" y="279"/>
                    <a:pt x="1099" y="280"/>
                  </a:cubicBezTo>
                  <a:cubicBezTo>
                    <a:pt x="1096" y="281"/>
                    <a:pt x="1092" y="282"/>
                    <a:pt x="1088" y="283"/>
                  </a:cubicBezTo>
                  <a:cubicBezTo>
                    <a:pt x="1085" y="284"/>
                    <a:pt x="1083" y="285"/>
                    <a:pt x="1079" y="285"/>
                  </a:cubicBezTo>
                  <a:cubicBezTo>
                    <a:pt x="1079" y="248"/>
                    <a:pt x="1079" y="248"/>
                    <a:pt x="1079" y="248"/>
                  </a:cubicBezTo>
                  <a:cubicBezTo>
                    <a:pt x="1078" y="248"/>
                    <a:pt x="1076" y="248"/>
                    <a:pt x="1075" y="249"/>
                  </a:cubicBezTo>
                  <a:cubicBezTo>
                    <a:pt x="1069" y="250"/>
                    <a:pt x="1064" y="251"/>
                    <a:pt x="1058" y="252"/>
                  </a:cubicBezTo>
                  <a:cubicBezTo>
                    <a:pt x="1051" y="253"/>
                    <a:pt x="1044" y="255"/>
                    <a:pt x="1037" y="256"/>
                  </a:cubicBezTo>
                  <a:cubicBezTo>
                    <a:pt x="1029" y="257"/>
                    <a:pt x="1020" y="258"/>
                    <a:pt x="1011" y="259"/>
                  </a:cubicBezTo>
                  <a:cubicBezTo>
                    <a:pt x="1000" y="261"/>
                    <a:pt x="988" y="262"/>
                    <a:pt x="976" y="264"/>
                  </a:cubicBezTo>
                  <a:cubicBezTo>
                    <a:pt x="970" y="264"/>
                    <a:pt x="963" y="265"/>
                    <a:pt x="957" y="266"/>
                  </a:cubicBezTo>
                  <a:cubicBezTo>
                    <a:pt x="957" y="228"/>
                    <a:pt x="957" y="228"/>
                    <a:pt x="957" y="228"/>
                  </a:cubicBezTo>
                  <a:cubicBezTo>
                    <a:pt x="945" y="229"/>
                    <a:pt x="934" y="230"/>
                    <a:pt x="921" y="231"/>
                  </a:cubicBezTo>
                  <a:cubicBezTo>
                    <a:pt x="879" y="235"/>
                    <a:pt x="830" y="238"/>
                    <a:pt x="778" y="240"/>
                  </a:cubicBezTo>
                  <a:cubicBezTo>
                    <a:pt x="777" y="240"/>
                    <a:pt x="777" y="240"/>
                    <a:pt x="777" y="240"/>
                  </a:cubicBezTo>
                  <a:cubicBezTo>
                    <a:pt x="777" y="202"/>
                    <a:pt x="777" y="202"/>
                    <a:pt x="777" y="202"/>
                  </a:cubicBezTo>
                  <a:cubicBezTo>
                    <a:pt x="760" y="203"/>
                    <a:pt x="743" y="203"/>
                    <a:pt x="725" y="204"/>
                  </a:cubicBezTo>
                  <a:cubicBezTo>
                    <a:pt x="705" y="204"/>
                    <a:pt x="684" y="205"/>
                    <a:pt x="662" y="205"/>
                  </a:cubicBezTo>
                  <a:cubicBezTo>
                    <a:pt x="647" y="206"/>
                    <a:pt x="631" y="206"/>
                    <a:pt x="615" y="206"/>
                  </a:cubicBezTo>
                  <a:cubicBezTo>
                    <a:pt x="601" y="206"/>
                    <a:pt x="587" y="206"/>
                    <a:pt x="573" y="206"/>
                  </a:cubicBezTo>
                  <a:cubicBezTo>
                    <a:pt x="568" y="206"/>
                    <a:pt x="564" y="206"/>
                    <a:pt x="560" y="206"/>
                  </a:cubicBezTo>
                  <a:cubicBezTo>
                    <a:pt x="560" y="168"/>
                    <a:pt x="560" y="168"/>
                    <a:pt x="560" y="168"/>
                  </a:cubicBezTo>
                  <a:cubicBezTo>
                    <a:pt x="551" y="168"/>
                    <a:pt x="542" y="168"/>
                    <a:pt x="533" y="168"/>
                  </a:cubicBezTo>
                  <a:cubicBezTo>
                    <a:pt x="520" y="168"/>
                    <a:pt x="508" y="168"/>
                    <a:pt x="495" y="168"/>
                  </a:cubicBezTo>
                  <a:cubicBezTo>
                    <a:pt x="483" y="168"/>
                    <a:pt x="471" y="168"/>
                    <a:pt x="459" y="168"/>
                  </a:cubicBezTo>
                  <a:cubicBezTo>
                    <a:pt x="448" y="167"/>
                    <a:pt x="436" y="167"/>
                    <a:pt x="424" y="167"/>
                  </a:cubicBezTo>
                  <a:cubicBezTo>
                    <a:pt x="413" y="167"/>
                    <a:pt x="401" y="166"/>
                    <a:pt x="390" y="166"/>
                  </a:cubicBezTo>
                  <a:cubicBezTo>
                    <a:pt x="378" y="165"/>
                    <a:pt x="366" y="165"/>
                    <a:pt x="355" y="165"/>
                  </a:cubicBezTo>
                  <a:cubicBezTo>
                    <a:pt x="353" y="165"/>
                    <a:pt x="350" y="164"/>
                    <a:pt x="348" y="164"/>
                  </a:cubicBezTo>
                  <a:cubicBezTo>
                    <a:pt x="348" y="127"/>
                    <a:pt x="348" y="127"/>
                    <a:pt x="348" y="127"/>
                  </a:cubicBezTo>
                  <a:cubicBezTo>
                    <a:pt x="338" y="126"/>
                    <a:pt x="329" y="126"/>
                    <a:pt x="320" y="125"/>
                  </a:cubicBezTo>
                  <a:cubicBezTo>
                    <a:pt x="308" y="125"/>
                    <a:pt x="296" y="124"/>
                    <a:pt x="284" y="124"/>
                  </a:cubicBezTo>
                  <a:cubicBezTo>
                    <a:pt x="272" y="123"/>
                    <a:pt x="259" y="122"/>
                    <a:pt x="247" y="121"/>
                  </a:cubicBezTo>
                  <a:cubicBezTo>
                    <a:pt x="234" y="120"/>
                    <a:pt x="220" y="119"/>
                    <a:pt x="207" y="118"/>
                  </a:cubicBezTo>
                  <a:cubicBezTo>
                    <a:pt x="192" y="117"/>
                    <a:pt x="177" y="116"/>
                    <a:pt x="163" y="115"/>
                  </a:cubicBezTo>
                  <a:cubicBezTo>
                    <a:pt x="163" y="77"/>
                    <a:pt x="163" y="77"/>
                    <a:pt x="163" y="77"/>
                  </a:cubicBezTo>
                  <a:cubicBezTo>
                    <a:pt x="113" y="72"/>
                    <a:pt x="72" y="66"/>
                    <a:pt x="44" y="59"/>
                  </a:cubicBezTo>
                  <a:cubicBezTo>
                    <a:pt x="44" y="22"/>
                    <a:pt x="44" y="22"/>
                    <a:pt x="44" y="22"/>
                  </a:cubicBezTo>
                  <a:cubicBezTo>
                    <a:pt x="16" y="15"/>
                    <a:pt x="0" y="8"/>
                    <a:pt x="0" y="0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0" y="229"/>
                    <a:pt x="328" y="293"/>
                    <a:pt x="726" y="333"/>
                  </a:cubicBezTo>
                  <a:cubicBezTo>
                    <a:pt x="1139" y="375"/>
                    <a:pt x="1117" y="385"/>
                    <a:pt x="1122" y="399"/>
                  </a:cubicBezTo>
                  <a:close/>
                </a:path>
              </a:pathLst>
            </a:custGeom>
            <a:gradFill>
              <a:gsLst>
                <a:gs pos="100000">
                  <a:schemeClr val="bg1"/>
                </a:gs>
                <a:gs pos="0">
                  <a:schemeClr val="bg1">
                    <a:lumMod val="95000"/>
                  </a:schemeClr>
                </a:gs>
              </a:gsLst>
              <a:lin ang="2700000" scaled="1"/>
            </a:gradFill>
            <a:ln w="19050">
              <a:noFill/>
            </a:ln>
            <a:effectLst>
              <a:outerShdw blurRad="139700" dist="38100" dir="5400000" algn="t" rotWithShape="0">
                <a:prstClr val="black">
                  <a:alpha val="30000"/>
                </a:prstClr>
              </a:outerShdw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92" name="Freeform 289"/>
            <p:cNvSpPr/>
            <p:nvPr/>
          </p:nvSpPr>
          <p:spPr bwMode="auto">
            <a:xfrm>
              <a:off x="6224685" y="2740090"/>
              <a:ext cx="1033532" cy="436197"/>
            </a:xfrm>
            <a:custGeom>
              <a:avLst/>
              <a:gdLst>
                <a:gd name="T0" fmla="*/ 308 w 582"/>
                <a:gd name="T1" fmla="*/ 42 h 246"/>
                <a:gd name="T2" fmla="*/ 310 w 582"/>
                <a:gd name="T3" fmla="*/ 36 h 246"/>
                <a:gd name="T4" fmla="*/ 163 w 582"/>
                <a:gd name="T5" fmla="*/ 0 h 246"/>
                <a:gd name="T6" fmla="*/ 15 w 582"/>
                <a:gd name="T7" fmla="*/ 14 h 246"/>
                <a:gd name="T8" fmla="*/ 157 w 582"/>
                <a:gd name="T9" fmla="*/ 74 h 246"/>
                <a:gd name="T10" fmla="*/ 158 w 582"/>
                <a:gd name="T11" fmla="*/ 78 h 246"/>
                <a:gd name="T12" fmla="*/ 158 w 582"/>
                <a:gd name="T13" fmla="*/ 79 h 246"/>
                <a:gd name="T14" fmla="*/ 158 w 582"/>
                <a:gd name="T15" fmla="*/ 82 h 246"/>
                <a:gd name="T16" fmla="*/ 159 w 582"/>
                <a:gd name="T17" fmla="*/ 84 h 246"/>
                <a:gd name="T18" fmla="*/ 159 w 582"/>
                <a:gd name="T19" fmla="*/ 87 h 246"/>
                <a:gd name="T20" fmla="*/ 159 w 582"/>
                <a:gd name="T21" fmla="*/ 88 h 246"/>
                <a:gd name="T22" fmla="*/ 159 w 582"/>
                <a:gd name="T23" fmla="*/ 92 h 246"/>
                <a:gd name="T24" fmla="*/ 158 w 582"/>
                <a:gd name="T25" fmla="*/ 93 h 246"/>
                <a:gd name="T26" fmla="*/ 158 w 582"/>
                <a:gd name="T27" fmla="*/ 97 h 246"/>
                <a:gd name="T28" fmla="*/ 158 w 582"/>
                <a:gd name="T29" fmla="*/ 98 h 246"/>
                <a:gd name="T30" fmla="*/ 157 w 582"/>
                <a:gd name="T31" fmla="*/ 101 h 246"/>
                <a:gd name="T32" fmla="*/ 156 w 582"/>
                <a:gd name="T33" fmla="*/ 103 h 246"/>
                <a:gd name="T34" fmla="*/ 155 w 582"/>
                <a:gd name="T35" fmla="*/ 107 h 246"/>
                <a:gd name="T36" fmla="*/ 155 w 582"/>
                <a:gd name="T37" fmla="*/ 108 h 246"/>
                <a:gd name="T38" fmla="*/ 152 w 582"/>
                <a:gd name="T39" fmla="*/ 113 h 246"/>
                <a:gd name="T40" fmla="*/ 152 w 582"/>
                <a:gd name="T41" fmla="*/ 115 h 246"/>
                <a:gd name="T42" fmla="*/ 150 w 582"/>
                <a:gd name="T43" fmla="*/ 118 h 246"/>
                <a:gd name="T44" fmla="*/ 149 w 582"/>
                <a:gd name="T45" fmla="*/ 120 h 246"/>
                <a:gd name="T46" fmla="*/ 146 w 582"/>
                <a:gd name="T47" fmla="*/ 124 h 246"/>
                <a:gd name="T48" fmla="*/ 145 w 582"/>
                <a:gd name="T49" fmla="*/ 126 h 246"/>
                <a:gd name="T50" fmla="*/ 141 w 582"/>
                <a:gd name="T51" fmla="*/ 132 h 246"/>
                <a:gd name="T52" fmla="*/ 141 w 582"/>
                <a:gd name="T53" fmla="*/ 133 h 246"/>
                <a:gd name="T54" fmla="*/ 137 w 582"/>
                <a:gd name="T55" fmla="*/ 138 h 246"/>
                <a:gd name="T56" fmla="*/ 135 w 582"/>
                <a:gd name="T57" fmla="*/ 140 h 246"/>
                <a:gd name="T58" fmla="*/ 132 w 582"/>
                <a:gd name="T59" fmla="*/ 144 h 246"/>
                <a:gd name="T60" fmla="*/ 130 w 582"/>
                <a:gd name="T61" fmla="*/ 146 h 246"/>
                <a:gd name="T62" fmla="*/ 125 w 582"/>
                <a:gd name="T63" fmla="*/ 151 h 246"/>
                <a:gd name="T64" fmla="*/ 124 w 582"/>
                <a:gd name="T65" fmla="*/ 152 h 246"/>
                <a:gd name="T66" fmla="*/ 118 w 582"/>
                <a:gd name="T67" fmla="*/ 159 h 246"/>
                <a:gd name="T68" fmla="*/ 116 w 582"/>
                <a:gd name="T69" fmla="*/ 161 h 246"/>
                <a:gd name="T70" fmla="*/ 110 w 582"/>
                <a:gd name="T71" fmla="*/ 166 h 246"/>
                <a:gd name="T72" fmla="*/ 108 w 582"/>
                <a:gd name="T73" fmla="*/ 168 h 246"/>
                <a:gd name="T74" fmla="*/ 102 w 582"/>
                <a:gd name="T75" fmla="*/ 173 h 246"/>
                <a:gd name="T76" fmla="*/ 100 w 582"/>
                <a:gd name="T77" fmla="*/ 175 h 246"/>
                <a:gd name="T78" fmla="*/ 91 w 582"/>
                <a:gd name="T79" fmla="*/ 182 h 246"/>
                <a:gd name="T80" fmla="*/ 90 w 582"/>
                <a:gd name="T81" fmla="*/ 183 h 246"/>
                <a:gd name="T82" fmla="*/ 82 w 582"/>
                <a:gd name="T83" fmla="*/ 190 h 246"/>
                <a:gd name="T84" fmla="*/ 79 w 582"/>
                <a:gd name="T85" fmla="*/ 192 h 246"/>
                <a:gd name="T86" fmla="*/ 71 w 582"/>
                <a:gd name="T87" fmla="*/ 198 h 246"/>
                <a:gd name="T88" fmla="*/ 68 w 582"/>
                <a:gd name="T89" fmla="*/ 200 h 246"/>
                <a:gd name="T90" fmla="*/ 59 w 582"/>
                <a:gd name="T91" fmla="*/ 207 h 246"/>
                <a:gd name="T92" fmla="*/ 57 w 582"/>
                <a:gd name="T93" fmla="*/ 209 h 246"/>
                <a:gd name="T94" fmla="*/ 45 w 582"/>
                <a:gd name="T95" fmla="*/ 217 h 246"/>
                <a:gd name="T96" fmla="*/ 42 w 582"/>
                <a:gd name="T97" fmla="*/ 219 h 246"/>
                <a:gd name="T98" fmla="*/ 32 w 582"/>
                <a:gd name="T99" fmla="*/ 225 h 246"/>
                <a:gd name="T100" fmla="*/ 28 w 582"/>
                <a:gd name="T101" fmla="*/ 228 h 246"/>
                <a:gd name="T102" fmla="*/ 18 w 582"/>
                <a:gd name="T103" fmla="*/ 234 h 246"/>
                <a:gd name="T104" fmla="*/ 14 w 582"/>
                <a:gd name="T105" fmla="*/ 237 h 246"/>
                <a:gd name="T106" fmla="*/ 0 w 582"/>
                <a:gd name="T107" fmla="*/ 246 h 246"/>
                <a:gd name="T108" fmla="*/ 582 w 582"/>
                <a:gd name="T109" fmla="*/ 138 h 246"/>
                <a:gd name="T110" fmla="*/ 582 w 582"/>
                <a:gd name="T111" fmla="*/ 42 h 246"/>
                <a:gd name="T112" fmla="*/ 308 w 582"/>
                <a:gd name="T113" fmla="*/ 42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82" h="246">
                  <a:moveTo>
                    <a:pt x="308" y="42"/>
                  </a:moveTo>
                  <a:cubicBezTo>
                    <a:pt x="310" y="36"/>
                    <a:pt x="310" y="36"/>
                    <a:pt x="310" y="36"/>
                  </a:cubicBezTo>
                  <a:cubicBezTo>
                    <a:pt x="163" y="0"/>
                    <a:pt x="163" y="0"/>
                    <a:pt x="163" y="0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4"/>
                    <a:pt x="139" y="21"/>
                    <a:pt x="157" y="74"/>
                  </a:cubicBezTo>
                  <a:cubicBezTo>
                    <a:pt x="157" y="76"/>
                    <a:pt x="157" y="77"/>
                    <a:pt x="158" y="78"/>
                  </a:cubicBezTo>
                  <a:cubicBezTo>
                    <a:pt x="158" y="79"/>
                    <a:pt x="158" y="79"/>
                    <a:pt x="158" y="79"/>
                  </a:cubicBezTo>
                  <a:cubicBezTo>
                    <a:pt x="158" y="80"/>
                    <a:pt x="158" y="81"/>
                    <a:pt x="158" y="82"/>
                  </a:cubicBezTo>
                  <a:cubicBezTo>
                    <a:pt x="158" y="83"/>
                    <a:pt x="159" y="83"/>
                    <a:pt x="159" y="84"/>
                  </a:cubicBezTo>
                  <a:cubicBezTo>
                    <a:pt x="159" y="85"/>
                    <a:pt x="159" y="86"/>
                    <a:pt x="159" y="87"/>
                  </a:cubicBezTo>
                  <a:cubicBezTo>
                    <a:pt x="159" y="87"/>
                    <a:pt x="159" y="87"/>
                    <a:pt x="159" y="88"/>
                  </a:cubicBezTo>
                  <a:cubicBezTo>
                    <a:pt x="159" y="89"/>
                    <a:pt x="159" y="91"/>
                    <a:pt x="159" y="92"/>
                  </a:cubicBezTo>
                  <a:cubicBezTo>
                    <a:pt x="159" y="92"/>
                    <a:pt x="158" y="93"/>
                    <a:pt x="158" y="93"/>
                  </a:cubicBezTo>
                  <a:cubicBezTo>
                    <a:pt x="158" y="94"/>
                    <a:pt x="158" y="96"/>
                    <a:pt x="158" y="97"/>
                  </a:cubicBezTo>
                  <a:cubicBezTo>
                    <a:pt x="158" y="97"/>
                    <a:pt x="158" y="98"/>
                    <a:pt x="158" y="98"/>
                  </a:cubicBezTo>
                  <a:cubicBezTo>
                    <a:pt x="157" y="99"/>
                    <a:pt x="157" y="100"/>
                    <a:pt x="157" y="101"/>
                  </a:cubicBezTo>
                  <a:cubicBezTo>
                    <a:pt x="157" y="102"/>
                    <a:pt x="156" y="103"/>
                    <a:pt x="156" y="103"/>
                  </a:cubicBezTo>
                  <a:cubicBezTo>
                    <a:pt x="156" y="104"/>
                    <a:pt x="155" y="106"/>
                    <a:pt x="155" y="107"/>
                  </a:cubicBezTo>
                  <a:cubicBezTo>
                    <a:pt x="155" y="108"/>
                    <a:pt x="155" y="108"/>
                    <a:pt x="155" y="108"/>
                  </a:cubicBezTo>
                  <a:cubicBezTo>
                    <a:pt x="154" y="110"/>
                    <a:pt x="153" y="111"/>
                    <a:pt x="152" y="113"/>
                  </a:cubicBezTo>
                  <a:cubicBezTo>
                    <a:pt x="152" y="114"/>
                    <a:pt x="152" y="114"/>
                    <a:pt x="152" y="115"/>
                  </a:cubicBezTo>
                  <a:cubicBezTo>
                    <a:pt x="151" y="116"/>
                    <a:pt x="150" y="117"/>
                    <a:pt x="150" y="118"/>
                  </a:cubicBezTo>
                  <a:cubicBezTo>
                    <a:pt x="149" y="119"/>
                    <a:pt x="149" y="120"/>
                    <a:pt x="149" y="120"/>
                  </a:cubicBezTo>
                  <a:cubicBezTo>
                    <a:pt x="148" y="122"/>
                    <a:pt x="147" y="123"/>
                    <a:pt x="146" y="124"/>
                  </a:cubicBezTo>
                  <a:cubicBezTo>
                    <a:pt x="146" y="125"/>
                    <a:pt x="146" y="125"/>
                    <a:pt x="145" y="126"/>
                  </a:cubicBezTo>
                  <a:cubicBezTo>
                    <a:pt x="144" y="128"/>
                    <a:pt x="143" y="130"/>
                    <a:pt x="141" y="132"/>
                  </a:cubicBezTo>
                  <a:cubicBezTo>
                    <a:pt x="141" y="133"/>
                    <a:pt x="141" y="133"/>
                    <a:pt x="141" y="133"/>
                  </a:cubicBezTo>
                  <a:cubicBezTo>
                    <a:pt x="139" y="134"/>
                    <a:pt x="138" y="136"/>
                    <a:pt x="137" y="138"/>
                  </a:cubicBezTo>
                  <a:cubicBezTo>
                    <a:pt x="136" y="138"/>
                    <a:pt x="136" y="139"/>
                    <a:pt x="135" y="140"/>
                  </a:cubicBezTo>
                  <a:cubicBezTo>
                    <a:pt x="134" y="141"/>
                    <a:pt x="133" y="142"/>
                    <a:pt x="132" y="144"/>
                  </a:cubicBezTo>
                  <a:cubicBezTo>
                    <a:pt x="131" y="145"/>
                    <a:pt x="131" y="145"/>
                    <a:pt x="130" y="146"/>
                  </a:cubicBezTo>
                  <a:cubicBezTo>
                    <a:pt x="128" y="148"/>
                    <a:pt x="127" y="149"/>
                    <a:pt x="125" y="151"/>
                  </a:cubicBezTo>
                  <a:cubicBezTo>
                    <a:pt x="125" y="151"/>
                    <a:pt x="124" y="152"/>
                    <a:pt x="124" y="152"/>
                  </a:cubicBezTo>
                  <a:cubicBezTo>
                    <a:pt x="122" y="154"/>
                    <a:pt x="120" y="157"/>
                    <a:pt x="118" y="159"/>
                  </a:cubicBezTo>
                  <a:cubicBezTo>
                    <a:pt x="117" y="159"/>
                    <a:pt x="116" y="160"/>
                    <a:pt x="116" y="161"/>
                  </a:cubicBezTo>
                  <a:cubicBezTo>
                    <a:pt x="114" y="162"/>
                    <a:pt x="112" y="164"/>
                    <a:pt x="110" y="166"/>
                  </a:cubicBezTo>
                  <a:cubicBezTo>
                    <a:pt x="110" y="167"/>
                    <a:pt x="109" y="167"/>
                    <a:pt x="108" y="168"/>
                  </a:cubicBezTo>
                  <a:cubicBezTo>
                    <a:pt x="106" y="170"/>
                    <a:pt x="104" y="171"/>
                    <a:pt x="102" y="173"/>
                  </a:cubicBezTo>
                  <a:cubicBezTo>
                    <a:pt x="101" y="174"/>
                    <a:pt x="101" y="175"/>
                    <a:pt x="100" y="175"/>
                  </a:cubicBezTo>
                  <a:cubicBezTo>
                    <a:pt x="97" y="178"/>
                    <a:pt x="94" y="180"/>
                    <a:pt x="91" y="182"/>
                  </a:cubicBezTo>
                  <a:cubicBezTo>
                    <a:pt x="90" y="183"/>
                    <a:pt x="90" y="183"/>
                    <a:pt x="90" y="183"/>
                  </a:cubicBezTo>
                  <a:cubicBezTo>
                    <a:pt x="88" y="185"/>
                    <a:pt x="85" y="188"/>
                    <a:pt x="82" y="190"/>
                  </a:cubicBezTo>
                  <a:cubicBezTo>
                    <a:pt x="81" y="191"/>
                    <a:pt x="80" y="192"/>
                    <a:pt x="79" y="192"/>
                  </a:cubicBezTo>
                  <a:cubicBezTo>
                    <a:pt x="76" y="194"/>
                    <a:pt x="74" y="196"/>
                    <a:pt x="71" y="198"/>
                  </a:cubicBezTo>
                  <a:cubicBezTo>
                    <a:pt x="70" y="199"/>
                    <a:pt x="69" y="200"/>
                    <a:pt x="68" y="200"/>
                  </a:cubicBezTo>
                  <a:cubicBezTo>
                    <a:pt x="65" y="203"/>
                    <a:pt x="62" y="205"/>
                    <a:pt x="59" y="207"/>
                  </a:cubicBezTo>
                  <a:cubicBezTo>
                    <a:pt x="58" y="207"/>
                    <a:pt x="58" y="208"/>
                    <a:pt x="57" y="209"/>
                  </a:cubicBezTo>
                  <a:cubicBezTo>
                    <a:pt x="53" y="211"/>
                    <a:pt x="49" y="214"/>
                    <a:pt x="45" y="217"/>
                  </a:cubicBezTo>
                  <a:cubicBezTo>
                    <a:pt x="44" y="217"/>
                    <a:pt x="43" y="218"/>
                    <a:pt x="42" y="219"/>
                  </a:cubicBezTo>
                  <a:cubicBezTo>
                    <a:pt x="39" y="221"/>
                    <a:pt x="36" y="223"/>
                    <a:pt x="32" y="225"/>
                  </a:cubicBezTo>
                  <a:cubicBezTo>
                    <a:pt x="31" y="226"/>
                    <a:pt x="29" y="227"/>
                    <a:pt x="28" y="228"/>
                  </a:cubicBezTo>
                  <a:cubicBezTo>
                    <a:pt x="25" y="230"/>
                    <a:pt x="22" y="232"/>
                    <a:pt x="18" y="234"/>
                  </a:cubicBezTo>
                  <a:cubicBezTo>
                    <a:pt x="17" y="235"/>
                    <a:pt x="16" y="236"/>
                    <a:pt x="14" y="237"/>
                  </a:cubicBezTo>
                  <a:cubicBezTo>
                    <a:pt x="9" y="240"/>
                    <a:pt x="5" y="243"/>
                    <a:pt x="0" y="246"/>
                  </a:cubicBezTo>
                  <a:cubicBezTo>
                    <a:pt x="38" y="229"/>
                    <a:pt x="582" y="166"/>
                    <a:pt x="582" y="138"/>
                  </a:cubicBezTo>
                  <a:cubicBezTo>
                    <a:pt x="582" y="42"/>
                    <a:pt x="582" y="42"/>
                    <a:pt x="582" y="42"/>
                  </a:cubicBezTo>
                  <a:lnTo>
                    <a:pt x="308" y="42"/>
                  </a:lnTo>
                  <a:close/>
                </a:path>
              </a:pathLst>
            </a:custGeom>
            <a:gradFill>
              <a:gsLst>
                <a:gs pos="100000">
                  <a:schemeClr val="bg1"/>
                </a:gs>
                <a:gs pos="0">
                  <a:schemeClr val="bg1">
                    <a:lumMod val="95000"/>
                  </a:schemeClr>
                </a:gs>
              </a:gsLst>
              <a:lin ang="2700000" scaled="1"/>
            </a:gradFill>
            <a:ln w="19050">
              <a:noFill/>
            </a:ln>
            <a:effectLst>
              <a:outerShdw blurRad="139700" dist="38100" dir="5400000" algn="t" rotWithShape="0">
                <a:prstClr val="black">
                  <a:alpha val="30000"/>
                </a:prstClr>
              </a:outerShdw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93" name="Freeform 290"/>
            <p:cNvSpPr/>
            <p:nvPr/>
          </p:nvSpPr>
          <p:spPr bwMode="auto">
            <a:xfrm>
              <a:off x="5276822" y="2263193"/>
              <a:ext cx="2022845" cy="707508"/>
            </a:xfrm>
            <a:custGeom>
              <a:avLst/>
              <a:gdLst>
                <a:gd name="T0" fmla="*/ 1122 w 1139"/>
                <a:gd name="T1" fmla="*/ 399 h 399"/>
                <a:gd name="T2" fmla="*/ 1122 w 1139"/>
                <a:gd name="T3" fmla="*/ 264 h 399"/>
                <a:gd name="T4" fmla="*/ 1122 w 1139"/>
                <a:gd name="T5" fmla="*/ 265 h 399"/>
                <a:gd name="T6" fmla="*/ 1119 w 1139"/>
                <a:gd name="T7" fmla="*/ 269 h 399"/>
                <a:gd name="T8" fmla="*/ 1115 w 1139"/>
                <a:gd name="T9" fmla="*/ 272 h 399"/>
                <a:gd name="T10" fmla="*/ 1108 w 1139"/>
                <a:gd name="T11" fmla="*/ 276 h 399"/>
                <a:gd name="T12" fmla="*/ 1099 w 1139"/>
                <a:gd name="T13" fmla="*/ 279 h 399"/>
                <a:gd name="T14" fmla="*/ 1088 w 1139"/>
                <a:gd name="T15" fmla="*/ 283 h 399"/>
                <a:gd name="T16" fmla="*/ 1079 w 1139"/>
                <a:gd name="T17" fmla="*/ 285 h 399"/>
                <a:gd name="T18" fmla="*/ 1079 w 1139"/>
                <a:gd name="T19" fmla="*/ 247 h 399"/>
                <a:gd name="T20" fmla="*/ 1075 w 1139"/>
                <a:gd name="T21" fmla="*/ 248 h 399"/>
                <a:gd name="T22" fmla="*/ 1058 w 1139"/>
                <a:gd name="T23" fmla="*/ 252 h 399"/>
                <a:gd name="T24" fmla="*/ 1037 w 1139"/>
                <a:gd name="T25" fmla="*/ 255 h 399"/>
                <a:gd name="T26" fmla="*/ 1011 w 1139"/>
                <a:gd name="T27" fmla="*/ 259 h 399"/>
                <a:gd name="T28" fmla="*/ 976 w 1139"/>
                <a:gd name="T29" fmla="*/ 263 h 399"/>
                <a:gd name="T30" fmla="*/ 957 w 1139"/>
                <a:gd name="T31" fmla="*/ 265 h 399"/>
                <a:gd name="T32" fmla="*/ 957 w 1139"/>
                <a:gd name="T33" fmla="*/ 228 h 399"/>
                <a:gd name="T34" fmla="*/ 921 w 1139"/>
                <a:gd name="T35" fmla="*/ 231 h 399"/>
                <a:gd name="T36" fmla="*/ 778 w 1139"/>
                <a:gd name="T37" fmla="*/ 239 h 399"/>
                <a:gd name="T38" fmla="*/ 777 w 1139"/>
                <a:gd name="T39" fmla="*/ 239 h 399"/>
                <a:gd name="T40" fmla="*/ 777 w 1139"/>
                <a:gd name="T41" fmla="*/ 201 h 399"/>
                <a:gd name="T42" fmla="*/ 725 w 1139"/>
                <a:gd name="T43" fmla="*/ 203 h 399"/>
                <a:gd name="T44" fmla="*/ 662 w 1139"/>
                <a:gd name="T45" fmla="*/ 205 h 399"/>
                <a:gd name="T46" fmla="*/ 615 w 1139"/>
                <a:gd name="T47" fmla="*/ 205 h 399"/>
                <a:gd name="T48" fmla="*/ 573 w 1139"/>
                <a:gd name="T49" fmla="*/ 206 h 399"/>
                <a:gd name="T50" fmla="*/ 560 w 1139"/>
                <a:gd name="T51" fmla="*/ 206 h 399"/>
                <a:gd name="T52" fmla="*/ 560 w 1139"/>
                <a:gd name="T53" fmla="*/ 168 h 399"/>
                <a:gd name="T54" fmla="*/ 533 w 1139"/>
                <a:gd name="T55" fmla="*/ 168 h 399"/>
                <a:gd name="T56" fmla="*/ 495 w 1139"/>
                <a:gd name="T57" fmla="*/ 168 h 399"/>
                <a:gd name="T58" fmla="*/ 459 w 1139"/>
                <a:gd name="T59" fmla="*/ 167 h 399"/>
                <a:gd name="T60" fmla="*/ 424 w 1139"/>
                <a:gd name="T61" fmla="*/ 166 h 399"/>
                <a:gd name="T62" fmla="*/ 390 w 1139"/>
                <a:gd name="T63" fmla="*/ 165 h 399"/>
                <a:gd name="T64" fmla="*/ 355 w 1139"/>
                <a:gd name="T65" fmla="*/ 164 h 399"/>
                <a:gd name="T66" fmla="*/ 348 w 1139"/>
                <a:gd name="T67" fmla="*/ 164 h 399"/>
                <a:gd name="T68" fmla="*/ 348 w 1139"/>
                <a:gd name="T69" fmla="*/ 126 h 399"/>
                <a:gd name="T70" fmla="*/ 320 w 1139"/>
                <a:gd name="T71" fmla="*/ 125 h 399"/>
                <a:gd name="T72" fmla="*/ 284 w 1139"/>
                <a:gd name="T73" fmla="*/ 123 h 399"/>
                <a:gd name="T74" fmla="*/ 247 w 1139"/>
                <a:gd name="T75" fmla="*/ 121 h 399"/>
                <a:gd name="T76" fmla="*/ 207 w 1139"/>
                <a:gd name="T77" fmla="*/ 118 h 399"/>
                <a:gd name="T78" fmla="*/ 163 w 1139"/>
                <a:gd name="T79" fmla="*/ 114 h 399"/>
                <a:gd name="T80" fmla="*/ 163 w 1139"/>
                <a:gd name="T81" fmla="*/ 77 h 399"/>
                <a:gd name="T82" fmla="*/ 44 w 1139"/>
                <a:gd name="T83" fmla="*/ 59 h 399"/>
                <a:gd name="T84" fmla="*/ 44 w 1139"/>
                <a:gd name="T85" fmla="*/ 21 h 399"/>
                <a:gd name="T86" fmla="*/ 0 w 1139"/>
                <a:gd name="T87" fmla="*/ 0 h 399"/>
                <a:gd name="T88" fmla="*/ 0 w 1139"/>
                <a:gd name="T89" fmla="*/ 99 h 399"/>
                <a:gd name="T90" fmla="*/ 726 w 1139"/>
                <a:gd name="T91" fmla="*/ 333 h 399"/>
                <a:gd name="T92" fmla="*/ 1122 w 1139"/>
                <a:gd name="T93" fmla="*/ 399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139" h="399">
                  <a:moveTo>
                    <a:pt x="1122" y="399"/>
                  </a:moveTo>
                  <a:cubicBezTo>
                    <a:pt x="1122" y="264"/>
                    <a:pt x="1122" y="264"/>
                    <a:pt x="1122" y="264"/>
                  </a:cubicBezTo>
                  <a:cubicBezTo>
                    <a:pt x="1122" y="265"/>
                    <a:pt x="1122" y="265"/>
                    <a:pt x="1122" y="265"/>
                  </a:cubicBezTo>
                  <a:cubicBezTo>
                    <a:pt x="1122" y="266"/>
                    <a:pt x="1120" y="267"/>
                    <a:pt x="1119" y="269"/>
                  </a:cubicBezTo>
                  <a:cubicBezTo>
                    <a:pt x="1118" y="270"/>
                    <a:pt x="1117" y="271"/>
                    <a:pt x="1115" y="272"/>
                  </a:cubicBezTo>
                  <a:cubicBezTo>
                    <a:pt x="1113" y="273"/>
                    <a:pt x="1111" y="275"/>
                    <a:pt x="1108" y="276"/>
                  </a:cubicBezTo>
                  <a:cubicBezTo>
                    <a:pt x="1106" y="277"/>
                    <a:pt x="1103" y="278"/>
                    <a:pt x="1099" y="279"/>
                  </a:cubicBezTo>
                  <a:cubicBezTo>
                    <a:pt x="1096" y="280"/>
                    <a:pt x="1092" y="282"/>
                    <a:pt x="1088" y="283"/>
                  </a:cubicBezTo>
                  <a:cubicBezTo>
                    <a:pt x="1085" y="283"/>
                    <a:pt x="1083" y="284"/>
                    <a:pt x="1079" y="285"/>
                  </a:cubicBezTo>
                  <a:cubicBezTo>
                    <a:pt x="1079" y="247"/>
                    <a:pt x="1079" y="247"/>
                    <a:pt x="1079" y="247"/>
                  </a:cubicBezTo>
                  <a:cubicBezTo>
                    <a:pt x="1078" y="247"/>
                    <a:pt x="1076" y="248"/>
                    <a:pt x="1075" y="248"/>
                  </a:cubicBezTo>
                  <a:cubicBezTo>
                    <a:pt x="1069" y="249"/>
                    <a:pt x="1064" y="251"/>
                    <a:pt x="1058" y="252"/>
                  </a:cubicBezTo>
                  <a:cubicBezTo>
                    <a:pt x="1051" y="253"/>
                    <a:pt x="1044" y="254"/>
                    <a:pt x="1037" y="255"/>
                  </a:cubicBezTo>
                  <a:cubicBezTo>
                    <a:pt x="1029" y="257"/>
                    <a:pt x="1020" y="258"/>
                    <a:pt x="1011" y="259"/>
                  </a:cubicBezTo>
                  <a:cubicBezTo>
                    <a:pt x="1000" y="261"/>
                    <a:pt x="988" y="262"/>
                    <a:pt x="976" y="263"/>
                  </a:cubicBezTo>
                  <a:cubicBezTo>
                    <a:pt x="970" y="264"/>
                    <a:pt x="963" y="265"/>
                    <a:pt x="957" y="265"/>
                  </a:cubicBezTo>
                  <a:cubicBezTo>
                    <a:pt x="957" y="228"/>
                    <a:pt x="957" y="228"/>
                    <a:pt x="957" y="228"/>
                  </a:cubicBezTo>
                  <a:cubicBezTo>
                    <a:pt x="945" y="229"/>
                    <a:pt x="934" y="230"/>
                    <a:pt x="921" y="231"/>
                  </a:cubicBezTo>
                  <a:cubicBezTo>
                    <a:pt x="879" y="234"/>
                    <a:pt x="830" y="237"/>
                    <a:pt x="778" y="239"/>
                  </a:cubicBezTo>
                  <a:cubicBezTo>
                    <a:pt x="777" y="239"/>
                    <a:pt x="777" y="239"/>
                    <a:pt x="777" y="239"/>
                  </a:cubicBezTo>
                  <a:cubicBezTo>
                    <a:pt x="777" y="201"/>
                    <a:pt x="777" y="201"/>
                    <a:pt x="777" y="201"/>
                  </a:cubicBezTo>
                  <a:cubicBezTo>
                    <a:pt x="760" y="202"/>
                    <a:pt x="743" y="203"/>
                    <a:pt x="725" y="203"/>
                  </a:cubicBezTo>
                  <a:cubicBezTo>
                    <a:pt x="705" y="204"/>
                    <a:pt x="684" y="204"/>
                    <a:pt x="662" y="205"/>
                  </a:cubicBezTo>
                  <a:cubicBezTo>
                    <a:pt x="647" y="205"/>
                    <a:pt x="631" y="205"/>
                    <a:pt x="615" y="205"/>
                  </a:cubicBezTo>
                  <a:cubicBezTo>
                    <a:pt x="601" y="206"/>
                    <a:pt x="587" y="206"/>
                    <a:pt x="573" y="206"/>
                  </a:cubicBezTo>
                  <a:cubicBezTo>
                    <a:pt x="568" y="206"/>
                    <a:pt x="564" y="206"/>
                    <a:pt x="560" y="206"/>
                  </a:cubicBezTo>
                  <a:cubicBezTo>
                    <a:pt x="560" y="168"/>
                    <a:pt x="560" y="168"/>
                    <a:pt x="560" y="168"/>
                  </a:cubicBezTo>
                  <a:cubicBezTo>
                    <a:pt x="551" y="168"/>
                    <a:pt x="542" y="168"/>
                    <a:pt x="533" y="168"/>
                  </a:cubicBezTo>
                  <a:cubicBezTo>
                    <a:pt x="520" y="168"/>
                    <a:pt x="508" y="168"/>
                    <a:pt x="495" y="168"/>
                  </a:cubicBezTo>
                  <a:cubicBezTo>
                    <a:pt x="483" y="168"/>
                    <a:pt x="471" y="167"/>
                    <a:pt x="459" y="167"/>
                  </a:cubicBezTo>
                  <a:cubicBezTo>
                    <a:pt x="448" y="167"/>
                    <a:pt x="436" y="167"/>
                    <a:pt x="424" y="166"/>
                  </a:cubicBezTo>
                  <a:cubicBezTo>
                    <a:pt x="413" y="166"/>
                    <a:pt x="401" y="166"/>
                    <a:pt x="390" y="165"/>
                  </a:cubicBezTo>
                  <a:cubicBezTo>
                    <a:pt x="378" y="165"/>
                    <a:pt x="366" y="165"/>
                    <a:pt x="355" y="164"/>
                  </a:cubicBezTo>
                  <a:cubicBezTo>
                    <a:pt x="353" y="164"/>
                    <a:pt x="350" y="164"/>
                    <a:pt x="348" y="164"/>
                  </a:cubicBezTo>
                  <a:cubicBezTo>
                    <a:pt x="348" y="126"/>
                    <a:pt x="348" y="126"/>
                    <a:pt x="348" y="126"/>
                  </a:cubicBezTo>
                  <a:cubicBezTo>
                    <a:pt x="338" y="126"/>
                    <a:pt x="329" y="125"/>
                    <a:pt x="320" y="125"/>
                  </a:cubicBezTo>
                  <a:cubicBezTo>
                    <a:pt x="308" y="124"/>
                    <a:pt x="296" y="124"/>
                    <a:pt x="284" y="123"/>
                  </a:cubicBezTo>
                  <a:cubicBezTo>
                    <a:pt x="272" y="122"/>
                    <a:pt x="259" y="122"/>
                    <a:pt x="247" y="121"/>
                  </a:cubicBezTo>
                  <a:cubicBezTo>
                    <a:pt x="234" y="120"/>
                    <a:pt x="220" y="119"/>
                    <a:pt x="207" y="118"/>
                  </a:cubicBezTo>
                  <a:cubicBezTo>
                    <a:pt x="192" y="117"/>
                    <a:pt x="177" y="116"/>
                    <a:pt x="163" y="114"/>
                  </a:cubicBezTo>
                  <a:cubicBezTo>
                    <a:pt x="163" y="77"/>
                    <a:pt x="163" y="77"/>
                    <a:pt x="163" y="77"/>
                  </a:cubicBezTo>
                  <a:cubicBezTo>
                    <a:pt x="113" y="72"/>
                    <a:pt x="72" y="66"/>
                    <a:pt x="44" y="59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16" y="15"/>
                    <a:pt x="0" y="8"/>
                    <a:pt x="0" y="0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0" y="228"/>
                    <a:pt x="328" y="293"/>
                    <a:pt x="726" y="333"/>
                  </a:cubicBezTo>
                  <a:cubicBezTo>
                    <a:pt x="1139" y="374"/>
                    <a:pt x="1117" y="385"/>
                    <a:pt x="1122" y="399"/>
                  </a:cubicBezTo>
                  <a:close/>
                </a:path>
              </a:pathLst>
            </a:custGeom>
            <a:gradFill>
              <a:gsLst>
                <a:gs pos="100000">
                  <a:schemeClr val="bg1"/>
                </a:gs>
                <a:gs pos="0">
                  <a:schemeClr val="bg1">
                    <a:lumMod val="95000"/>
                  </a:schemeClr>
                </a:gs>
              </a:gsLst>
              <a:lin ang="2700000" scaled="1"/>
            </a:gradFill>
            <a:ln w="19050">
              <a:noFill/>
            </a:ln>
            <a:effectLst>
              <a:outerShdw blurRad="139700" dist="38100" dir="5400000" algn="t" rotWithShape="0">
                <a:prstClr val="black">
                  <a:alpha val="30000"/>
                </a:prstClr>
              </a:outerShdw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94" name="Freeform 291"/>
            <p:cNvSpPr/>
            <p:nvPr/>
          </p:nvSpPr>
          <p:spPr bwMode="auto">
            <a:xfrm>
              <a:off x="5937863" y="5597104"/>
              <a:ext cx="5246" cy="0"/>
            </a:xfrm>
            <a:custGeom>
              <a:avLst/>
              <a:gdLst>
                <a:gd name="T0" fmla="*/ 3 w 3"/>
                <a:gd name="T1" fmla="*/ 2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cubicBezTo>
                    <a:pt x="3" y="0"/>
                    <a:pt x="3" y="0"/>
                    <a:pt x="2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1" y="0"/>
                    <a:pt x="2" y="0"/>
                    <a:pt x="3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5" name="Freeform 292"/>
            <p:cNvSpPr/>
            <p:nvPr/>
          </p:nvSpPr>
          <p:spPr bwMode="auto">
            <a:xfrm flipH="1">
              <a:off x="5816447" y="5528152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6" name="Freeform 293"/>
            <p:cNvSpPr/>
            <p:nvPr/>
          </p:nvSpPr>
          <p:spPr bwMode="auto">
            <a:xfrm flipH="1">
              <a:off x="5816447" y="5528152"/>
              <a:ext cx="0" cy="14240"/>
            </a:xfrm>
            <a:custGeom>
              <a:avLst/>
              <a:gdLst>
                <a:gd name="T0" fmla="*/ 0 h 8"/>
                <a:gd name="T1" fmla="*/ 0 h 8"/>
                <a:gd name="T2" fmla="*/ 8 h 8"/>
                <a:gd name="T3" fmla="*/ 8 h 8"/>
                <a:gd name="T4" fmla="*/ 0 h 8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8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"/>
                    <a:pt x="0" y="5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5"/>
                    <a:pt x="0" y="3"/>
                    <a:pt x="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7" name="Freeform 294"/>
            <p:cNvSpPr/>
            <p:nvPr/>
          </p:nvSpPr>
          <p:spPr bwMode="auto">
            <a:xfrm flipH="1">
              <a:off x="6942165" y="5535647"/>
              <a:ext cx="0" cy="8994"/>
            </a:xfrm>
            <a:custGeom>
              <a:avLst/>
              <a:gdLst>
                <a:gd name="T0" fmla="*/ 0 h 5"/>
                <a:gd name="T1" fmla="*/ 5 h 5"/>
                <a:gd name="T2" fmla="*/ 5 h 5"/>
                <a:gd name="T3" fmla="*/ 0 h 5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5">
                  <a:moveTo>
                    <a:pt x="0" y="0"/>
                  </a:moveTo>
                  <a:cubicBezTo>
                    <a:pt x="0" y="2"/>
                    <a:pt x="0" y="4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4"/>
                    <a:pt x="0" y="2"/>
                    <a:pt x="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8" name="Freeform 296"/>
            <p:cNvSpPr/>
            <p:nvPr/>
          </p:nvSpPr>
          <p:spPr bwMode="auto">
            <a:xfrm flipH="1">
              <a:off x="5816447" y="551765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9" name="Freeform 303"/>
            <p:cNvSpPr/>
            <p:nvPr/>
          </p:nvSpPr>
          <p:spPr bwMode="auto">
            <a:xfrm>
              <a:off x="6651367" y="5496674"/>
              <a:ext cx="1499" cy="11992"/>
            </a:xfrm>
            <a:custGeom>
              <a:avLst/>
              <a:gdLst>
                <a:gd name="T0" fmla="*/ 0 w 1"/>
                <a:gd name="T1" fmla="*/ 0 h 7"/>
                <a:gd name="T2" fmla="*/ 0 w 1"/>
                <a:gd name="T3" fmla="*/ 6 h 7"/>
                <a:gd name="T4" fmla="*/ 1 w 1"/>
                <a:gd name="T5" fmla="*/ 7 h 7"/>
                <a:gd name="T6" fmla="*/ 1 w 1"/>
                <a:gd name="T7" fmla="*/ 1 h 7"/>
                <a:gd name="T8" fmla="*/ 0 w 1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7">
                  <a:moveTo>
                    <a:pt x="0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7"/>
                    <a:pt x="1" y="7"/>
                    <a:pt x="1" y="7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0"/>
                    <a:pt x="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0" name="Freeform 304"/>
            <p:cNvSpPr/>
            <p:nvPr/>
          </p:nvSpPr>
          <p:spPr bwMode="auto">
            <a:xfrm>
              <a:off x="6642374" y="5489179"/>
              <a:ext cx="8994" cy="28480"/>
            </a:xfrm>
            <a:custGeom>
              <a:avLst/>
              <a:gdLst>
                <a:gd name="T0" fmla="*/ 4 w 5"/>
                <a:gd name="T1" fmla="*/ 0 h 16"/>
                <a:gd name="T2" fmla="*/ 0 w 5"/>
                <a:gd name="T3" fmla="*/ 10 h 16"/>
                <a:gd name="T4" fmla="*/ 0 w 5"/>
                <a:gd name="T5" fmla="*/ 16 h 16"/>
                <a:gd name="T6" fmla="*/ 4 w 5"/>
                <a:gd name="T7" fmla="*/ 7 h 16"/>
                <a:gd name="T8" fmla="*/ 5 w 5"/>
                <a:gd name="T9" fmla="*/ 10 h 16"/>
                <a:gd name="T10" fmla="*/ 5 w 5"/>
                <a:gd name="T11" fmla="*/ 4 h 16"/>
                <a:gd name="T12" fmla="*/ 4 w 5"/>
                <a:gd name="T13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16">
                  <a:moveTo>
                    <a:pt x="4" y="0"/>
                  </a:moveTo>
                  <a:cubicBezTo>
                    <a:pt x="4" y="0"/>
                    <a:pt x="2" y="4"/>
                    <a:pt x="0" y="1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2" y="10"/>
                    <a:pt x="4" y="7"/>
                    <a:pt x="4" y="7"/>
                  </a:cubicBezTo>
                  <a:cubicBezTo>
                    <a:pt x="4" y="7"/>
                    <a:pt x="4" y="8"/>
                    <a:pt x="5" y="10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2"/>
                    <a:pt x="4" y="0"/>
                    <a:pt x="4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1" name="Freeform 305"/>
            <p:cNvSpPr/>
            <p:nvPr/>
          </p:nvSpPr>
          <p:spPr bwMode="auto">
            <a:xfrm>
              <a:off x="6367315" y="5487680"/>
              <a:ext cx="1499" cy="19486"/>
            </a:xfrm>
            <a:custGeom>
              <a:avLst/>
              <a:gdLst>
                <a:gd name="T0" fmla="*/ 1 w 1"/>
                <a:gd name="T1" fmla="*/ 0 h 11"/>
                <a:gd name="T2" fmla="*/ 0 w 1"/>
                <a:gd name="T3" fmla="*/ 4 h 11"/>
                <a:gd name="T4" fmla="*/ 0 w 1"/>
                <a:gd name="T5" fmla="*/ 11 h 11"/>
                <a:gd name="T6" fmla="*/ 1 w 1"/>
                <a:gd name="T7" fmla="*/ 7 h 11"/>
                <a:gd name="T8" fmla="*/ 1 w 1"/>
                <a:gd name="T9" fmla="*/ 9 h 11"/>
                <a:gd name="T10" fmla="*/ 1 w 1"/>
                <a:gd name="T11" fmla="*/ 3 h 11"/>
                <a:gd name="T12" fmla="*/ 1 w 1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1">
                  <a:moveTo>
                    <a:pt x="1" y="0"/>
                  </a:moveTo>
                  <a:cubicBezTo>
                    <a:pt x="1" y="0"/>
                    <a:pt x="1" y="2"/>
                    <a:pt x="0" y="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8"/>
                    <a:pt x="1" y="7"/>
                    <a:pt x="1" y="7"/>
                  </a:cubicBezTo>
                  <a:cubicBezTo>
                    <a:pt x="1" y="7"/>
                    <a:pt x="1" y="8"/>
                    <a:pt x="1" y="9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1"/>
                    <a:pt x="1" y="0"/>
                    <a:pt x="1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2" name="Freeform 307"/>
            <p:cNvSpPr/>
            <p:nvPr/>
          </p:nvSpPr>
          <p:spPr bwMode="auto">
            <a:xfrm>
              <a:off x="5940861" y="5597104"/>
              <a:ext cx="11242" cy="0"/>
            </a:xfrm>
            <a:custGeom>
              <a:avLst/>
              <a:gdLst>
                <a:gd name="T0" fmla="*/ 6 w 6"/>
                <a:gd name="T1" fmla="*/ 0 w 6"/>
                <a:gd name="T2" fmla="*/ 1 w 6"/>
                <a:gd name="T3" fmla="*/ 6 w 6"/>
                <a:gd name="T4" fmla="*/ 6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6">
                  <a:moveTo>
                    <a:pt x="6" y="0"/>
                  </a:moveTo>
                  <a:cubicBezTo>
                    <a:pt x="4" y="0"/>
                    <a:pt x="2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4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03" name="椭圆 302"/>
          <p:cNvSpPr/>
          <p:nvPr/>
        </p:nvSpPr>
        <p:spPr>
          <a:xfrm>
            <a:off x="5612269" y="6173012"/>
            <a:ext cx="1400881" cy="378675"/>
          </a:xfrm>
          <a:prstGeom prst="ellipse">
            <a:avLst/>
          </a:prstGeom>
          <a:gradFill flip="none" rotWithShape="1">
            <a:gsLst>
              <a:gs pos="100000">
                <a:schemeClr val="tx1">
                  <a:alpha val="69000"/>
                </a:schemeClr>
              </a:gs>
              <a:gs pos="0">
                <a:schemeClr val="tx1">
                  <a:lumMod val="95000"/>
                  <a:lumOff val="5000"/>
                  <a:alpha val="0"/>
                </a:schemeClr>
              </a:gs>
            </a:gsLst>
            <a:lin ang="4800000" scaled="0"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solidFill>
                <a:prstClr val="white"/>
              </a:solidFill>
            </a:endParaRPr>
          </a:p>
        </p:txBody>
      </p:sp>
      <p:sp>
        <p:nvSpPr>
          <p:cNvPr id="313" name="矩形 312"/>
          <p:cNvSpPr/>
          <p:nvPr/>
        </p:nvSpPr>
        <p:spPr>
          <a:xfrm rot="13500000">
            <a:off x="1338014" y="553189"/>
            <a:ext cx="291422" cy="291423"/>
          </a:xfrm>
          <a:prstGeom prst="rect">
            <a:avLst/>
          </a:prstGeom>
          <a:solidFill>
            <a:srgbClr val="18478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16" name="矩形 315"/>
          <p:cNvSpPr/>
          <p:nvPr/>
        </p:nvSpPr>
        <p:spPr>
          <a:xfrm rot="13500000">
            <a:off x="1591471" y="587059"/>
            <a:ext cx="223681" cy="223682"/>
          </a:xfrm>
          <a:prstGeom prst="rect">
            <a:avLst/>
          </a:prstGeom>
          <a:solidFill>
            <a:srgbClr val="18478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25" name="矩形 324"/>
          <p:cNvSpPr/>
          <p:nvPr/>
        </p:nvSpPr>
        <p:spPr>
          <a:xfrm>
            <a:off x="1935445" y="393958"/>
            <a:ext cx="24186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1800" b="1" kern="10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归纳小结，回顾重点</a:t>
            </a:r>
            <a:endParaRPr lang="en-US" altLang="zh-CN" sz="2400">
              <a:solidFill>
                <a:srgbClr val="18478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26" name="圆角矩形 325"/>
          <p:cNvSpPr/>
          <p:nvPr/>
        </p:nvSpPr>
        <p:spPr>
          <a:xfrm rot="2700000">
            <a:off x="451479" y="347642"/>
            <a:ext cx="702516" cy="702516"/>
          </a:xfrm>
          <a:prstGeom prst="roundRect">
            <a:avLst/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27" name="矩形 326"/>
          <p:cNvSpPr/>
          <p:nvPr/>
        </p:nvSpPr>
        <p:spPr>
          <a:xfrm>
            <a:off x="486854" y="399268"/>
            <a:ext cx="6527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18478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04</a:t>
            </a:r>
            <a:endParaRPr lang="zh-CN" altLang="en-US" sz="3200">
              <a:solidFill>
                <a:srgbClr val="18478F"/>
              </a:solidFill>
            </a:endParaRPr>
          </a:p>
        </p:txBody>
      </p:sp>
      <p:graphicFrame>
        <p:nvGraphicFramePr>
          <p:cNvPr id="6" name="对象 5">
            <a:extLst>
              <a:ext uri="{FF2B5EF4-FFF2-40B4-BE49-F238E27FC236}">
                <a16:creationId xmlns:a16="http://schemas.microsoft.com/office/drawing/2014/main" id="{1265CFAE-BFAC-4970-AECB-06BE7EF1A1D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2900166"/>
              </p:ext>
            </p:extLst>
          </p:nvPr>
        </p:nvGraphicFramePr>
        <p:xfrm>
          <a:off x="717684" y="1008178"/>
          <a:ext cx="11468474" cy="58498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2" imgW="5890505" imgH="2994909" progId="Word.Document.12">
                  <p:embed/>
                </p:oleObj>
              </mc:Choice>
              <mc:Fallback>
                <p:oleObj name="Document" r:id="rId2" imgW="5890505" imgH="2994909" progId="Word.Document.12">
                  <p:embed/>
                  <p:pic>
                    <p:nvPicPr>
                      <p:cNvPr id="6" name="对象 5">
                        <a:extLst>
                          <a:ext uri="{FF2B5EF4-FFF2-40B4-BE49-F238E27FC236}">
                            <a16:creationId xmlns:a16="http://schemas.microsoft.com/office/drawing/2014/main" id="{1265CFAE-BFAC-4970-AECB-06BE7EF1A1D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717684" y="1008178"/>
                        <a:ext cx="11468474" cy="584982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2271459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6667 -1.85185E-06 L -2.5E-06 -1.85185E-06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80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3" presetClass="path" presetSubtype="0" accel="50000" decel="5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16667 -1.85185E-06 L -2.5E-06 -1.85185E-06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3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80" y="0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3" presetClass="path" presetSubtype="0" accel="50000" decel="5000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16667 -1.85185E-06 L -2.5E-06 -1.85185E-06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80" y="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3" grpId="0" animBg="1"/>
      <p:bldP spid="313" grpId="0" animBg="1"/>
      <p:bldP spid="313" grpId="1" animBg="1"/>
      <p:bldP spid="316" grpId="0" animBg="1"/>
      <p:bldP spid="316" grpId="1" animBg="1"/>
      <p:bldP spid="325" grpId="0"/>
      <p:bldP spid="326" grpId="0" animBg="1"/>
      <p:bldP spid="326" grpId="1" animBg="1"/>
      <p:bldP spid="32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1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1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1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1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1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1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8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7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9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5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6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7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8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9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2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4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5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6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8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9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7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7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72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73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74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75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77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78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79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80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82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83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84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86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87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88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89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90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9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93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94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95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96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97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98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00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0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02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03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04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06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07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08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09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10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86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87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88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89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90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9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92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97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22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23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24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25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26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28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29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30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31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32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34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35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36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37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38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39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41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42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43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44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45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46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47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48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50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51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52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53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55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56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57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59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60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61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62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63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64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66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67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68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69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70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71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73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74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75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76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77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79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80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81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82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83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36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37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38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39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0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1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95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96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97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98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01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38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39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40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41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43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45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47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48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50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51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54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56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08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13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17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18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19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20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21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05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10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11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28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33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08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09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11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45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13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46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47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48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49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50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51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54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12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40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10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23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24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25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66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61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16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17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77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19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78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85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79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80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81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82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83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84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72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18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56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57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58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92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97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22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23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09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25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10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19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11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18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12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13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14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15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16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17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04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24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87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88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89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26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31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28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38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42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29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43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44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45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46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47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48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21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22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23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55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59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32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33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34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71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72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77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73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74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75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76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66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35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50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51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52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37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38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39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40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18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19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82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83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88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29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30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31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32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43"/>
</p:tagLst>
</file>

<file path=ppt/tags/tag2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45"/>
</p:tagLst>
</file>

<file path=ppt/tags/tag2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46"/>
</p:tagLst>
</file>

<file path=ppt/tags/tag2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47"/>
</p:tagLst>
</file>

<file path=ppt/tags/tag2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49"/>
</p:tagLst>
</file>

<file path=ppt/tags/tag2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50"/>
</p:tagLst>
</file>

<file path=ppt/tags/tag2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52"/>
</p:tagLst>
</file>

<file path=ppt/tags/tag2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55"/>
</p:tagLst>
</file>

<file path=ppt/tags/tag2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72"/>
</p:tagLst>
</file>

<file path=ppt/tags/tag2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73"/>
</p:tagLst>
</file>

<file path=ppt/tags/tag2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74"/>
</p:tagLst>
</file>

<file path=ppt/tags/tag2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75"/>
</p:tagLst>
</file>

<file path=ppt/tags/tag2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76"/>
</p:tagLst>
</file>

<file path=ppt/tags/tag2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77"/>
</p:tagLst>
</file>

<file path=ppt/tags/tag2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56"/>
</p:tagLst>
</file>

<file path=ppt/tags/tag2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70"/>
</p:tagLst>
</file>

<file path=ppt/tags/tag2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71"/>
</p:tagLst>
</file>

<file path=ppt/tags/tag2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57"/>
</p:tagLst>
</file>

<file path=ppt/tags/tag2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58"/>
</p:tagLst>
</file>

<file path=ppt/tags/tag2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59"/>
</p:tagLst>
</file>

<file path=ppt/tags/tag2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60"/>
</p:tagLst>
</file>

<file path=ppt/tags/tag2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61"/>
</p:tagLst>
</file>

<file path=ppt/tags/tag2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62"/>
</p:tagLst>
</file>

<file path=ppt/tags/tag2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63"/>
</p:tagLst>
</file>

<file path=ppt/tags/tag2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64"/>
</p:tagLst>
</file>

<file path=ppt/tags/tag2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65"/>
</p:tagLst>
</file>

<file path=ppt/tags/tag2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66"/>
</p:tagLst>
</file>

<file path=ppt/tags/tag2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67"/>
</p:tagLst>
</file>

<file path=ppt/tags/tag2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68"/>
</p:tagLst>
</file>

<file path=ppt/tags/tag2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69"/>
</p:tagLst>
</file>

<file path=ppt/tags/tag2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53"/>
</p:tagLst>
</file>

<file path=ppt/tags/tag2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54"/>
</p:tagLst>
</file>

<file path=ppt/tags/tag2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79"/>
</p:tagLst>
</file>

<file path=ppt/tags/tag3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96"/>
</p:tagLst>
</file>

<file path=ppt/tags/tag3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99"/>
</p:tagLst>
</file>

<file path=ppt/tags/tag3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00"/>
</p:tagLst>
</file>

<file path=ppt/tags/tag3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01"/>
</p:tagLst>
</file>

<file path=ppt/tags/tag3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02"/>
</p:tagLst>
</file>

<file path=ppt/tags/tag3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03"/>
</p:tagLst>
</file>

<file path=ppt/tags/tag3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97"/>
</p:tagLst>
</file>

<file path=ppt/tags/tag3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98"/>
</p:tagLst>
</file>

<file path=ppt/tags/tag3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80"/>
</p:tagLst>
</file>

<file path=ppt/tags/tag3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94"/>
</p:tagLst>
</file>

<file path=ppt/tags/tag3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95"/>
</p:tagLst>
</file>

<file path=ppt/tags/tag3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81"/>
</p:tagLst>
</file>

<file path=ppt/tags/tag3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82"/>
</p:tagLst>
</file>

<file path=ppt/tags/tag3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83"/>
</p:tagLst>
</file>

<file path=ppt/tags/tag3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84"/>
</p:tagLst>
</file>

<file path=ppt/tags/tag3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85"/>
</p:tagLst>
</file>

<file path=ppt/tags/tag3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86"/>
</p:tagLst>
</file>

<file path=ppt/tags/tag3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87"/>
</p:tagLst>
</file>

<file path=ppt/tags/tag3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88"/>
</p:tagLst>
</file>

<file path=ppt/tags/tag3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89"/>
</p:tagLst>
</file>

<file path=ppt/tags/tag3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90"/>
</p:tagLst>
</file>

<file path=ppt/tags/tag3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91"/>
</p:tagLst>
</file>

<file path=ppt/tags/tag3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92"/>
</p:tagLst>
</file>

<file path=ppt/tags/tag3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93"/>
</p:tagLst>
</file>

<file path=ppt/tags/tag3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27"/>
</p:tagLst>
</file>

<file path=ppt/tags/tag3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29"/>
</p:tagLst>
</file>

<file path=ppt/tags/tag3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0"/>
</p:tagLst>
</file>

<file path=ppt/tags/tag3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29"/>
</p:tagLst>
</file>

<file path=ppt/tags/tag3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0"/>
</p:tagLst>
</file>

<file path=ppt/tags/tag3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2"/>
</p:tagLst>
</file>

<file path=ppt/tags/tag3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27"/>
</p:tagLst>
</file>

<file path=ppt/tags/tag3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29"/>
</p:tagLst>
</file>

<file path=ppt/tags/tag3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0"/>
</p:tagLst>
</file>

<file path=ppt/tags/tag3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3"/>
</p:tagLst>
</file>

<file path=ppt/tags/tag3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4"/>
</p:tagLst>
</file>

<file path=ppt/tags/tag3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5"/>
</p:tagLst>
</file>

<file path=ppt/tags/tag3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27"/>
</p:tagLst>
</file>

<file path=ppt/tags/tag3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29"/>
</p:tagLst>
</file>

<file path=ppt/tags/tag3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0"/>
</p:tagLst>
</file>

<file path=ppt/tags/tag3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6"/>
</p:tagLst>
</file>

<file path=ppt/tags/tag3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37"/>
</p:tagLst>
</file>

<file path=ppt/tags/tag3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27"/>
</p:tagLst>
</file>

<file path=ppt/tags/tag3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09"/>
</p:tagLst>
</file>

<file path=ppt/tags/tag3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10"/>
</p:tagLst>
</file>

<file path=ppt/tags/tag3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12"/>
</p:tagLst>
</file>

<file path=ppt/tags/tag3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13"/>
</p:tagLst>
</file>

<file path=ppt/tags/tag3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15"/>
</p:tagLst>
</file>

<file path=ppt/tags/tag3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16"/>
</p:tagLst>
</file>

<file path=ppt/tags/tag3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17"/>
</p:tagLst>
</file>

<file path=ppt/tags/tag3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23"/>
</p:tagLst>
</file>

<file path=ppt/tags/tag3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18"/>
</p:tagLst>
</file>

<file path=ppt/tags/tag3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19"/>
</p:tagLst>
</file>

<file path=ppt/tags/tag3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20"/>
</p:tagLst>
</file>

<file path=ppt/tags/tag3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21"/>
</p:tagLst>
</file>

<file path=ppt/tags/tag3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22"/>
</p:tagLst>
</file>

<file path=ppt/tags/tag3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28"/>
</p:tagLst>
</file>

<file path=ppt/tags/tag3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32"/>
</p:tagLst>
</file>

<file path=ppt/tags/tag3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33"/>
</p:tagLst>
</file>

<file path=ppt/tags/tag3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34"/>
</p:tagLst>
</file>

<file path=ppt/tags/tag3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35"/>
</p:tagLst>
</file>

<file path=ppt/tags/tag3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36"/>
</p:tagLst>
</file>

<file path=ppt/tags/tag3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37"/>
</p:tagLst>
</file>

<file path=ppt/tags/tag3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38"/>
</p:tagLst>
</file>

<file path=ppt/tags/tag3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39"/>
</p:tagLst>
</file>

<file path=ppt/tags/tag3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40"/>
</p:tagLst>
</file>

<file path=ppt/tags/tag3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41"/>
</p:tagLst>
</file>

<file path=ppt/tags/tag3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42"/>
</p:tagLst>
</file>

<file path=ppt/tags/tag3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48"/>
</p:tagLst>
</file>

<file path=ppt/tags/tag3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43"/>
</p:tagLst>
</file>

<file path=ppt/tags/tag3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44"/>
</p:tagLst>
</file>

<file path=ppt/tags/tag3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45"/>
</p:tagLst>
</file>

<file path=ppt/tags/tag3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46"/>
</p:tagLst>
</file>

<file path=ppt/tags/tag3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47"/>
</p:tagLst>
</file>

<file path=ppt/tags/tag3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29"/>
</p:tagLst>
</file>

<file path=ppt/tags/tag3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30"/>
</p:tagLst>
</file>

<file path=ppt/tags/tag3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31"/>
</p:tagLst>
</file>

<file path=ppt/tags/tag3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25"/>
</p:tagLst>
</file>

<file path=ppt/tags/tag3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26"/>
</p:tagLst>
</file>

<file path=ppt/tags/tag3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61"/>
  <p:tag name="KSO_WM_UNIT_TABLE_BEAUTIFY" val="{9c376de5-102a-46c5-b8d5-18818449cafc}"/>
</p:tagLst>
</file>

<file path=ppt/tags/tag3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62"/>
</p:tagLst>
</file>

<file path=ppt/tags/tag3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63"/>
</p:tagLst>
</file>

<file path=ppt/tags/tag3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64"/>
</p:tagLst>
</file>

<file path=ppt/tags/tag3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65"/>
</p:tagLst>
</file>

<file path=ppt/tags/tag3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68"/>
</p:tagLst>
</file>

<file path=ppt/tags/tag3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69"/>
</p:tagLst>
</file>

<file path=ppt/tags/tag3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50"/>
</p:tagLst>
</file>

<file path=ppt/theme/theme1.xml><?xml version="1.0" encoding="utf-8"?>
<a:theme xmlns:a="http://schemas.openxmlformats.org/drawingml/2006/main" name="2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9999"/>
      </a:hlink>
      <a:folHlink>
        <a:srgbClr val="99CC00"/>
      </a:folHlink>
    </a:clrScheme>
    <a:fontScheme name="Arial">
      <a:majorFont>
        <a:latin typeface="Arial"/>
        <a:ea typeface="Arial"/>
        <a:cs typeface="Arial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prstClr val="black">
                <a:alpha val="38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3868</Words>
  <Application>Microsoft Office PowerPoint</Application>
  <PresentationFormat>宽屏</PresentationFormat>
  <Paragraphs>228</Paragraphs>
  <Slides>25</Slides>
  <Notes>7</Notes>
  <HiddenSlides>0</HiddenSlides>
  <MMClips>0</MMClips>
  <ScaleCrop>false</ScaleCrop>
  <HeadingPairs>
    <vt:vector size="8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4</vt:i4>
      </vt:variant>
      <vt:variant>
        <vt:lpstr>幻灯片标题</vt:lpstr>
      </vt:variant>
      <vt:variant>
        <vt:i4>25</vt:i4>
      </vt:variant>
    </vt:vector>
  </HeadingPairs>
  <TitlesOfParts>
    <vt:vector size="38" baseType="lpstr">
      <vt:lpstr>仿宋</vt:lpstr>
      <vt:lpstr>黑体</vt:lpstr>
      <vt:lpstr>微软雅黑</vt:lpstr>
      <vt:lpstr>Arial</vt:lpstr>
      <vt:lpstr>Calibri</vt:lpstr>
      <vt:lpstr>Open Sans</vt:lpstr>
      <vt:lpstr>Times New Roman</vt:lpstr>
      <vt:lpstr>2_Office 主题</vt:lpstr>
      <vt:lpstr>3_Office 主题</vt:lpstr>
      <vt:lpstr>Equation</vt:lpstr>
      <vt:lpstr>MathType 6.0 Equation</vt:lpstr>
      <vt:lpstr>Equation.KSEE3</vt:lpstr>
      <vt:lpstr>Document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rbm.xkw.com</dc:creator>
  <cp:lastModifiedBy>陈 湘月</cp:lastModifiedBy>
  <cp:revision>2</cp:revision>
  <cp:lastPrinted>2022-04-03T12:32:51Z</cp:lastPrinted>
  <dcterms:created xsi:type="dcterms:W3CDTF">2022-04-03T12:32:51Z</dcterms:created>
  <dcterms:modified xsi:type="dcterms:W3CDTF">2022-06-14T08:42:03Z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