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81" r:id="rId3"/>
    <p:sldId id="282" r:id="rId4"/>
    <p:sldId id="283" r:id="rId5"/>
    <p:sldId id="284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7D0F16-A43F-45F9-BC3F-DE2C2E6F5A44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05C56-1EC7-4B18-947B-85A999834F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541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51630"/>
            <a:ext cx="7772400" cy="1067014"/>
          </a:xfrm>
        </p:spPr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期中考试讲评</a:t>
            </a:r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7292DC-7B41-4A78-8950-C345FE455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一、单项选择题（每题</a:t>
            </a:r>
            <a:r>
              <a:rPr lang="en-US" altLang="zh-CN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分，共</a:t>
            </a:r>
            <a:r>
              <a:rPr lang="en-US" altLang="zh-CN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40</a:t>
            </a:r>
            <a:r>
              <a:rPr lang="zh-CN" altLang="en-US" sz="32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分）</a:t>
            </a:r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B87444F6-C0CC-4C36-AA20-C70C762109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7752346"/>
              </p:ext>
            </p:extLst>
          </p:nvPr>
        </p:nvGraphicFramePr>
        <p:xfrm>
          <a:off x="1003235" y="2274745"/>
          <a:ext cx="7347729" cy="2595204"/>
        </p:xfrm>
        <a:graphic>
          <a:graphicData uri="http://schemas.openxmlformats.org/drawingml/2006/table">
            <a:tbl>
              <a:tblPr firstRow="1" firstCol="1" bandRow="1"/>
              <a:tblGrid>
                <a:gridCol w="673384">
                  <a:extLst>
                    <a:ext uri="{9D8B030D-6E8A-4147-A177-3AD203B41FA5}">
                      <a16:colId xmlns:a16="http://schemas.microsoft.com/office/drawing/2014/main" val="3567128056"/>
                    </a:ext>
                  </a:extLst>
                </a:gridCol>
                <a:gridCol w="673384">
                  <a:extLst>
                    <a:ext uri="{9D8B030D-6E8A-4147-A177-3AD203B41FA5}">
                      <a16:colId xmlns:a16="http://schemas.microsoft.com/office/drawing/2014/main" val="320944351"/>
                    </a:ext>
                  </a:extLst>
                </a:gridCol>
                <a:gridCol w="674246">
                  <a:extLst>
                    <a:ext uri="{9D8B030D-6E8A-4147-A177-3AD203B41FA5}">
                      <a16:colId xmlns:a16="http://schemas.microsoft.com/office/drawing/2014/main" val="674909090"/>
                    </a:ext>
                  </a:extLst>
                </a:gridCol>
                <a:gridCol w="674246">
                  <a:extLst>
                    <a:ext uri="{9D8B030D-6E8A-4147-A177-3AD203B41FA5}">
                      <a16:colId xmlns:a16="http://schemas.microsoft.com/office/drawing/2014/main" val="3452878231"/>
                    </a:ext>
                  </a:extLst>
                </a:gridCol>
                <a:gridCol w="674246">
                  <a:extLst>
                    <a:ext uri="{9D8B030D-6E8A-4147-A177-3AD203B41FA5}">
                      <a16:colId xmlns:a16="http://schemas.microsoft.com/office/drawing/2014/main" val="387797224"/>
                    </a:ext>
                  </a:extLst>
                </a:gridCol>
                <a:gridCol w="674246">
                  <a:extLst>
                    <a:ext uri="{9D8B030D-6E8A-4147-A177-3AD203B41FA5}">
                      <a16:colId xmlns:a16="http://schemas.microsoft.com/office/drawing/2014/main" val="2948457558"/>
                    </a:ext>
                  </a:extLst>
                </a:gridCol>
                <a:gridCol w="674246">
                  <a:extLst>
                    <a:ext uri="{9D8B030D-6E8A-4147-A177-3AD203B41FA5}">
                      <a16:colId xmlns:a16="http://schemas.microsoft.com/office/drawing/2014/main" val="3836255549"/>
                    </a:ext>
                  </a:extLst>
                </a:gridCol>
                <a:gridCol w="674246">
                  <a:extLst>
                    <a:ext uri="{9D8B030D-6E8A-4147-A177-3AD203B41FA5}">
                      <a16:colId xmlns:a16="http://schemas.microsoft.com/office/drawing/2014/main" val="984918271"/>
                    </a:ext>
                  </a:extLst>
                </a:gridCol>
                <a:gridCol w="675108">
                  <a:extLst>
                    <a:ext uri="{9D8B030D-6E8A-4147-A177-3AD203B41FA5}">
                      <a16:colId xmlns:a16="http://schemas.microsoft.com/office/drawing/2014/main" val="2534545105"/>
                    </a:ext>
                  </a:extLst>
                </a:gridCol>
                <a:gridCol w="650966">
                  <a:extLst>
                    <a:ext uri="{9D8B030D-6E8A-4147-A177-3AD203B41FA5}">
                      <a16:colId xmlns:a16="http://schemas.microsoft.com/office/drawing/2014/main" val="3165762848"/>
                    </a:ext>
                  </a:extLst>
                </a:gridCol>
                <a:gridCol w="629411">
                  <a:extLst>
                    <a:ext uri="{9D8B030D-6E8A-4147-A177-3AD203B41FA5}">
                      <a16:colId xmlns:a16="http://schemas.microsoft.com/office/drawing/2014/main" val="4291087292"/>
                    </a:ext>
                  </a:extLst>
                </a:gridCol>
              </a:tblGrid>
              <a:tr h="648801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zh-CN" sz="2000" b="1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题号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5997760"/>
                  </a:ext>
                </a:extLst>
              </a:tr>
              <a:tr h="648801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zh-CN" sz="2000" b="1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答案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1600" b="1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3967710"/>
                  </a:ext>
                </a:extLst>
              </a:tr>
              <a:tr h="648801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zh-CN" sz="2000" b="1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题号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13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17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2193775"/>
                  </a:ext>
                </a:extLst>
              </a:tr>
              <a:tr h="648801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zh-CN" sz="2000" b="1" kern="10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答案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1600" b="1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2000" b="1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1600" b="1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617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1737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E387F1-3AC2-4E95-8EF7-EDABE302F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458" y="482885"/>
            <a:ext cx="8435083" cy="563243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21.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16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</a:p>
          <a:p>
            <a:pPr marL="0" indent="0" algn="just">
              <a:buNone/>
            </a:pP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(1)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容貌焦虑属于</a:t>
            </a: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_______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(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填“情绪”或“情感”</a:t>
            </a: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)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</a:t>
            </a: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分）</a:t>
            </a:r>
            <a:endParaRPr lang="en-US" altLang="zh-CN" b="1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0" indent="0" algn="just">
              <a:buNone/>
            </a:pPr>
            <a:r>
              <a:rPr lang="zh-CN" altLang="en-US" b="1" dirty="0"/>
              <a:t>情绪</a:t>
            </a:r>
          </a:p>
          <a:p>
            <a:pPr marL="0" indent="0" algn="just"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(2)</a:t>
            </a:r>
            <a:r>
              <a:rPr lang="zh-CN" altLang="en-US" b="1" dirty="0">
                <a:solidFill>
                  <a:srgbClr val="0000FF"/>
                </a:solidFill>
              </a:rPr>
              <a:t>青少年克服容貌焦虑，你有什么好的建议？</a:t>
            </a:r>
            <a:r>
              <a:rPr lang="en-US" altLang="zh-CN" b="1" dirty="0">
                <a:solidFill>
                  <a:srgbClr val="0000FF"/>
                </a:solidFill>
              </a:rPr>
              <a:t>(12</a:t>
            </a:r>
            <a:r>
              <a:rPr lang="zh-CN" altLang="en-US" b="1" dirty="0">
                <a:solidFill>
                  <a:srgbClr val="0000FF"/>
                </a:solidFill>
              </a:rPr>
              <a:t>分</a:t>
            </a:r>
            <a:r>
              <a:rPr lang="en-US" altLang="zh-CN" b="1" dirty="0">
                <a:solidFill>
                  <a:srgbClr val="0000FF"/>
                </a:solidFill>
              </a:rPr>
              <a:t>)</a:t>
            </a:r>
          </a:p>
          <a:p>
            <a:pPr marL="0" indent="0" algn="just">
              <a:buNone/>
            </a:pPr>
            <a:r>
              <a:rPr lang="zh-CN" altLang="en-US" b="1" dirty="0"/>
              <a:t>①我们要学会正确对待自己的情绪感受，学会合理调节情绪。（</a:t>
            </a:r>
            <a:r>
              <a:rPr lang="en-US" altLang="zh-CN" b="1" dirty="0"/>
              <a:t>2</a:t>
            </a:r>
            <a:r>
              <a:rPr lang="zh-CN" altLang="en-US" b="1" dirty="0"/>
              <a:t>分）</a:t>
            </a:r>
          </a:p>
          <a:p>
            <a:pPr marL="0" indent="0" algn="just">
              <a:buNone/>
            </a:pPr>
            <a:r>
              <a:rPr lang="zh-CN" altLang="en-US" b="1" dirty="0"/>
              <a:t>②要有调节情绪的方法，例如：改变对</a:t>
            </a:r>
            <a:r>
              <a:rPr lang="zh-CN" altLang="en-US" b="1" dirty="0">
                <a:solidFill>
                  <a:srgbClr val="FF3399"/>
                </a:solidFill>
              </a:rPr>
              <a:t>容貌</a:t>
            </a:r>
            <a:r>
              <a:rPr lang="zh-CN" altLang="en-US" b="1" dirty="0"/>
              <a:t>认知评价、把注意力转移到学习上来、发展自己在其它方面的特长等等。或者，提高品德文化修养，追求内在美。</a:t>
            </a:r>
            <a:endParaRPr lang="en-US" altLang="zh-CN" b="1" dirty="0"/>
          </a:p>
          <a:p>
            <a:pPr marL="0" indent="0" algn="just">
              <a:buNone/>
            </a:pPr>
            <a:r>
              <a:rPr lang="zh-CN" altLang="en-US" b="1" dirty="0">
                <a:solidFill>
                  <a:srgbClr val="00B050"/>
                </a:solidFill>
              </a:rPr>
              <a:t>（每个方法</a:t>
            </a:r>
            <a:r>
              <a:rPr lang="en-US" altLang="zh-CN" b="1" dirty="0">
                <a:solidFill>
                  <a:srgbClr val="00B050"/>
                </a:solidFill>
              </a:rPr>
              <a:t>4</a:t>
            </a:r>
            <a:r>
              <a:rPr lang="zh-CN" altLang="en-US" b="1" dirty="0">
                <a:solidFill>
                  <a:srgbClr val="00B050"/>
                </a:solidFill>
              </a:rPr>
              <a:t>分，共</a:t>
            </a:r>
            <a:r>
              <a:rPr lang="en-US" altLang="zh-CN" b="1" dirty="0">
                <a:solidFill>
                  <a:srgbClr val="00B050"/>
                </a:solidFill>
              </a:rPr>
              <a:t>12</a:t>
            </a:r>
            <a:r>
              <a:rPr lang="zh-CN" altLang="en-US" b="1" dirty="0">
                <a:solidFill>
                  <a:srgbClr val="00B050"/>
                </a:solidFill>
              </a:rPr>
              <a:t>分。不针对材料中的问题最多只得</a:t>
            </a:r>
            <a:r>
              <a:rPr lang="en-US" altLang="zh-CN" b="1" dirty="0">
                <a:solidFill>
                  <a:srgbClr val="00B050"/>
                </a:solidFill>
              </a:rPr>
              <a:t>9</a:t>
            </a:r>
            <a:r>
              <a:rPr lang="zh-CN" altLang="en-US" b="1" dirty="0">
                <a:solidFill>
                  <a:srgbClr val="00B050"/>
                </a:solidFill>
              </a:rPr>
              <a:t>分。其它言之有理可酌情给分。）</a:t>
            </a:r>
          </a:p>
          <a:p>
            <a:pPr algn="just"/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4520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641A4DF-6274-4706-A1A0-5FB3A1F7E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085" y="407791"/>
            <a:ext cx="8340689" cy="595191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22.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16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</a:t>
            </a: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）请你给该材料写一个贴切的标题。（</a:t>
            </a: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分）</a:t>
            </a:r>
            <a:endParaRPr lang="en-US" altLang="zh-CN" b="1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/>
              <a:t>会听，比会说更能打动人心。（符合材料主题酌情给分。）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（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）假如将来你是一名心理工作者，在与异性谈话时，应该注意哪些事项？请结合材料谈谈。（</a:t>
            </a:r>
            <a:r>
              <a:rPr lang="en-US" altLang="zh-CN" b="1" dirty="0">
                <a:solidFill>
                  <a:srgbClr val="0000FF"/>
                </a:solidFill>
              </a:rPr>
              <a:t>12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/>
              <a:t>①我们要内心坦荡，言谈得当，举止得体。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/>
              <a:t>②互相尊重，自重自爱，不要过分亲昵或粗暴，不要过分拘谨或冷淡。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/>
              <a:t>③注意交往的方式、场合、时间和频率，学会保护自己。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/>
              <a:t>④</a:t>
            </a:r>
            <a:r>
              <a:rPr lang="zh-CN" altLang="en-US" b="1" dirty="0">
                <a:solidFill>
                  <a:srgbClr val="FF3399"/>
                </a:solidFill>
              </a:rPr>
              <a:t>学会倾听和共情。（材料）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zh-CN" altLang="en-US" b="1" dirty="0">
                <a:solidFill>
                  <a:srgbClr val="00B050"/>
                </a:solidFill>
              </a:rPr>
              <a:t>（每点</a:t>
            </a:r>
            <a:r>
              <a:rPr lang="en-US" altLang="zh-CN" b="1" dirty="0">
                <a:solidFill>
                  <a:srgbClr val="00B050"/>
                </a:solidFill>
              </a:rPr>
              <a:t>3</a:t>
            </a:r>
            <a:r>
              <a:rPr lang="zh-CN" altLang="en-US" b="1" dirty="0">
                <a:solidFill>
                  <a:srgbClr val="00B050"/>
                </a:solidFill>
              </a:rPr>
              <a:t>分，共</a:t>
            </a:r>
            <a:r>
              <a:rPr lang="en-US" altLang="zh-CN" b="1" dirty="0">
                <a:solidFill>
                  <a:srgbClr val="00B050"/>
                </a:solidFill>
              </a:rPr>
              <a:t>12</a:t>
            </a:r>
            <a:r>
              <a:rPr lang="zh-CN" altLang="en-US" b="1" dirty="0">
                <a:solidFill>
                  <a:srgbClr val="00B050"/>
                </a:solidFill>
              </a:rPr>
              <a:t>分，不提取材料信息最多得</a:t>
            </a:r>
            <a:r>
              <a:rPr lang="en-US" altLang="zh-CN" b="1" dirty="0">
                <a:solidFill>
                  <a:srgbClr val="00B050"/>
                </a:solidFill>
              </a:rPr>
              <a:t>10</a:t>
            </a:r>
            <a:r>
              <a:rPr lang="zh-CN" altLang="en-US" b="1" dirty="0">
                <a:solidFill>
                  <a:srgbClr val="00B050"/>
                </a:solidFill>
              </a:rPr>
              <a:t>分。其它言之有理可酌情给分。）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444913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F26368-7108-4869-9A31-36374724E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692" y="390418"/>
            <a:ext cx="8342616" cy="629805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23.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请你运用</a:t>
            </a:r>
            <a:r>
              <a:rPr lang="zh-CN" altLang="en-US" b="1" dirty="0">
                <a:solidFill>
                  <a:srgbClr val="0000FF"/>
                </a:solidFill>
                <a:highlight>
                  <a:srgbClr val="FFFF00"/>
                </a:highlight>
                <a:latin typeface="幼圆" panose="02010509060101010101" pitchFamily="49" charset="-122"/>
                <a:ea typeface="幼圆" panose="02010509060101010101" pitchFamily="49" charset="-122"/>
              </a:rPr>
              <a:t>“行己有耻”</a:t>
            </a:r>
            <a:r>
              <a:rPr lang="zh-CN" altLang="en-US" b="1" dirty="0">
                <a:solidFill>
                  <a:srgbClr val="0000FF"/>
                </a:solidFill>
                <a:highlight>
                  <a:srgbClr val="00FFFF"/>
                </a:highlight>
                <a:latin typeface="幼圆" panose="02010509060101010101" pitchFamily="49" charset="-122"/>
                <a:ea typeface="幼圆" panose="02010509060101010101" pitchFamily="49" charset="-122"/>
              </a:rPr>
              <a:t>“止于至善”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的知识，简要评析材料二中的行为。（提示：从是非判断、知识依据和正确做法几方面回答。）（</a:t>
            </a:r>
            <a:r>
              <a:rPr lang="en-US" altLang="zh-CN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18</a:t>
            </a:r>
            <a:r>
              <a:rPr lang="zh-CN" altLang="en-US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分）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b="1" dirty="0"/>
              <a:t>①</a:t>
            </a:r>
            <a:r>
              <a:rPr lang="zh-CN" altLang="en-US" b="1" dirty="0">
                <a:solidFill>
                  <a:srgbClr val="FF3399"/>
                </a:solidFill>
              </a:rPr>
              <a:t>材料二中的行为都是错误的。</a:t>
            </a:r>
            <a:r>
              <a:rPr lang="zh-CN" altLang="en-US" b="1" dirty="0"/>
              <a:t>（</a:t>
            </a:r>
            <a:r>
              <a:rPr lang="en-US" altLang="zh-CN" b="1" dirty="0"/>
              <a:t>2</a:t>
            </a:r>
            <a:r>
              <a:rPr lang="zh-CN" altLang="en-US" b="1" dirty="0"/>
              <a:t>分）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b="1" dirty="0"/>
              <a:t>②我们要做到“行己有耻”，一些规则不能违法，一些界限不能逾越。不断提高辨别“耻”的能力。我们树立底线意识，触碰道德底线的事情不做，违反法律的事情更不能做。需要我们磨砺意志，拒绝</a:t>
            </a:r>
            <a:r>
              <a:rPr lang="zh-CN" altLang="en-US" b="1" dirty="0">
                <a:solidFill>
                  <a:srgbClr val="FF3399"/>
                </a:solidFill>
              </a:rPr>
              <a:t>不法分子</a:t>
            </a:r>
            <a:r>
              <a:rPr lang="zh-CN" altLang="en-US" b="1" dirty="0"/>
              <a:t>的不良诱惑，不断增强自控能力。</a:t>
            </a:r>
            <a:r>
              <a:rPr lang="zh-CN" altLang="en-US" b="1" dirty="0">
                <a:solidFill>
                  <a:srgbClr val="00B050"/>
                </a:solidFill>
              </a:rPr>
              <a:t>（每句</a:t>
            </a:r>
            <a:r>
              <a:rPr lang="en-US" altLang="zh-CN" b="1" dirty="0">
                <a:solidFill>
                  <a:srgbClr val="00B050"/>
                </a:solidFill>
              </a:rPr>
              <a:t>3</a:t>
            </a:r>
            <a:r>
              <a:rPr lang="zh-CN" altLang="en-US" b="1" dirty="0">
                <a:solidFill>
                  <a:srgbClr val="00B050"/>
                </a:solidFill>
              </a:rPr>
              <a:t>分，答中</a:t>
            </a:r>
            <a:r>
              <a:rPr lang="en-US" altLang="zh-CN" b="1" dirty="0">
                <a:solidFill>
                  <a:srgbClr val="00B050"/>
                </a:solidFill>
              </a:rPr>
              <a:t>3</a:t>
            </a:r>
            <a:r>
              <a:rPr lang="zh-CN" altLang="en-US" b="1" dirty="0">
                <a:solidFill>
                  <a:srgbClr val="00B050"/>
                </a:solidFill>
              </a:rPr>
              <a:t>句得</a:t>
            </a:r>
            <a:r>
              <a:rPr lang="en-US" altLang="zh-CN" b="1" dirty="0">
                <a:solidFill>
                  <a:srgbClr val="00B050"/>
                </a:solidFill>
              </a:rPr>
              <a:t>9</a:t>
            </a:r>
            <a:r>
              <a:rPr lang="zh-CN" altLang="en-US" b="1" dirty="0">
                <a:solidFill>
                  <a:srgbClr val="00B050"/>
                </a:solidFill>
              </a:rPr>
              <a:t>分，共</a:t>
            </a:r>
            <a:r>
              <a:rPr lang="en-US" altLang="zh-CN" b="1" dirty="0">
                <a:solidFill>
                  <a:srgbClr val="00B050"/>
                </a:solidFill>
              </a:rPr>
              <a:t>9</a:t>
            </a:r>
            <a:r>
              <a:rPr lang="zh-CN" altLang="en-US" b="1" dirty="0">
                <a:solidFill>
                  <a:srgbClr val="00B050"/>
                </a:solidFill>
              </a:rPr>
              <a:t>分）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b="1" dirty="0"/>
              <a:t>③我们要做到“止于至善”，向爱国者榜样学习，加强自身修养，</a:t>
            </a:r>
            <a:r>
              <a:rPr lang="zh-CN" altLang="en-US" b="1" dirty="0">
                <a:solidFill>
                  <a:srgbClr val="FF3399"/>
                </a:solidFill>
              </a:rPr>
              <a:t>坚决抵制破坏香港繁荣稳定的暴徒，紧密团结在以习近平同志为核心的党中央周围，同心同德，顽强奋斗，为夺取全面建设社会主义现代化国家新胜利而贡献自己的力量</a:t>
            </a:r>
            <a:r>
              <a:rPr lang="zh-CN" altLang="en-US" b="1" dirty="0"/>
              <a:t>。</a:t>
            </a:r>
            <a:r>
              <a:rPr lang="zh-CN" altLang="en-US" b="1" dirty="0">
                <a:solidFill>
                  <a:srgbClr val="00B050"/>
                </a:solidFill>
              </a:rPr>
              <a:t>（答止于至善中</a:t>
            </a:r>
            <a:r>
              <a:rPr lang="en-US" altLang="zh-CN" b="1" dirty="0">
                <a:solidFill>
                  <a:srgbClr val="00B050"/>
                </a:solidFill>
              </a:rPr>
              <a:t>2</a:t>
            </a:r>
            <a:r>
              <a:rPr lang="zh-CN" altLang="en-US" b="1" dirty="0">
                <a:solidFill>
                  <a:srgbClr val="00B050"/>
                </a:solidFill>
              </a:rPr>
              <a:t>点得</a:t>
            </a:r>
            <a:r>
              <a:rPr lang="en-US" altLang="zh-CN" b="1" dirty="0">
                <a:solidFill>
                  <a:srgbClr val="00B050"/>
                </a:solidFill>
              </a:rPr>
              <a:t>4</a:t>
            </a:r>
            <a:r>
              <a:rPr lang="zh-CN" altLang="en-US" b="1" dirty="0">
                <a:solidFill>
                  <a:srgbClr val="00B050"/>
                </a:solidFill>
              </a:rPr>
              <a:t>分，结合材料得</a:t>
            </a:r>
            <a:r>
              <a:rPr lang="en-US" altLang="zh-CN" b="1" dirty="0">
                <a:solidFill>
                  <a:srgbClr val="00B050"/>
                </a:solidFill>
              </a:rPr>
              <a:t>3</a:t>
            </a:r>
            <a:r>
              <a:rPr lang="zh-CN" altLang="en-US" b="1" dirty="0">
                <a:solidFill>
                  <a:srgbClr val="00B050"/>
                </a:solidFill>
              </a:rPr>
              <a:t>分，其它言之有理可酌情给分。）</a:t>
            </a:r>
          </a:p>
        </p:txBody>
      </p:sp>
    </p:spTree>
    <p:extLst>
      <p:ext uri="{BB962C8B-B14F-4D97-AF65-F5344CB8AC3E}">
        <p14:creationId xmlns:p14="http://schemas.microsoft.com/office/powerpoint/2010/main" val="408982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2994</TotalTime>
  <Words>592</Words>
  <Application>Microsoft Office PowerPoint</Application>
  <PresentationFormat>全屏显示(4:3)</PresentationFormat>
  <Paragraphs>66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等线</vt:lpstr>
      <vt:lpstr>宋体</vt:lpstr>
      <vt:lpstr>幼圆</vt:lpstr>
      <vt:lpstr>Arial</vt:lpstr>
      <vt:lpstr>Calibri</vt:lpstr>
      <vt:lpstr>Calibri Light</vt:lpstr>
      <vt:lpstr>Office 主题</vt:lpstr>
      <vt:lpstr>期中考试讲评</vt:lpstr>
      <vt:lpstr>一、单项选择题（每题2分，共40分）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131</cp:revision>
  <dcterms:created xsi:type="dcterms:W3CDTF">2016-10-16T10:14:16Z</dcterms:created>
  <dcterms:modified xsi:type="dcterms:W3CDTF">2021-04-30T05:37:38Z</dcterms:modified>
</cp:coreProperties>
</file>