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6AD727C-51AB-4C7C-8798-BDF58A3B63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44DA098-8200-4327-AB23-B07CB23AE5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D9C829B-D6BA-48F2-8F29-59043B585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D3FAB-D8E0-4EEB-AE5D-A18510C65C52}" type="datetimeFigureOut">
              <a:rPr lang="zh-CN" altLang="en-US" smtClean="0"/>
              <a:t>2019/4/19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C99D76C-EF65-44C7-AFF4-3D610E855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92F95AE-A7E6-43DD-A4A9-50F45F67C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65F1-0D9D-4058-8A6B-230FBD233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829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B39C33-6CC4-4DF7-9C20-4A9EF9377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2C35E39-CF8C-4EEE-953A-CA147A6BA3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5FDEFBD-5BED-40D5-B930-07C56180D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D3FAB-D8E0-4EEB-AE5D-A18510C65C52}" type="datetimeFigureOut">
              <a:rPr lang="zh-CN" altLang="en-US" smtClean="0"/>
              <a:t>2019/4/19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66509C9-7C7A-44E0-A2D1-C5FEF7E2A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C987D49-0A66-4427-B7EB-76A48A39F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65F1-0D9D-4058-8A6B-230FBD233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0369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9D3D4E-2474-474E-BEAF-EE5BDB638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D28E5E4-ACBD-4FFD-9660-20BD217023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836867D-39D5-4454-8A99-A1B3D0BBF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D3FAB-D8E0-4EEB-AE5D-A18510C65C52}" type="datetimeFigureOut">
              <a:rPr lang="zh-CN" altLang="en-US" smtClean="0"/>
              <a:t>2019/4/19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36FD90F-ABED-4C00-BB3D-C09A249432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1C248F2-8C05-41E0-AD40-B7F7F5FA2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65F1-0D9D-4058-8A6B-230FBD233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993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C06090F-2B71-4CB6-BB39-8314DB664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F9C0D00-8E1B-4621-82E1-FDFBD4E7D2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057D3C5-CBE7-42CA-BE98-DBFCB04981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6CA832A-ECA4-4B0E-8EF2-4BD5926F9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D3FAB-D8E0-4EEB-AE5D-A18510C65C52}" type="datetimeFigureOut">
              <a:rPr lang="zh-CN" altLang="en-US" smtClean="0"/>
              <a:t>2019/4/19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5A4E4BF-77AF-4D79-B9DE-B75151FE2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0871229-BB98-464B-9342-024E07DDA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65F1-0D9D-4058-8A6B-230FBD233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0426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4864EC3-6455-4E43-8116-7DB32A0BE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8874CE1-FF9E-4322-AFDF-D77BC6AED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45668B0-E8D6-4CE5-AA07-F16A187712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28D2B9D-6369-43FF-A792-7D67FFD15A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7A973E0-657F-4992-A0FA-734739276E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D0D9CC9-E367-4665-8E52-4854D883E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D3FAB-D8E0-4EEB-AE5D-A18510C65C52}" type="datetimeFigureOut">
              <a:rPr lang="zh-CN" altLang="en-US" smtClean="0"/>
              <a:t>2019/4/19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214405D9-8EB0-48B1-B7C3-D45B9B26B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B0ECF7F-D036-496E-AA5F-20F85DDDE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65F1-0D9D-4058-8A6B-230FBD233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7870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1E8E38-20F1-4391-95F8-4103219D0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2B24076-9456-496E-AB23-7B19D31A1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D3FAB-D8E0-4EEB-AE5D-A18510C65C52}" type="datetimeFigureOut">
              <a:rPr lang="zh-CN" altLang="en-US" smtClean="0"/>
              <a:t>2019/4/19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37BF4D7-B768-48A9-80BD-E2662BCB8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1E6D322-C7F0-4C8F-99FD-FA20F0789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65F1-0D9D-4058-8A6B-230FBD233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4355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734B225-2064-46D8-827F-42A7DA1BE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D3FAB-D8E0-4EEB-AE5D-A18510C65C52}" type="datetimeFigureOut">
              <a:rPr lang="zh-CN" altLang="en-US" smtClean="0"/>
              <a:t>2019/4/19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9B25B55-B93D-4BF0-8247-EB7D2E265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D0A2574-47F0-4AEC-B465-32B091B29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65F1-0D9D-4058-8A6B-230FBD233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6125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EF6EDA-255C-41CD-BA9D-5512D8D41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F326D91-481A-4636-97E3-BE7BB9ED3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2F6E55D-6651-4E6A-9B82-72E1963AC3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9A743BB-9B1D-4F78-B7E1-4B1D44C92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D3FAB-D8E0-4EEB-AE5D-A18510C65C52}" type="datetimeFigureOut">
              <a:rPr lang="zh-CN" altLang="en-US" smtClean="0"/>
              <a:t>2019/4/19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CEBA750-AF6E-4C5B-859E-7DE63B31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1EBFA86-4D35-4A50-B839-1F242AC6F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65F1-0D9D-4058-8A6B-230FBD233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86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CC3590-96AC-4206-8F04-43B3E524B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78D11509-611B-4B64-8175-0EDDDA36BE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24291B3-E315-404A-BE35-6F9C6760D3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96E15D9-7C47-4D30-8236-47A7E9B19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D3FAB-D8E0-4EEB-AE5D-A18510C65C52}" type="datetimeFigureOut">
              <a:rPr lang="zh-CN" altLang="en-US" smtClean="0"/>
              <a:t>2019/4/19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BC61A2F-068F-49D0-9B07-43BB94DB0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FE5B13E-5B0C-4082-8792-38F32A97E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65F1-0D9D-4058-8A6B-230FBD233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2733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305A07E-6399-4798-B812-03A392244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2039EBC-AE06-4B7A-8E0E-2173244EB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1F9073C-FE85-4872-93EE-D1BE04333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D3FAB-D8E0-4EEB-AE5D-A18510C65C52}" type="datetimeFigureOut">
              <a:rPr lang="zh-CN" altLang="en-US" smtClean="0"/>
              <a:t>2019/4/19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B4BADCB-056D-4646-B79B-3E727C185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19CBA7F-5C73-4224-BD55-4EABDCEE6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65F1-0D9D-4058-8A6B-230FBD233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829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5BE079E-45DB-4717-A211-2D9AAEF26C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193E4F6-07BB-4418-A400-09C60825B0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9A72919-809F-4020-BAFD-8FFFCC0AA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D3FAB-D8E0-4EEB-AE5D-A18510C65C52}" type="datetimeFigureOut">
              <a:rPr lang="zh-CN" altLang="en-US" smtClean="0"/>
              <a:t>2019/4/19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5B4D804-8CAA-4F45-B621-73D685B8B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67BD7EF-CD6A-4308-9AD4-11E3EC62E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65F1-0D9D-4058-8A6B-230FBD233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786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01A5407-7099-4910-8182-AD6EFAE6B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F286334-668B-4CDA-AA14-90244FB2A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98935E7-8C69-465B-A382-803B2D3A6C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D3FAB-D8E0-4EEB-AE5D-A18510C65C52}" type="datetimeFigureOut">
              <a:rPr lang="zh-CN" altLang="en-US" smtClean="0"/>
              <a:t>2019/4/19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BE19FF6-3029-49D1-9449-9288314B9A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64639C9-941E-4DD3-8826-26BDBAFA35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E65F1-0D9D-4058-8A6B-230FBD233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6147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552FD2C-4DA9-48FE-921B-107ACCC77E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000" y="372744"/>
            <a:ext cx="11028680" cy="612965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altLang="zh-CN" sz="3600" dirty="0">
                <a:latin typeface="仿宋" panose="02010609060101010101" pitchFamily="49" charset="-122"/>
                <a:ea typeface="仿宋" panose="02010609060101010101" pitchFamily="49" charset="-122"/>
              </a:rPr>
              <a:t>24.</a:t>
            </a:r>
            <a:r>
              <a:rPr lang="zh-CN" altLang="en-US" sz="3600" dirty="0">
                <a:latin typeface="仿宋" panose="02010609060101010101" pitchFamily="49" charset="-122"/>
                <a:ea typeface="仿宋" panose="02010609060101010101" pitchFamily="49" charset="-122"/>
              </a:rPr>
              <a:t>阅读下面的材料，根据要求写作。（</a:t>
            </a:r>
            <a:r>
              <a:rPr lang="en-US" altLang="zh-CN" sz="3600" dirty="0">
                <a:latin typeface="仿宋" panose="02010609060101010101" pitchFamily="49" charset="-122"/>
                <a:ea typeface="仿宋" panose="02010609060101010101" pitchFamily="49" charset="-122"/>
              </a:rPr>
              <a:t>60</a:t>
            </a:r>
            <a:r>
              <a:rPr lang="zh-CN" altLang="en-US" sz="3600" dirty="0">
                <a:latin typeface="仿宋" panose="02010609060101010101" pitchFamily="49" charset="-122"/>
                <a:ea typeface="仿宋" panose="02010609060101010101" pitchFamily="49" charset="-122"/>
              </a:rPr>
              <a:t>分）</a:t>
            </a:r>
            <a:endParaRPr lang="en-US" altLang="zh-CN" sz="36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生活就像巧克力，你永远不知道会得到什么。</a:t>
            </a:r>
            <a:endParaRPr lang="en-US" altLang="zh-CN" sz="36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 algn="r"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——《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阿甘正传</a:t>
            </a:r>
            <a:r>
              <a:rPr lang="en-US" altLang="zh-CN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决定我们成为什么样的人，不是我们的能力，而是我们的选择。</a:t>
            </a:r>
            <a:endParaRPr lang="en-US" altLang="zh-CN" sz="36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 algn="r"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——《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哈利</a:t>
            </a:r>
            <a:r>
              <a:rPr lang="zh-CN" altLang="en-US" sz="3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∙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波特与密室</a:t>
            </a:r>
            <a:r>
              <a:rPr lang="en-US" altLang="zh-CN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我步入丛林，因为我希望活得有意义</a:t>
            </a:r>
            <a:r>
              <a:rPr lang="en-US" altLang="zh-CN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我希望活得深刻，汲取生命所有的精髓！</a:t>
            </a:r>
            <a:endParaRPr lang="en-US" altLang="zh-CN" sz="36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 algn="r"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——《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死亡诗社</a:t>
            </a:r>
            <a:r>
              <a:rPr lang="en-US" altLang="zh-CN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要求：围绕材料内容及含意，选好角度，确定立意，明确文体，自拟文题；不要套作，不得抄袭。不少于</a:t>
            </a:r>
            <a:r>
              <a:rPr lang="en-US" altLang="zh-CN" sz="36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800</a:t>
            </a:r>
            <a:r>
              <a:rPr lang="zh-CN" altLang="en-US" sz="36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字。</a:t>
            </a:r>
          </a:p>
        </p:txBody>
      </p:sp>
    </p:spTree>
    <p:extLst>
      <p:ext uri="{BB962C8B-B14F-4D97-AF65-F5344CB8AC3E}">
        <p14:creationId xmlns:p14="http://schemas.microsoft.com/office/powerpoint/2010/main" val="2625195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FE250BA-A0E7-47ED-99E7-DB45C39EE9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760" y="193040"/>
            <a:ext cx="10734040" cy="6583680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zh-CN" altLang="en-US" b="1" dirty="0">
                <a:solidFill>
                  <a:srgbClr val="333333"/>
                </a:solidFill>
                <a:latin typeface="-apple-system-font"/>
              </a:rPr>
              <a:t>　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22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．阅读下面材料，根据要求写作（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60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分）</a:t>
            </a:r>
          </a:p>
          <a:p>
            <a:pPr marL="0" indent="0" algn="just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材料一：每年春节期间，随着数以万计的进城务工、创业的农民带着家人回老家过年，不少城市流动人口大幅减少，出租车难觅踪影，快递业务停摆，卖菜摊担基本消失，许多小饭店、小商店、小理发店关门。</a:t>
            </a:r>
          </a:p>
          <a:p>
            <a:pPr marL="0" indent="0" algn="just">
              <a:buNone/>
            </a:pP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　　材料二：各种建筑工地，农民工是主流；各地环卫工人，农民占多数；各级各类学校的保安大叔、保洁阿姨、食堂大师傅，大多是农民。</a:t>
            </a:r>
          </a:p>
          <a:p>
            <a:pPr marL="0" indent="0" algn="just">
              <a:buNone/>
            </a:pP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　　材料三：要求“生产发展，生活宽裕，乡风文明，村容整洁、管理民主”的美丽乡村建设正如火如荼。习近平说，即使将来城镇化达到</a:t>
            </a:r>
            <a:r>
              <a:rPr lang="en-US" altLang="zh-CN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70%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以上，还有四五亿人在农村。农村绝不能成为荒芜的农村、留守的农村、记忆中的故园。</a:t>
            </a:r>
          </a:p>
          <a:p>
            <a:pPr marL="0" indent="0" algn="just">
              <a:buNone/>
            </a:pP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　　材料四：农村发展存在一些问题，如：撂荒现象普遍、麻将赌博泛滥、基础教育水平偏低、文化生活比较贫乏，留守儿童妇女数量庞大、“空心化”现象多有存在。</a:t>
            </a:r>
          </a:p>
          <a:p>
            <a:pPr marL="0" indent="0" algn="just"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以上材料触发了你怎样的感悟、联想与思考？请选好角度，确定立意，明确文体，自拟标题；不要套作，不得抄袭，写一篇不少于</a:t>
            </a:r>
            <a:r>
              <a:rPr lang="en-US" altLang="zh-CN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800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字的文章。</a:t>
            </a:r>
          </a:p>
          <a:p>
            <a:pPr marL="0" indent="0">
              <a:buNone/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282649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A19C998-BC9F-4825-A29A-481F6123A7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5920" y="782320"/>
            <a:ext cx="10977880" cy="5394643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3600" dirty="0">
                <a:latin typeface="仿宋" panose="02010609060101010101" pitchFamily="49" charset="-122"/>
                <a:ea typeface="仿宋" panose="02010609060101010101" pitchFamily="49" charset="-122"/>
              </a:rPr>
              <a:t>阅读下面的材料，根据要求写作。（</a:t>
            </a:r>
            <a:r>
              <a:rPr lang="en-US" altLang="zh-CN" sz="3600" dirty="0">
                <a:latin typeface="仿宋" panose="02010609060101010101" pitchFamily="49" charset="-122"/>
                <a:ea typeface="仿宋" panose="02010609060101010101" pitchFamily="49" charset="-122"/>
              </a:rPr>
              <a:t>60</a:t>
            </a:r>
            <a:r>
              <a:rPr lang="zh-CN" altLang="en-US" sz="3600" dirty="0">
                <a:latin typeface="仿宋" panose="02010609060101010101" pitchFamily="49" charset="-122"/>
                <a:ea typeface="仿宋" panose="02010609060101010101" pitchFamily="49" charset="-122"/>
              </a:rPr>
              <a:t>分）</a:t>
            </a:r>
          </a:p>
          <a:p>
            <a:pPr marL="0" indent="0">
              <a:buNone/>
            </a:pPr>
            <a:r>
              <a:rPr lang="zh-CN" altLang="en-US" sz="3600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勒内</a:t>
            </a:r>
            <a:r>
              <a:rPr lang="en-US" altLang="zh-CN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·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托姆是法国著名数学家。有一次</a:t>
            </a:r>
            <a:r>
              <a:rPr lang="en-US" altLang="zh-CN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他同两位古人类学家讨论问题。谈到远古的人们为什么要保存火种时，一位人类学家说，因为保存火种可以取暖御寒；另外一位人类学家说，因为保存火种可以烧出鲜美的肉食。而托姆说，因为夜幕来临之际，火光灿烂多姿，是最美最美的。</a:t>
            </a:r>
          </a:p>
          <a:p>
            <a:pPr marL="0" indent="0">
              <a:buNone/>
            </a:pPr>
            <a:r>
              <a:rPr lang="zh-CN" altLang="en-US" sz="3600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36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要求：综合材料内容及含意，选好角度，确定立意，明确文体，自拟标题；不要套作，不得抄袭；不少于</a:t>
            </a:r>
            <a:r>
              <a:rPr lang="en-US" altLang="zh-CN" sz="36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800</a:t>
            </a:r>
            <a:r>
              <a:rPr lang="zh-CN" altLang="en-US" sz="36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字。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52571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249</Words>
  <Application>Microsoft Office PowerPoint</Application>
  <PresentationFormat>宽屏</PresentationFormat>
  <Paragraphs>17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1" baseType="lpstr">
      <vt:lpstr>-apple-system-font</vt:lpstr>
      <vt:lpstr>等线</vt:lpstr>
      <vt:lpstr>等线 Light</vt:lpstr>
      <vt:lpstr>仿宋</vt:lpstr>
      <vt:lpstr>华文中宋</vt:lpstr>
      <vt:lpstr>宋体</vt:lpstr>
      <vt:lpstr>Arial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梁浩蕾</dc:creator>
  <cp:lastModifiedBy>梁浩蕾</cp:lastModifiedBy>
  <cp:revision>5</cp:revision>
  <dcterms:created xsi:type="dcterms:W3CDTF">2019-04-06T23:24:45Z</dcterms:created>
  <dcterms:modified xsi:type="dcterms:W3CDTF">2019-04-19T09:39:47Z</dcterms:modified>
</cp:coreProperties>
</file>