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331" r:id="rId3"/>
    <p:sldId id="357" r:id="rId4"/>
    <p:sldId id="356" r:id="rId5"/>
    <p:sldId id="355" r:id="rId6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NGRAN CUI" initials="MC" lastIdx="1" clrIdx="0">
    <p:extLst>
      <p:ext uri="{19B8F6BF-5375-455C-9EA6-DF929625EA0E}">
        <p15:presenceInfo xmlns:p15="http://schemas.microsoft.com/office/powerpoint/2012/main" userId="ba382f427bdede6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91" autoAdjust="0"/>
    <p:restoredTop sz="92756" autoAdjust="0"/>
  </p:normalViewPr>
  <p:slideViewPr>
    <p:cSldViewPr snapToGrid="0" showGuides="1">
      <p:cViewPr varScale="1">
        <p:scale>
          <a:sx n="62" d="100"/>
          <a:sy n="62" d="100"/>
        </p:scale>
        <p:origin x="700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53D30-B40A-407D-8DAC-EF7DFD0E8FE2}" type="datetimeFigureOut">
              <a:rPr lang="zh-CN" altLang="en-US" smtClean="0"/>
              <a:t>2020/11/17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73CE1-9B39-445E-8880-7EC1B1FFF6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173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12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626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872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1BADE-A687-40E0-B410-549194C6B782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13FC-4DE2-40FB-ABDC-E46BBDEF69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24F8A-D2F3-4A75-9C03-AFDC1EC666DA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A427-397A-452F-BB27-83EDBA1C66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423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837E2-DA74-4582-B910-990B5F1BA71E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43AE6-F191-4E05-A6FB-B563A8C3C3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5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1460-66EC-44E5-BFE3-51C64FF1C491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7CDB9-02D3-4F00-B7AB-00083557E2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44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78B1-8158-417D-9203-6EF51E66DAB2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E82C-A8CA-4909-8046-282FE4DA66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1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42813-41DC-49F7-80A1-20FA4EB20F5B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62AD-ACCB-4F2F-A00E-A54D18BBEC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26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A4662-3984-4FF9-9B2D-A3B2F2F1831C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40FA3-3B5D-4A89-813B-31816811CF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4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8686A-D714-44F2-9B4C-7316A79C943A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4227-9BD0-4D93-BCE0-219C9CA4E3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88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A5A-360C-4A05-81A0-1B55732CF727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F68A-24B0-4DC9-BF07-594F749918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3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399EB-E17D-4D9A-89BF-3F669FFDCE54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2689E-ECB1-4A2F-A1F2-2E4FB86EB5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6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9A39E-519A-42AB-A373-A260C2B7A1CD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4C67D-B659-40FE-81DD-0915D2B37B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6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B8F495C-C112-4DC1-BE5B-6D703377C54F}" type="datetimeFigureOut">
              <a:rPr lang="zh-CN" altLang="en-US"/>
              <a:pPr>
                <a:defRPr/>
              </a:pPr>
              <a:t>2020/11/17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BC23094-C57E-4D52-801A-AFC56B632D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1316401" y="4918600"/>
            <a:ext cx="2341859" cy="512785"/>
            <a:chOff x="2129345" y="4393988"/>
            <a:chExt cx="2959129" cy="647867"/>
          </a:xfrm>
        </p:grpSpPr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BEB813D7-559F-48AE-A9D7-96F01BE1D5FC}"/>
              </a:ext>
            </a:extLst>
          </p:cNvPr>
          <p:cNvSpPr txBox="1"/>
          <p:nvPr/>
        </p:nvSpPr>
        <p:spPr>
          <a:xfrm>
            <a:off x="863030" y="2569063"/>
            <a:ext cx="109933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/>
              <a:t>记叙文选材</a:t>
            </a:r>
            <a:endParaRPr lang="en-US" altLang="zh-CN" sz="6000" dirty="0"/>
          </a:p>
          <a:p>
            <a:r>
              <a:rPr lang="en-US" altLang="zh-CN" sz="6000" dirty="0"/>
              <a:t>——</a:t>
            </a:r>
            <a:r>
              <a:rPr lang="zh-CN" altLang="en-US" sz="6000" dirty="0"/>
              <a:t>告别假大空，接近最真实的生活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2980BE4-77BF-4869-B36F-DAA6D2F7128F}"/>
              </a:ext>
            </a:extLst>
          </p:cNvPr>
          <p:cNvSpPr txBox="1"/>
          <p:nvPr/>
        </p:nvSpPr>
        <p:spPr>
          <a:xfrm>
            <a:off x="1356189" y="410966"/>
            <a:ext cx="101919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找出自己半个学期以来的所有练笔，包括周记、片段写作、考场作文。选出一篇自己觉得最好的与最不好的，比较两篇文章在选材、语言、结构等方面的差别。</a:t>
            </a:r>
          </a:p>
        </p:txBody>
      </p:sp>
      <p:graphicFrame>
        <p:nvGraphicFramePr>
          <p:cNvPr id="5" name="表格 5">
            <a:extLst>
              <a:ext uri="{FF2B5EF4-FFF2-40B4-BE49-F238E27FC236}">
                <a16:creationId xmlns:a16="http://schemas.microsoft.com/office/drawing/2014/main" id="{3C586E77-F47B-4073-8CEA-BD6C8BAB8E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270115"/>
              </p:ext>
            </p:extLst>
          </p:nvPr>
        </p:nvGraphicFramePr>
        <p:xfrm>
          <a:off x="277402" y="2719291"/>
          <a:ext cx="11835828" cy="3597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5276">
                  <a:extLst>
                    <a:ext uri="{9D8B030D-6E8A-4147-A177-3AD203B41FA5}">
                      <a16:colId xmlns:a16="http://schemas.microsoft.com/office/drawing/2014/main" val="49310785"/>
                    </a:ext>
                  </a:extLst>
                </a:gridCol>
                <a:gridCol w="3945276">
                  <a:extLst>
                    <a:ext uri="{9D8B030D-6E8A-4147-A177-3AD203B41FA5}">
                      <a16:colId xmlns:a16="http://schemas.microsoft.com/office/drawing/2014/main" val="3511131972"/>
                    </a:ext>
                  </a:extLst>
                </a:gridCol>
                <a:gridCol w="3945276">
                  <a:extLst>
                    <a:ext uri="{9D8B030D-6E8A-4147-A177-3AD203B41FA5}">
                      <a16:colId xmlns:a16="http://schemas.microsoft.com/office/drawing/2014/main" val="1991242847"/>
                    </a:ext>
                  </a:extLst>
                </a:gridCol>
              </a:tblGrid>
              <a:tr h="906660">
                <a:tc>
                  <a:txBody>
                    <a:bodyPr/>
                    <a:lstStyle/>
                    <a:p>
                      <a:endParaRPr lang="zh-CN" altLang="en-US" sz="4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800" dirty="0"/>
                        <a:t>文章一题目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800" dirty="0"/>
                        <a:t>文章二题目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6669004"/>
                  </a:ext>
                </a:extLst>
              </a:tr>
              <a:tr h="897039">
                <a:tc>
                  <a:txBody>
                    <a:bodyPr/>
                    <a:lstStyle/>
                    <a:p>
                      <a:r>
                        <a:rPr lang="zh-CN" altLang="en-US" sz="4000" dirty="0"/>
                        <a:t>选材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760101"/>
                  </a:ext>
                </a:extLst>
              </a:tr>
              <a:tr h="897039">
                <a:tc>
                  <a:txBody>
                    <a:bodyPr/>
                    <a:lstStyle/>
                    <a:p>
                      <a:r>
                        <a:rPr lang="zh-CN" altLang="en-US" sz="4000" dirty="0"/>
                        <a:t>语言风格、结构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5094404"/>
                  </a:ext>
                </a:extLst>
              </a:tr>
              <a:tr h="897039">
                <a:tc>
                  <a:txBody>
                    <a:bodyPr/>
                    <a:lstStyle/>
                    <a:p>
                      <a:r>
                        <a:rPr lang="zh-CN" altLang="en-US" sz="4000" dirty="0"/>
                        <a:t>文章的最大优点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446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9370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3ED52BA-7D47-47A3-A8DB-76632029876D}"/>
              </a:ext>
            </a:extLst>
          </p:cNvPr>
          <p:cNvSpPr txBox="1"/>
          <p:nvPr/>
        </p:nvSpPr>
        <p:spPr>
          <a:xfrm>
            <a:off x="386992" y="436860"/>
            <a:ext cx="13263937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000" dirty="0"/>
              <a:t>限时训练</a:t>
            </a:r>
            <a:r>
              <a:rPr lang="en-US" altLang="zh-CN" sz="4000" dirty="0"/>
              <a:t>——</a:t>
            </a:r>
            <a:r>
              <a:rPr lang="zh-CN" altLang="en-US" sz="4000" dirty="0"/>
              <a:t>头脑风暴          一个问题</a:t>
            </a:r>
            <a:r>
              <a:rPr lang="en-US" altLang="zh-CN" sz="4000" dirty="0"/>
              <a:t>3min</a:t>
            </a:r>
          </a:p>
          <a:p>
            <a:endParaRPr lang="en-US" altLang="zh-CN" sz="4000" dirty="0"/>
          </a:p>
          <a:p>
            <a:endParaRPr lang="en-US" altLang="zh-CN" sz="4000" dirty="0"/>
          </a:p>
          <a:p>
            <a:r>
              <a:rPr lang="zh-CN" altLang="en-US" sz="4400" dirty="0"/>
              <a:t>你最近思考的三个问题（不是吃什么那种）</a:t>
            </a:r>
            <a:endParaRPr lang="en-US" altLang="zh-CN" sz="4400" dirty="0"/>
          </a:p>
          <a:p>
            <a:endParaRPr lang="en-US" altLang="zh-CN" sz="40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1372E1A-5B57-491E-A774-662CC152DAE3}"/>
              </a:ext>
            </a:extLst>
          </p:cNvPr>
          <p:cNvSpPr txBox="1"/>
          <p:nvPr/>
        </p:nvSpPr>
        <p:spPr>
          <a:xfrm>
            <a:off x="386992" y="3429000"/>
            <a:ext cx="10205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你观察到的班上三个同学的三个变化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C54869A-0D8A-4571-9EEF-572D024C6F23}"/>
              </a:ext>
            </a:extLst>
          </p:cNvPr>
          <p:cNvSpPr txBox="1"/>
          <p:nvPr/>
        </p:nvSpPr>
        <p:spPr>
          <a:xfrm>
            <a:off x="386992" y="4471317"/>
            <a:ext cx="100686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你家人最近的三个爱好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DCE711B-645A-47CD-926B-D1EA2E5F9F8F}"/>
              </a:ext>
            </a:extLst>
          </p:cNvPr>
          <p:cNvSpPr txBox="1"/>
          <p:nvPr/>
        </p:nvSpPr>
        <p:spPr>
          <a:xfrm>
            <a:off x="386992" y="5435030"/>
            <a:ext cx="102775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你最近最喜欢做的一件事是？为什么？</a:t>
            </a:r>
          </a:p>
        </p:txBody>
      </p:sp>
    </p:spTree>
    <p:extLst>
      <p:ext uri="{BB962C8B-B14F-4D97-AF65-F5344CB8AC3E}">
        <p14:creationId xmlns:p14="http://schemas.microsoft.com/office/powerpoint/2010/main" val="270001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15432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D7DAE0F-DC51-4DA2-A06F-AE97EFEA4870}"/>
              </a:ext>
            </a:extLst>
          </p:cNvPr>
          <p:cNvSpPr txBox="1"/>
          <p:nvPr/>
        </p:nvSpPr>
        <p:spPr>
          <a:xfrm>
            <a:off x="0" y="154112"/>
            <a:ext cx="12113231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（</a:t>
            </a:r>
            <a:r>
              <a:rPr lang="en-US" altLang="zh-CN" sz="2800" dirty="0"/>
              <a:t>2020</a:t>
            </a:r>
            <a:r>
              <a:rPr lang="zh-CN" altLang="en-US" sz="2800" dirty="0"/>
              <a:t>湖北）“那一刻，我没有                   ”（放弃、哭泣、退缩、骄傲、守信、坚持</a:t>
            </a:r>
            <a:r>
              <a:rPr lang="en-US" altLang="zh-CN" sz="2800" dirty="0"/>
              <a:t>……</a:t>
            </a:r>
            <a:r>
              <a:rPr lang="zh-CN" altLang="en-US" sz="2800" dirty="0"/>
              <a:t>）</a:t>
            </a:r>
          </a:p>
          <a:p>
            <a:r>
              <a:rPr lang="zh-CN" altLang="en-US" sz="2800" dirty="0"/>
              <a:t>请先用一个词语补全题目，然后作文。</a:t>
            </a:r>
            <a:endParaRPr lang="en-US" altLang="zh-CN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2020</a:t>
            </a:r>
            <a:r>
              <a:rPr lang="zh-CN" altLang="en-US" sz="2800" dirty="0"/>
              <a:t>长沙）征文的要求为</a:t>
            </a:r>
            <a:r>
              <a:rPr lang="en-US" altLang="zh-CN" sz="2800" dirty="0"/>
              <a:t>:①</a:t>
            </a:r>
            <a:r>
              <a:rPr lang="zh-CN" altLang="en-US" sz="2800" dirty="0"/>
              <a:t>写出自己的困惑，同时也要写出自己的思考，力争给人以启迪；②可以写自己的经历、感受，可以讲述身边的故事，也可以发表议论；③题目自拟，文体为记叙文或议论文，不少于</a:t>
            </a:r>
            <a:r>
              <a:rPr lang="en-US" altLang="zh-CN" sz="2800" dirty="0"/>
              <a:t>600</a:t>
            </a:r>
            <a:r>
              <a:rPr lang="zh-CN" altLang="en-US" sz="2800" dirty="0"/>
              <a:t>字；④不得抄袭和套作。</a:t>
            </a:r>
          </a:p>
          <a:p>
            <a:r>
              <a:rPr lang="zh-CN" altLang="en-US" sz="2800" dirty="0"/>
              <a:t>请你写一篇文章参加这次征文活动，注意在文中不要出现自己的真实姓名、校名等。</a:t>
            </a:r>
            <a:endParaRPr lang="en-US" altLang="zh-CN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2020</a:t>
            </a:r>
            <a:r>
              <a:rPr lang="zh-CN" altLang="en-US" sz="2800" dirty="0"/>
              <a:t>上海）</a:t>
            </a:r>
            <a:r>
              <a:rPr lang="en-US" altLang="zh-CN" sz="2800" dirty="0"/>
              <a:t>【</a:t>
            </a:r>
            <a:r>
              <a:rPr lang="zh-CN" altLang="en-US" sz="2800" dirty="0"/>
              <a:t>上海市</a:t>
            </a:r>
            <a:r>
              <a:rPr lang="en-US" altLang="zh-CN" sz="2800" dirty="0"/>
              <a:t>】 </a:t>
            </a:r>
            <a:r>
              <a:rPr lang="zh-CN" altLang="en-US" sz="2800" dirty="0"/>
              <a:t>题目：有一种甜</a:t>
            </a:r>
          </a:p>
          <a:p>
            <a:r>
              <a:rPr lang="zh-CN" altLang="en-US" sz="2800" dirty="0"/>
              <a:t>   要求：⑴写一篇</a:t>
            </a:r>
            <a:r>
              <a:rPr lang="en-US" altLang="zh-CN" sz="2800" dirty="0"/>
              <a:t>600</a:t>
            </a:r>
            <a:r>
              <a:rPr lang="zh-CN" altLang="en-US" sz="2800" dirty="0"/>
              <a:t>字左右的文章。⑵不得透露个人相关信息。⑶不得抄袭。</a:t>
            </a:r>
            <a:endParaRPr lang="en-US" altLang="zh-CN" sz="2800" dirty="0"/>
          </a:p>
          <a:p>
            <a:r>
              <a:rPr lang="en-US" altLang="zh-CN" sz="3200" dirty="0"/>
              <a:t>               </a:t>
            </a:r>
            <a:r>
              <a:rPr lang="zh-CN" altLang="en-US" sz="3200" dirty="0">
                <a:solidFill>
                  <a:srgbClr val="FF0000"/>
                </a:solidFill>
              </a:rPr>
              <a:t>作文题目、材料林林总总，各式各样，但有几个万变不离其宗的中心</a:t>
            </a:r>
            <a:r>
              <a:rPr lang="en-US" altLang="zh-CN" sz="3200" dirty="0">
                <a:solidFill>
                  <a:srgbClr val="FF0000"/>
                </a:solidFill>
              </a:rPr>
              <a:t>——</a:t>
            </a:r>
          </a:p>
          <a:p>
            <a:endParaRPr lang="zh-CN" altLang="en-US" sz="28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F0F6D21-1497-413C-9B6E-5D4F83BDB588}"/>
              </a:ext>
            </a:extLst>
          </p:cNvPr>
          <p:cNvSpPr/>
          <p:nvPr/>
        </p:nvSpPr>
        <p:spPr>
          <a:xfrm>
            <a:off x="3739794" y="5825447"/>
            <a:ext cx="7654246" cy="945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/>
              <a:t>我与我观察、体验、思考的世界</a:t>
            </a:r>
          </a:p>
        </p:txBody>
      </p:sp>
    </p:spTree>
    <p:extLst>
      <p:ext uri="{BB962C8B-B14F-4D97-AF65-F5344CB8AC3E}">
        <p14:creationId xmlns:p14="http://schemas.microsoft.com/office/powerpoint/2010/main" val="1529054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43839" y="-270059"/>
            <a:ext cx="5455763" cy="1136874"/>
            <a:chOff x="193779" y="40265"/>
            <a:chExt cx="6575015" cy="1371507"/>
          </a:xfrm>
        </p:grpSpPr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1380882" y="854826"/>
              <a:ext cx="5387912" cy="556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C7B15D09-ACFB-49E7-BE67-4525C5D10789}"/>
              </a:ext>
            </a:extLst>
          </p:cNvPr>
          <p:cNvSpPr/>
          <p:nvPr/>
        </p:nvSpPr>
        <p:spPr>
          <a:xfrm>
            <a:off x="517779" y="791110"/>
            <a:ext cx="11533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/>
              <a:t> 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7DA3BDF-E43B-47F8-861F-1A88FFE4D8B9}"/>
              </a:ext>
            </a:extLst>
          </p:cNvPr>
          <p:cNvSpPr txBox="1"/>
          <p:nvPr/>
        </p:nvSpPr>
        <p:spPr>
          <a:xfrm>
            <a:off x="817861" y="405150"/>
            <a:ext cx="1076731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/>
              <a:t>思考：你每次写进作文中的事例，在发生后你就决定好以后要写进作文里吗？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A8479A3-CDEB-469E-B4F9-04E3452DE5F1}"/>
              </a:ext>
            </a:extLst>
          </p:cNvPr>
          <p:cNvSpPr txBox="1"/>
          <p:nvPr/>
        </p:nvSpPr>
        <p:spPr>
          <a:xfrm>
            <a:off x="1945886" y="2679927"/>
            <a:ext cx="10773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课本</a:t>
            </a:r>
            <a:r>
              <a:rPr lang="en-US" altLang="zh-CN" sz="4000" dirty="0"/>
              <a:t>p32      </a:t>
            </a:r>
            <a:r>
              <a:rPr lang="zh-CN" altLang="en-US" sz="4000" dirty="0"/>
              <a:t>写作实践一</a:t>
            </a:r>
          </a:p>
        </p:txBody>
      </p:sp>
    </p:spTree>
    <p:extLst>
      <p:ext uri="{BB962C8B-B14F-4D97-AF65-F5344CB8AC3E}">
        <p14:creationId xmlns:p14="http://schemas.microsoft.com/office/powerpoint/2010/main" val="155474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6566</TotalTime>
  <Words>360</Words>
  <Application>Microsoft Office PowerPoint</Application>
  <PresentationFormat>宽屏</PresentationFormat>
  <Paragraphs>29</Paragraphs>
  <Slides>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楷体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topppt.cn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>锐旗设计;https://9ppt.taobao.com</dc:creator>
  <cp:keywords>锐旗设计；https:/9ppt.taobao.com</cp:keywords>
  <cp:lastModifiedBy>MENGRAN CUI</cp:lastModifiedBy>
  <cp:revision>294</cp:revision>
  <dcterms:created xsi:type="dcterms:W3CDTF">2015-06-22T12:09:29Z</dcterms:created>
  <dcterms:modified xsi:type="dcterms:W3CDTF">2020-11-17T08:28:06Z</dcterms:modified>
  <cp:category>锐旗设计；https://9ppt.taobao.com</cp:category>
</cp:coreProperties>
</file>