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63" r:id="rId4"/>
    <p:sldMasterId id="2147483665" r:id="rId5"/>
    <p:sldMasterId id="2147483678" r:id="rId6"/>
  </p:sldMasterIdLst>
  <p:notesMasterIdLst>
    <p:notesMasterId r:id="rId44"/>
  </p:notesMasterIdLst>
  <p:sldIdLst>
    <p:sldId id="425" r:id="rId7"/>
    <p:sldId id="257" r:id="rId8"/>
    <p:sldId id="262" r:id="rId9"/>
    <p:sldId id="330" r:id="rId10"/>
    <p:sldId id="421" r:id="rId11"/>
    <p:sldId id="329" r:id="rId12"/>
    <p:sldId id="332" r:id="rId13"/>
    <p:sldId id="333" r:id="rId14"/>
    <p:sldId id="334" r:id="rId15"/>
    <p:sldId id="335" r:id="rId16"/>
    <p:sldId id="361" r:id="rId17"/>
    <p:sldId id="337" r:id="rId18"/>
    <p:sldId id="338" r:id="rId19"/>
    <p:sldId id="340" r:id="rId20"/>
    <p:sldId id="422" r:id="rId21"/>
    <p:sldId id="341" r:id="rId22"/>
    <p:sldId id="342" r:id="rId23"/>
    <p:sldId id="343" r:id="rId24"/>
    <p:sldId id="344" r:id="rId25"/>
    <p:sldId id="461" r:id="rId26"/>
    <p:sldId id="423" r:id="rId27"/>
    <p:sldId id="346" r:id="rId28"/>
    <p:sldId id="347" r:id="rId29"/>
    <p:sldId id="348" r:id="rId30"/>
    <p:sldId id="349" r:id="rId31"/>
    <p:sldId id="350" r:id="rId32"/>
    <p:sldId id="352" r:id="rId33"/>
    <p:sldId id="353" r:id="rId34"/>
    <p:sldId id="424" r:id="rId35"/>
    <p:sldId id="355" r:id="rId36"/>
    <p:sldId id="358" r:id="rId37"/>
    <p:sldId id="426" r:id="rId38"/>
    <p:sldId id="427" r:id="rId39"/>
    <p:sldId id="428" r:id="rId40"/>
    <p:sldId id="429" r:id="rId41"/>
    <p:sldId id="359" r:id="rId42"/>
    <p:sldId id="360" r:id="rId4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幼圆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  <a:srgbClr val="0000FE"/>
    <a:srgbClr val="000000"/>
    <a:srgbClr val="9900ED"/>
    <a:srgbClr val="DD5DFF"/>
    <a:srgbClr val="F0BB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/>
    <p:restoredTop sz="94660"/>
  </p:normalViewPr>
  <p:slideViewPr>
    <p:cSldViewPr snapToGrid="0">
      <p:cViewPr varScale="1">
        <p:scale>
          <a:sx n="64" d="100"/>
          <a:sy n="64" d="100"/>
        </p:scale>
        <p:origin x="-102" y="-360"/>
      </p:cViewPr>
      <p:guideLst>
        <p:guide orient="horz" pos="2152"/>
        <p:guide pos="29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notesMaster" Target="notesMasters/notesMaster1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A18B509B-4DC9-49BB-958A-9730376B1827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839055-4071-4668-814A-A5CB88684830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8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EE8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8565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" name="Group 2"/>
          <p:cNvGrpSpPr/>
          <p:nvPr userDrawn="1"/>
        </p:nvGrpSpPr>
        <p:grpSpPr bwMode="auto">
          <a:xfrm>
            <a:off x="0" y="25400"/>
            <a:ext cx="9144000" cy="6835775"/>
            <a:chOff x="0" y="0"/>
            <a:chExt cx="9144000" cy="6835061"/>
          </a:xfrm>
        </p:grpSpPr>
        <p:grpSp>
          <p:nvGrpSpPr>
            <p:cNvPr id="5" name="Group 3"/>
            <p:cNvGrpSpPr/>
            <p:nvPr/>
          </p:nvGrpSpPr>
          <p:grpSpPr bwMode="auto">
            <a:xfrm>
              <a:off x="0" y="0"/>
              <a:ext cx="9144000" cy="6835061"/>
              <a:chOff x="0" y="0"/>
              <a:chExt cx="9144000" cy="6835061"/>
            </a:xfrm>
          </p:grpSpPr>
          <p:sp>
            <p:nvSpPr>
              <p:cNvPr id="89" name="直接连接符 864"/>
              <p:cNvSpPr/>
              <p:nvPr/>
            </p:nvSpPr>
            <p:spPr>
              <a:xfrm>
                <a:off x="0" y="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0" name="直接连接符 865"/>
              <p:cNvSpPr/>
              <p:nvPr/>
            </p:nvSpPr>
            <p:spPr>
              <a:xfrm>
                <a:off x="0" y="12222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1" name="直接连接符 866"/>
              <p:cNvSpPr/>
              <p:nvPr/>
            </p:nvSpPr>
            <p:spPr>
              <a:xfrm>
                <a:off x="0" y="20476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" name="直接连接符 867"/>
              <p:cNvSpPr/>
              <p:nvPr/>
            </p:nvSpPr>
            <p:spPr>
              <a:xfrm>
                <a:off x="0" y="28572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3" name="直接连接符 868"/>
              <p:cNvSpPr/>
              <p:nvPr/>
            </p:nvSpPr>
            <p:spPr>
              <a:xfrm>
                <a:off x="0" y="4127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4" name="直接连接符 869"/>
              <p:cNvSpPr/>
              <p:nvPr/>
            </p:nvSpPr>
            <p:spPr>
              <a:xfrm>
                <a:off x="0" y="8254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5" name="直接连接符 870"/>
              <p:cNvSpPr/>
              <p:nvPr/>
            </p:nvSpPr>
            <p:spPr>
              <a:xfrm>
                <a:off x="0" y="36826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6" name="直接连接符 871"/>
              <p:cNvSpPr/>
              <p:nvPr/>
            </p:nvSpPr>
            <p:spPr>
              <a:xfrm>
                <a:off x="0" y="61429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7" name="直接连接符 872"/>
              <p:cNvSpPr/>
              <p:nvPr/>
            </p:nvSpPr>
            <p:spPr>
              <a:xfrm>
                <a:off x="0" y="69525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8" name="直接连接符 873"/>
              <p:cNvSpPr/>
              <p:nvPr/>
            </p:nvSpPr>
            <p:spPr>
              <a:xfrm>
                <a:off x="0" y="77779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9" name="直接连接符 874"/>
              <p:cNvSpPr/>
              <p:nvPr/>
            </p:nvSpPr>
            <p:spPr>
              <a:xfrm>
                <a:off x="0" y="45080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0" name="直接连接符 875"/>
              <p:cNvSpPr/>
              <p:nvPr/>
            </p:nvSpPr>
            <p:spPr>
              <a:xfrm>
                <a:off x="0" y="53175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1" name="直接连接符 876"/>
              <p:cNvSpPr/>
              <p:nvPr/>
            </p:nvSpPr>
            <p:spPr>
              <a:xfrm>
                <a:off x="0" y="85874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2" name="直接连接符 877"/>
              <p:cNvSpPr/>
              <p:nvPr/>
            </p:nvSpPr>
            <p:spPr>
              <a:xfrm>
                <a:off x="0" y="110478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" name="直接连接符 878"/>
              <p:cNvSpPr/>
              <p:nvPr/>
            </p:nvSpPr>
            <p:spPr>
              <a:xfrm>
                <a:off x="0" y="118732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" name="直接连接符 879"/>
              <p:cNvSpPr/>
              <p:nvPr/>
            </p:nvSpPr>
            <p:spPr>
              <a:xfrm>
                <a:off x="0" y="126828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" name="直接连接符 880"/>
              <p:cNvSpPr/>
              <p:nvPr/>
            </p:nvSpPr>
            <p:spPr>
              <a:xfrm>
                <a:off x="0" y="94129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" name="直接连接符 881"/>
              <p:cNvSpPr/>
              <p:nvPr/>
            </p:nvSpPr>
            <p:spPr>
              <a:xfrm>
                <a:off x="0" y="102224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" name="直接连接符 882"/>
              <p:cNvSpPr/>
              <p:nvPr/>
            </p:nvSpPr>
            <p:spPr>
              <a:xfrm>
                <a:off x="0" y="135082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" name="直接连接符 883"/>
              <p:cNvSpPr/>
              <p:nvPr/>
            </p:nvSpPr>
            <p:spPr>
              <a:xfrm>
                <a:off x="0" y="159527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" name="直接连接符 884"/>
              <p:cNvSpPr/>
              <p:nvPr/>
            </p:nvSpPr>
            <p:spPr>
              <a:xfrm>
                <a:off x="0" y="167781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" name="直接连接符 885"/>
              <p:cNvSpPr/>
              <p:nvPr/>
            </p:nvSpPr>
            <p:spPr>
              <a:xfrm>
                <a:off x="0" y="175876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" name="直接连接符 886"/>
              <p:cNvSpPr/>
              <p:nvPr/>
            </p:nvSpPr>
            <p:spPr>
              <a:xfrm>
                <a:off x="0" y="143177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" name="直接连接符 887"/>
              <p:cNvSpPr/>
              <p:nvPr/>
            </p:nvSpPr>
            <p:spPr>
              <a:xfrm>
                <a:off x="0" y="151431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" name="直接连接符 888"/>
              <p:cNvSpPr/>
              <p:nvPr/>
            </p:nvSpPr>
            <p:spPr>
              <a:xfrm>
                <a:off x="0" y="184130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" name="直接连接符 889"/>
              <p:cNvSpPr/>
              <p:nvPr/>
            </p:nvSpPr>
            <p:spPr>
              <a:xfrm>
                <a:off x="0" y="208734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" name="直接连接符 890"/>
              <p:cNvSpPr/>
              <p:nvPr/>
            </p:nvSpPr>
            <p:spPr>
              <a:xfrm>
                <a:off x="0" y="216829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" name="直接连接符 891"/>
              <p:cNvSpPr/>
              <p:nvPr/>
            </p:nvSpPr>
            <p:spPr>
              <a:xfrm>
                <a:off x="0" y="225084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" name="直接连接符 892"/>
              <p:cNvSpPr/>
              <p:nvPr/>
            </p:nvSpPr>
            <p:spPr>
              <a:xfrm>
                <a:off x="0" y="192384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" name="直接连接符 893"/>
              <p:cNvSpPr/>
              <p:nvPr/>
            </p:nvSpPr>
            <p:spPr>
              <a:xfrm>
                <a:off x="0" y="200480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" name="直接连接符 894"/>
              <p:cNvSpPr/>
              <p:nvPr/>
            </p:nvSpPr>
            <p:spPr>
              <a:xfrm>
                <a:off x="0" y="233179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0" name="直接连接符 895"/>
              <p:cNvSpPr/>
              <p:nvPr/>
            </p:nvSpPr>
            <p:spPr>
              <a:xfrm>
                <a:off x="0" y="257783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1" name="直接连接符 896"/>
              <p:cNvSpPr/>
              <p:nvPr/>
            </p:nvSpPr>
            <p:spPr>
              <a:xfrm>
                <a:off x="0" y="266037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2" name="直接连接符 897"/>
              <p:cNvSpPr/>
              <p:nvPr/>
            </p:nvSpPr>
            <p:spPr>
              <a:xfrm>
                <a:off x="0" y="274132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3" name="直接连接符 898"/>
              <p:cNvSpPr/>
              <p:nvPr/>
            </p:nvSpPr>
            <p:spPr>
              <a:xfrm>
                <a:off x="0" y="241433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4" name="直接连接符 899"/>
              <p:cNvSpPr/>
              <p:nvPr/>
            </p:nvSpPr>
            <p:spPr>
              <a:xfrm>
                <a:off x="0" y="249528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5" name="直接连接符 900"/>
              <p:cNvSpPr/>
              <p:nvPr/>
            </p:nvSpPr>
            <p:spPr>
              <a:xfrm>
                <a:off x="0" y="282386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6" name="直接连接符 901"/>
              <p:cNvSpPr/>
              <p:nvPr/>
            </p:nvSpPr>
            <p:spPr>
              <a:xfrm>
                <a:off x="0" y="306831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7" name="直接连接符 902"/>
              <p:cNvSpPr/>
              <p:nvPr/>
            </p:nvSpPr>
            <p:spPr>
              <a:xfrm>
                <a:off x="0" y="315085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8" name="直接连接符 903"/>
              <p:cNvSpPr/>
              <p:nvPr/>
            </p:nvSpPr>
            <p:spPr>
              <a:xfrm>
                <a:off x="0" y="323181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9" name="直接连接符 904"/>
              <p:cNvSpPr/>
              <p:nvPr/>
            </p:nvSpPr>
            <p:spPr>
              <a:xfrm>
                <a:off x="0" y="290482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0" name="直接连接符 905"/>
              <p:cNvSpPr/>
              <p:nvPr/>
            </p:nvSpPr>
            <p:spPr>
              <a:xfrm>
                <a:off x="0" y="298736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1" name="直接连接符 906"/>
              <p:cNvSpPr/>
              <p:nvPr/>
            </p:nvSpPr>
            <p:spPr>
              <a:xfrm>
                <a:off x="0" y="331435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2" name="直接连接符 907"/>
              <p:cNvSpPr/>
              <p:nvPr/>
            </p:nvSpPr>
            <p:spPr>
              <a:xfrm>
                <a:off x="0" y="356039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3" name="直接连接符 908"/>
              <p:cNvSpPr/>
              <p:nvPr/>
            </p:nvSpPr>
            <p:spPr>
              <a:xfrm>
                <a:off x="0" y="364134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4" name="直接连接符 909"/>
              <p:cNvSpPr/>
              <p:nvPr/>
            </p:nvSpPr>
            <p:spPr>
              <a:xfrm>
                <a:off x="0" y="372388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5" name="直接连接符 910"/>
              <p:cNvSpPr/>
              <p:nvPr/>
            </p:nvSpPr>
            <p:spPr>
              <a:xfrm>
                <a:off x="0" y="339689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6" name="直接连接符 911"/>
              <p:cNvSpPr/>
              <p:nvPr/>
            </p:nvSpPr>
            <p:spPr>
              <a:xfrm>
                <a:off x="0" y="347785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7" name="直接连接符 912"/>
              <p:cNvSpPr/>
              <p:nvPr/>
            </p:nvSpPr>
            <p:spPr>
              <a:xfrm>
                <a:off x="0" y="380484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8" name="直接连接符 913"/>
              <p:cNvSpPr/>
              <p:nvPr/>
            </p:nvSpPr>
            <p:spPr>
              <a:xfrm>
                <a:off x="0" y="405087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9" name="直接连接符 914"/>
              <p:cNvSpPr/>
              <p:nvPr/>
            </p:nvSpPr>
            <p:spPr>
              <a:xfrm>
                <a:off x="0" y="413341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0" name="直接连接符 915"/>
              <p:cNvSpPr/>
              <p:nvPr/>
            </p:nvSpPr>
            <p:spPr>
              <a:xfrm>
                <a:off x="0" y="421437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1" name="直接连接符 916"/>
              <p:cNvSpPr/>
              <p:nvPr/>
            </p:nvSpPr>
            <p:spPr>
              <a:xfrm>
                <a:off x="0" y="388738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2" name="直接连接符 917"/>
              <p:cNvSpPr/>
              <p:nvPr/>
            </p:nvSpPr>
            <p:spPr>
              <a:xfrm>
                <a:off x="0" y="396992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" name="直接连接符 918"/>
              <p:cNvSpPr/>
              <p:nvPr/>
            </p:nvSpPr>
            <p:spPr>
              <a:xfrm>
                <a:off x="0" y="429691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4" name="直接连接符 919"/>
              <p:cNvSpPr/>
              <p:nvPr/>
            </p:nvSpPr>
            <p:spPr>
              <a:xfrm>
                <a:off x="0" y="454136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5" name="直接连接符 920"/>
              <p:cNvSpPr/>
              <p:nvPr/>
            </p:nvSpPr>
            <p:spPr>
              <a:xfrm>
                <a:off x="0" y="462390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6" name="直接连接符 921"/>
              <p:cNvSpPr/>
              <p:nvPr/>
            </p:nvSpPr>
            <p:spPr>
              <a:xfrm>
                <a:off x="0" y="470644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7" name="直接连接符 922"/>
              <p:cNvSpPr/>
              <p:nvPr/>
            </p:nvSpPr>
            <p:spPr>
              <a:xfrm>
                <a:off x="0" y="437786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8" name="直接连接符 923"/>
              <p:cNvSpPr/>
              <p:nvPr/>
            </p:nvSpPr>
            <p:spPr>
              <a:xfrm>
                <a:off x="0" y="446040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9" name="直接连接符 924"/>
              <p:cNvSpPr/>
              <p:nvPr/>
            </p:nvSpPr>
            <p:spPr>
              <a:xfrm>
                <a:off x="0" y="478740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0" name="直接连接符 925"/>
              <p:cNvSpPr/>
              <p:nvPr/>
            </p:nvSpPr>
            <p:spPr>
              <a:xfrm>
                <a:off x="0" y="503343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1" name="直接连接符 926"/>
              <p:cNvSpPr/>
              <p:nvPr/>
            </p:nvSpPr>
            <p:spPr>
              <a:xfrm>
                <a:off x="0" y="511439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2" name="直接连接符 927"/>
              <p:cNvSpPr/>
              <p:nvPr/>
            </p:nvSpPr>
            <p:spPr>
              <a:xfrm>
                <a:off x="0" y="519693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3" name="直接连接符 928"/>
              <p:cNvSpPr/>
              <p:nvPr/>
            </p:nvSpPr>
            <p:spPr>
              <a:xfrm>
                <a:off x="0" y="486994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4" name="直接连接符 929"/>
              <p:cNvSpPr/>
              <p:nvPr/>
            </p:nvSpPr>
            <p:spPr>
              <a:xfrm>
                <a:off x="0" y="495089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5" name="直接连接符 930"/>
              <p:cNvSpPr/>
              <p:nvPr/>
            </p:nvSpPr>
            <p:spPr>
              <a:xfrm>
                <a:off x="0" y="527788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6" name="直接连接符 931"/>
              <p:cNvSpPr/>
              <p:nvPr/>
            </p:nvSpPr>
            <p:spPr>
              <a:xfrm>
                <a:off x="0" y="552392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7" name="直接连接符 932"/>
              <p:cNvSpPr/>
              <p:nvPr/>
            </p:nvSpPr>
            <p:spPr>
              <a:xfrm>
                <a:off x="0" y="560646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8" name="直接连接符 933"/>
              <p:cNvSpPr/>
              <p:nvPr/>
            </p:nvSpPr>
            <p:spPr>
              <a:xfrm>
                <a:off x="0" y="568741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9" name="直接连接符 934"/>
              <p:cNvSpPr/>
              <p:nvPr/>
            </p:nvSpPr>
            <p:spPr>
              <a:xfrm>
                <a:off x="0" y="536042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0" name="直接连接符 935"/>
              <p:cNvSpPr/>
              <p:nvPr/>
            </p:nvSpPr>
            <p:spPr>
              <a:xfrm>
                <a:off x="0" y="544296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1" name="直接连接符 936"/>
              <p:cNvSpPr/>
              <p:nvPr/>
            </p:nvSpPr>
            <p:spPr>
              <a:xfrm>
                <a:off x="0" y="576996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2" name="直接连接符 937"/>
              <p:cNvSpPr/>
              <p:nvPr/>
            </p:nvSpPr>
            <p:spPr>
              <a:xfrm>
                <a:off x="0" y="601441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3" name="直接连接符 938"/>
              <p:cNvSpPr/>
              <p:nvPr/>
            </p:nvSpPr>
            <p:spPr>
              <a:xfrm>
                <a:off x="0" y="609695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4" name="直接连接符 939"/>
              <p:cNvSpPr/>
              <p:nvPr/>
            </p:nvSpPr>
            <p:spPr>
              <a:xfrm>
                <a:off x="0" y="617949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5" name="直接连接符 940"/>
              <p:cNvSpPr/>
              <p:nvPr/>
            </p:nvSpPr>
            <p:spPr>
              <a:xfrm>
                <a:off x="0" y="585091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6" name="直接连接符 941"/>
              <p:cNvSpPr/>
              <p:nvPr/>
            </p:nvSpPr>
            <p:spPr>
              <a:xfrm>
                <a:off x="0" y="593345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7" name="直接连接符 942"/>
              <p:cNvSpPr/>
              <p:nvPr/>
            </p:nvSpPr>
            <p:spPr>
              <a:xfrm>
                <a:off x="0" y="626044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8" name="直接连接符 943"/>
              <p:cNvSpPr/>
              <p:nvPr/>
            </p:nvSpPr>
            <p:spPr>
              <a:xfrm>
                <a:off x="0" y="650648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9" name="直接连接符 944"/>
              <p:cNvSpPr/>
              <p:nvPr/>
            </p:nvSpPr>
            <p:spPr>
              <a:xfrm>
                <a:off x="0" y="658743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0" name="直接连接符 945"/>
              <p:cNvSpPr/>
              <p:nvPr/>
            </p:nvSpPr>
            <p:spPr>
              <a:xfrm>
                <a:off x="0" y="666997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1" name="直接连接符 946"/>
              <p:cNvSpPr/>
              <p:nvPr/>
            </p:nvSpPr>
            <p:spPr>
              <a:xfrm>
                <a:off x="0" y="634298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2" name="直接连接符 947"/>
              <p:cNvSpPr/>
              <p:nvPr/>
            </p:nvSpPr>
            <p:spPr>
              <a:xfrm>
                <a:off x="0" y="642394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3" name="直接连接符 948"/>
              <p:cNvSpPr/>
              <p:nvPr/>
            </p:nvSpPr>
            <p:spPr>
              <a:xfrm>
                <a:off x="0" y="675093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" name="直接连接符 949"/>
              <p:cNvSpPr/>
              <p:nvPr/>
            </p:nvSpPr>
            <p:spPr>
              <a:xfrm>
                <a:off x="0" y="683347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6" name="Group 90"/>
            <p:cNvGrpSpPr/>
            <p:nvPr/>
          </p:nvGrpSpPr>
          <p:grpSpPr bwMode="auto">
            <a:xfrm>
              <a:off x="0" y="163496"/>
              <a:ext cx="9144000" cy="6630294"/>
              <a:chOff x="0" y="-180"/>
              <a:chExt cx="9144000" cy="6630294"/>
            </a:xfrm>
          </p:grpSpPr>
          <p:sp>
            <p:nvSpPr>
              <p:cNvPr id="7" name="直接连接符 782"/>
              <p:cNvSpPr/>
              <p:nvPr/>
            </p:nvSpPr>
            <p:spPr>
              <a:xfrm>
                <a:off x="0" y="-18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" name="直接连接符 783"/>
              <p:cNvSpPr/>
              <p:nvPr/>
            </p:nvSpPr>
            <p:spPr>
              <a:xfrm>
                <a:off x="0" y="24585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直接连接符 784"/>
              <p:cNvSpPr/>
              <p:nvPr/>
            </p:nvSpPr>
            <p:spPr>
              <a:xfrm>
                <a:off x="0" y="32681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" name="直接连接符 785"/>
              <p:cNvSpPr/>
              <p:nvPr/>
            </p:nvSpPr>
            <p:spPr>
              <a:xfrm>
                <a:off x="0" y="40935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直接连接符 786"/>
              <p:cNvSpPr/>
              <p:nvPr/>
            </p:nvSpPr>
            <p:spPr>
              <a:xfrm>
                <a:off x="0" y="8236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直接连接符 787"/>
              <p:cNvSpPr/>
              <p:nvPr/>
            </p:nvSpPr>
            <p:spPr>
              <a:xfrm>
                <a:off x="0" y="16331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" name="直接连接符 788"/>
              <p:cNvSpPr/>
              <p:nvPr/>
            </p:nvSpPr>
            <p:spPr>
              <a:xfrm>
                <a:off x="0" y="49030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" name="直接连接符 789"/>
              <p:cNvSpPr/>
              <p:nvPr/>
            </p:nvSpPr>
            <p:spPr>
              <a:xfrm>
                <a:off x="0" y="73634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" name="直接连接符 790"/>
              <p:cNvSpPr/>
              <p:nvPr/>
            </p:nvSpPr>
            <p:spPr>
              <a:xfrm>
                <a:off x="0" y="81888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" name="直接连接符 791"/>
              <p:cNvSpPr/>
              <p:nvPr/>
            </p:nvSpPr>
            <p:spPr>
              <a:xfrm>
                <a:off x="0" y="89983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" name="直接连接符 792"/>
              <p:cNvSpPr/>
              <p:nvPr/>
            </p:nvSpPr>
            <p:spPr>
              <a:xfrm>
                <a:off x="0" y="57284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" name="直接连接符 793"/>
              <p:cNvSpPr/>
              <p:nvPr/>
            </p:nvSpPr>
            <p:spPr>
              <a:xfrm>
                <a:off x="0" y="65380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9" name="直接连接符 794"/>
              <p:cNvSpPr/>
              <p:nvPr/>
            </p:nvSpPr>
            <p:spPr>
              <a:xfrm>
                <a:off x="0" y="98237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0" name="直接连接符 795"/>
              <p:cNvSpPr/>
              <p:nvPr/>
            </p:nvSpPr>
            <p:spPr>
              <a:xfrm>
                <a:off x="0" y="122682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" name="直接连接符 796"/>
              <p:cNvSpPr/>
              <p:nvPr/>
            </p:nvSpPr>
            <p:spPr>
              <a:xfrm>
                <a:off x="0" y="130937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2" name="直接连接符 797"/>
              <p:cNvSpPr/>
              <p:nvPr/>
            </p:nvSpPr>
            <p:spPr>
              <a:xfrm>
                <a:off x="0" y="139032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3" name="直接连接符 798"/>
              <p:cNvSpPr/>
              <p:nvPr/>
            </p:nvSpPr>
            <p:spPr>
              <a:xfrm>
                <a:off x="0" y="106333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4" name="直接连接符 799"/>
              <p:cNvSpPr/>
              <p:nvPr/>
            </p:nvSpPr>
            <p:spPr>
              <a:xfrm>
                <a:off x="0" y="114587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5" name="直接连接符 800"/>
              <p:cNvSpPr/>
              <p:nvPr/>
            </p:nvSpPr>
            <p:spPr>
              <a:xfrm>
                <a:off x="0" y="147286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6" name="直接连接符 801"/>
              <p:cNvSpPr/>
              <p:nvPr/>
            </p:nvSpPr>
            <p:spPr>
              <a:xfrm>
                <a:off x="0" y="171890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7" name="直接连接符 802"/>
              <p:cNvSpPr/>
              <p:nvPr/>
            </p:nvSpPr>
            <p:spPr>
              <a:xfrm>
                <a:off x="0" y="179985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8" name="直接连接符 803"/>
              <p:cNvSpPr/>
              <p:nvPr/>
            </p:nvSpPr>
            <p:spPr>
              <a:xfrm>
                <a:off x="0" y="188239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9" name="直接连接符 804"/>
              <p:cNvSpPr/>
              <p:nvPr/>
            </p:nvSpPr>
            <p:spPr>
              <a:xfrm>
                <a:off x="0" y="155540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0" name="直接连接符 805"/>
              <p:cNvSpPr/>
              <p:nvPr/>
            </p:nvSpPr>
            <p:spPr>
              <a:xfrm>
                <a:off x="0" y="163636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1" name="直接连接符 806"/>
              <p:cNvSpPr/>
              <p:nvPr/>
            </p:nvSpPr>
            <p:spPr>
              <a:xfrm>
                <a:off x="0" y="196335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2" name="直接连接符 807"/>
              <p:cNvSpPr/>
              <p:nvPr/>
            </p:nvSpPr>
            <p:spPr>
              <a:xfrm>
                <a:off x="0" y="220938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3" name="直接连接符 808"/>
              <p:cNvSpPr/>
              <p:nvPr/>
            </p:nvSpPr>
            <p:spPr>
              <a:xfrm>
                <a:off x="0" y="229193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" name="直接连接符 809"/>
              <p:cNvSpPr/>
              <p:nvPr/>
            </p:nvSpPr>
            <p:spPr>
              <a:xfrm>
                <a:off x="0" y="237288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5" name="直接连接符 810"/>
              <p:cNvSpPr/>
              <p:nvPr/>
            </p:nvSpPr>
            <p:spPr>
              <a:xfrm>
                <a:off x="0" y="204589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6" name="直接连接符 811"/>
              <p:cNvSpPr/>
              <p:nvPr/>
            </p:nvSpPr>
            <p:spPr>
              <a:xfrm>
                <a:off x="0" y="212684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7" name="直接连接符 812"/>
              <p:cNvSpPr/>
              <p:nvPr/>
            </p:nvSpPr>
            <p:spPr>
              <a:xfrm>
                <a:off x="0" y="245542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8" name="直接连接符 813"/>
              <p:cNvSpPr/>
              <p:nvPr/>
            </p:nvSpPr>
            <p:spPr>
              <a:xfrm>
                <a:off x="0" y="269987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9" name="直接连接符 814"/>
              <p:cNvSpPr/>
              <p:nvPr/>
            </p:nvSpPr>
            <p:spPr>
              <a:xfrm>
                <a:off x="0" y="278241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" name="直接连接符 815"/>
              <p:cNvSpPr/>
              <p:nvPr/>
            </p:nvSpPr>
            <p:spPr>
              <a:xfrm>
                <a:off x="0" y="286337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1" name="直接连接符 816"/>
              <p:cNvSpPr/>
              <p:nvPr/>
            </p:nvSpPr>
            <p:spPr>
              <a:xfrm>
                <a:off x="0" y="253638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" name="直接连接符 817"/>
              <p:cNvSpPr/>
              <p:nvPr/>
            </p:nvSpPr>
            <p:spPr>
              <a:xfrm>
                <a:off x="0" y="261892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" name="直接连接符 818"/>
              <p:cNvSpPr/>
              <p:nvPr/>
            </p:nvSpPr>
            <p:spPr>
              <a:xfrm>
                <a:off x="0" y="294591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4" name="直接连接符 819"/>
              <p:cNvSpPr/>
              <p:nvPr/>
            </p:nvSpPr>
            <p:spPr>
              <a:xfrm>
                <a:off x="0" y="319194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5" name="直接连接符 820"/>
              <p:cNvSpPr/>
              <p:nvPr/>
            </p:nvSpPr>
            <p:spPr>
              <a:xfrm>
                <a:off x="0" y="327290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6" name="直接连接符 821"/>
              <p:cNvSpPr/>
              <p:nvPr/>
            </p:nvSpPr>
            <p:spPr>
              <a:xfrm>
                <a:off x="0" y="335544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7" name="直接连接符 822"/>
              <p:cNvSpPr/>
              <p:nvPr/>
            </p:nvSpPr>
            <p:spPr>
              <a:xfrm>
                <a:off x="0" y="302845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8" name="直接连接符 823"/>
              <p:cNvSpPr/>
              <p:nvPr/>
            </p:nvSpPr>
            <p:spPr>
              <a:xfrm>
                <a:off x="0" y="310940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9" name="直接连接符 824"/>
              <p:cNvSpPr/>
              <p:nvPr/>
            </p:nvSpPr>
            <p:spPr>
              <a:xfrm>
                <a:off x="0" y="343639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0" name="直接连接符 825"/>
              <p:cNvSpPr/>
              <p:nvPr/>
            </p:nvSpPr>
            <p:spPr>
              <a:xfrm>
                <a:off x="0" y="368243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" name="直接连接符 826"/>
              <p:cNvSpPr/>
              <p:nvPr/>
            </p:nvSpPr>
            <p:spPr>
              <a:xfrm>
                <a:off x="0" y="376497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2" name="直接连接符 827"/>
              <p:cNvSpPr/>
              <p:nvPr/>
            </p:nvSpPr>
            <p:spPr>
              <a:xfrm>
                <a:off x="0" y="384593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3" name="直接连接符 828"/>
              <p:cNvSpPr/>
              <p:nvPr/>
            </p:nvSpPr>
            <p:spPr>
              <a:xfrm>
                <a:off x="0" y="351893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4" name="直接连接符 829"/>
              <p:cNvSpPr/>
              <p:nvPr/>
            </p:nvSpPr>
            <p:spPr>
              <a:xfrm>
                <a:off x="0" y="359989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5" name="直接连接符 830"/>
              <p:cNvSpPr/>
              <p:nvPr/>
            </p:nvSpPr>
            <p:spPr>
              <a:xfrm>
                <a:off x="0" y="392847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6" name="直接连接符 831"/>
              <p:cNvSpPr/>
              <p:nvPr/>
            </p:nvSpPr>
            <p:spPr>
              <a:xfrm>
                <a:off x="0" y="417292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7" name="直接连接符 832"/>
              <p:cNvSpPr/>
              <p:nvPr/>
            </p:nvSpPr>
            <p:spPr>
              <a:xfrm>
                <a:off x="0" y="425546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8" name="直接连接符 833"/>
              <p:cNvSpPr/>
              <p:nvPr/>
            </p:nvSpPr>
            <p:spPr>
              <a:xfrm>
                <a:off x="0" y="433641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9" name="直接连接符 834"/>
              <p:cNvSpPr/>
              <p:nvPr/>
            </p:nvSpPr>
            <p:spPr>
              <a:xfrm>
                <a:off x="0" y="400942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0" name="直接连接符 835"/>
              <p:cNvSpPr/>
              <p:nvPr/>
            </p:nvSpPr>
            <p:spPr>
              <a:xfrm>
                <a:off x="0" y="409196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" name="直接连接符 836"/>
              <p:cNvSpPr/>
              <p:nvPr/>
            </p:nvSpPr>
            <p:spPr>
              <a:xfrm>
                <a:off x="0" y="441895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2" name="直接连接符 837"/>
              <p:cNvSpPr/>
              <p:nvPr/>
            </p:nvSpPr>
            <p:spPr>
              <a:xfrm>
                <a:off x="0" y="466499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3" name="直接连接符 838"/>
              <p:cNvSpPr/>
              <p:nvPr/>
            </p:nvSpPr>
            <p:spPr>
              <a:xfrm>
                <a:off x="0" y="474594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4" name="直接连接符 839"/>
              <p:cNvSpPr/>
              <p:nvPr/>
            </p:nvSpPr>
            <p:spPr>
              <a:xfrm>
                <a:off x="0" y="482849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5" name="直接连接符 840"/>
              <p:cNvSpPr/>
              <p:nvPr/>
            </p:nvSpPr>
            <p:spPr>
              <a:xfrm>
                <a:off x="0" y="450149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6" name="直接连接符 841"/>
              <p:cNvSpPr/>
              <p:nvPr/>
            </p:nvSpPr>
            <p:spPr>
              <a:xfrm>
                <a:off x="0" y="458245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7" name="直接连接符 842"/>
              <p:cNvSpPr/>
              <p:nvPr/>
            </p:nvSpPr>
            <p:spPr>
              <a:xfrm>
                <a:off x="0" y="490944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8" name="直接连接符 843"/>
              <p:cNvSpPr/>
              <p:nvPr/>
            </p:nvSpPr>
            <p:spPr>
              <a:xfrm>
                <a:off x="0" y="515548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9" name="直接连接符 844"/>
              <p:cNvSpPr/>
              <p:nvPr/>
            </p:nvSpPr>
            <p:spPr>
              <a:xfrm>
                <a:off x="0" y="523802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0" name="直接连接符 845"/>
              <p:cNvSpPr/>
              <p:nvPr/>
            </p:nvSpPr>
            <p:spPr>
              <a:xfrm>
                <a:off x="0" y="531897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" name="直接连接符 846"/>
              <p:cNvSpPr/>
              <p:nvPr/>
            </p:nvSpPr>
            <p:spPr>
              <a:xfrm>
                <a:off x="0" y="499198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" name="直接连接符 847"/>
              <p:cNvSpPr/>
              <p:nvPr/>
            </p:nvSpPr>
            <p:spPr>
              <a:xfrm>
                <a:off x="0" y="507294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3" name="直接连接符 848"/>
              <p:cNvSpPr/>
              <p:nvPr/>
            </p:nvSpPr>
            <p:spPr>
              <a:xfrm>
                <a:off x="0" y="540151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4" name="直接连接符 849"/>
              <p:cNvSpPr/>
              <p:nvPr/>
            </p:nvSpPr>
            <p:spPr>
              <a:xfrm>
                <a:off x="0" y="564596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5" name="直接连接符 850"/>
              <p:cNvSpPr/>
              <p:nvPr/>
            </p:nvSpPr>
            <p:spPr>
              <a:xfrm>
                <a:off x="0" y="572850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6" name="直接连接符 851"/>
              <p:cNvSpPr/>
              <p:nvPr/>
            </p:nvSpPr>
            <p:spPr>
              <a:xfrm>
                <a:off x="0" y="580946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7" name="直接连接符 852"/>
              <p:cNvSpPr/>
              <p:nvPr/>
            </p:nvSpPr>
            <p:spPr>
              <a:xfrm>
                <a:off x="0" y="548247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8" name="直接连接符 853"/>
              <p:cNvSpPr/>
              <p:nvPr/>
            </p:nvSpPr>
            <p:spPr>
              <a:xfrm>
                <a:off x="0" y="556501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9" name="直接连接符 854"/>
              <p:cNvSpPr/>
              <p:nvPr/>
            </p:nvSpPr>
            <p:spPr>
              <a:xfrm>
                <a:off x="0" y="589200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0" name="直接连接符 855"/>
              <p:cNvSpPr/>
              <p:nvPr/>
            </p:nvSpPr>
            <p:spPr>
              <a:xfrm>
                <a:off x="0" y="613804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1" name="直接连接符 856"/>
              <p:cNvSpPr/>
              <p:nvPr/>
            </p:nvSpPr>
            <p:spPr>
              <a:xfrm>
                <a:off x="0" y="621899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" name="直接连接符 857"/>
              <p:cNvSpPr/>
              <p:nvPr/>
            </p:nvSpPr>
            <p:spPr>
              <a:xfrm>
                <a:off x="0" y="630153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" name="直接连接符 858"/>
              <p:cNvSpPr/>
              <p:nvPr/>
            </p:nvSpPr>
            <p:spPr>
              <a:xfrm>
                <a:off x="0" y="597454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4" name="直接连接符 859"/>
              <p:cNvSpPr/>
              <p:nvPr/>
            </p:nvSpPr>
            <p:spPr>
              <a:xfrm>
                <a:off x="0" y="605549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5" name="直接连接符 860"/>
              <p:cNvSpPr/>
              <p:nvPr/>
            </p:nvSpPr>
            <p:spPr>
              <a:xfrm>
                <a:off x="0" y="638249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6" name="直接连接符 861"/>
              <p:cNvSpPr/>
              <p:nvPr/>
            </p:nvSpPr>
            <p:spPr>
              <a:xfrm>
                <a:off x="0" y="662852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7" name="直接连接符 862"/>
              <p:cNvSpPr/>
              <p:nvPr/>
            </p:nvSpPr>
            <p:spPr>
              <a:xfrm>
                <a:off x="0" y="646503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8" name="直接连接符 863"/>
              <p:cNvSpPr/>
              <p:nvPr/>
            </p:nvSpPr>
            <p:spPr>
              <a:xfrm>
                <a:off x="0" y="654598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75" name="矩形 551"/>
          <p:cNvSpPr/>
          <p:nvPr userDrawn="1"/>
        </p:nvSpPr>
        <p:spPr>
          <a:xfrm>
            <a:off x="0" y="1687513"/>
            <a:ext cx="9144000" cy="3170237"/>
          </a:xfrm>
          <a:prstGeom prst="rect">
            <a:avLst/>
          </a:prstGeom>
          <a:solidFill>
            <a:srgbClr val="D3AA73"/>
          </a:solidFill>
          <a:ln w="25400">
            <a:noFill/>
            <a:miter/>
          </a:ln>
        </p:spPr>
        <p:txBody>
          <a:bodyPr anchor="ctr"/>
          <a:lstStyle/>
          <a:p>
            <a:pPr>
              <a:defRPr/>
            </a:pPr>
            <a:endParaRPr lang="zh-CN" altLang="zh-CN" sz="1350" noProof="1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76" name="图片 12" descr="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68263" y="-352425"/>
            <a:ext cx="14017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70" name="KSO_BT1"/>
          <p:cNvSpPr>
            <a:spLocks noGrp="1"/>
          </p:cNvSpPr>
          <p:nvPr>
            <p:ph type="ctrTitle"/>
          </p:nvPr>
        </p:nvSpPr>
        <p:spPr>
          <a:xfrm>
            <a:off x="685801" y="2346328"/>
            <a:ext cx="7391411" cy="923926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>
              <a:defRPr sz="3600" kern="1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77" name="KSO_FD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C380F-3D28-42CA-B5C6-1322FEF4F377}" type="datetimeFigureOut">
              <a:rPr lang="zh-CN" altLang="en-US"/>
            </a:fld>
            <a:endParaRPr lang="zh-CN" altLang="en-US"/>
          </a:p>
        </p:txBody>
      </p:sp>
      <p:sp>
        <p:nvSpPr>
          <p:cNvPr id="178" name="KSO_FT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79" name="KSO_FN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8154B-6580-4C73-B7A9-4B58857AAC0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6726" y="157163"/>
            <a:ext cx="8215325" cy="795338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66726" y="1104902"/>
            <a:ext cx="8215325" cy="5214946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accent1"/>
                </a:solidFill>
              </a:defRPr>
            </a:lvl1pPr>
            <a:lvl2pPr>
              <a:defRPr sz="1800"/>
            </a:lvl2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E1534-7F23-47C2-977F-43C85B8A5E57}" type="datetimeFigureOut">
              <a:rPr lang="zh-CN" altLang="en-US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DF161-292A-43DD-8294-499F2483E9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1574009" y="2108205"/>
            <a:ext cx="5995997" cy="1235077"/>
          </a:xfrm>
        </p:spPr>
        <p:txBody>
          <a:bodyPr anchor="b">
            <a:normAutofit/>
          </a:bodyPr>
          <a:lstStyle>
            <a:lvl1pPr algn="ctr">
              <a:defRPr sz="27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038175" y="3400430"/>
            <a:ext cx="3067667" cy="3574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F8871-F875-4714-88CF-2DA0F980071F}" type="datetimeFigureOut">
              <a:rPr lang="zh-CN" altLang="en-US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9ABD9-AB96-45A6-AA4A-E12AA84F17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6726" y="157163"/>
            <a:ext cx="8215325" cy="795338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9" y="1244605"/>
            <a:ext cx="3810006" cy="493237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8" y="1244605"/>
            <a:ext cx="3820593" cy="493237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0B4B2-B5E4-40C4-AB5C-BD8F1C99A1F9}" type="datetimeFigureOut">
              <a:rPr lang="zh-CN" altLang="en-US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BE3DB-E49D-4068-8E56-9FD2730C5A9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202" y="118532"/>
            <a:ext cx="6984086" cy="71702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8" y="1376364"/>
            <a:ext cx="3868346" cy="823913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8" y="2200277"/>
            <a:ext cx="3868346" cy="368459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92" y="1376364"/>
            <a:ext cx="3887397" cy="823913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92" y="2200277"/>
            <a:ext cx="3887397" cy="368459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C688F-2B1B-43D0-B1C7-C2D88843B09F}" type="datetimeFigureOut">
              <a:rPr lang="zh-CN" altLang="en-US"/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117D6-B6A7-4068-A231-256BA516395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6726" y="157163"/>
            <a:ext cx="8215325" cy="795338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48077-5733-44B7-A940-C01469AD1AAB}" type="datetimeFigureOut">
              <a:rPr lang="zh-CN" altLang="en-US"/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91F36-1E35-4169-906E-8F5A4605E4A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380DD-DC2D-42BB-81F1-12F06BA03243}" type="datetimeFigureOut">
              <a:rPr lang="zh-CN" altLang="en-US"/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6C6CC-4D82-4A6C-8AC2-A874431F29E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5" y="533403"/>
            <a:ext cx="2949182" cy="160020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8" y="1063633"/>
            <a:ext cx="4629157" cy="4873632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5" y="2133605"/>
            <a:ext cx="2949182" cy="381159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BF2AA-810A-4810-9D36-545EAB81F8AA}" type="datetimeFigureOut">
              <a:rPr lang="zh-CN" altLang="en-US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3617D-355D-4EA6-8AF9-E0C69C83E16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5" y="457201"/>
            <a:ext cx="2949182" cy="160020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31" y="987430"/>
            <a:ext cx="4629157" cy="4873632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altLang="en-US" noProof="0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5" y="2057403"/>
            <a:ext cx="2949182" cy="381159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80024-8A28-480C-A198-93FA454CF881}" type="datetimeFigureOut">
              <a:rPr lang="zh-CN" altLang="en-US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9FFC5-5A91-439A-9895-85C3B880E5F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66726" y="157163"/>
            <a:ext cx="8215325" cy="795338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466726" y="1104902"/>
            <a:ext cx="8215325" cy="5214946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2662-C1E4-416D-8A19-15801EEB0007}" type="datetimeFigureOut">
              <a:rPr lang="zh-CN" altLang="en-US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BC262-0019-4F6D-B631-8FDCB3494F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80" y="365126"/>
            <a:ext cx="886885" cy="5811846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5" y="365126"/>
            <a:ext cx="5949961" cy="5811846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29847-A47B-4A02-957A-B257C24BC926}" type="datetimeFigureOut">
              <a:rPr lang="zh-CN" altLang="en-US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D9140-B381-4280-8361-35595CE3F7C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51"/>
          <p:cNvSpPr/>
          <p:nvPr userDrawn="1"/>
        </p:nvSpPr>
        <p:spPr>
          <a:xfrm>
            <a:off x="0" y="1687513"/>
            <a:ext cx="9144000" cy="3170237"/>
          </a:xfrm>
          <a:prstGeom prst="rect">
            <a:avLst/>
          </a:prstGeom>
          <a:solidFill>
            <a:srgbClr val="D3AA73"/>
          </a:solidFill>
          <a:ln w="25400">
            <a:noFill/>
            <a:miter/>
          </a:ln>
        </p:spPr>
        <p:txBody>
          <a:bodyPr anchor="ctr"/>
          <a:lstStyle/>
          <a:p>
            <a:pPr>
              <a:defRPr/>
            </a:pPr>
            <a:endParaRPr lang="zh-CN" altLang="zh-CN" sz="1350" noProof="1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3" name="图片 12" descr="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68263" y="-352425"/>
            <a:ext cx="14017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EB64E-73B9-4E8D-9DA2-F9152418B63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17316-AC42-45EA-9F91-4005FE105B4B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E7B40-CE9C-4434-AC42-0D8CB3C7F5A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F4928-AD64-43A5-A2C4-B89E6D31F09C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7E84B-D182-4615-90DE-CD0A0692CC82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287D9-5563-4FAE-97D8-8BC3A30C5D4D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73E1C-42AB-4D74-BDDA-712AE6F9F05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F218-2B64-48B2-A9F4-7900070DFEEA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0A904-B481-4C4B-8E67-CFCEE46EF2A6}" type="datetimeFigureOut">
              <a:rPr lang="zh-CN" altLang="en-US"/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0EF0B-8DC5-4836-924A-0D90C22B474E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114DB-C52B-453B-A251-B59EC9EAF3F9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34876-69EA-4166-83A3-8AA4837F022E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0647A-B385-4EE9-B5B8-FD6B83D8640D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A1AC8-CC8C-44ED-BD5B-6BAC294F2485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FCA0C-6FB8-4C9C-8BE7-0FBB8D140E25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85B4E-5D1B-4BAD-AD78-0409CAF3F16F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3D5DD-D053-4464-A9AE-2E5E7507EFA2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C5880-FC3F-4B19-B780-EC6128A4CAC0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4EE4B-A5EC-45E8-AE86-72F38000771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D2460-5208-47AB-AB4C-F845F5954F53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E47E3-2E04-4E85-9B8F-3391E0026BD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C8AB4-0E38-4FA8-BB0C-021728F076B6}" type="slidenum">
              <a:rPr lang="zh-CN" altLang="en-US"/>
            </a:fld>
            <a:endParaRPr lang="zh-CN" altLang="en-US">
              <a:latin typeface="Times New Roman" panose="02020603050405020304" pitchFamily="18" charset="0"/>
              <a:ea typeface="幼圆" pitchFamily="49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4" Type="http://schemas.openxmlformats.org/officeDocument/2006/relationships/theme" Target="../theme/theme4.xml"/><Relationship Id="rId13" Type="http://schemas.openxmlformats.org/officeDocument/2006/relationships/image" Target="../media/image4.jpeg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5.xml"/><Relationship Id="rId8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矩形 5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EE8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8565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27" name="Group 2"/>
          <p:cNvGrpSpPr/>
          <p:nvPr/>
        </p:nvGrpSpPr>
        <p:grpSpPr bwMode="auto">
          <a:xfrm>
            <a:off x="0" y="11113"/>
            <a:ext cx="9144000" cy="6835775"/>
            <a:chOff x="0" y="0"/>
            <a:chExt cx="9144000" cy="6835061"/>
          </a:xfrm>
        </p:grpSpPr>
        <p:grpSp>
          <p:nvGrpSpPr>
            <p:cNvPr id="1034" name="Group 3"/>
            <p:cNvGrpSpPr/>
            <p:nvPr/>
          </p:nvGrpSpPr>
          <p:grpSpPr bwMode="auto">
            <a:xfrm>
              <a:off x="0" y="0"/>
              <a:ext cx="9144000" cy="6835061"/>
              <a:chOff x="0" y="0"/>
              <a:chExt cx="9144000" cy="6835061"/>
            </a:xfrm>
          </p:grpSpPr>
          <p:sp>
            <p:nvSpPr>
              <p:cNvPr id="1118" name="直接连接符 864"/>
              <p:cNvSpPr/>
              <p:nvPr/>
            </p:nvSpPr>
            <p:spPr>
              <a:xfrm>
                <a:off x="0" y="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9" name="直接连接符 865"/>
              <p:cNvSpPr/>
              <p:nvPr/>
            </p:nvSpPr>
            <p:spPr>
              <a:xfrm>
                <a:off x="0" y="12222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0" name="直接连接符 866"/>
              <p:cNvSpPr/>
              <p:nvPr/>
            </p:nvSpPr>
            <p:spPr>
              <a:xfrm>
                <a:off x="0" y="20476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1" name="直接连接符 867"/>
              <p:cNvSpPr/>
              <p:nvPr/>
            </p:nvSpPr>
            <p:spPr>
              <a:xfrm>
                <a:off x="0" y="28572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2" name="直接连接符 868"/>
              <p:cNvSpPr/>
              <p:nvPr/>
            </p:nvSpPr>
            <p:spPr>
              <a:xfrm>
                <a:off x="0" y="4127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3" name="直接连接符 869"/>
              <p:cNvSpPr/>
              <p:nvPr/>
            </p:nvSpPr>
            <p:spPr>
              <a:xfrm>
                <a:off x="0" y="8254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4" name="直接连接符 870"/>
              <p:cNvSpPr/>
              <p:nvPr/>
            </p:nvSpPr>
            <p:spPr>
              <a:xfrm>
                <a:off x="0" y="36826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5" name="直接连接符 871"/>
              <p:cNvSpPr/>
              <p:nvPr/>
            </p:nvSpPr>
            <p:spPr>
              <a:xfrm>
                <a:off x="0" y="61429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6" name="直接连接符 872"/>
              <p:cNvSpPr/>
              <p:nvPr/>
            </p:nvSpPr>
            <p:spPr>
              <a:xfrm>
                <a:off x="0" y="69525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7" name="直接连接符 873"/>
              <p:cNvSpPr/>
              <p:nvPr/>
            </p:nvSpPr>
            <p:spPr>
              <a:xfrm>
                <a:off x="0" y="77779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8" name="直接连接符 874"/>
              <p:cNvSpPr/>
              <p:nvPr/>
            </p:nvSpPr>
            <p:spPr>
              <a:xfrm>
                <a:off x="0" y="45080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29" name="直接连接符 875"/>
              <p:cNvSpPr/>
              <p:nvPr/>
            </p:nvSpPr>
            <p:spPr>
              <a:xfrm>
                <a:off x="0" y="53175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0" name="直接连接符 876"/>
              <p:cNvSpPr/>
              <p:nvPr/>
            </p:nvSpPr>
            <p:spPr>
              <a:xfrm>
                <a:off x="0" y="85874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1" name="直接连接符 877"/>
              <p:cNvSpPr/>
              <p:nvPr/>
            </p:nvSpPr>
            <p:spPr>
              <a:xfrm>
                <a:off x="0" y="110478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2" name="直接连接符 878"/>
              <p:cNvSpPr/>
              <p:nvPr/>
            </p:nvSpPr>
            <p:spPr>
              <a:xfrm>
                <a:off x="0" y="118732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3" name="直接连接符 879"/>
              <p:cNvSpPr/>
              <p:nvPr/>
            </p:nvSpPr>
            <p:spPr>
              <a:xfrm>
                <a:off x="0" y="126828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4" name="直接连接符 880"/>
              <p:cNvSpPr/>
              <p:nvPr/>
            </p:nvSpPr>
            <p:spPr>
              <a:xfrm>
                <a:off x="0" y="94128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5" name="直接连接符 881"/>
              <p:cNvSpPr/>
              <p:nvPr/>
            </p:nvSpPr>
            <p:spPr>
              <a:xfrm>
                <a:off x="0" y="102224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6" name="直接连接符 882"/>
              <p:cNvSpPr/>
              <p:nvPr/>
            </p:nvSpPr>
            <p:spPr>
              <a:xfrm>
                <a:off x="0" y="135082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7" name="直接连接符 883"/>
              <p:cNvSpPr/>
              <p:nvPr/>
            </p:nvSpPr>
            <p:spPr>
              <a:xfrm>
                <a:off x="0" y="159527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8" name="直接连接符 884"/>
              <p:cNvSpPr/>
              <p:nvPr/>
            </p:nvSpPr>
            <p:spPr>
              <a:xfrm>
                <a:off x="0" y="167781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39" name="直接连接符 885"/>
              <p:cNvSpPr/>
              <p:nvPr/>
            </p:nvSpPr>
            <p:spPr>
              <a:xfrm>
                <a:off x="0" y="175876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0" name="直接连接符 886"/>
              <p:cNvSpPr/>
              <p:nvPr/>
            </p:nvSpPr>
            <p:spPr>
              <a:xfrm>
                <a:off x="0" y="143177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1" name="直接连接符 887"/>
              <p:cNvSpPr/>
              <p:nvPr/>
            </p:nvSpPr>
            <p:spPr>
              <a:xfrm>
                <a:off x="0" y="151431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2" name="直接连接符 888"/>
              <p:cNvSpPr/>
              <p:nvPr/>
            </p:nvSpPr>
            <p:spPr>
              <a:xfrm>
                <a:off x="0" y="184130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3" name="直接连接符 889"/>
              <p:cNvSpPr/>
              <p:nvPr/>
            </p:nvSpPr>
            <p:spPr>
              <a:xfrm>
                <a:off x="0" y="208734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4" name="直接连接符 890"/>
              <p:cNvSpPr/>
              <p:nvPr/>
            </p:nvSpPr>
            <p:spPr>
              <a:xfrm>
                <a:off x="0" y="216829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5" name="直接连接符 891"/>
              <p:cNvSpPr/>
              <p:nvPr/>
            </p:nvSpPr>
            <p:spPr>
              <a:xfrm>
                <a:off x="0" y="225084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6" name="直接连接符 892"/>
              <p:cNvSpPr/>
              <p:nvPr/>
            </p:nvSpPr>
            <p:spPr>
              <a:xfrm>
                <a:off x="0" y="192384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7" name="直接连接符 893"/>
              <p:cNvSpPr/>
              <p:nvPr/>
            </p:nvSpPr>
            <p:spPr>
              <a:xfrm>
                <a:off x="0" y="200480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8" name="直接连接符 894"/>
              <p:cNvSpPr/>
              <p:nvPr/>
            </p:nvSpPr>
            <p:spPr>
              <a:xfrm>
                <a:off x="0" y="233179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49" name="直接连接符 895"/>
              <p:cNvSpPr/>
              <p:nvPr/>
            </p:nvSpPr>
            <p:spPr>
              <a:xfrm>
                <a:off x="0" y="257783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0" name="直接连接符 896"/>
              <p:cNvSpPr/>
              <p:nvPr/>
            </p:nvSpPr>
            <p:spPr>
              <a:xfrm>
                <a:off x="0" y="266037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1" name="直接连接符 897"/>
              <p:cNvSpPr/>
              <p:nvPr/>
            </p:nvSpPr>
            <p:spPr>
              <a:xfrm>
                <a:off x="0" y="274132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2" name="直接连接符 898"/>
              <p:cNvSpPr/>
              <p:nvPr/>
            </p:nvSpPr>
            <p:spPr>
              <a:xfrm>
                <a:off x="0" y="241433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3" name="直接连接符 899"/>
              <p:cNvSpPr/>
              <p:nvPr/>
            </p:nvSpPr>
            <p:spPr>
              <a:xfrm>
                <a:off x="0" y="249528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4" name="直接连接符 900"/>
              <p:cNvSpPr/>
              <p:nvPr/>
            </p:nvSpPr>
            <p:spPr>
              <a:xfrm>
                <a:off x="0" y="282386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5" name="直接连接符 901"/>
              <p:cNvSpPr/>
              <p:nvPr/>
            </p:nvSpPr>
            <p:spPr>
              <a:xfrm>
                <a:off x="0" y="306831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6" name="直接连接符 902"/>
              <p:cNvSpPr/>
              <p:nvPr/>
            </p:nvSpPr>
            <p:spPr>
              <a:xfrm>
                <a:off x="0" y="315085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7" name="直接连接符 903"/>
              <p:cNvSpPr/>
              <p:nvPr/>
            </p:nvSpPr>
            <p:spPr>
              <a:xfrm>
                <a:off x="0" y="323181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8" name="直接连接符 904"/>
              <p:cNvSpPr/>
              <p:nvPr/>
            </p:nvSpPr>
            <p:spPr>
              <a:xfrm>
                <a:off x="0" y="290482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59" name="直接连接符 905"/>
              <p:cNvSpPr/>
              <p:nvPr/>
            </p:nvSpPr>
            <p:spPr>
              <a:xfrm>
                <a:off x="0" y="298736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0" name="直接连接符 906"/>
              <p:cNvSpPr/>
              <p:nvPr/>
            </p:nvSpPr>
            <p:spPr>
              <a:xfrm>
                <a:off x="0" y="331435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1" name="直接连接符 907"/>
              <p:cNvSpPr/>
              <p:nvPr/>
            </p:nvSpPr>
            <p:spPr>
              <a:xfrm>
                <a:off x="0" y="356039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2" name="直接连接符 908"/>
              <p:cNvSpPr/>
              <p:nvPr/>
            </p:nvSpPr>
            <p:spPr>
              <a:xfrm>
                <a:off x="0" y="364134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3" name="直接连接符 909"/>
              <p:cNvSpPr/>
              <p:nvPr/>
            </p:nvSpPr>
            <p:spPr>
              <a:xfrm>
                <a:off x="0" y="372388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4" name="直接连接符 910"/>
              <p:cNvSpPr/>
              <p:nvPr/>
            </p:nvSpPr>
            <p:spPr>
              <a:xfrm>
                <a:off x="0" y="339689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5" name="直接连接符 911"/>
              <p:cNvSpPr/>
              <p:nvPr/>
            </p:nvSpPr>
            <p:spPr>
              <a:xfrm>
                <a:off x="0" y="347784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6" name="直接连接符 912"/>
              <p:cNvSpPr/>
              <p:nvPr/>
            </p:nvSpPr>
            <p:spPr>
              <a:xfrm>
                <a:off x="0" y="380484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7" name="直接连接符 913"/>
              <p:cNvSpPr/>
              <p:nvPr/>
            </p:nvSpPr>
            <p:spPr>
              <a:xfrm>
                <a:off x="0" y="405087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8" name="直接连接符 914"/>
              <p:cNvSpPr/>
              <p:nvPr/>
            </p:nvSpPr>
            <p:spPr>
              <a:xfrm>
                <a:off x="0" y="413341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69" name="直接连接符 915"/>
              <p:cNvSpPr/>
              <p:nvPr/>
            </p:nvSpPr>
            <p:spPr>
              <a:xfrm>
                <a:off x="0" y="421437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0" name="直接连接符 916"/>
              <p:cNvSpPr/>
              <p:nvPr/>
            </p:nvSpPr>
            <p:spPr>
              <a:xfrm>
                <a:off x="0" y="388738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1" name="直接连接符 917"/>
              <p:cNvSpPr/>
              <p:nvPr/>
            </p:nvSpPr>
            <p:spPr>
              <a:xfrm>
                <a:off x="0" y="396992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2" name="直接连接符 918"/>
              <p:cNvSpPr/>
              <p:nvPr/>
            </p:nvSpPr>
            <p:spPr>
              <a:xfrm>
                <a:off x="0" y="429691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3" name="直接连接符 919"/>
              <p:cNvSpPr/>
              <p:nvPr/>
            </p:nvSpPr>
            <p:spPr>
              <a:xfrm>
                <a:off x="0" y="454136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4" name="直接连接符 920"/>
              <p:cNvSpPr/>
              <p:nvPr/>
            </p:nvSpPr>
            <p:spPr>
              <a:xfrm>
                <a:off x="0" y="462390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5" name="直接连接符 921"/>
              <p:cNvSpPr/>
              <p:nvPr/>
            </p:nvSpPr>
            <p:spPr>
              <a:xfrm>
                <a:off x="0" y="470644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6" name="直接连接符 922"/>
              <p:cNvSpPr/>
              <p:nvPr/>
            </p:nvSpPr>
            <p:spPr>
              <a:xfrm>
                <a:off x="0" y="437786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7" name="直接连接符 923"/>
              <p:cNvSpPr/>
              <p:nvPr/>
            </p:nvSpPr>
            <p:spPr>
              <a:xfrm>
                <a:off x="0" y="446040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8" name="直接连接符 924"/>
              <p:cNvSpPr/>
              <p:nvPr/>
            </p:nvSpPr>
            <p:spPr>
              <a:xfrm>
                <a:off x="0" y="478740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79" name="直接连接符 925"/>
              <p:cNvSpPr/>
              <p:nvPr/>
            </p:nvSpPr>
            <p:spPr>
              <a:xfrm>
                <a:off x="0" y="503343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0" name="直接连接符 926"/>
              <p:cNvSpPr/>
              <p:nvPr/>
            </p:nvSpPr>
            <p:spPr>
              <a:xfrm>
                <a:off x="0" y="511439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1" name="直接连接符 927"/>
              <p:cNvSpPr/>
              <p:nvPr/>
            </p:nvSpPr>
            <p:spPr>
              <a:xfrm>
                <a:off x="0" y="519693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2" name="直接连接符 928"/>
              <p:cNvSpPr/>
              <p:nvPr/>
            </p:nvSpPr>
            <p:spPr>
              <a:xfrm>
                <a:off x="0" y="486994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3" name="直接连接符 929"/>
              <p:cNvSpPr/>
              <p:nvPr/>
            </p:nvSpPr>
            <p:spPr>
              <a:xfrm>
                <a:off x="0" y="495089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4" name="直接连接符 930"/>
              <p:cNvSpPr/>
              <p:nvPr/>
            </p:nvSpPr>
            <p:spPr>
              <a:xfrm>
                <a:off x="0" y="527788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5" name="直接连接符 931"/>
              <p:cNvSpPr/>
              <p:nvPr/>
            </p:nvSpPr>
            <p:spPr>
              <a:xfrm>
                <a:off x="0" y="552392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6" name="直接连接符 932"/>
              <p:cNvSpPr/>
              <p:nvPr/>
            </p:nvSpPr>
            <p:spPr>
              <a:xfrm>
                <a:off x="0" y="560646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7" name="直接连接符 933"/>
              <p:cNvSpPr/>
              <p:nvPr/>
            </p:nvSpPr>
            <p:spPr>
              <a:xfrm>
                <a:off x="0" y="568741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8" name="直接连接符 934"/>
              <p:cNvSpPr/>
              <p:nvPr/>
            </p:nvSpPr>
            <p:spPr>
              <a:xfrm>
                <a:off x="0" y="536042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89" name="直接连接符 935"/>
              <p:cNvSpPr/>
              <p:nvPr/>
            </p:nvSpPr>
            <p:spPr>
              <a:xfrm>
                <a:off x="0" y="544296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0" name="直接连接符 936"/>
              <p:cNvSpPr/>
              <p:nvPr/>
            </p:nvSpPr>
            <p:spPr>
              <a:xfrm>
                <a:off x="0" y="576995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1" name="直接连接符 937"/>
              <p:cNvSpPr/>
              <p:nvPr/>
            </p:nvSpPr>
            <p:spPr>
              <a:xfrm>
                <a:off x="0" y="601440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2" name="直接连接符 938"/>
              <p:cNvSpPr/>
              <p:nvPr/>
            </p:nvSpPr>
            <p:spPr>
              <a:xfrm>
                <a:off x="0" y="609695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3" name="直接连接符 939"/>
              <p:cNvSpPr/>
              <p:nvPr/>
            </p:nvSpPr>
            <p:spPr>
              <a:xfrm>
                <a:off x="0" y="617949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4" name="直接连接符 940"/>
              <p:cNvSpPr/>
              <p:nvPr/>
            </p:nvSpPr>
            <p:spPr>
              <a:xfrm>
                <a:off x="0" y="585091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5" name="直接连接符 941"/>
              <p:cNvSpPr/>
              <p:nvPr/>
            </p:nvSpPr>
            <p:spPr>
              <a:xfrm>
                <a:off x="0" y="593345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6" name="直接连接符 942"/>
              <p:cNvSpPr/>
              <p:nvPr/>
            </p:nvSpPr>
            <p:spPr>
              <a:xfrm>
                <a:off x="0" y="626044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7" name="直接连接符 943"/>
              <p:cNvSpPr/>
              <p:nvPr/>
            </p:nvSpPr>
            <p:spPr>
              <a:xfrm>
                <a:off x="0" y="650648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8" name="直接连接符 944"/>
              <p:cNvSpPr/>
              <p:nvPr/>
            </p:nvSpPr>
            <p:spPr>
              <a:xfrm>
                <a:off x="0" y="658743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99" name="直接连接符 945"/>
              <p:cNvSpPr/>
              <p:nvPr/>
            </p:nvSpPr>
            <p:spPr>
              <a:xfrm>
                <a:off x="0" y="666997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00" name="直接连接符 946"/>
              <p:cNvSpPr/>
              <p:nvPr/>
            </p:nvSpPr>
            <p:spPr>
              <a:xfrm>
                <a:off x="0" y="634298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01" name="直接连接符 947"/>
              <p:cNvSpPr/>
              <p:nvPr/>
            </p:nvSpPr>
            <p:spPr>
              <a:xfrm>
                <a:off x="0" y="642394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02" name="直接连接符 948"/>
              <p:cNvSpPr/>
              <p:nvPr/>
            </p:nvSpPr>
            <p:spPr>
              <a:xfrm>
                <a:off x="0" y="675093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03" name="直接连接符 949"/>
              <p:cNvSpPr/>
              <p:nvPr/>
            </p:nvSpPr>
            <p:spPr>
              <a:xfrm>
                <a:off x="0" y="683347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1035" name="Group 90"/>
            <p:cNvGrpSpPr/>
            <p:nvPr/>
          </p:nvGrpSpPr>
          <p:grpSpPr bwMode="auto">
            <a:xfrm>
              <a:off x="0" y="163676"/>
              <a:ext cx="9144000" cy="6630466"/>
              <a:chOff x="0" y="0"/>
              <a:chExt cx="9144000" cy="6630466"/>
            </a:xfrm>
          </p:grpSpPr>
          <p:sp>
            <p:nvSpPr>
              <p:cNvPr id="1036" name="直接连接符 782"/>
              <p:cNvSpPr/>
              <p:nvPr/>
            </p:nvSpPr>
            <p:spPr>
              <a:xfrm>
                <a:off x="0" y="-18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7" name="直接连接符 783"/>
              <p:cNvSpPr/>
              <p:nvPr/>
            </p:nvSpPr>
            <p:spPr>
              <a:xfrm>
                <a:off x="0" y="24585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8" name="直接连接符 784"/>
              <p:cNvSpPr/>
              <p:nvPr/>
            </p:nvSpPr>
            <p:spPr>
              <a:xfrm>
                <a:off x="0" y="32681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9" name="直接连接符 785"/>
              <p:cNvSpPr/>
              <p:nvPr/>
            </p:nvSpPr>
            <p:spPr>
              <a:xfrm>
                <a:off x="0" y="40935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0" name="直接连接符 786"/>
              <p:cNvSpPr/>
              <p:nvPr/>
            </p:nvSpPr>
            <p:spPr>
              <a:xfrm>
                <a:off x="0" y="8236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1" name="直接连接符 787"/>
              <p:cNvSpPr/>
              <p:nvPr/>
            </p:nvSpPr>
            <p:spPr>
              <a:xfrm>
                <a:off x="0" y="16331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2" name="直接连接符 788"/>
              <p:cNvSpPr/>
              <p:nvPr/>
            </p:nvSpPr>
            <p:spPr>
              <a:xfrm>
                <a:off x="0" y="49030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3" name="直接连接符 789"/>
              <p:cNvSpPr/>
              <p:nvPr/>
            </p:nvSpPr>
            <p:spPr>
              <a:xfrm>
                <a:off x="0" y="73634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4" name="直接连接符 790"/>
              <p:cNvSpPr/>
              <p:nvPr/>
            </p:nvSpPr>
            <p:spPr>
              <a:xfrm>
                <a:off x="0" y="81888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5" name="直接连接符 791"/>
              <p:cNvSpPr/>
              <p:nvPr/>
            </p:nvSpPr>
            <p:spPr>
              <a:xfrm>
                <a:off x="0" y="89983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6" name="直接连接符 792"/>
              <p:cNvSpPr/>
              <p:nvPr/>
            </p:nvSpPr>
            <p:spPr>
              <a:xfrm>
                <a:off x="0" y="57284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7" name="直接连接符 793"/>
              <p:cNvSpPr/>
              <p:nvPr/>
            </p:nvSpPr>
            <p:spPr>
              <a:xfrm>
                <a:off x="0" y="65380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8" name="直接连接符 794"/>
              <p:cNvSpPr/>
              <p:nvPr/>
            </p:nvSpPr>
            <p:spPr>
              <a:xfrm>
                <a:off x="0" y="98237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49" name="直接连接符 795"/>
              <p:cNvSpPr/>
              <p:nvPr/>
            </p:nvSpPr>
            <p:spPr>
              <a:xfrm>
                <a:off x="0" y="122682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0" name="直接连接符 796"/>
              <p:cNvSpPr/>
              <p:nvPr/>
            </p:nvSpPr>
            <p:spPr>
              <a:xfrm>
                <a:off x="0" y="130937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1" name="直接连接符 797"/>
              <p:cNvSpPr/>
              <p:nvPr/>
            </p:nvSpPr>
            <p:spPr>
              <a:xfrm>
                <a:off x="0" y="139032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2" name="直接连接符 798"/>
              <p:cNvSpPr/>
              <p:nvPr/>
            </p:nvSpPr>
            <p:spPr>
              <a:xfrm>
                <a:off x="0" y="106333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3" name="直接连接符 799"/>
              <p:cNvSpPr/>
              <p:nvPr/>
            </p:nvSpPr>
            <p:spPr>
              <a:xfrm>
                <a:off x="0" y="114587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4" name="直接连接符 800"/>
              <p:cNvSpPr/>
              <p:nvPr/>
            </p:nvSpPr>
            <p:spPr>
              <a:xfrm>
                <a:off x="0" y="147286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5" name="直接连接符 801"/>
              <p:cNvSpPr/>
              <p:nvPr/>
            </p:nvSpPr>
            <p:spPr>
              <a:xfrm>
                <a:off x="0" y="171890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6" name="直接连接符 802"/>
              <p:cNvSpPr/>
              <p:nvPr/>
            </p:nvSpPr>
            <p:spPr>
              <a:xfrm>
                <a:off x="0" y="179985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7" name="直接连接符 803"/>
              <p:cNvSpPr/>
              <p:nvPr/>
            </p:nvSpPr>
            <p:spPr>
              <a:xfrm>
                <a:off x="0" y="188239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8" name="直接连接符 804"/>
              <p:cNvSpPr/>
              <p:nvPr/>
            </p:nvSpPr>
            <p:spPr>
              <a:xfrm>
                <a:off x="0" y="155540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59" name="直接连接符 805"/>
              <p:cNvSpPr/>
              <p:nvPr/>
            </p:nvSpPr>
            <p:spPr>
              <a:xfrm>
                <a:off x="0" y="163636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0" name="直接连接符 806"/>
              <p:cNvSpPr/>
              <p:nvPr/>
            </p:nvSpPr>
            <p:spPr>
              <a:xfrm>
                <a:off x="0" y="196335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1" name="直接连接符 807"/>
              <p:cNvSpPr/>
              <p:nvPr/>
            </p:nvSpPr>
            <p:spPr>
              <a:xfrm>
                <a:off x="0" y="220938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2" name="直接连接符 808"/>
              <p:cNvSpPr/>
              <p:nvPr/>
            </p:nvSpPr>
            <p:spPr>
              <a:xfrm>
                <a:off x="0" y="229192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3" name="直接连接符 809"/>
              <p:cNvSpPr/>
              <p:nvPr/>
            </p:nvSpPr>
            <p:spPr>
              <a:xfrm>
                <a:off x="0" y="237288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4" name="直接连接符 810"/>
              <p:cNvSpPr/>
              <p:nvPr/>
            </p:nvSpPr>
            <p:spPr>
              <a:xfrm>
                <a:off x="0" y="204589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5" name="直接连接符 811"/>
              <p:cNvSpPr/>
              <p:nvPr/>
            </p:nvSpPr>
            <p:spPr>
              <a:xfrm>
                <a:off x="0" y="212684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6" name="直接连接符 812"/>
              <p:cNvSpPr/>
              <p:nvPr/>
            </p:nvSpPr>
            <p:spPr>
              <a:xfrm>
                <a:off x="0" y="245542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7" name="直接连接符 813"/>
              <p:cNvSpPr/>
              <p:nvPr/>
            </p:nvSpPr>
            <p:spPr>
              <a:xfrm>
                <a:off x="0" y="269987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8" name="直接连接符 814"/>
              <p:cNvSpPr/>
              <p:nvPr/>
            </p:nvSpPr>
            <p:spPr>
              <a:xfrm>
                <a:off x="0" y="278241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69" name="直接连接符 815"/>
              <p:cNvSpPr/>
              <p:nvPr/>
            </p:nvSpPr>
            <p:spPr>
              <a:xfrm>
                <a:off x="0" y="286337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0" name="直接连接符 816"/>
              <p:cNvSpPr/>
              <p:nvPr/>
            </p:nvSpPr>
            <p:spPr>
              <a:xfrm>
                <a:off x="0" y="253637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1" name="直接连接符 817"/>
              <p:cNvSpPr/>
              <p:nvPr/>
            </p:nvSpPr>
            <p:spPr>
              <a:xfrm>
                <a:off x="0" y="261892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2" name="直接连接符 818"/>
              <p:cNvSpPr/>
              <p:nvPr/>
            </p:nvSpPr>
            <p:spPr>
              <a:xfrm>
                <a:off x="0" y="294591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3" name="直接连接符 819"/>
              <p:cNvSpPr/>
              <p:nvPr/>
            </p:nvSpPr>
            <p:spPr>
              <a:xfrm>
                <a:off x="0" y="319194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4" name="直接连接符 820"/>
              <p:cNvSpPr/>
              <p:nvPr/>
            </p:nvSpPr>
            <p:spPr>
              <a:xfrm>
                <a:off x="0" y="327290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5" name="直接连接符 821"/>
              <p:cNvSpPr/>
              <p:nvPr/>
            </p:nvSpPr>
            <p:spPr>
              <a:xfrm>
                <a:off x="0" y="335544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6" name="直接连接符 822"/>
              <p:cNvSpPr/>
              <p:nvPr/>
            </p:nvSpPr>
            <p:spPr>
              <a:xfrm>
                <a:off x="0" y="302845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7" name="直接连接符 823"/>
              <p:cNvSpPr/>
              <p:nvPr/>
            </p:nvSpPr>
            <p:spPr>
              <a:xfrm>
                <a:off x="0" y="310940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8" name="直接连接符 824"/>
              <p:cNvSpPr/>
              <p:nvPr/>
            </p:nvSpPr>
            <p:spPr>
              <a:xfrm>
                <a:off x="0" y="343639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79" name="直接连接符 825"/>
              <p:cNvSpPr/>
              <p:nvPr/>
            </p:nvSpPr>
            <p:spPr>
              <a:xfrm>
                <a:off x="0" y="368243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0" name="直接连接符 826"/>
              <p:cNvSpPr/>
              <p:nvPr/>
            </p:nvSpPr>
            <p:spPr>
              <a:xfrm>
                <a:off x="0" y="376497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1" name="直接连接符 827"/>
              <p:cNvSpPr/>
              <p:nvPr/>
            </p:nvSpPr>
            <p:spPr>
              <a:xfrm>
                <a:off x="0" y="384593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2" name="直接连接符 828"/>
              <p:cNvSpPr/>
              <p:nvPr/>
            </p:nvSpPr>
            <p:spPr>
              <a:xfrm>
                <a:off x="0" y="351893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3" name="直接连接符 829"/>
              <p:cNvSpPr/>
              <p:nvPr/>
            </p:nvSpPr>
            <p:spPr>
              <a:xfrm>
                <a:off x="0" y="359989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4" name="直接连接符 830"/>
              <p:cNvSpPr/>
              <p:nvPr/>
            </p:nvSpPr>
            <p:spPr>
              <a:xfrm>
                <a:off x="0" y="392847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5" name="直接连接符 831"/>
              <p:cNvSpPr/>
              <p:nvPr/>
            </p:nvSpPr>
            <p:spPr>
              <a:xfrm>
                <a:off x="0" y="417292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6" name="直接连接符 832"/>
              <p:cNvSpPr/>
              <p:nvPr/>
            </p:nvSpPr>
            <p:spPr>
              <a:xfrm>
                <a:off x="0" y="4255462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7" name="直接连接符 833"/>
              <p:cNvSpPr/>
              <p:nvPr/>
            </p:nvSpPr>
            <p:spPr>
              <a:xfrm>
                <a:off x="0" y="433641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8" name="直接连接符 834"/>
              <p:cNvSpPr/>
              <p:nvPr/>
            </p:nvSpPr>
            <p:spPr>
              <a:xfrm>
                <a:off x="0" y="400942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89" name="直接连接符 835"/>
              <p:cNvSpPr/>
              <p:nvPr/>
            </p:nvSpPr>
            <p:spPr>
              <a:xfrm>
                <a:off x="0" y="409196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0" name="直接连接符 836"/>
              <p:cNvSpPr/>
              <p:nvPr/>
            </p:nvSpPr>
            <p:spPr>
              <a:xfrm>
                <a:off x="0" y="4418957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1" name="直接连接符 837"/>
              <p:cNvSpPr/>
              <p:nvPr/>
            </p:nvSpPr>
            <p:spPr>
              <a:xfrm>
                <a:off x="0" y="466499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2" name="直接连接符 838"/>
              <p:cNvSpPr/>
              <p:nvPr/>
            </p:nvSpPr>
            <p:spPr>
              <a:xfrm>
                <a:off x="0" y="4745948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3" name="直接连接符 839"/>
              <p:cNvSpPr/>
              <p:nvPr/>
            </p:nvSpPr>
            <p:spPr>
              <a:xfrm>
                <a:off x="0" y="482848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4" name="直接连接符 840"/>
              <p:cNvSpPr/>
              <p:nvPr/>
            </p:nvSpPr>
            <p:spPr>
              <a:xfrm>
                <a:off x="0" y="450149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5" name="直接连接符 841"/>
              <p:cNvSpPr/>
              <p:nvPr/>
            </p:nvSpPr>
            <p:spPr>
              <a:xfrm>
                <a:off x="0" y="4582453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6" name="直接连接符 842"/>
              <p:cNvSpPr/>
              <p:nvPr/>
            </p:nvSpPr>
            <p:spPr>
              <a:xfrm>
                <a:off x="0" y="4909444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7" name="直接连接符 843"/>
              <p:cNvSpPr/>
              <p:nvPr/>
            </p:nvSpPr>
            <p:spPr>
              <a:xfrm>
                <a:off x="0" y="5155480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8" name="直接连接符 844"/>
              <p:cNvSpPr/>
              <p:nvPr/>
            </p:nvSpPr>
            <p:spPr>
              <a:xfrm>
                <a:off x="0" y="523802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99" name="直接连接符 845"/>
              <p:cNvSpPr/>
              <p:nvPr/>
            </p:nvSpPr>
            <p:spPr>
              <a:xfrm>
                <a:off x="0" y="5318976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0" name="直接连接符 846"/>
              <p:cNvSpPr/>
              <p:nvPr/>
            </p:nvSpPr>
            <p:spPr>
              <a:xfrm>
                <a:off x="0" y="4991985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1" name="直接连接符 847"/>
              <p:cNvSpPr/>
              <p:nvPr/>
            </p:nvSpPr>
            <p:spPr>
              <a:xfrm>
                <a:off x="0" y="5072939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2" name="直接连接符 848"/>
              <p:cNvSpPr/>
              <p:nvPr/>
            </p:nvSpPr>
            <p:spPr>
              <a:xfrm>
                <a:off x="0" y="540151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3" name="直接连接符 849"/>
              <p:cNvSpPr/>
              <p:nvPr/>
            </p:nvSpPr>
            <p:spPr>
              <a:xfrm>
                <a:off x="0" y="5645967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4" name="直接连接符 850"/>
              <p:cNvSpPr/>
              <p:nvPr/>
            </p:nvSpPr>
            <p:spPr>
              <a:xfrm>
                <a:off x="0" y="5728508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5" name="直接连接符 851"/>
              <p:cNvSpPr/>
              <p:nvPr/>
            </p:nvSpPr>
            <p:spPr>
              <a:xfrm>
                <a:off x="0" y="580946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6" name="直接连接符 852"/>
              <p:cNvSpPr/>
              <p:nvPr/>
            </p:nvSpPr>
            <p:spPr>
              <a:xfrm>
                <a:off x="0" y="5482471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7" name="直接连接符 853"/>
              <p:cNvSpPr/>
              <p:nvPr/>
            </p:nvSpPr>
            <p:spPr>
              <a:xfrm>
                <a:off x="0" y="5565012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8" name="直接连接符 854"/>
              <p:cNvSpPr/>
              <p:nvPr/>
            </p:nvSpPr>
            <p:spPr>
              <a:xfrm>
                <a:off x="0" y="5892003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09" name="直接连接符 855"/>
              <p:cNvSpPr/>
              <p:nvPr/>
            </p:nvSpPr>
            <p:spPr>
              <a:xfrm>
                <a:off x="0" y="613804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0" name="直接连接符 856"/>
              <p:cNvSpPr/>
              <p:nvPr/>
            </p:nvSpPr>
            <p:spPr>
              <a:xfrm>
                <a:off x="0" y="6218994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1" name="直接连接符 857"/>
              <p:cNvSpPr/>
              <p:nvPr/>
            </p:nvSpPr>
            <p:spPr>
              <a:xfrm>
                <a:off x="0" y="630153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2" name="直接连接符 858"/>
              <p:cNvSpPr/>
              <p:nvPr/>
            </p:nvSpPr>
            <p:spPr>
              <a:xfrm>
                <a:off x="0" y="597454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3" name="直接连接符 859"/>
              <p:cNvSpPr/>
              <p:nvPr/>
            </p:nvSpPr>
            <p:spPr>
              <a:xfrm>
                <a:off x="0" y="6055499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4" name="直接连接符 860"/>
              <p:cNvSpPr/>
              <p:nvPr/>
            </p:nvSpPr>
            <p:spPr>
              <a:xfrm>
                <a:off x="0" y="6382490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" name="直接连接符 861"/>
              <p:cNvSpPr/>
              <p:nvPr/>
            </p:nvSpPr>
            <p:spPr>
              <a:xfrm>
                <a:off x="0" y="6628526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6" name="直接连接符 862"/>
              <p:cNvSpPr/>
              <p:nvPr/>
            </p:nvSpPr>
            <p:spPr>
              <a:xfrm>
                <a:off x="0" y="6465031"/>
                <a:ext cx="9144000" cy="1587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17" name="直接连接符 863"/>
              <p:cNvSpPr/>
              <p:nvPr/>
            </p:nvSpPr>
            <p:spPr>
              <a:xfrm>
                <a:off x="0" y="6545985"/>
                <a:ext cx="9144000" cy="1588"/>
              </a:xfrm>
              <a:prstGeom prst="line">
                <a:avLst/>
              </a:prstGeom>
              <a:ln w="3175" cap="flat" cmpd="sng">
                <a:solidFill>
                  <a:srgbClr val="D3AA73">
                    <a:alpha val="20000"/>
                  </a:srgbClr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350" noProof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599DF54-21C5-4844-A94A-9B49FA8B65DB}" type="datetimeFigureOut">
              <a:rPr lang="zh-CN" altLang="en-US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noProof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FEB0C23-553F-4D50-9304-EBD2C66360E8}" type="slidenum">
              <a:rPr lang="zh-CN" altLang="en-US"/>
            </a:fld>
            <a:endParaRPr lang="zh-CN" altLang="en-US"/>
          </a:p>
        </p:txBody>
      </p:sp>
      <p:sp>
        <p:nvSpPr>
          <p:cNvPr id="1033" name="矩形 551"/>
          <p:cNvSpPr/>
          <p:nvPr/>
        </p:nvSpPr>
        <p:spPr>
          <a:xfrm>
            <a:off x="0" y="-12700"/>
            <a:ext cx="9144000" cy="128588"/>
          </a:xfrm>
          <a:prstGeom prst="rect">
            <a:avLst/>
          </a:prstGeom>
          <a:solidFill>
            <a:srgbClr val="D3AA73"/>
          </a:solidFill>
          <a:ln w="25400">
            <a:noFill/>
            <a:miter/>
          </a:ln>
        </p:spPr>
        <p:txBody>
          <a:bodyPr anchor="ctr"/>
          <a:lstStyle/>
          <a:p>
            <a:pPr>
              <a:defRPr/>
            </a:pPr>
            <a:endParaRPr lang="zh-CN" altLang="zh-CN" sz="1350" noProof="1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032" name="图片 12" descr="logo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832725" y="-252413"/>
            <a:ext cx="1400175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1"/>
          <p:cNvSpPr/>
          <p:nvPr/>
        </p:nvSpPr>
        <p:spPr>
          <a:xfrm>
            <a:off x="-6350" y="114300"/>
            <a:ext cx="942975" cy="503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 kern="1200">
          <a:solidFill>
            <a:schemeClr val="accent1"/>
          </a:solidFill>
          <a:latin typeface="+mj-ea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华文中宋" pitchFamily="2" charset="-122"/>
          <a:ea typeface="华文中宋" pitchFamily="2" charset="-122"/>
        </a:defRPr>
      </a:lvl9pPr>
    </p:titleStyle>
    <p:bodyStyle>
      <a:lvl1pPr marL="361950" indent="-361950" algn="just" defTabSz="685800" rtl="0" eaLnBrk="0" fontAlgn="base" hangingPunct="0">
        <a:lnSpc>
          <a:spcPct val="110000"/>
        </a:lnSpc>
        <a:spcBef>
          <a:spcPts val="12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m"/>
        <a:defRPr lang="zh-CN" altLang="en-US" sz="2800" kern="1200" dirty="0">
          <a:solidFill>
            <a:schemeClr val="accent1"/>
          </a:solidFill>
          <a:latin typeface="+mn-ea"/>
          <a:ea typeface="+mn-ea"/>
          <a:cs typeface="+mn-cs"/>
        </a:defRPr>
      </a:lvl1pPr>
      <a:lvl2pPr marL="361950" indent="-361950" algn="just" defTabSz="685800" rtl="0" eaLnBrk="0" fontAlgn="base" hangingPunct="0">
        <a:lnSpc>
          <a:spcPct val="120000"/>
        </a:lnSpc>
        <a:spcBef>
          <a:spcPct val="0"/>
        </a:spcBef>
        <a:spcAft>
          <a:spcPts val="1200"/>
        </a:spcAft>
        <a:buClr>
          <a:srgbClr val="F2C37D"/>
        </a:buClr>
        <a:buFont typeface="幼圆" pitchFamily="49" charset="-122"/>
        <a:buChar char=" "/>
        <a:defRPr kern="120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51"/>
          <p:cNvSpPr/>
          <p:nvPr userDrawn="1"/>
        </p:nvSpPr>
        <p:spPr>
          <a:xfrm>
            <a:off x="0" y="-12700"/>
            <a:ext cx="9144000" cy="128588"/>
          </a:xfrm>
          <a:prstGeom prst="rect">
            <a:avLst/>
          </a:prstGeom>
          <a:solidFill>
            <a:srgbClr val="D3AA73"/>
          </a:solidFill>
          <a:ln w="25400">
            <a:noFill/>
            <a:miter/>
          </a:ln>
        </p:spPr>
        <p:txBody>
          <a:bodyPr anchor="ctr"/>
          <a:lstStyle/>
          <a:p>
            <a:pPr>
              <a:defRPr/>
            </a:pPr>
            <a:endParaRPr lang="zh-CN" altLang="zh-CN" sz="1350" noProof="1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4339" name="图片 12" descr="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832725" y="-252413"/>
            <a:ext cx="1400175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1"/>
          <p:cNvSpPr/>
          <p:nvPr userDrawn="1"/>
        </p:nvSpPr>
        <p:spPr>
          <a:xfrm>
            <a:off x="-6350" y="114300"/>
            <a:ext cx="942975" cy="50323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8437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9861A2A-D5DE-4A99-8480-4DF23144C638}" type="datetimeFigureOut">
              <a:rPr lang="zh-CN" altLang="en-US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noProof="1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2309B80-617D-4087-83BD-874C9E8FCFBA}" type="slidenum">
              <a:rPr lang="zh-CN" altLang="en-US"/>
            </a:fld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itchFamily="49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A8692-0A5F-42EE-9E00-5B78EEE9A3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721E0-59F7-429C-A8FC-9BD6A72388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hyperlink" Target="http://baike.baidu.com/view/1243942.htm" TargetMode="External"/><Relationship Id="rId8" Type="http://schemas.openxmlformats.org/officeDocument/2006/relationships/hyperlink" Target="http://baike.baidu.com/view/2762.htm" TargetMode="External"/><Relationship Id="rId7" Type="http://schemas.openxmlformats.org/officeDocument/2006/relationships/hyperlink" Target="http://baike.baidu.com/view/7225236.htm" TargetMode="External"/><Relationship Id="rId6" Type="http://schemas.openxmlformats.org/officeDocument/2006/relationships/hyperlink" Target="http://baike.baidu.com/view/4745616.htm" TargetMode="External"/><Relationship Id="rId5" Type="http://schemas.openxmlformats.org/officeDocument/2006/relationships/hyperlink" Target="http://baike.baidu.com/view/2408756.htm" TargetMode="External"/><Relationship Id="rId4" Type="http://schemas.openxmlformats.org/officeDocument/2006/relationships/hyperlink" Target="http://baike.baidu.com/view/108799.htm" TargetMode="External"/><Relationship Id="rId3" Type="http://schemas.openxmlformats.org/officeDocument/2006/relationships/hyperlink" Target="http://baike.baidu.com/view/31791.htm" TargetMode="External"/><Relationship Id="rId21" Type="http://schemas.openxmlformats.org/officeDocument/2006/relationships/slideLayout" Target="../slideLayouts/slideLayout26.xml"/><Relationship Id="rId20" Type="http://schemas.openxmlformats.org/officeDocument/2006/relationships/hyperlink" Target="http://baike.baidu.com/view/229855.htm" TargetMode="External"/><Relationship Id="rId2" Type="http://schemas.openxmlformats.org/officeDocument/2006/relationships/hyperlink" Target="http://baike.baidu.com/view/113333.htm" TargetMode="External"/><Relationship Id="rId19" Type="http://schemas.openxmlformats.org/officeDocument/2006/relationships/hyperlink" Target="http://baike.baidu.com/view/229339.htm" TargetMode="External"/><Relationship Id="rId18" Type="http://schemas.openxmlformats.org/officeDocument/2006/relationships/hyperlink" Target="http://baike.baidu.com/view/6580.htm" TargetMode="External"/><Relationship Id="rId17" Type="http://schemas.openxmlformats.org/officeDocument/2006/relationships/hyperlink" Target="http://baike.baidu.com/view/50467.htm" TargetMode="External"/><Relationship Id="rId16" Type="http://schemas.openxmlformats.org/officeDocument/2006/relationships/hyperlink" Target="http://baike.baidu.com/view/188.htm" TargetMode="External"/><Relationship Id="rId15" Type="http://schemas.openxmlformats.org/officeDocument/2006/relationships/hyperlink" Target="http://baike.baidu.com/view/310541.htm" TargetMode="External"/><Relationship Id="rId14" Type="http://schemas.openxmlformats.org/officeDocument/2006/relationships/hyperlink" Target="http://baike.baidu.com/view/256215.htm" TargetMode="External"/><Relationship Id="rId13" Type="http://schemas.openxmlformats.org/officeDocument/2006/relationships/hyperlink" Target="http://baike.baidu.com/view/252819.htm" TargetMode="External"/><Relationship Id="rId12" Type="http://schemas.openxmlformats.org/officeDocument/2006/relationships/hyperlink" Target="http://baike.baidu.com/view/7181.htm" TargetMode="External"/><Relationship Id="rId11" Type="http://schemas.openxmlformats.org/officeDocument/2006/relationships/hyperlink" Target="http://baike.baidu.com/view/16389.htm" TargetMode="External"/><Relationship Id="rId10" Type="http://schemas.openxmlformats.org/officeDocument/2006/relationships/hyperlink" Target="http://baike.baidu.com/view/265854.htm" TargetMode="External"/><Relationship Id="rId1" Type="http://schemas.openxmlformats.org/officeDocument/2006/relationships/hyperlink" Target="http://baike.baidu.com/view/33018.htm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hyperlink" Target="http://baike.baidu.com/view/28830.htm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4"/>
          <p:cNvSpPr txBox="1"/>
          <p:nvPr/>
        </p:nvSpPr>
        <p:spPr>
          <a:xfrm>
            <a:off x="1460310" y="2429301"/>
            <a:ext cx="6036500" cy="953979"/>
          </a:xfrm>
          <a:prstGeom prst="rect">
            <a:avLst/>
          </a:prstGeom>
          <a:noFill/>
          <a:ln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normAutofit/>
          </a:bodyPr>
          <a:lstStyle/>
          <a:p>
            <a:pPr algn="ctr" defTabSz="685800" fontAlgn="auto">
              <a:spcAft>
                <a:spcPts val="0"/>
              </a:spcAft>
              <a:defRPr/>
            </a:pPr>
            <a:r>
              <a:rPr lang="zh-CN" altLang="en-US" sz="5400" b="1" cap="all" dirty="0">
                <a:effectLst>
                  <a:reflection blurRad="12700" stA="48000" endA="300" endPos="55000" dir="5400000" sy="-90000" algn="bl" rotWithShape="0"/>
                </a:effectLst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寓言四则</a:t>
            </a:r>
            <a:endParaRPr lang="zh-CN" altLang="en-US" sz="5400" b="1" cap="all" dirty="0">
              <a:effectLst>
                <a:reflection blurRad="12700" stA="48000" endA="300" endPos="55000" dir="5400000" sy="-90000" algn="bl" rotWithShape="0"/>
              </a:effectLst>
              <a:latin typeface="宋体" panose="02010600030101010101" pitchFamily="2" charset="-122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2" grpId="3"/>
      <p:bldP spid="2" grpId="4"/>
      <p:bldP spid="2" grpId="5"/>
      <p:bldP spid="2" grpId="6"/>
      <p:bldP spid="2" grpId="7"/>
      <p:bldP spid="2" grpId="8"/>
      <p:bldP spid="2" grpId="9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69900" y="1460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795" name="Rectangle 1"/>
          <p:cNvSpPr>
            <a:spLocks noChangeArrowheads="1"/>
          </p:cNvSpPr>
          <p:nvPr/>
        </p:nvSpPr>
        <p:spPr bwMode="auto">
          <a:xfrm>
            <a:off x="327025" y="1071563"/>
            <a:ext cx="8631238" cy="550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有人说寓言是一个魔袋，袋子很小，却能够从里面取出很多东西来，甚至能取出比袋子大得多的东西；也有人说寓言是一个怪物，当它朝你走过来的时候，分明是一个故事，生动活泼；而当它转身要走开的时候，却突然变成了一个哲理，严肃认真；更有人说寓言是一座奇特的桥梁，通过它，可以从复杂走向简单，又可以从单纯走向丰富。在这座桥梁上来回走几遍，我们既看到了五光十色的生活现象，又发现了生活的内在意义。 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9725" y="1558925"/>
            <a:ext cx="8464550" cy="5260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>
                <a:solidFill>
                  <a:schemeClr val="tx2"/>
                </a:solidFill>
                <a:latin typeface="宋体" panose="02010600030101010101" pitchFamily="2" charset="-122"/>
              </a:rPr>
              <a:t>    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寓言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是文学作品的一种体裁，是带有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讽喻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讽刺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的故事。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篇幅大都简短，主人公可以是人，可以是拟人化的生物或非生物，主题多是借此喻彼，借远喻近，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借古喻今，借小喻大，使深奥的道理从简单的故事中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体现出来，具有鲜明的哲理性和讽刺性。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写法上常常</a:t>
            </a:r>
            <a:endParaRPr lang="zh-CN" altLang="en-US" sz="2800" b="1" u="sng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运用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夸张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800" b="1" u="sng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拟人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等手法。</a:t>
            </a:r>
            <a:endParaRPr lang="zh-CN" altLang="en-US" sz="2800" b="1" u="sng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lang="zh-CN" altLang="en-US" sz="2800" b="1" u="sng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寓言早在我国春秋战国时代就已经盛行。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诸子百家著作中都有不少寓言故事流传下来。外国寓言作品，著名的有古代希腊的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伊索寓言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0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法国的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拉封丹寓言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和俄国的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克雷洛夫寓言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9900" y="1460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体裁·介绍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TextEdit="1"/>
          </p:cNvSpPr>
          <p:nvPr/>
        </p:nvSpPr>
        <p:spPr>
          <a:xfrm rot="5400000">
            <a:off x="-1201737" y="3132455"/>
            <a:ext cx="4495800" cy="7239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>
              <a:defRPr/>
            </a:pPr>
            <a:r>
              <a:rPr lang="zh-CN" altLang="en-US" sz="5400" b="1">
                <a:ln w="127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53882" dir="2699999" algn="ctr" rotWithShape="0">
                    <a:srgbClr val="CBCBCB"/>
                  </a:outerShdw>
                </a:effectLst>
                <a:latin typeface="华文行楷" charset="0"/>
                <a:ea typeface="华文行楷" charset="0"/>
              </a:rPr>
              <a:t>寓言的特点</a:t>
            </a:r>
            <a:endParaRPr lang="zh-CN" altLang="en-US" sz="5400" b="1">
              <a:ln w="127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53882" dir="2699999" algn="ctr" rotWithShape="0">
                  <a:srgbClr val="CBCBCB"/>
                </a:outerShdw>
              </a:effectLst>
              <a:latin typeface="华文行楷" charset="0"/>
              <a:ea typeface="华文行楷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4845050" y="1252538"/>
            <a:ext cx="4060825" cy="487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    “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寓”是“寄托”的意思。寓言，通常是把深刻的道理寓于简单的故事之中，借此喻彼，借小喻大，借古喻今，惯于运用拟人的手法，语言简洁锋利。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676400" y="1252538"/>
            <a:ext cx="32766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隶书" pitchFamily="49" charset="-122"/>
              </a:rPr>
              <a:t>一、劝喻性</a:t>
            </a:r>
            <a:endParaRPr lang="zh-CN" altLang="en-US" sz="4400" b="1">
              <a:solidFill>
                <a:srgbClr val="FF3300"/>
              </a:solidFill>
              <a:ea typeface="隶书" pitchFamily="49" charset="-122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676400" y="3081338"/>
            <a:ext cx="33528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ea typeface="隶书" pitchFamily="49" charset="-122"/>
              </a:rPr>
              <a:t>二、讽谏性</a:t>
            </a:r>
            <a:endParaRPr lang="zh-CN" altLang="en-US" sz="4400" b="1">
              <a:solidFill>
                <a:srgbClr val="FF3300"/>
              </a:solidFill>
              <a:ea typeface="隶书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9900" y="1460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体裁·介绍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07720" y="1401445"/>
            <a:ext cx="752856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7200" b="1">
                <a:ln w="25400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Times New Roman" panose="02020603050405020304" pitchFamily="18" charset="0"/>
                <a:cs typeface="+mn-ea"/>
                <a:sym typeface="+mn-ea"/>
              </a:rPr>
              <a:t>赫耳墨斯和雕像者</a:t>
            </a:r>
            <a:endParaRPr lang="zh-CN" altLang="zh-CN" sz="7200" b="1">
              <a:ln w="25400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6866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1863" y="2701925"/>
            <a:ext cx="47402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31800" y="134938"/>
            <a:ext cx="2749550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04800" y="1447800"/>
            <a:ext cx="8610600" cy="57543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9900"/>
                </a:solidFill>
                <a:latin typeface="宋体" panose="02010600030101010101" pitchFamily="2" charset="-122"/>
                <a:ea typeface="方正舒体" pitchFamily="2" charset="-122"/>
              </a:rPr>
              <a:t>   </a:t>
            </a:r>
            <a:r>
              <a:rPr lang="en-US" altLang="zh-CN" sz="2800" b="1">
                <a:solidFill>
                  <a:srgbClr val="000000"/>
                </a:solidFill>
                <a:latin typeface="宋体" panose="02010600030101010101" pitchFamily="2" charset="-122"/>
                <a:ea typeface="方正舒体" pitchFamily="2" charset="-122"/>
              </a:rPr>
              <a:t> </a:t>
            </a:r>
            <a:r>
              <a:rPr lang="zh-CN" altLang="en-US" sz="3200" b="1" u="sng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伊索，公元前</a:t>
            </a:r>
            <a:r>
              <a:rPr lang="en-US" altLang="zh-CN" sz="3200" b="1" u="sng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6</a:t>
            </a:r>
            <a:r>
              <a:rPr lang="zh-CN" altLang="en-US" sz="3200" b="1" u="sng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世纪的希腊寓言家。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他原是萨摩斯岛雅德蒙家的奴隶，后来被德尔斐人杀害。他死后德尔斐流行瘟疫，德尔斐人出钱赔偿他的生命，这笔钱被老雅德蒙的同名孙子领去。传说雅德蒙给他自由以后，他经常出入吕底亚国王克洛伊索斯的宫廷。 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13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世纪发现的一部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伊索传</a:t>
            </a:r>
            <a:r>
              <a:rPr lang="en-US" altLang="zh-CN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》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的抄本中，他被描绘得丑陋不堪，从这部传记产生了很多有关他的流行故事。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</a:rPr>
              <a:t>公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  <a:sym typeface="+mn-ea"/>
              </a:rPr>
              <a:t>元前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  <a:sym typeface="+mn-ea"/>
              </a:rPr>
              <a:t>5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  <a:sym typeface="+mn-ea"/>
              </a:rPr>
              <a:t>世纪末，</a:t>
            </a:r>
            <a:r>
              <a:rPr lang="zh-CN" altLang="en-US" sz="3200" b="1">
                <a:solidFill>
                  <a:srgbClr val="FF0000"/>
                </a:solidFill>
                <a:ea typeface="华文楷体" panose="02000000000000000000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  <a:sym typeface="+mn-ea"/>
              </a:rPr>
              <a:t>伊索</a:t>
            </a:r>
            <a:r>
              <a:rPr lang="zh-CN" altLang="en-US" sz="3200" b="1">
                <a:solidFill>
                  <a:srgbClr val="FF0000"/>
                </a:solidFill>
                <a:ea typeface="华文楷体" panose="02000000000000000000" pitchFamily="2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华文楷体" panose="02000000000000000000" pitchFamily="2" charset="-122"/>
                <a:sym typeface="+mn-ea"/>
              </a:rPr>
              <a:t>这个名字已为希腊人所熟知，希腊寓言开始都归在他的名下。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华文楷体" panose="02000000000000000000" pitchFamily="2" charset="-122"/>
              <a:sym typeface="+mn-ea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华文楷体" panose="02000000000000000000" pitchFamily="2" charset="-122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9900" y="1460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作者·简介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1027"/>
          <p:cNvSpPr txBox="1">
            <a:spLocks noChangeArrowheads="1"/>
          </p:cNvSpPr>
          <p:nvPr/>
        </p:nvSpPr>
        <p:spPr bwMode="auto">
          <a:xfrm>
            <a:off x="258763" y="2733675"/>
            <a:ext cx="8626475" cy="304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cs typeface="华文楷体" panose="02000000000000000000" pitchFamily="2" charset="-122"/>
              </a:rPr>
              <a:t>《伊索寓言</a:t>
            </a:r>
            <a:r>
              <a:rPr lang="en-US" altLang="zh-CN" sz="4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cs typeface="华文楷体" panose="02000000000000000000" pitchFamily="2" charset="-122"/>
              </a:rPr>
              <a:t>》</a:t>
            </a:r>
            <a:r>
              <a:rPr lang="zh-CN" altLang="en-US" sz="4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  <a:cs typeface="华文楷体" panose="02000000000000000000" pitchFamily="2" charset="-122"/>
              </a:rPr>
              <a:t>大多是动物的故事，以动物寓人。伊索寓言形式短小精悍，比喻恰当，形象生动</a:t>
            </a:r>
            <a:r>
              <a:rPr lang="zh-CN" altLang="en-US" sz="4800" b="1">
                <a:solidFill>
                  <a:srgbClr val="FF0000"/>
                </a:solidFill>
                <a:ea typeface="宋体" panose="02010600030101010101" pitchFamily="2" charset="-122"/>
                <a:cs typeface="华文楷体" panose="02000000000000000000" pitchFamily="2" charset="-122"/>
              </a:rPr>
              <a:t>。</a:t>
            </a:r>
            <a:endParaRPr lang="zh-CN" altLang="en-US" sz="4800" b="1">
              <a:solidFill>
                <a:srgbClr val="FF0000"/>
              </a:solidFill>
              <a:ea typeface="宋体" panose="02010600030101010101" pitchFamily="2" charset="-122"/>
              <a:cs typeface="华文楷体" panose="02000000000000000000" pitchFamily="2" charset="-122"/>
            </a:endParaRPr>
          </a:p>
        </p:txBody>
      </p:sp>
      <p:sp>
        <p:nvSpPr>
          <p:cNvPr id="19460" name="WordArt 1028"/>
          <p:cNvSpPr>
            <a:spLocks noChangeArrowheads="1" noChangeShapeType="1" noTextEdit="1"/>
          </p:cNvSpPr>
          <p:nvPr/>
        </p:nvSpPr>
        <p:spPr bwMode="auto">
          <a:xfrm>
            <a:off x="469900" y="1221105"/>
            <a:ext cx="41148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kumimoji="1" lang="en-US" altLang="zh-CN" sz="6000" kern="10">
                <a:ln w="12700">
                  <a:solidFill>
                    <a:srgbClr val="FF3300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《</a:t>
            </a:r>
            <a:r>
              <a:rPr kumimoji="1" lang="zh-CN" altLang="en-US" sz="6000" kern="10">
                <a:ln w="12700">
                  <a:solidFill>
                    <a:srgbClr val="FF3300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伊索寓言</a:t>
            </a:r>
            <a:r>
              <a:rPr kumimoji="1" lang="en-US" altLang="zh-CN" sz="6000" kern="10">
                <a:ln w="12700">
                  <a:solidFill>
                    <a:srgbClr val="FF3300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》</a:t>
            </a:r>
            <a:endParaRPr kumimoji="1" lang="zh-CN" altLang="en-US" sz="6000" kern="10">
              <a:ln w="12700">
                <a:solidFill>
                  <a:srgbClr val="FF3300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/>
                </a:outerShdw>
              </a:effectLst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9900" y="1460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3" descr="宙斯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76325"/>
            <a:ext cx="24733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304800" y="5334000"/>
            <a:ext cx="22860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楷体_GB2312" pitchFamily="49" charset="-122"/>
              </a:rPr>
              <a:t>宙斯</a:t>
            </a:r>
            <a:endParaRPr lang="zh-CN" altLang="en-US" sz="3600" b="1">
              <a:ea typeface="楷体_GB2312" pitchFamily="49" charset="-122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473325" y="1076325"/>
            <a:ext cx="6400800" cy="4830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en-US" altLang="zh-CN" sz="2400" dirty="0">
                <a:solidFill>
                  <a:schemeClr val="tx2"/>
                </a:solidFill>
                <a:latin typeface="+mn-ea"/>
                <a:ea typeface="+mn-ea"/>
              </a:rPr>
              <a:t>     </a:t>
            </a:r>
            <a:r>
              <a:rPr kumimoji="1" lang="zh-CN" altLang="en-US" sz="2800" b="1" u="sng" dirty="0">
                <a:solidFill>
                  <a:srgbClr val="000000"/>
                </a:solidFill>
                <a:latin typeface="+mn-ea"/>
                <a:ea typeface="+mn-ea"/>
              </a:rPr>
              <a:t>宙斯是希腊神话中众神之王。</a:t>
            </a:r>
            <a:r>
              <a:rPr kumimoji="1"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希腊神话说他居住在奥林匹斯山，以雷电为武器，维持着天地间的秩序，公牛和鹰是他的标志。</a:t>
            </a:r>
            <a:endParaRPr kumimoji="1" lang="zh-CN" altLang="en-US" sz="28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    他的兄弟波士顿和哈德斯分别掌管海洋和地狱；</a:t>
            </a:r>
            <a:endParaRPr kumimoji="1" lang="zh-CN" altLang="en-US" sz="28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kumimoji="1"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    宙斯还和许多女神生下了不少儿女，如火神赫费斯托、正义和艺术的保护者、太阳神阿波罗，月神和狩猎之神阿尔迪美斯，旅行和商业神赫耳墨斯，美神阿芙洛神，战神阿雷斯，智慧之神雅典娜。</a:t>
            </a:r>
            <a:endParaRPr kumimoji="1" lang="zh-CN" altLang="en-US" sz="28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http://www.longcore.com/longcore/other/xnsh/pic-pandola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979488"/>
            <a:ext cx="3421063" cy="458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838200" y="5562600"/>
            <a:ext cx="12192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楷体_GB2312" pitchFamily="49" charset="-122"/>
              </a:rPr>
              <a:t>赫拉</a:t>
            </a:r>
            <a:endParaRPr lang="zh-CN" altLang="en-US" sz="3600" b="1">
              <a:ea typeface="楷体_GB2312" pitchFamily="49" charset="-122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421063" y="1250950"/>
            <a:ext cx="5257800" cy="42157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en-US" altLang="zh-CN" sz="4800" dirty="0">
                <a:solidFill>
                  <a:schemeClr val="tx2"/>
                </a:solidFill>
                <a:latin typeface="+mn-ea"/>
                <a:ea typeface="+mn-ea"/>
              </a:rPr>
              <a:t>   </a:t>
            </a:r>
            <a:r>
              <a:rPr kumimoji="1" lang="en-US" altLang="zh-CN" sz="4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kumimoji="1" lang="zh-CN" altLang="en-US" sz="4400" b="1" u="sng" dirty="0">
                <a:solidFill>
                  <a:srgbClr val="000000"/>
                </a:solidFill>
                <a:latin typeface="+中文正文" charset="0"/>
                <a:ea typeface="+mn-ea"/>
              </a:rPr>
              <a:t>赫拉是希腊神话中的天后，主神宙斯的妻子。</a:t>
            </a:r>
            <a:r>
              <a:rPr kumimoji="1" lang="zh-CN" altLang="en-US" sz="4400" b="1" dirty="0">
                <a:solidFill>
                  <a:srgbClr val="000000"/>
                </a:solidFill>
                <a:latin typeface="+中文正文" charset="0"/>
                <a:ea typeface="+mn-ea"/>
              </a:rPr>
              <a:t>罗马神话中称为朱诺，掌管婚姻和生育，是妇女的保护神。</a:t>
            </a:r>
            <a:endParaRPr kumimoji="1" lang="zh-CN" altLang="en-US" sz="4400" b="1" dirty="0">
              <a:solidFill>
                <a:srgbClr val="000000"/>
              </a:solidFill>
              <a:latin typeface="+中文正文" charset="0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3" descr="神使赫尔墨斯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094105"/>
            <a:ext cx="3069590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6" name="Text Box 4"/>
          <p:cNvSpPr txBox="1">
            <a:spLocks noChangeArrowheads="1"/>
          </p:cNvSpPr>
          <p:nvPr/>
        </p:nvSpPr>
        <p:spPr bwMode="auto">
          <a:xfrm>
            <a:off x="304800" y="4953000"/>
            <a:ext cx="28956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a typeface="楷体_GB2312" pitchFamily="49" charset="-122"/>
              </a:rPr>
              <a:t>赫耳墨斯</a:t>
            </a:r>
            <a:endParaRPr lang="zh-CN" altLang="en-US" sz="3600" b="1">
              <a:ea typeface="楷体_GB2312" pitchFamily="49" charset="-122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983865" y="1094105"/>
            <a:ext cx="6163945" cy="5631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1" lang="en-US" altLang="zh-CN" sz="2400" dirty="0">
                <a:solidFill>
                  <a:schemeClr val="tx2"/>
                </a:solidFill>
                <a:latin typeface="+mn-ea"/>
                <a:ea typeface="+mn-ea"/>
              </a:rPr>
              <a:t>  </a:t>
            </a:r>
            <a:r>
              <a:rPr kumimoji="1" lang="en-US" altLang="zh-CN" sz="2800" dirty="0">
                <a:solidFill>
                  <a:schemeClr val="tx2"/>
                </a:solidFill>
                <a:latin typeface="+mn-ea"/>
                <a:ea typeface="+mn-ea"/>
              </a:rPr>
              <a:t> </a:t>
            </a:r>
            <a:r>
              <a:rPr kumimoji="1" lang="en-US" altLang="zh-CN" sz="3200" dirty="0">
                <a:solidFill>
                  <a:schemeClr val="tx2"/>
                </a:solidFill>
                <a:latin typeface="+mn-ea"/>
                <a:ea typeface="+mn-ea"/>
              </a:rPr>
              <a:t>   </a:t>
            </a:r>
            <a:r>
              <a:rPr kumimoji="1" lang="zh-CN" altLang="en-US" sz="3600" b="1" u="sng" dirty="0">
                <a:solidFill>
                  <a:srgbClr val="000000"/>
                </a:solidFill>
                <a:latin typeface="+mn-ea"/>
                <a:ea typeface="+mn-ea"/>
              </a:rPr>
              <a:t>赫耳墨斯，一译海尔梅斯，是希腊神话中众神的使者，亡灵的接引神。</a:t>
            </a:r>
            <a:r>
              <a:rPr kumimoji="1" lang="zh-CN" altLang="en-US" sz="3600" b="1" dirty="0">
                <a:solidFill>
                  <a:srgbClr val="000000"/>
                </a:solidFill>
                <a:latin typeface="+mn-ea"/>
                <a:ea typeface="+mn-ea"/>
              </a:rPr>
              <a:t>罗马神话中称为墨丘利，掌管商业、交通、牧畜、竞技、演说以及欺诈、盗窃。他行走如飞，多才多艺，传说首创字母、数字、天文学、体育运动，发明古代的竖琴，并把种植橄榄树的技术传给人类。</a:t>
            </a:r>
            <a:endParaRPr kumimoji="1" lang="zh-CN" altLang="en-US" sz="36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9" descr="A:\28-18-01.gif"/>
          <p:cNvPicPr>
            <a:picLocks noChangeAspect="1"/>
          </p:cNvPicPr>
          <p:nvPr/>
        </p:nvPicPr>
        <p:blipFill>
          <a:blip r:embed="rId1">
            <a:lum bright="-24000"/>
          </a:blip>
          <a:srcRect/>
          <a:stretch>
            <a:fillRect/>
          </a:stretch>
        </p:blipFill>
        <p:spPr bwMode="auto">
          <a:xfrm>
            <a:off x="0" y="1366838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1219200" y="1524000"/>
            <a:ext cx="1066800" cy="378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>
                <a:solidFill>
                  <a:srgbClr val="FFFF00"/>
                </a:solidFill>
                <a:ea typeface="黑体" panose="02010609060101010101" pitchFamily="2" charset="-122"/>
              </a:rPr>
              <a:t>赫耳墨斯</a:t>
            </a:r>
            <a:endParaRPr lang="zh-CN" altLang="en-US" sz="6000">
              <a:solidFill>
                <a:srgbClr val="FFFF00"/>
              </a:solidFill>
              <a:ea typeface="黑体" panose="02010609060101010101" pitchFamily="2" charset="-122"/>
            </a:endParaRPr>
          </a:p>
        </p:txBody>
      </p:sp>
      <p:sp>
        <p:nvSpPr>
          <p:cNvPr id="43011" name="AutoShape 4"/>
          <p:cNvSpPr/>
          <p:nvPr/>
        </p:nvSpPr>
        <p:spPr bwMode="auto">
          <a:xfrm>
            <a:off x="2590800" y="1752600"/>
            <a:ext cx="228600" cy="2895600"/>
          </a:xfrm>
          <a:prstGeom prst="leftBrace">
            <a:avLst>
              <a:gd name="adj1" fmla="val 105556"/>
              <a:gd name="adj2" fmla="val 50000"/>
            </a:avLst>
          </a:prstGeom>
          <a:noFill/>
          <a:ln w="28575">
            <a:solidFill>
              <a:srgbClr val="66FF33"/>
            </a:solidFill>
            <a:round/>
          </a:ln>
        </p:spPr>
        <p:txBody>
          <a:bodyPr wrap="none" anchor="ctr"/>
          <a:lstStyle/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895600" y="1676400"/>
            <a:ext cx="5334000" cy="304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66FF33"/>
                </a:solidFill>
                <a:ea typeface="宋体" panose="02010600030101010101" pitchFamily="2" charset="-122"/>
              </a:rPr>
              <a:t>想</a:t>
            </a:r>
            <a:r>
              <a:rPr lang="en-US" altLang="zh-CN" sz="4800" b="1">
                <a:solidFill>
                  <a:srgbClr val="66FF33"/>
                </a:solidFill>
                <a:ea typeface="宋体" panose="02010600030101010101" pitchFamily="2" charset="-122"/>
              </a:rPr>
              <a:t>——</a:t>
            </a:r>
            <a:r>
              <a:rPr lang="zh-CN" altLang="en-US" sz="4800" b="1">
                <a:solidFill>
                  <a:srgbClr val="66FF33"/>
                </a:solidFill>
                <a:ea typeface="宋体" panose="02010600030101010101" pitchFamily="2" charset="-122"/>
              </a:rPr>
              <a:t>问</a:t>
            </a:r>
            <a:r>
              <a:rPr lang="en-US" altLang="zh-CN" sz="4800" b="1">
                <a:solidFill>
                  <a:srgbClr val="66FF33"/>
                </a:solidFill>
                <a:ea typeface="宋体" panose="02010600030101010101" pitchFamily="2" charset="-122"/>
              </a:rPr>
              <a:t>——</a:t>
            </a:r>
            <a:r>
              <a:rPr lang="zh-CN" altLang="en-US" sz="4800" b="1">
                <a:solidFill>
                  <a:srgbClr val="66FF33"/>
                </a:solidFill>
                <a:ea typeface="宋体" panose="02010600030101010101" pitchFamily="2" charset="-122"/>
              </a:rPr>
              <a:t>笑问</a:t>
            </a:r>
            <a:endParaRPr lang="zh-CN" altLang="en-US" sz="4800" b="1">
              <a:solidFill>
                <a:srgbClr val="66FF33"/>
              </a:solidFill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4800" b="1">
              <a:solidFill>
                <a:srgbClr val="66FF33"/>
              </a:solidFill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66FF33"/>
                </a:solidFill>
                <a:ea typeface="黑体" panose="02010609060101010101" pitchFamily="2" charset="-122"/>
              </a:rPr>
              <a:t>想</a:t>
            </a:r>
            <a:r>
              <a:rPr lang="en-US" altLang="zh-CN" sz="4800" b="1">
                <a:solidFill>
                  <a:srgbClr val="66FF33"/>
                </a:solidFill>
                <a:ea typeface="黑体" panose="02010609060101010101" pitchFamily="2" charset="-122"/>
              </a:rPr>
              <a:t>——</a:t>
            </a:r>
            <a:r>
              <a:rPr lang="zh-CN" altLang="en-US" sz="4800" b="1">
                <a:solidFill>
                  <a:srgbClr val="66FF33"/>
                </a:solidFill>
                <a:ea typeface="黑体" panose="02010609060101010101" pitchFamily="2" charset="-122"/>
              </a:rPr>
              <a:t>问</a:t>
            </a:r>
            <a:r>
              <a:rPr lang="en-US" altLang="zh-CN" sz="4800" b="1">
                <a:solidFill>
                  <a:srgbClr val="66FF33"/>
                </a:solidFill>
                <a:ea typeface="黑体" panose="02010609060101010101" pitchFamily="2" charset="-122"/>
              </a:rPr>
              <a:t>——</a:t>
            </a:r>
            <a:r>
              <a:rPr lang="zh-CN" altLang="en-US" sz="4800" b="1">
                <a:solidFill>
                  <a:srgbClr val="66FF33"/>
                </a:solidFill>
                <a:ea typeface="黑体" panose="02010609060101010101" pitchFamily="2" charset="-122"/>
              </a:rPr>
              <a:t>？</a:t>
            </a:r>
            <a:endParaRPr lang="zh-CN" altLang="en-US" sz="4800" b="1">
              <a:solidFill>
                <a:srgbClr val="66FF33"/>
              </a:solidFill>
              <a:ea typeface="黑体" panose="02010609060101010101" pitchFamily="2" charset="-122"/>
            </a:endParaRPr>
          </a:p>
        </p:txBody>
      </p:sp>
      <p:sp>
        <p:nvSpPr>
          <p:cNvPr id="16391" name="Text Box 8"/>
          <p:cNvSpPr txBox="1"/>
          <p:nvPr/>
        </p:nvSpPr>
        <p:spPr>
          <a:xfrm>
            <a:off x="3468370" y="5506085"/>
            <a:ext cx="567563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爱慕虚荣而不被重视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43014" name="Text Box 10"/>
          <p:cNvSpPr txBox="1">
            <a:spLocks noChangeArrowheads="1"/>
          </p:cNvSpPr>
          <p:nvPr/>
        </p:nvSpPr>
        <p:spPr bwMode="auto">
          <a:xfrm>
            <a:off x="646113" y="5167313"/>
            <a:ext cx="2590800" cy="1444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C000"/>
                </a:solidFill>
                <a:ea typeface="宋体" panose="02010600030101010101" pitchFamily="2" charset="-122"/>
              </a:rPr>
              <a:t>盲目自高自大者</a:t>
            </a:r>
            <a:endParaRPr lang="zh-CN" altLang="en-US" sz="4400" b="1">
              <a:solidFill>
                <a:srgbClr val="FFC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整体·感知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36525" y="2720975"/>
            <a:ext cx="8610600" cy="13223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3600" b="1" dirty="0">
                <a:solidFill>
                  <a:srgbClr val="002060"/>
                </a:solidFill>
                <a:latin typeface="+mn-ea"/>
                <a:ea typeface="+mn-ea"/>
              </a:rPr>
              <a:t>2.</a:t>
            </a:r>
            <a:r>
              <a:rPr kumimoji="1" lang="zh-CN" altLang="en-US" sz="3600" b="1" dirty="0">
                <a:solidFill>
                  <a:srgbClr val="002060"/>
                </a:solidFill>
                <a:latin typeface="+mn-ea"/>
                <a:ea typeface="+mn-ea"/>
              </a:rPr>
              <a:t>他为什么挑了宙斯和赫拉的雕像来问价，请说出他此刻的心理？</a:t>
            </a:r>
            <a:r>
              <a:rPr kumimoji="1" lang="zh-CN" altLang="en-US" sz="44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endParaRPr kumimoji="1" lang="zh-CN" altLang="en-US" sz="44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12725" y="1031875"/>
            <a:ext cx="8778875" cy="644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kumimoji="1" lang="en-US" altLang="zh-CN" sz="3600" b="1" dirty="0">
                <a:solidFill>
                  <a:srgbClr val="002060"/>
                </a:solidFill>
                <a:latin typeface="+mn-ea"/>
                <a:ea typeface="+mn-ea"/>
              </a:rPr>
              <a:t>1.赫耳墨斯为什么来到凡间？</a:t>
            </a:r>
            <a:endParaRPr kumimoji="1" lang="zh-CN" altLang="en-US" sz="3600" b="1" dirty="0">
              <a:solidFill>
                <a:srgbClr val="0066FF"/>
              </a:solidFill>
              <a:latin typeface="+mn-ea"/>
              <a:ea typeface="+mn-ea"/>
            </a:endParaRPr>
          </a:p>
        </p:txBody>
      </p:sp>
      <p:sp>
        <p:nvSpPr>
          <p:cNvPr id="25605" name="Text Box 5"/>
          <p:cNvSpPr txBox="1"/>
          <p:nvPr/>
        </p:nvSpPr>
        <p:spPr>
          <a:xfrm>
            <a:off x="212725" y="1671638"/>
            <a:ext cx="8626475" cy="1198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因为想赫耳墨斯知道他在人间受到多大的尊重。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+mn-ea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76200" y="4032250"/>
            <a:ext cx="8763000" cy="2860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00"/>
                </a:solidFill>
                <a:ea typeface="宋体" panose="02010600030101010101" pitchFamily="2" charset="-122"/>
              </a:rPr>
              <a:t>先问宙斯雕像的价格，大有跟最高的神一比高低的想法；知道价钱不高后，他十分满意。问赫拉雕像的价钱之后，他更觉得自己是商人的庇护神，人们对他会更尊重些。</a:t>
            </a:r>
            <a:endParaRPr lang="zh-CN" altLang="en-US" sz="36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nimBg="1"/>
      <p:bldP spid="25604" grpId="0" bldLvl="0" animBg="1"/>
      <p:bldP spid="25605" grpId="0"/>
      <p:bldP spid="256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22238" y="3159125"/>
            <a:ext cx="8763000" cy="3170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>
                <a:solidFill>
                  <a:schemeClr val="tx2"/>
                </a:solidFill>
                <a:ea typeface="宋体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000000"/>
                </a:solidFill>
                <a:ea typeface="宋体" panose="02010600030101010101" pitchFamily="2" charset="-122"/>
              </a:rPr>
              <a:t>一个简单的“笑”，传神地写出了赫耳墨斯微妙的内心世界：嘲笑宙斯雕像价格低，讥笑赫拉不如宙斯，暗想商人会把自己的身价抬得很高，这正是他虚荣心的具体表现。</a:t>
            </a:r>
            <a:endParaRPr lang="zh-CN" altLang="en-US" sz="4000" b="1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228600" y="1239838"/>
            <a:ext cx="8550275" cy="1938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en-US" altLang="zh-CN" sz="4000" b="1" dirty="0">
                <a:solidFill>
                  <a:srgbClr val="002060"/>
                </a:solidFill>
                <a:latin typeface="+mn-ea"/>
                <a:ea typeface="+mn-ea"/>
              </a:rPr>
              <a:t>3.</a:t>
            </a:r>
            <a:r>
              <a:rPr kumimoji="1" lang="zh-CN" altLang="en-US" sz="4000" b="1" dirty="0">
                <a:solidFill>
                  <a:srgbClr val="002060"/>
                </a:solidFill>
                <a:latin typeface="+mn-ea"/>
                <a:ea typeface="+mn-ea"/>
              </a:rPr>
              <a:t>赫耳墨斯三次问话</a:t>
            </a:r>
            <a:r>
              <a:rPr kumimoji="1" lang="en-US" altLang="zh-CN" sz="4000" b="1" dirty="0">
                <a:solidFill>
                  <a:srgbClr val="002060"/>
                </a:solidFill>
                <a:latin typeface="+mn-ea"/>
                <a:ea typeface="+mn-ea"/>
              </a:rPr>
              <a:t>,</a:t>
            </a:r>
            <a:r>
              <a:rPr kumimoji="1" lang="zh-CN" altLang="en-US" sz="4000" b="1" dirty="0">
                <a:solidFill>
                  <a:srgbClr val="002060"/>
                </a:solidFill>
                <a:latin typeface="+mn-ea"/>
                <a:ea typeface="+mn-ea"/>
              </a:rPr>
              <a:t>神态、语气一样吗？为什么要“笑着问道”，这“笑”有什么含义？</a:t>
            </a:r>
            <a:endParaRPr kumimoji="1" lang="zh-CN" altLang="en-US" sz="40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矩形 2051"/>
          <p:cNvSpPr>
            <a:spLocks noChangeArrowheads="1"/>
          </p:cNvSpPr>
          <p:nvPr/>
        </p:nvSpPr>
        <p:spPr bwMode="auto">
          <a:xfrm>
            <a:off x="487680" y="2345056"/>
            <a:ext cx="8207375" cy="43999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defTabSz="962025"/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尊敬的狮子大王：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962025"/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我想向您讨教武艺，请于明日上午九时到动物王国的森林广场，一决高下，不知肯否赏脸？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962025"/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              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962025"/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               无名之辈：蚊子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defTabSz="962025"/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                                             猴年马月犬日</a:t>
            </a:r>
            <a:endParaRPr lang="zh-CN" altLang="en-US" sz="4000" b="1">
              <a:solidFill>
                <a:srgbClr val="FF0000"/>
              </a:solidFill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  <p:grpSp>
        <p:nvGrpSpPr>
          <p:cNvPr id="2055" name="组合 2054"/>
          <p:cNvGrpSpPr/>
          <p:nvPr/>
        </p:nvGrpSpPr>
        <p:grpSpPr bwMode="auto">
          <a:xfrm>
            <a:off x="2295525" y="215900"/>
            <a:ext cx="4552950" cy="2028825"/>
            <a:chOff x="249" y="210"/>
            <a:chExt cx="3584" cy="1451"/>
          </a:xfrm>
        </p:grpSpPr>
        <p:sp>
          <p:nvSpPr>
            <p:cNvPr id="46084" name="爆炸形 2 2052"/>
            <p:cNvSpPr>
              <a:spLocks noChangeArrowheads="1"/>
            </p:cNvSpPr>
            <p:nvPr/>
          </p:nvSpPr>
          <p:spPr bwMode="auto">
            <a:xfrm>
              <a:off x="249" y="210"/>
              <a:ext cx="3584" cy="1451"/>
            </a:xfrm>
            <a:prstGeom prst="irregularSeal2">
              <a:avLst/>
            </a:prstGeom>
            <a:solidFill>
              <a:srgbClr val="D3E715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085" name="文本框 2053"/>
            <p:cNvSpPr txBox="1">
              <a:spLocks noChangeArrowheads="1"/>
            </p:cNvSpPr>
            <p:nvPr/>
          </p:nvSpPr>
          <p:spPr bwMode="auto">
            <a:xfrm>
              <a:off x="884" y="618"/>
              <a:ext cx="2132" cy="7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6600">
                  <a:solidFill>
                    <a:srgbClr val="FF0000"/>
                  </a:solidFill>
                  <a:latin typeface="方正舒体" pitchFamily="2" charset="-122"/>
                  <a:ea typeface="方正舒体" pitchFamily="2" charset="-122"/>
                </a:rPr>
                <a:t> </a:t>
              </a:r>
              <a:r>
                <a:rPr lang="zh-CN" altLang="en-US" sz="6600">
                  <a:solidFill>
                    <a:srgbClr val="FF0000"/>
                  </a:solidFill>
                  <a:latin typeface="方正舒体" pitchFamily="2" charset="-122"/>
                  <a:ea typeface="方正舒体" pitchFamily="2" charset="-122"/>
                </a:rPr>
                <a:t>挑战</a:t>
              </a:r>
              <a:endParaRPr lang="zh-CN" altLang="en-US" sz="6600">
                <a:solidFill>
                  <a:srgbClr val="FF0000"/>
                </a:solidFill>
                <a:latin typeface="方正舒体" pitchFamily="2" charset="-122"/>
                <a:ea typeface="方正舒体" pitchFamily="2" charset="-122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73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85035" y="1401445"/>
            <a:ext cx="477393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7200" b="1">
                <a:ln w="25400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Times New Roman" panose="02020603050405020304" pitchFamily="18" charset="0"/>
              </a:rPr>
              <a:t>蚊子和狮子</a:t>
            </a:r>
            <a:endParaRPr lang="zh-CN" altLang="zh-CN" sz="7200" b="1">
              <a:ln w="25400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47106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1863" y="2701925"/>
            <a:ext cx="47402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31800" y="134938"/>
            <a:ext cx="2749550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矩形 5123"/>
          <p:cNvSpPr>
            <a:spLocks noChangeArrowheads="1"/>
          </p:cNvSpPr>
          <p:nvPr/>
        </p:nvSpPr>
        <p:spPr bwMode="auto">
          <a:xfrm>
            <a:off x="223838" y="830263"/>
            <a:ext cx="8675687" cy="6102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indent="400050" algn="ctr">
              <a:lnSpc>
                <a:spcPct val="115000"/>
              </a:lnSpc>
            </a:pP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蚊子和狮子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  <a:p>
            <a:pPr indent="400050">
              <a:lnSpc>
                <a:spcPct val="115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蚊子飞到狮子面前，对他说：“我不怕你，你并不比我强。要说不是这样，你到底有什么力量呢？是用爪子抓，牙齿咬吗？女人同男人打架，也会这么干。我比你强得多。你要是愿意，我们来较量较量吧！”蚊子吹着喇叭，朝狮子脸上专咬鼻子周围没有毛的地方。狮子气得用爪把自己的脸都抓破了。蚊子战胜了狮子，又吹着喇叭，唱着凯歌飞走，却被蜘蛛网粘住了。蚊子将要被吃掉时，叹息说，自己同最强大的动物都较量过，不料被这小小的蜘蛛消灭了。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400050">
              <a:lnSpc>
                <a:spcPct val="115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   这故事适用于那些打败过大人物，却被小人物打败的人。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整体·感知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矩形 6147"/>
          <p:cNvSpPr>
            <a:spLocks noChangeArrowheads="1"/>
          </p:cNvSpPr>
          <p:nvPr/>
        </p:nvSpPr>
        <p:spPr bwMode="auto">
          <a:xfrm>
            <a:off x="250825" y="1376363"/>
            <a:ext cx="8553450" cy="584200"/>
          </a:xfrm>
          <a:prstGeom prst="rect">
            <a:avLst/>
          </a:prstGeom>
          <a:solidFill>
            <a:srgbClr val="D3E715"/>
          </a:solidFill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问题一：弱小的蚊子为何能战胜强大的狮子？ 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9" name="矩形 6148"/>
          <p:cNvSpPr>
            <a:spLocks noChangeArrowheads="1"/>
          </p:cNvSpPr>
          <p:nvPr/>
        </p:nvSpPr>
        <p:spPr bwMode="auto">
          <a:xfrm>
            <a:off x="-11113" y="3967163"/>
            <a:ext cx="9166226" cy="582612"/>
          </a:xfrm>
          <a:prstGeom prst="rect">
            <a:avLst/>
          </a:prstGeom>
          <a:solidFill>
            <a:srgbClr val="D3E715"/>
          </a:solidFill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问题二：胜利的蚊子为何会败在小小的蜘蛛手上？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50" name="矩形 6149"/>
          <p:cNvSpPr>
            <a:spLocks noChangeArrowheads="1"/>
          </p:cNvSpPr>
          <p:nvPr/>
        </p:nvSpPr>
        <p:spPr bwMode="auto">
          <a:xfrm>
            <a:off x="250825" y="2051050"/>
            <a:ext cx="4895850" cy="17541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以己之长，克敌之短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知己知彼，百战不殆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6151" name="矩形 6150"/>
          <p:cNvSpPr>
            <a:spLocks noChangeArrowheads="1"/>
          </p:cNvSpPr>
          <p:nvPr/>
        </p:nvSpPr>
        <p:spPr bwMode="auto">
          <a:xfrm>
            <a:off x="5419725" y="2692400"/>
            <a:ext cx="365125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结论</a:t>
            </a:r>
            <a:r>
              <a:rPr lang="en-US" altLang="zh-CN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：智者必胜</a:t>
            </a:r>
            <a:endParaRPr lang="zh-CN" altLang="en-US" sz="360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152" name="矩形 6151"/>
          <p:cNvSpPr>
            <a:spLocks noChangeArrowheads="1"/>
          </p:cNvSpPr>
          <p:nvPr/>
        </p:nvSpPr>
        <p:spPr bwMode="auto">
          <a:xfrm>
            <a:off x="250825" y="4683125"/>
            <a:ext cx="8388350" cy="14208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蚊子陶醉于胜利的骄傲之中，自以为无敌于天下，得意忘形，丧失了警惕。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6153" name="矩形 6152"/>
          <p:cNvSpPr>
            <a:spLocks noChangeArrowheads="1"/>
          </p:cNvSpPr>
          <p:nvPr/>
        </p:nvSpPr>
        <p:spPr bwMode="auto">
          <a:xfrm>
            <a:off x="1398588" y="6215063"/>
            <a:ext cx="365125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结论</a:t>
            </a:r>
            <a:r>
              <a:rPr lang="en-US" altLang="zh-CN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360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：骄兵必败</a:t>
            </a:r>
            <a:endParaRPr lang="zh-CN" altLang="en-US" sz="360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ldLvl="0" animBg="1"/>
      <p:bldP spid="6149" grpId="0" bldLvl="0" animBg="1"/>
      <p:bldP spid="6150" grpId="0" bldLvl="0" animBg="1"/>
      <p:bldP spid="6151" grpId="0"/>
      <p:bldP spid="6152" grpId="0" bldLvl="0" animBg="1"/>
      <p:bldP spid="61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矩形 7171"/>
          <p:cNvSpPr>
            <a:spLocks noChangeArrowheads="1"/>
          </p:cNvSpPr>
          <p:nvPr/>
        </p:nvSpPr>
        <p:spPr bwMode="auto">
          <a:xfrm>
            <a:off x="395288" y="1241425"/>
            <a:ext cx="8145462" cy="582613"/>
          </a:xfrm>
          <a:prstGeom prst="rect">
            <a:avLst/>
          </a:prstGeom>
          <a:solidFill>
            <a:srgbClr val="D3E715"/>
          </a:solidFill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问：蚊子两次“吹着喇叭”，有什么不同？ 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487363" y="1917700"/>
            <a:ext cx="8256587" cy="19383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  <a:cs typeface="+mn-ea"/>
              </a:rPr>
              <a:t>答：前者是进军的号角，充满了自信。后者是得胜后的欢庆，表现了骄傲。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  <a:cs typeface="+mn-ea"/>
            </a:endParaRPr>
          </a:p>
        </p:txBody>
      </p:sp>
      <p:sp>
        <p:nvSpPr>
          <p:cNvPr id="7174" name="矩形 7173"/>
          <p:cNvSpPr>
            <a:spLocks noChangeArrowheads="1"/>
          </p:cNvSpPr>
          <p:nvPr/>
        </p:nvSpPr>
        <p:spPr bwMode="auto">
          <a:xfrm>
            <a:off x="395288" y="3975100"/>
            <a:ext cx="8196262" cy="1076325"/>
          </a:xfrm>
          <a:prstGeom prst="rect">
            <a:avLst/>
          </a:prstGeom>
          <a:solidFill>
            <a:srgbClr val="D3E715"/>
          </a:solidFill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问：蚊子在蛛网上叹息，是否明白了自己失败的原因？从文中哪个词可以看出来？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5" name="矩形 7174"/>
          <p:cNvSpPr/>
          <p:nvPr/>
        </p:nvSpPr>
        <p:spPr>
          <a:xfrm>
            <a:off x="396875" y="5170488"/>
            <a:ext cx="8143875" cy="132238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  <a:cs typeface="+mn-ea"/>
              </a:rPr>
              <a:t>答：“不料”。    蚊子把失败归于不小心落入蛛网，说明它至死不悟。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  <a:cs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ldLvl="0" animBg="1"/>
      <p:bldP spid="7173" grpId="0" bldLvl="0" animBg="1"/>
      <p:bldP spid="7174" grpId="0" bldLvl="0" animBg="1"/>
      <p:bldP spid="717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矩形 13315"/>
          <p:cNvSpPr>
            <a:spLocks noChangeArrowheads="1"/>
          </p:cNvSpPr>
          <p:nvPr/>
        </p:nvSpPr>
        <p:spPr bwMode="auto">
          <a:xfrm>
            <a:off x="1116013" y="1479550"/>
            <a:ext cx="6840537" cy="1076325"/>
          </a:xfrm>
          <a:prstGeom prst="rect">
            <a:avLst/>
          </a:prstGeom>
          <a:solidFill>
            <a:srgbClr val="D3E715"/>
          </a:solidFill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问：作为百兽之王的狮子败给一个无名小卒，你打算怎样去安慰他？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7" name="矩形 13316"/>
          <p:cNvSpPr>
            <a:spLocks noChangeArrowheads="1"/>
          </p:cNvSpPr>
          <p:nvPr/>
        </p:nvSpPr>
        <p:spPr bwMode="auto">
          <a:xfrm>
            <a:off x="2330450" y="3128963"/>
            <a:ext cx="4248150" cy="1754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失败是成功之母。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华文新魏" pitchFamily="2" charset="-122"/>
              </a:rPr>
              <a:t>要正确面对失败。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问题·探究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 animBg="1"/>
      <p:bldP spid="13317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>
            <a:off x="476885" y="737870"/>
            <a:ext cx="6327775" cy="4171950"/>
          </a:xfrm>
          <a:custGeom>
            <a:avLst/>
            <a:gdLst>
              <a:gd name="connsiteX0" fmla="*/ 692107 w 4233329"/>
              <a:gd name="connsiteY0" fmla="*/ 230189 h 3227560"/>
              <a:gd name="connsiteX1" fmla="*/ 606311 w 4233329"/>
              <a:gd name="connsiteY1" fmla="*/ 232933 h 3227560"/>
              <a:gd name="connsiteX2" fmla="*/ 330515 w 4233329"/>
              <a:gd name="connsiteY2" fmla="*/ 632928 h 3227560"/>
              <a:gd name="connsiteX3" fmla="*/ 403145 w 4233329"/>
              <a:gd name="connsiteY3" fmla="*/ 2772901 h 3227560"/>
              <a:gd name="connsiteX4" fmla="*/ 1440706 w 4233329"/>
              <a:gd name="connsiteY4" fmla="*/ 2952899 h 3227560"/>
              <a:gd name="connsiteX5" fmla="*/ 3703068 w 4233329"/>
              <a:gd name="connsiteY5" fmla="*/ 2920902 h 3227560"/>
              <a:gd name="connsiteX6" fmla="*/ 3906009 w 4233329"/>
              <a:gd name="connsiteY6" fmla="*/ 1782913 h 3227560"/>
              <a:gd name="connsiteX7" fmla="*/ 3775220 w 4233329"/>
              <a:gd name="connsiteY7" fmla="*/ 332932 h 3227560"/>
              <a:gd name="connsiteX8" fmla="*/ 1824604 w 4233329"/>
              <a:gd name="connsiteY8" fmla="*/ 262933 h 3227560"/>
              <a:gd name="connsiteX9" fmla="*/ 692107 w 4233329"/>
              <a:gd name="connsiteY9" fmla="*/ 230189 h 3227560"/>
              <a:gd name="connsiteX10" fmla="*/ 442503 w 4233329"/>
              <a:gd name="connsiteY10" fmla="*/ 300 h 3227560"/>
              <a:gd name="connsiteX11" fmla="*/ 1773431 w 4233329"/>
              <a:gd name="connsiteY11" fmla="*/ 38781 h 3227560"/>
              <a:gd name="connsiteX12" fmla="*/ 4065824 w 4233329"/>
              <a:gd name="connsiteY12" fmla="*/ 121045 h 3227560"/>
              <a:gd name="connsiteX13" fmla="*/ 4219530 w 4233329"/>
              <a:gd name="connsiteY13" fmla="*/ 1825085 h 3227560"/>
              <a:gd name="connsiteX14" fmla="*/ 3981031 w 4233329"/>
              <a:gd name="connsiteY14" fmla="*/ 3162467 h 3227560"/>
              <a:gd name="connsiteX15" fmla="*/ 1322268 w 4233329"/>
              <a:gd name="connsiteY15" fmla="*/ 3200070 h 3227560"/>
              <a:gd name="connsiteX16" fmla="*/ 102910 w 4233329"/>
              <a:gd name="connsiteY16" fmla="*/ 2988535 h 3227560"/>
              <a:gd name="connsiteX17" fmla="*/ 17555 w 4233329"/>
              <a:gd name="connsiteY17" fmla="*/ 473605 h 3227560"/>
              <a:gd name="connsiteX18" fmla="*/ 341674 w 4233329"/>
              <a:gd name="connsiteY18" fmla="*/ 3525 h 3227560"/>
              <a:gd name="connsiteX19" fmla="*/ 442503 w 4233329"/>
              <a:gd name="connsiteY19" fmla="*/ 300 h 3227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233329" h="3227560">
                <a:moveTo>
                  <a:pt x="692107" y="230189"/>
                </a:moveTo>
                <a:cubicBezTo>
                  <a:pt x="659083" y="230589"/>
                  <a:pt x="630305" y="231475"/>
                  <a:pt x="606311" y="232933"/>
                </a:cubicBezTo>
                <a:cubicBezTo>
                  <a:pt x="414362" y="244600"/>
                  <a:pt x="374752" y="437931"/>
                  <a:pt x="330515" y="632928"/>
                </a:cubicBezTo>
                <a:cubicBezTo>
                  <a:pt x="296654" y="1056256"/>
                  <a:pt x="320155" y="2603079"/>
                  <a:pt x="403145" y="2772901"/>
                </a:cubicBezTo>
                <a:cubicBezTo>
                  <a:pt x="486134" y="2942724"/>
                  <a:pt x="890719" y="2928232"/>
                  <a:pt x="1440706" y="2952899"/>
                </a:cubicBezTo>
                <a:cubicBezTo>
                  <a:pt x="1990693" y="2977566"/>
                  <a:pt x="3547289" y="3001102"/>
                  <a:pt x="3703068" y="2920902"/>
                </a:cubicBezTo>
                <a:cubicBezTo>
                  <a:pt x="3858848" y="2840703"/>
                  <a:pt x="3893984" y="2214242"/>
                  <a:pt x="3906009" y="1782913"/>
                </a:cubicBezTo>
                <a:cubicBezTo>
                  <a:pt x="3918035" y="1351585"/>
                  <a:pt x="3956302" y="484220"/>
                  <a:pt x="3775220" y="332932"/>
                </a:cubicBezTo>
                <a:cubicBezTo>
                  <a:pt x="3594137" y="181645"/>
                  <a:pt x="2352755" y="279599"/>
                  <a:pt x="1824604" y="262933"/>
                </a:cubicBezTo>
                <a:cubicBezTo>
                  <a:pt x="1362472" y="248350"/>
                  <a:pt x="923276" y="227386"/>
                  <a:pt x="692107" y="230189"/>
                </a:cubicBezTo>
                <a:close/>
                <a:moveTo>
                  <a:pt x="442503" y="300"/>
                </a:moveTo>
                <a:cubicBezTo>
                  <a:pt x="714176" y="-2994"/>
                  <a:pt x="1230326" y="21643"/>
                  <a:pt x="1773431" y="38781"/>
                </a:cubicBezTo>
                <a:cubicBezTo>
                  <a:pt x="2394122" y="58367"/>
                  <a:pt x="3853013" y="-56751"/>
                  <a:pt x="4065824" y="121045"/>
                </a:cubicBezTo>
                <a:cubicBezTo>
                  <a:pt x="4278635" y="298840"/>
                  <a:pt x="4233662" y="1318182"/>
                  <a:pt x="4219530" y="1825085"/>
                </a:cubicBezTo>
                <a:cubicBezTo>
                  <a:pt x="4205397" y="2331989"/>
                  <a:pt x="4164105" y="3068215"/>
                  <a:pt x="3981031" y="3162467"/>
                </a:cubicBezTo>
                <a:cubicBezTo>
                  <a:pt x="3797956" y="3256719"/>
                  <a:pt x="1968621" y="3229059"/>
                  <a:pt x="1322268" y="3200070"/>
                </a:cubicBezTo>
                <a:cubicBezTo>
                  <a:pt x="675915" y="3171082"/>
                  <a:pt x="200440" y="3188112"/>
                  <a:pt x="102910" y="2988535"/>
                </a:cubicBezTo>
                <a:cubicBezTo>
                  <a:pt x="5380" y="2788957"/>
                  <a:pt x="-22240" y="971107"/>
                  <a:pt x="17555" y="473605"/>
                </a:cubicBezTo>
                <a:cubicBezTo>
                  <a:pt x="69542" y="244441"/>
                  <a:pt x="116093" y="17235"/>
                  <a:pt x="341674" y="3525"/>
                </a:cubicBezTo>
                <a:cubicBezTo>
                  <a:pt x="369872" y="1811"/>
                  <a:pt x="403693" y="770"/>
                  <a:pt x="442503" y="300"/>
                </a:cubicBezTo>
                <a:close/>
              </a:path>
            </a:pathLst>
          </a:custGeom>
          <a:noFill/>
          <a:ln w="25400" cap="rnd">
            <a:solidFill>
              <a:schemeClr val="tx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/>
          </a:p>
        </p:txBody>
      </p:sp>
      <p:sp>
        <p:nvSpPr>
          <p:cNvPr id="17" name="任意多边形 16"/>
          <p:cNvSpPr/>
          <p:nvPr/>
        </p:nvSpPr>
        <p:spPr>
          <a:xfrm>
            <a:off x="2275840" y="4909820"/>
            <a:ext cx="2357120" cy="596900"/>
          </a:xfrm>
          <a:custGeom>
            <a:avLst/>
            <a:gdLst>
              <a:gd name="connsiteX0" fmla="*/ 735217 w 1920382"/>
              <a:gd name="connsiteY0" fmla="*/ 0 h 472541"/>
              <a:gd name="connsiteX1" fmla="*/ 750207 w 1920382"/>
              <a:gd name="connsiteY1" fmla="*/ 254833 h 472541"/>
              <a:gd name="connsiteX2" fmla="*/ 120620 w 1920382"/>
              <a:gd name="connsiteY2" fmla="*/ 254833 h 472541"/>
              <a:gd name="connsiteX3" fmla="*/ 699 w 1920382"/>
              <a:gd name="connsiteY3" fmla="*/ 449705 h 472541"/>
              <a:gd name="connsiteX4" fmla="*/ 1919440 w 1920382"/>
              <a:gd name="connsiteY4" fmla="*/ 464695 h 472541"/>
              <a:gd name="connsiteX5" fmla="*/ 1844489 w 1920382"/>
              <a:gd name="connsiteY5" fmla="*/ 254833 h 472541"/>
              <a:gd name="connsiteX6" fmla="*/ 1154941 w 1920382"/>
              <a:gd name="connsiteY6" fmla="*/ 224852 h 472541"/>
              <a:gd name="connsiteX7" fmla="*/ 1169931 w 1920382"/>
              <a:gd name="connsiteY7" fmla="*/ 14990 h 47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20382" h="472541">
                <a:moveTo>
                  <a:pt x="735217" y="0"/>
                </a:moveTo>
                <a:lnTo>
                  <a:pt x="750207" y="254833"/>
                </a:lnTo>
                <a:cubicBezTo>
                  <a:pt x="540345" y="254833"/>
                  <a:pt x="245538" y="222354"/>
                  <a:pt x="120620" y="254833"/>
                </a:cubicBezTo>
                <a:cubicBezTo>
                  <a:pt x="-4298" y="287312"/>
                  <a:pt x="-1800" y="368508"/>
                  <a:pt x="699" y="449705"/>
                </a:cubicBezTo>
                <a:cubicBezTo>
                  <a:pt x="640279" y="454702"/>
                  <a:pt x="1609643" y="487180"/>
                  <a:pt x="1919440" y="464695"/>
                </a:cubicBezTo>
                <a:cubicBezTo>
                  <a:pt x="1894456" y="394741"/>
                  <a:pt x="1971906" y="294807"/>
                  <a:pt x="1844489" y="254833"/>
                </a:cubicBezTo>
                <a:lnTo>
                  <a:pt x="1154941" y="224852"/>
                </a:lnTo>
                <a:lnTo>
                  <a:pt x="1169931" y="14990"/>
                </a:lnTo>
              </a:path>
            </a:pathLst>
          </a:custGeom>
          <a:noFill/>
          <a:ln w="25400" cap="rnd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8" name="组合 17"/>
          <p:cNvGrpSpPr/>
          <p:nvPr/>
        </p:nvGrpSpPr>
        <p:grpSpPr>
          <a:xfrm>
            <a:off x="6551295" y="4793298"/>
            <a:ext cx="404813" cy="712946"/>
            <a:chOff x="6009007" y="5114134"/>
            <a:chExt cx="539853" cy="799683"/>
          </a:xfrm>
        </p:grpSpPr>
        <p:grpSp>
          <p:nvGrpSpPr>
            <p:cNvPr id="19" name="组合 18"/>
            <p:cNvGrpSpPr/>
            <p:nvPr/>
          </p:nvGrpSpPr>
          <p:grpSpPr>
            <a:xfrm>
              <a:off x="6076862" y="5114134"/>
              <a:ext cx="311137" cy="161892"/>
              <a:chOff x="7092920" y="4246590"/>
              <a:chExt cx="770185" cy="400745"/>
            </a:xfrm>
          </p:grpSpPr>
          <p:sp>
            <p:nvSpPr>
              <p:cNvPr id="26" name="任意多边形 25"/>
              <p:cNvSpPr/>
              <p:nvPr/>
            </p:nvSpPr>
            <p:spPr>
              <a:xfrm rot="246557">
                <a:off x="7092920" y="4246590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 rot="246557">
                <a:off x="7450357" y="4286367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246557">
                <a:off x="7777244" y="4292796"/>
                <a:ext cx="85861" cy="354539"/>
              </a:xfrm>
              <a:custGeom>
                <a:avLst/>
                <a:gdLst>
                  <a:gd name="connsiteX0" fmla="*/ 0 w 263396"/>
                  <a:gd name="connsiteY0" fmla="*/ 0 h 651163"/>
                  <a:gd name="connsiteX1" fmla="*/ 263236 w 263396"/>
                  <a:gd name="connsiteY1" fmla="*/ 249382 h 651163"/>
                  <a:gd name="connsiteX2" fmla="*/ 41563 w 263396"/>
                  <a:gd name="connsiteY2" fmla="*/ 471054 h 651163"/>
                  <a:gd name="connsiteX3" fmla="*/ 207818 w 263396"/>
                  <a:gd name="connsiteY3" fmla="*/ 651163 h 651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96" h="651163">
                    <a:moveTo>
                      <a:pt x="0" y="0"/>
                    </a:moveTo>
                    <a:cubicBezTo>
                      <a:pt x="128154" y="85436"/>
                      <a:pt x="256309" y="170873"/>
                      <a:pt x="263236" y="249382"/>
                    </a:cubicBezTo>
                    <a:cubicBezTo>
                      <a:pt x="270163" y="327891"/>
                      <a:pt x="50799" y="404091"/>
                      <a:pt x="41563" y="471054"/>
                    </a:cubicBezTo>
                    <a:cubicBezTo>
                      <a:pt x="32327" y="538018"/>
                      <a:pt x="120072" y="594590"/>
                      <a:pt x="207818" y="651163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009007" y="5410125"/>
              <a:ext cx="539853" cy="503692"/>
              <a:chOff x="6009007" y="5410125"/>
              <a:chExt cx="539853" cy="503692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6009007" y="5410125"/>
                <a:ext cx="456217" cy="503692"/>
                <a:chOff x="6022959" y="4749850"/>
                <a:chExt cx="707623" cy="781261"/>
              </a:xfrm>
            </p:grpSpPr>
            <p:sp>
              <p:nvSpPr>
                <p:cNvPr id="23" name="任意多边形 22"/>
                <p:cNvSpPr/>
                <p:nvPr/>
              </p:nvSpPr>
              <p:spPr>
                <a:xfrm>
                  <a:off x="6024605" y="4796852"/>
                  <a:ext cx="689806" cy="734259"/>
                </a:xfrm>
                <a:custGeom>
                  <a:avLst/>
                  <a:gdLst>
                    <a:gd name="connsiteX0" fmla="*/ 1442 w 693602"/>
                    <a:gd name="connsiteY0" fmla="*/ 0 h 1058750"/>
                    <a:gd name="connsiteX1" fmla="*/ 91383 w 693602"/>
                    <a:gd name="connsiteY1" fmla="*/ 1034322 h 1058750"/>
                    <a:gd name="connsiteX2" fmla="*/ 571068 w 693602"/>
                    <a:gd name="connsiteY2" fmla="*/ 1034322 h 1058750"/>
                    <a:gd name="connsiteX3" fmla="*/ 690989 w 693602"/>
                    <a:gd name="connsiteY3" fmla="*/ 44971 h 1058750"/>
                    <a:gd name="connsiteX4" fmla="*/ 1442 w 693602"/>
                    <a:gd name="connsiteY4" fmla="*/ 0 h 1058750"/>
                    <a:gd name="connsiteX0-1" fmla="*/ 1442 w 695985"/>
                    <a:gd name="connsiteY0-2" fmla="*/ 0 h 1058750"/>
                    <a:gd name="connsiteX1-3" fmla="*/ 91383 w 695985"/>
                    <a:gd name="connsiteY1-4" fmla="*/ 1034322 h 1058750"/>
                    <a:gd name="connsiteX2-5" fmla="*/ 571068 w 695985"/>
                    <a:gd name="connsiteY2-6" fmla="*/ 1034322 h 1058750"/>
                    <a:gd name="connsiteX3-7" fmla="*/ 690989 w 695985"/>
                    <a:gd name="connsiteY3-8" fmla="*/ 44971 h 1058750"/>
                    <a:gd name="connsiteX4-9" fmla="*/ 1442 w 695985"/>
                    <a:gd name="connsiteY4-10" fmla="*/ 0 h 1058750"/>
                    <a:gd name="connsiteX0-11" fmla="*/ 1442 w 689807"/>
                    <a:gd name="connsiteY0-12" fmla="*/ 0 h 1058750"/>
                    <a:gd name="connsiteX1-13" fmla="*/ 91383 w 689807"/>
                    <a:gd name="connsiteY1-14" fmla="*/ 1034322 h 1058750"/>
                    <a:gd name="connsiteX2-15" fmla="*/ 571068 w 689807"/>
                    <a:gd name="connsiteY2-16" fmla="*/ 1034322 h 1058750"/>
                    <a:gd name="connsiteX3-17" fmla="*/ 684265 w 689807"/>
                    <a:gd name="connsiteY3-18" fmla="*/ 18077 h 1058750"/>
                    <a:gd name="connsiteX4-19" fmla="*/ 1442 w 689807"/>
                    <a:gd name="connsiteY4-20" fmla="*/ 0 h 1058750"/>
                    <a:gd name="connsiteX0-21" fmla="*/ 1442 w 689807"/>
                    <a:gd name="connsiteY0-22" fmla="*/ 0 h 1058750"/>
                    <a:gd name="connsiteX1-23" fmla="*/ 91383 w 689807"/>
                    <a:gd name="connsiteY1-24" fmla="*/ 1034322 h 1058750"/>
                    <a:gd name="connsiteX2-25" fmla="*/ 571068 w 689807"/>
                    <a:gd name="connsiteY2-26" fmla="*/ 1034322 h 1058750"/>
                    <a:gd name="connsiteX3-27" fmla="*/ 684265 w 689807"/>
                    <a:gd name="connsiteY3-28" fmla="*/ 18077 h 1058750"/>
                    <a:gd name="connsiteX4-29" fmla="*/ 1442 w 689807"/>
                    <a:gd name="connsiteY4-30" fmla="*/ 0 h 1058750"/>
                    <a:gd name="connsiteX0-31" fmla="*/ 1442 w 689807"/>
                    <a:gd name="connsiteY0-32" fmla="*/ 0 h 1058750"/>
                    <a:gd name="connsiteX1-33" fmla="*/ 91383 w 689807"/>
                    <a:gd name="connsiteY1-34" fmla="*/ 1034322 h 1058750"/>
                    <a:gd name="connsiteX2-35" fmla="*/ 571068 w 689807"/>
                    <a:gd name="connsiteY2-36" fmla="*/ 1034322 h 1058750"/>
                    <a:gd name="connsiteX3-37" fmla="*/ 684265 w 689807"/>
                    <a:gd name="connsiteY3-38" fmla="*/ 18077 h 1058750"/>
                    <a:gd name="connsiteX4-39" fmla="*/ 1442 w 689807"/>
                    <a:gd name="connsiteY4-40" fmla="*/ 0 h 1058750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689807" h="1058750">
                      <a:moveTo>
                        <a:pt x="1442" y="0"/>
                      </a:moveTo>
                      <a:cubicBezTo>
                        <a:pt x="-2306" y="432216"/>
                        <a:pt x="-6053" y="864433"/>
                        <a:pt x="91383" y="1034322"/>
                      </a:cubicBezTo>
                      <a:cubicBezTo>
                        <a:pt x="251278" y="1034322"/>
                        <a:pt x="466137" y="1089286"/>
                        <a:pt x="571068" y="1034322"/>
                      </a:cubicBezTo>
                      <a:cubicBezTo>
                        <a:pt x="671003" y="689548"/>
                        <a:pt x="704252" y="195461"/>
                        <a:pt x="684265" y="18077"/>
                      </a:cubicBezTo>
                      <a:cubicBezTo>
                        <a:pt x="476828" y="52392"/>
                        <a:pt x="168538" y="32920"/>
                        <a:pt x="1442" y="0"/>
                      </a:cubicBezTo>
                      <a:close/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24" name="任意多边形 23"/>
                <p:cNvSpPr/>
                <p:nvPr/>
              </p:nvSpPr>
              <p:spPr>
                <a:xfrm>
                  <a:off x="6022959" y="4885958"/>
                  <a:ext cx="707623" cy="39185"/>
                </a:xfrm>
                <a:custGeom>
                  <a:avLst/>
                  <a:gdLst>
                    <a:gd name="connsiteX0" fmla="*/ 0 w 734518"/>
                    <a:gd name="connsiteY0" fmla="*/ 0 h 44971"/>
                    <a:gd name="connsiteX1" fmla="*/ 734518 w 734518"/>
                    <a:gd name="connsiteY1" fmla="*/ 44971 h 44971"/>
                    <a:gd name="connsiteX0-1" fmla="*/ 0 w 707624"/>
                    <a:gd name="connsiteY0-2" fmla="*/ 0 h 44971"/>
                    <a:gd name="connsiteX1-3" fmla="*/ 707624 w 707624"/>
                    <a:gd name="connsiteY1-4" fmla="*/ 44971 h 44971"/>
                    <a:gd name="connsiteX0-5" fmla="*/ 0 w 707624"/>
                    <a:gd name="connsiteY0-6" fmla="*/ 0 h 44971"/>
                    <a:gd name="connsiteX1-7" fmla="*/ 707624 w 707624"/>
                    <a:gd name="connsiteY1-8" fmla="*/ 44971 h 44971"/>
                    <a:gd name="connsiteX0-9" fmla="*/ 0 w 707624"/>
                    <a:gd name="connsiteY0-10" fmla="*/ 0 h 48922"/>
                    <a:gd name="connsiteX1-11" fmla="*/ 707624 w 707624"/>
                    <a:gd name="connsiteY1-12" fmla="*/ 44971 h 48922"/>
                    <a:gd name="connsiteX0-13" fmla="*/ 0 w 707624"/>
                    <a:gd name="connsiteY0-14" fmla="*/ 0 h 25937"/>
                    <a:gd name="connsiteX1-15" fmla="*/ 707624 w 707624"/>
                    <a:gd name="connsiteY1-16" fmla="*/ 11354 h 25937"/>
                    <a:gd name="connsiteX0-17" fmla="*/ 0 w 707624"/>
                    <a:gd name="connsiteY0-18" fmla="*/ 0 h 39184"/>
                    <a:gd name="connsiteX1-19" fmla="*/ 707624 w 707624"/>
                    <a:gd name="connsiteY1-20" fmla="*/ 11354 h 3918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</a:cxnLst>
                  <a:rect l="l" t="t" r="r" b="b"/>
                  <a:pathLst>
                    <a:path w="707624" h="39184">
                      <a:moveTo>
                        <a:pt x="0" y="0"/>
                      </a:moveTo>
                      <a:cubicBezTo>
                        <a:pt x="235875" y="41884"/>
                        <a:pt x="471749" y="56876"/>
                        <a:pt x="707624" y="1135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25" name="任意多边形 24"/>
                <p:cNvSpPr/>
                <p:nvPr/>
              </p:nvSpPr>
              <p:spPr>
                <a:xfrm flipV="1">
                  <a:off x="6022959" y="4749850"/>
                  <a:ext cx="674007" cy="49095"/>
                </a:xfrm>
                <a:custGeom>
                  <a:avLst/>
                  <a:gdLst>
                    <a:gd name="connsiteX0" fmla="*/ 0 w 734518"/>
                    <a:gd name="connsiteY0" fmla="*/ 0 h 44971"/>
                    <a:gd name="connsiteX1" fmla="*/ 734518 w 734518"/>
                    <a:gd name="connsiteY1" fmla="*/ 44971 h 44971"/>
                    <a:gd name="connsiteX0-1" fmla="*/ 0 w 707624"/>
                    <a:gd name="connsiteY0-2" fmla="*/ 0 h 44971"/>
                    <a:gd name="connsiteX1-3" fmla="*/ 707624 w 707624"/>
                    <a:gd name="connsiteY1-4" fmla="*/ 44971 h 44971"/>
                    <a:gd name="connsiteX0-5" fmla="*/ 0 w 707624"/>
                    <a:gd name="connsiteY0-6" fmla="*/ 0 h 44971"/>
                    <a:gd name="connsiteX1-7" fmla="*/ 707624 w 707624"/>
                    <a:gd name="connsiteY1-8" fmla="*/ 44971 h 44971"/>
                    <a:gd name="connsiteX0-9" fmla="*/ 0 w 707624"/>
                    <a:gd name="connsiteY0-10" fmla="*/ 0 h 48922"/>
                    <a:gd name="connsiteX1-11" fmla="*/ 707624 w 707624"/>
                    <a:gd name="connsiteY1-12" fmla="*/ 44971 h 48922"/>
                    <a:gd name="connsiteX0-13" fmla="*/ 0 w 674007"/>
                    <a:gd name="connsiteY0-14" fmla="*/ 2094 h 22978"/>
                    <a:gd name="connsiteX1-15" fmla="*/ 674007 w 674007"/>
                    <a:gd name="connsiteY1-16" fmla="*/ 0 h 22978"/>
                    <a:gd name="connsiteX0-17" fmla="*/ 0 w 674007"/>
                    <a:gd name="connsiteY0-18" fmla="*/ 2094 h 39019"/>
                    <a:gd name="connsiteX1-19" fmla="*/ 674007 w 674007"/>
                    <a:gd name="connsiteY1-20" fmla="*/ 0 h 39019"/>
                    <a:gd name="connsiteX0-21" fmla="*/ 0 w 674007"/>
                    <a:gd name="connsiteY0-22" fmla="*/ 2094 h 49095"/>
                    <a:gd name="connsiteX1-23" fmla="*/ 674007 w 674007"/>
                    <a:gd name="connsiteY1-24" fmla="*/ 0 h 49095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</a:cxnLst>
                  <a:rect l="l" t="t" r="r" b="b"/>
                  <a:pathLst>
                    <a:path w="674007" h="49095">
                      <a:moveTo>
                        <a:pt x="0" y="2094"/>
                      </a:moveTo>
                      <a:cubicBezTo>
                        <a:pt x="208981" y="70872"/>
                        <a:pt x="478473" y="58969"/>
                        <a:pt x="674007" y="0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sp>
            <p:nvSpPr>
              <p:cNvPr id="22" name="任意多边形 21"/>
              <p:cNvSpPr/>
              <p:nvPr/>
            </p:nvSpPr>
            <p:spPr>
              <a:xfrm>
                <a:off x="6418135" y="5562903"/>
                <a:ext cx="130725" cy="206145"/>
              </a:xfrm>
              <a:custGeom>
                <a:avLst/>
                <a:gdLst>
                  <a:gd name="connsiteX0" fmla="*/ 34669 w 160345"/>
                  <a:gd name="connsiteY0" fmla="*/ 10170 h 252854"/>
                  <a:gd name="connsiteX1" fmla="*/ 160345 w 160345"/>
                  <a:gd name="connsiteY1" fmla="*/ 23171 h 252854"/>
                  <a:gd name="connsiteX2" fmla="*/ 134343 w 160345"/>
                  <a:gd name="connsiteY2" fmla="*/ 161848 h 252854"/>
                  <a:gd name="connsiteX3" fmla="*/ 0 w 160345"/>
                  <a:gd name="connsiteY3" fmla="*/ 252854 h 2528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0345" h="252854">
                    <a:moveTo>
                      <a:pt x="34669" y="10170"/>
                    </a:moveTo>
                    <a:cubicBezTo>
                      <a:pt x="89201" y="-303"/>
                      <a:pt x="143733" y="-10776"/>
                      <a:pt x="160345" y="23171"/>
                    </a:cubicBezTo>
                    <a:cubicBezTo>
                      <a:pt x="151678" y="69397"/>
                      <a:pt x="161067" y="123568"/>
                      <a:pt x="134343" y="161848"/>
                    </a:cubicBezTo>
                    <a:cubicBezTo>
                      <a:pt x="107619" y="200128"/>
                      <a:pt x="53809" y="226491"/>
                      <a:pt x="0" y="252854"/>
                    </a:cubicBezTo>
                  </a:path>
                </a:pathLst>
              </a:custGeom>
              <a:noFill/>
              <a:ln w="25400" cap="rnd">
                <a:solidFill>
                  <a:schemeClr val="tx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sp>
        <p:nvSpPr>
          <p:cNvPr id="30" name="Freeform 20"/>
          <p:cNvSpPr>
            <a:spLocks noEditPoints="1"/>
          </p:cNvSpPr>
          <p:nvPr/>
        </p:nvSpPr>
        <p:spPr bwMode="auto">
          <a:xfrm>
            <a:off x="6839724" y="2642988"/>
            <a:ext cx="1562100" cy="1860947"/>
          </a:xfrm>
          <a:custGeom>
            <a:avLst/>
            <a:gdLst>
              <a:gd name="T0" fmla="*/ 1003 w 1021"/>
              <a:gd name="T1" fmla="*/ 645 h 1216"/>
              <a:gd name="T2" fmla="*/ 819 w 1021"/>
              <a:gd name="T3" fmla="*/ 627 h 1216"/>
              <a:gd name="T4" fmla="*/ 767 w 1021"/>
              <a:gd name="T5" fmla="*/ 435 h 1216"/>
              <a:gd name="T6" fmla="*/ 648 w 1021"/>
              <a:gd name="T7" fmla="*/ 232 h 1216"/>
              <a:gd name="T8" fmla="*/ 675 w 1021"/>
              <a:gd name="T9" fmla="*/ 91 h 1216"/>
              <a:gd name="T10" fmla="*/ 545 w 1021"/>
              <a:gd name="T11" fmla="*/ 21 h 1216"/>
              <a:gd name="T12" fmla="*/ 421 w 1021"/>
              <a:gd name="T13" fmla="*/ 287 h 1216"/>
              <a:gd name="T14" fmla="*/ 468 w 1021"/>
              <a:gd name="T15" fmla="*/ 415 h 1216"/>
              <a:gd name="T16" fmla="*/ 183 w 1021"/>
              <a:gd name="T17" fmla="*/ 392 h 1216"/>
              <a:gd name="T18" fmla="*/ 49 w 1021"/>
              <a:gd name="T19" fmla="*/ 629 h 1216"/>
              <a:gd name="T20" fmla="*/ 52 w 1021"/>
              <a:gd name="T21" fmla="*/ 775 h 1216"/>
              <a:gd name="T22" fmla="*/ 103 w 1021"/>
              <a:gd name="T23" fmla="*/ 947 h 1216"/>
              <a:gd name="T24" fmla="*/ 229 w 1021"/>
              <a:gd name="T25" fmla="*/ 1076 h 1216"/>
              <a:gd name="T26" fmla="*/ 345 w 1021"/>
              <a:gd name="T27" fmla="*/ 1044 h 1216"/>
              <a:gd name="T28" fmla="*/ 778 w 1021"/>
              <a:gd name="T29" fmla="*/ 969 h 1216"/>
              <a:gd name="T30" fmla="*/ 953 w 1021"/>
              <a:gd name="T31" fmla="*/ 949 h 1216"/>
              <a:gd name="T32" fmla="*/ 931 w 1021"/>
              <a:gd name="T33" fmla="*/ 911 h 1216"/>
              <a:gd name="T34" fmla="*/ 769 w 1021"/>
              <a:gd name="T35" fmla="*/ 936 h 1216"/>
              <a:gd name="T36" fmla="*/ 746 w 1021"/>
              <a:gd name="T37" fmla="*/ 917 h 1216"/>
              <a:gd name="T38" fmla="*/ 687 w 1021"/>
              <a:gd name="T39" fmla="*/ 1009 h 1216"/>
              <a:gd name="T40" fmla="*/ 366 w 1021"/>
              <a:gd name="T41" fmla="*/ 1005 h 1216"/>
              <a:gd name="T42" fmla="*/ 398 w 1021"/>
              <a:gd name="T43" fmla="*/ 911 h 1216"/>
              <a:gd name="T44" fmla="*/ 348 w 1021"/>
              <a:gd name="T45" fmla="*/ 872 h 1216"/>
              <a:gd name="T46" fmla="*/ 342 w 1021"/>
              <a:gd name="T47" fmla="*/ 832 h 1216"/>
              <a:gd name="T48" fmla="*/ 359 w 1021"/>
              <a:gd name="T49" fmla="*/ 719 h 1216"/>
              <a:gd name="T50" fmla="*/ 391 w 1021"/>
              <a:gd name="T51" fmla="*/ 640 h 1216"/>
              <a:gd name="T52" fmla="*/ 168 w 1021"/>
              <a:gd name="T53" fmla="*/ 501 h 1216"/>
              <a:gd name="T54" fmla="*/ 172 w 1021"/>
              <a:gd name="T55" fmla="*/ 511 h 1216"/>
              <a:gd name="T56" fmla="*/ 349 w 1021"/>
              <a:gd name="T57" fmla="*/ 584 h 1216"/>
              <a:gd name="T58" fmla="*/ 283 w 1021"/>
              <a:gd name="T59" fmla="*/ 703 h 1216"/>
              <a:gd name="T60" fmla="*/ 77 w 1021"/>
              <a:gd name="T61" fmla="*/ 598 h 1216"/>
              <a:gd name="T62" fmla="*/ 250 w 1021"/>
              <a:gd name="T63" fmla="*/ 414 h 1216"/>
              <a:gd name="T64" fmla="*/ 480 w 1021"/>
              <a:gd name="T65" fmla="*/ 454 h 1216"/>
              <a:gd name="T66" fmla="*/ 460 w 1021"/>
              <a:gd name="T67" fmla="*/ 524 h 1216"/>
              <a:gd name="T68" fmla="*/ 579 w 1021"/>
              <a:gd name="T69" fmla="*/ 839 h 1216"/>
              <a:gd name="T70" fmla="*/ 450 w 1021"/>
              <a:gd name="T71" fmla="*/ 635 h 1216"/>
              <a:gd name="T72" fmla="*/ 509 w 1021"/>
              <a:gd name="T73" fmla="*/ 390 h 1216"/>
              <a:gd name="T74" fmla="*/ 460 w 1021"/>
              <a:gd name="T75" fmla="*/ 134 h 1216"/>
              <a:gd name="T76" fmla="*/ 641 w 1021"/>
              <a:gd name="T77" fmla="*/ 119 h 1216"/>
              <a:gd name="T78" fmla="*/ 662 w 1021"/>
              <a:gd name="T79" fmla="*/ 374 h 1216"/>
              <a:gd name="T80" fmla="*/ 773 w 1021"/>
              <a:gd name="T81" fmla="*/ 707 h 1216"/>
              <a:gd name="T82" fmla="*/ 796 w 1021"/>
              <a:gd name="T83" fmla="*/ 712 h 1216"/>
              <a:gd name="T84" fmla="*/ 813 w 1021"/>
              <a:gd name="T85" fmla="*/ 665 h 1216"/>
              <a:gd name="T86" fmla="*/ 996 w 1021"/>
              <a:gd name="T87" fmla="*/ 677 h 1216"/>
              <a:gd name="T88" fmla="*/ 1003 w 1021"/>
              <a:gd name="T89" fmla="*/ 645 h 1216"/>
              <a:gd name="T90" fmla="*/ 87 w 1021"/>
              <a:gd name="T91" fmla="*/ 800 h 1216"/>
              <a:gd name="T92" fmla="*/ 322 w 1021"/>
              <a:gd name="T93" fmla="*/ 850 h 1216"/>
              <a:gd name="T94" fmla="*/ 220 w 1021"/>
              <a:gd name="T95" fmla="*/ 936 h 1216"/>
              <a:gd name="T96" fmla="*/ 87 w 1021"/>
              <a:gd name="T97" fmla="*/ 800 h 1216"/>
              <a:gd name="T98" fmla="*/ 349 w 1021"/>
              <a:gd name="T99" fmla="*/ 886 h 1216"/>
              <a:gd name="T100" fmla="*/ 383 w 1021"/>
              <a:gd name="T101" fmla="*/ 944 h 1216"/>
              <a:gd name="T102" fmla="*/ 213 w 1021"/>
              <a:gd name="T103" fmla="*/ 1036 h 1216"/>
              <a:gd name="T104" fmla="*/ 143 w 1021"/>
              <a:gd name="T105" fmla="*/ 951 h 1216"/>
              <a:gd name="T106" fmla="*/ 349 w 1021"/>
              <a:gd name="T107" fmla="*/ 886 h 1216"/>
              <a:gd name="T108" fmla="*/ 85 w 1021"/>
              <a:gd name="T109" fmla="*/ 645 h 1216"/>
              <a:gd name="T110" fmla="*/ 335 w 1021"/>
              <a:gd name="T111" fmla="*/ 717 h 1216"/>
              <a:gd name="T112" fmla="*/ 301 w 1021"/>
              <a:gd name="T113" fmla="*/ 833 h 1216"/>
              <a:gd name="T114" fmla="*/ 142 w 1021"/>
              <a:gd name="T115" fmla="*/ 814 h 1216"/>
              <a:gd name="T116" fmla="*/ 85 w 1021"/>
              <a:gd name="T117" fmla="*/ 645 h 1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21" h="1216">
                <a:moveTo>
                  <a:pt x="1003" y="645"/>
                </a:moveTo>
                <a:cubicBezTo>
                  <a:pt x="1003" y="645"/>
                  <a:pt x="821" y="650"/>
                  <a:pt x="819" y="627"/>
                </a:cubicBezTo>
                <a:cubicBezTo>
                  <a:pt x="817" y="604"/>
                  <a:pt x="831" y="519"/>
                  <a:pt x="767" y="435"/>
                </a:cubicBezTo>
                <a:cubicBezTo>
                  <a:pt x="703" y="350"/>
                  <a:pt x="643" y="320"/>
                  <a:pt x="648" y="232"/>
                </a:cubicBezTo>
                <a:cubicBezTo>
                  <a:pt x="652" y="145"/>
                  <a:pt x="668" y="119"/>
                  <a:pt x="675" y="91"/>
                </a:cubicBezTo>
                <a:cubicBezTo>
                  <a:pt x="681" y="62"/>
                  <a:pt x="659" y="0"/>
                  <a:pt x="545" y="21"/>
                </a:cubicBezTo>
                <a:cubicBezTo>
                  <a:pt x="430" y="43"/>
                  <a:pt x="376" y="182"/>
                  <a:pt x="421" y="287"/>
                </a:cubicBezTo>
                <a:cubicBezTo>
                  <a:pt x="441" y="335"/>
                  <a:pt x="457" y="377"/>
                  <a:pt x="468" y="415"/>
                </a:cubicBezTo>
                <a:cubicBezTo>
                  <a:pt x="424" y="399"/>
                  <a:pt x="313" y="369"/>
                  <a:pt x="183" y="392"/>
                </a:cubicBezTo>
                <a:cubicBezTo>
                  <a:pt x="13" y="421"/>
                  <a:pt x="17" y="562"/>
                  <a:pt x="49" y="629"/>
                </a:cubicBezTo>
                <a:cubicBezTo>
                  <a:pt x="49" y="629"/>
                  <a:pt x="9" y="716"/>
                  <a:pt x="52" y="775"/>
                </a:cubicBezTo>
                <a:cubicBezTo>
                  <a:pt x="52" y="775"/>
                  <a:pt x="0" y="876"/>
                  <a:pt x="103" y="947"/>
                </a:cubicBezTo>
                <a:cubicBezTo>
                  <a:pt x="103" y="947"/>
                  <a:pt x="89" y="1071"/>
                  <a:pt x="229" y="1076"/>
                </a:cubicBezTo>
                <a:cubicBezTo>
                  <a:pt x="321" y="1079"/>
                  <a:pt x="345" y="1044"/>
                  <a:pt x="345" y="1044"/>
                </a:cubicBezTo>
                <a:cubicBezTo>
                  <a:pt x="345" y="1044"/>
                  <a:pt x="601" y="1216"/>
                  <a:pt x="778" y="969"/>
                </a:cubicBezTo>
                <a:cubicBezTo>
                  <a:pt x="778" y="969"/>
                  <a:pt x="926" y="949"/>
                  <a:pt x="953" y="949"/>
                </a:cubicBezTo>
                <a:cubicBezTo>
                  <a:pt x="980" y="949"/>
                  <a:pt x="966" y="911"/>
                  <a:pt x="931" y="911"/>
                </a:cubicBezTo>
                <a:cubicBezTo>
                  <a:pt x="896" y="911"/>
                  <a:pt x="769" y="936"/>
                  <a:pt x="769" y="936"/>
                </a:cubicBezTo>
                <a:cubicBezTo>
                  <a:pt x="746" y="917"/>
                  <a:pt x="746" y="917"/>
                  <a:pt x="746" y="917"/>
                </a:cubicBezTo>
                <a:cubicBezTo>
                  <a:pt x="746" y="917"/>
                  <a:pt x="754" y="965"/>
                  <a:pt x="687" y="1009"/>
                </a:cubicBezTo>
                <a:cubicBezTo>
                  <a:pt x="620" y="1054"/>
                  <a:pt x="453" y="1103"/>
                  <a:pt x="366" y="1005"/>
                </a:cubicBezTo>
                <a:cubicBezTo>
                  <a:pt x="366" y="1005"/>
                  <a:pt x="414" y="962"/>
                  <a:pt x="398" y="911"/>
                </a:cubicBezTo>
                <a:cubicBezTo>
                  <a:pt x="382" y="860"/>
                  <a:pt x="348" y="872"/>
                  <a:pt x="348" y="872"/>
                </a:cubicBezTo>
                <a:cubicBezTo>
                  <a:pt x="348" y="872"/>
                  <a:pt x="349" y="857"/>
                  <a:pt x="342" y="832"/>
                </a:cubicBezTo>
                <a:cubicBezTo>
                  <a:pt x="342" y="832"/>
                  <a:pt x="407" y="799"/>
                  <a:pt x="359" y="719"/>
                </a:cubicBezTo>
                <a:cubicBezTo>
                  <a:pt x="359" y="719"/>
                  <a:pt x="397" y="690"/>
                  <a:pt x="391" y="640"/>
                </a:cubicBezTo>
                <a:cubicBezTo>
                  <a:pt x="386" y="590"/>
                  <a:pt x="349" y="507"/>
                  <a:pt x="168" y="501"/>
                </a:cubicBezTo>
                <a:cubicBezTo>
                  <a:pt x="168" y="501"/>
                  <a:pt x="155" y="509"/>
                  <a:pt x="172" y="511"/>
                </a:cubicBezTo>
                <a:cubicBezTo>
                  <a:pt x="188" y="514"/>
                  <a:pt x="291" y="510"/>
                  <a:pt x="349" y="584"/>
                </a:cubicBezTo>
                <a:cubicBezTo>
                  <a:pt x="407" y="658"/>
                  <a:pt x="347" y="706"/>
                  <a:pt x="283" y="703"/>
                </a:cubicBezTo>
                <a:cubicBezTo>
                  <a:pt x="220" y="699"/>
                  <a:pt x="132" y="680"/>
                  <a:pt x="77" y="598"/>
                </a:cubicBezTo>
                <a:cubicBezTo>
                  <a:pt x="22" y="515"/>
                  <a:pt x="123" y="408"/>
                  <a:pt x="250" y="414"/>
                </a:cubicBezTo>
                <a:cubicBezTo>
                  <a:pt x="362" y="420"/>
                  <a:pt x="442" y="434"/>
                  <a:pt x="480" y="454"/>
                </a:cubicBezTo>
                <a:cubicBezTo>
                  <a:pt x="480" y="476"/>
                  <a:pt x="470" y="500"/>
                  <a:pt x="460" y="524"/>
                </a:cubicBezTo>
                <a:cubicBezTo>
                  <a:pt x="432" y="584"/>
                  <a:pt x="335" y="785"/>
                  <a:pt x="579" y="839"/>
                </a:cubicBezTo>
                <a:cubicBezTo>
                  <a:pt x="579" y="839"/>
                  <a:pt x="429" y="767"/>
                  <a:pt x="450" y="635"/>
                </a:cubicBezTo>
                <a:cubicBezTo>
                  <a:pt x="471" y="503"/>
                  <a:pt x="541" y="497"/>
                  <a:pt x="509" y="390"/>
                </a:cubicBezTo>
                <a:cubicBezTo>
                  <a:pt x="477" y="283"/>
                  <a:pt x="407" y="240"/>
                  <a:pt x="460" y="134"/>
                </a:cubicBezTo>
                <a:cubicBezTo>
                  <a:pt x="512" y="27"/>
                  <a:pt x="670" y="19"/>
                  <a:pt x="641" y="119"/>
                </a:cubicBezTo>
                <a:cubicBezTo>
                  <a:pt x="612" y="220"/>
                  <a:pt x="598" y="309"/>
                  <a:pt x="662" y="374"/>
                </a:cubicBezTo>
                <a:cubicBezTo>
                  <a:pt x="726" y="439"/>
                  <a:pt x="816" y="479"/>
                  <a:pt x="773" y="707"/>
                </a:cubicBezTo>
                <a:cubicBezTo>
                  <a:pt x="796" y="712"/>
                  <a:pt x="796" y="712"/>
                  <a:pt x="796" y="712"/>
                </a:cubicBezTo>
                <a:cubicBezTo>
                  <a:pt x="796" y="712"/>
                  <a:pt x="807" y="681"/>
                  <a:pt x="813" y="665"/>
                </a:cubicBezTo>
                <a:cubicBezTo>
                  <a:pt x="813" y="665"/>
                  <a:pt x="923" y="686"/>
                  <a:pt x="996" y="677"/>
                </a:cubicBezTo>
                <a:cubicBezTo>
                  <a:pt x="1020" y="673"/>
                  <a:pt x="1021" y="651"/>
                  <a:pt x="1003" y="645"/>
                </a:cubicBezTo>
                <a:close/>
                <a:moveTo>
                  <a:pt x="87" y="800"/>
                </a:moveTo>
                <a:cubicBezTo>
                  <a:pt x="87" y="800"/>
                  <a:pt x="168" y="902"/>
                  <a:pt x="322" y="850"/>
                </a:cubicBezTo>
                <a:cubicBezTo>
                  <a:pt x="322" y="850"/>
                  <a:pt x="349" y="932"/>
                  <a:pt x="220" y="936"/>
                </a:cubicBezTo>
                <a:cubicBezTo>
                  <a:pt x="90" y="941"/>
                  <a:pt x="47" y="843"/>
                  <a:pt x="87" y="800"/>
                </a:cubicBezTo>
                <a:close/>
                <a:moveTo>
                  <a:pt x="349" y="886"/>
                </a:moveTo>
                <a:cubicBezTo>
                  <a:pt x="349" y="886"/>
                  <a:pt x="392" y="893"/>
                  <a:pt x="383" y="944"/>
                </a:cubicBezTo>
                <a:cubicBezTo>
                  <a:pt x="374" y="996"/>
                  <a:pt x="285" y="1053"/>
                  <a:pt x="213" y="1036"/>
                </a:cubicBezTo>
                <a:cubicBezTo>
                  <a:pt x="142" y="1018"/>
                  <a:pt x="143" y="951"/>
                  <a:pt x="143" y="951"/>
                </a:cubicBezTo>
                <a:cubicBezTo>
                  <a:pt x="143" y="951"/>
                  <a:pt x="290" y="995"/>
                  <a:pt x="349" y="886"/>
                </a:cubicBezTo>
                <a:close/>
                <a:moveTo>
                  <a:pt x="85" y="645"/>
                </a:moveTo>
                <a:cubicBezTo>
                  <a:pt x="85" y="645"/>
                  <a:pt x="191" y="753"/>
                  <a:pt x="335" y="717"/>
                </a:cubicBezTo>
                <a:cubicBezTo>
                  <a:pt x="335" y="717"/>
                  <a:pt x="390" y="804"/>
                  <a:pt x="301" y="833"/>
                </a:cubicBezTo>
                <a:cubicBezTo>
                  <a:pt x="226" y="857"/>
                  <a:pt x="163" y="825"/>
                  <a:pt x="142" y="814"/>
                </a:cubicBezTo>
                <a:cubicBezTo>
                  <a:pt x="117" y="802"/>
                  <a:pt x="18" y="720"/>
                  <a:pt x="85" y="6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/>
          </a:p>
        </p:txBody>
      </p:sp>
      <p:sp>
        <p:nvSpPr>
          <p:cNvPr id="31" name="文本框 30"/>
          <p:cNvSpPr txBox="1"/>
          <p:nvPr/>
        </p:nvSpPr>
        <p:spPr>
          <a:xfrm>
            <a:off x="7177544" y="1997398"/>
            <a:ext cx="110109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latin typeface="方正启体简体" panose="03000509000000000000" charset="-122"/>
                <a:ea typeface="方正启体简体" panose="03000509000000000000" charset="-122"/>
              </a:rPr>
              <a:t>作业</a:t>
            </a:r>
            <a:endParaRPr lang="zh-CN" altLang="en-US" sz="3600" b="1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166495" y="1174115"/>
            <a:ext cx="557403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4000" b="1">
                <a:latin typeface="方正启体简体" panose="03000509000000000000" charset="-122"/>
                <a:ea typeface="方正启体简体" panose="03000509000000000000" charset="-122"/>
              </a:rPr>
              <a:t>1.</a:t>
            </a: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</a:rPr>
              <a:t>准备小测《穿井得一人》；</a:t>
            </a:r>
            <a:endParaRPr lang="zh-CN" altLang="en-US" sz="40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altLang="zh-CN" sz="4000" b="1">
                <a:latin typeface="方正启体简体" panose="03000509000000000000" charset="-122"/>
                <a:ea typeface="方正启体简体" panose="03000509000000000000" charset="-122"/>
              </a:rPr>
              <a:t>2.</a:t>
            </a: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</a:rPr>
              <a:t>学案之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P69、P71</a:t>
            </a: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lang="zh-CN" altLang="en-US" sz="4000" b="1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indent="0"/>
            <a:r>
              <a:rPr lang="en-US" altLang="zh-CN" sz="4000" b="1">
                <a:latin typeface="方正启体简体" panose="03000509000000000000" charset="-122"/>
                <a:ea typeface="方正启体简体" panose="03000509000000000000" charset="-122"/>
              </a:rPr>
              <a:t>3.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抄写</a:t>
            </a: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</a:rPr>
              <a:t>《穿井得一人》，按照注释</a:t>
            </a:r>
            <a:r>
              <a:rPr lang="zh-CN" altLang="en-US" sz="4000" b="1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翻译</a:t>
            </a:r>
            <a:r>
              <a:rPr lang="zh-CN" altLang="en-US" sz="4000" b="1">
                <a:latin typeface="方正启体简体" panose="03000509000000000000" charset="-122"/>
                <a:ea typeface="方正启体简体" panose="03000509000000000000" charset="-122"/>
              </a:rPr>
              <a:t>全文。</a:t>
            </a:r>
            <a:endParaRPr lang="zh-CN" altLang="en-US" sz="4000" b="1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85035" y="1401445"/>
            <a:ext cx="477393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7200" b="1">
                <a:ln w="25400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Times New Roman" panose="02020603050405020304" pitchFamily="18" charset="0"/>
              </a:rPr>
              <a:t>穿井得一人</a:t>
            </a:r>
            <a:endParaRPr lang="zh-CN" altLang="zh-CN" sz="7200" b="1">
              <a:ln w="25400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52226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1863" y="2701925"/>
            <a:ext cx="47402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31800" y="134938"/>
            <a:ext cx="2749550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 dir="l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标题 7169"/>
          <p:cNvSpPr>
            <a:spLocks noGrp="1" noRot="1"/>
          </p:cNvSpPr>
          <p:nvPr/>
        </p:nvSpPr>
        <p:spPr bwMode="auto">
          <a:xfrm>
            <a:off x="285750" y="838200"/>
            <a:ext cx="854075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Clr>
                <a:srgbClr val="000000"/>
              </a:buClr>
            </a:pPr>
            <a:r>
              <a:rPr lang="en-US" altLang="zh-CN" sz="4800" b="1">
                <a:solidFill>
                  <a:schemeClr val="tx2"/>
                </a:solidFill>
                <a:latin typeface="Franklin Gothic Medium" panose="020B0603020102020204" pitchFamily="34" charset="0"/>
                <a:ea typeface="楷体_GB2312" pitchFamily="49" charset="-122"/>
              </a:rPr>
              <a:t>《</a:t>
            </a:r>
            <a:r>
              <a:rPr lang="zh-CN" altLang="en-US" sz="4800" b="1">
                <a:solidFill>
                  <a:schemeClr val="tx2"/>
                </a:solidFill>
                <a:latin typeface="Franklin Gothic Medium" panose="020B0603020102020204" pitchFamily="34" charset="0"/>
                <a:ea typeface="楷体_GB2312" pitchFamily="49" charset="-122"/>
              </a:rPr>
              <a:t>吕氏春秋</a:t>
            </a:r>
            <a:r>
              <a:rPr lang="en-US" altLang="zh-CN" sz="4800" b="1">
                <a:solidFill>
                  <a:schemeClr val="tx2"/>
                </a:solidFill>
                <a:latin typeface="Franklin Gothic Medium" panose="020B0603020102020204" pitchFamily="34" charset="0"/>
                <a:ea typeface="楷体_GB2312" pitchFamily="49" charset="-122"/>
              </a:rPr>
              <a:t>》</a:t>
            </a:r>
            <a:r>
              <a:rPr lang="zh-CN" altLang="en-US" sz="4800" b="1">
                <a:solidFill>
                  <a:schemeClr val="tx2"/>
                </a:solidFill>
                <a:latin typeface="Franklin Gothic Medium" panose="020B0603020102020204" pitchFamily="34" charset="0"/>
                <a:ea typeface="楷体_GB2312" pitchFamily="49" charset="-122"/>
              </a:rPr>
              <a:t>概况</a:t>
            </a:r>
            <a:endParaRPr lang="zh-CN" altLang="en-US" sz="4800" b="1">
              <a:solidFill>
                <a:schemeClr val="tx2"/>
              </a:solidFill>
              <a:latin typeface="Franklin Gothic Medium" panose="020B0603020102020204" pitchFamily="34" charset="0"/>
              <a:ea typeface="楷体_GB2312" pitchFamily="49" charset="-122"/>
            </a:endParaRPr>
          </a:p>
        </p:txBody>
      </p:sp>
      <p:sp>
        <p:nvSpPr>
          <p:cNvPr id="53250" name="文本占位符 7170"/>
          <p:cNvSpPr>
            <a:spLocks noGrp="1" noRot="1"/>
          </p:cNvSpPr>
          <p:nvPr/>
        </p:nvSpPr>
        <p:spPr bwMode="auto">
          <a:xfrm>
            <a:off x="596900" y="2209800"/>
            <a:ext cx="8153400" cy="4498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《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"/>
              </a:rPr>
              <a:t>吕氏春秋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》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是在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2"/>
              </a:rPr>
              <a:t>秦国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丞相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3"/>
              </a:rPr>
              <a:t>吕不韦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主持下，集合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4"/>
              </a:rPr>
              <a:t>门客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们编撰的一部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5"/>
              </a:rPr>
              <a:t>黄老道家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名著。全书共分十二卷，一百六十篇，二十余万字。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《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吕氏春秋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》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作为十二纪、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6"/>
              </a:rPr>
              <a:t>八览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7"/>
              </a:rPr>
              <a:t>六论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，注重博采众家学说，以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8"/>
              </a:rPr>
              <a:t>道家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9"/>
              </a:rPr>
              <a:t>黄老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思想为主，兼收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0"/>
              </a:rPr>
              <a:t>儒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1"/>
              </a:rPr>
              <a:t>墨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2"/>
              </a:rPr>
              <a:t>法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3"/>
              </a:rPr>
              <a:t>兵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4"/>
              </a:rPr>
              <a:t>农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、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5"/>
              </a:rPr>
              <a:t>纵横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和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6"/>
              </a:rPr>
              <a:t>阴阳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各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7"/>
              </a:rPr>
              <a:t>先秦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8"/>
              </a:rPr>
              <a:t>诸子百家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言论，所以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《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9"/>
              </a:rPr>
              <a:t>汉书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  <a:hlinkClick r:id="rId19"/>
              </a:rPr>
              <a:t>·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19"/>
              </a:rPr>
              <a:t>艺文志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》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等将其列入</a:t>
            </a:r>
            <a:r>
              <a:rPr lang="zh-CN" altLang="en-US" sz="3200" b="1">
                <a:solidFill>
                  <a:srgbClr val="0000CC"/>
                </a:solidFill>
                <a:latin typeface="Franklin Gothic Book" charset="0"/>
                <a:ea typeface="华文楷体" panose="02000000000000000000" pitchFamily="2" charset="-122"/>
              </a:rPr>
              <a:t>杂家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。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3"/>
              </a:rPr>
              <a:t>吕不韦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自己认为其中包括了天地万物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  <a:hlinkClick r:id="rId20"/>
              </a:rPr>
              <a:t>古往今来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的事理，所以称之为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《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吕氏春秋</a:t>
            </a: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》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。 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占位符 29698"/>
          <p:cNvSpPr>
            <a:spLocks noGrp="1" noRot="1"/>
          </p:cNvSpPr>
          <p:nvPr/>
        </p:nvSpPr>
        <p:spPr bwMode="auto">
          <a:xfrm>
            <a:off x="533400" y="2420938"/>
            <a:ext cx="8153400" cy="4041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宋之丁氏家无井，而出溉汲，常一人居外。及其家穿井，告人曰：“吾</a:t>
            </a:r>
            <a:r>
              <a:rPr lang="zh-CN" altLang="en-US" sz="3200" b="1">
                <a:latin typeface="Franklin Gothic Book" charset="0"/>
                <a:ea typeface="楷体_GB2312" pitchFamily="49" charset="-122"/>
                <a:hlinkClick r:id="rId1"/>
              </a:rPr>
              <a:t>穿井得一人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。”</a:t>
            </a:r>
            <a:endParaRPr lang="zh-CN" altLang="en-US" sz="3200" b="1">
              <a:latin typeface="Franklin Gothic Book" charset="0"/>
              <a:ea typeface="楷体_GB2312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有闻而传之者曰：“丁氏</a:t>
            </a:r>
            <a:r>
              <a:rPr lang="zh-CN" altLang="en-US" sz="3200" b="1">
                <a:latin typeface="Franklin Gothic Book" charset="0"/>
                <a:ea typeface="楷体_GB2312" pitchFamily="49" charset="-122"/>
                <a:hlinkClick r:id="rId1"/>
              </a:rPr>
              <a:t>穿井得一人</a:t>
            </a: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。”国人道之，闻之于宋君。</a:t>
            </a:r>
            <a:endParaRPr lang="zh-CN" altLang="en-US" sz="3200" b="1">
              <a:latin typeface="Franklin Gothic Book" charset="0"/>
              <a:ea typeface="楷体_GB2312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zh-CN" altLang="en-US" sz="3200" b="1">
                <a:latin typeface="Franklin Gothic Book" charset="0"/>
                <a:ea typeface="楷体_GB2312" pitchFamily="49" charset="-122"/>
              </a:rPr>
              <a:t>宋君令人问之于丁氏。丁氏对曰：“得一人之使，非得一人于井中也。”求闻之若此，不若无闻也。</a:t>
            </a:r>
            <a:endParaRPr lang="zh-CN" altLang="en-US" sz="3200" b="1">
              <a:latin typeface="Franklin Gothic Book" charset="0"/>
              <a:ea typeface="楷体_GB2312" pitchFamily="49" charset="-122"/>
            </a:endParaRPr>
          </a:p>
        </p:txBody>
      </p:sp>
      <p:sp>
        <p:nvSpPr>
          <p:cNvPr id="54274" name="矩形 29700"/>
          <p:cNvSpPr>
            <a:spLocks noChangeArrowheads="1" noChangeShapeType="1" noTextEdit="1"/>
          </p:cNvSpPr>
          <p:nvPr/>
        </p:nvSpPr>
        <p:spPr bwMode="auto">
          <a:xfrm rot="-675794">
            <a:off x="228600" y="971550"/>
            <a:ext cx="2970213" cy="9144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3200" kern="10">
                <a:ln w="12700">
                  <a:solidFill>
                    <a:srgbClr val="B2B2B2"/>
                  </a:solidFill>
                  <a:rou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606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朗读课文</a:t>
            </a:r>
            <a:endParaRPr lang="zh-CN" altLang="en-US" sz="3200" kern="10">
              <a:ln w="12700">
                <a:solidFill>
                  <a:srgbClr val="B2B2B2"/>
                </a:solidFill>
                <a:rou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606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整体·感知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298" name="文本占位符 69633"/>
          <p:cNvSpPr>
            <a:spLocks noGrp="1"/>
          </p:cNvSpPr>
          <p:nvPr/>
        </p:nvSpPr>
        <p:spPr bwMode="auto">
          <a:xfrm>
            <a:off x="631825" y="1517650"/>
            <a:ext cx="8153400" cy="2622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000" b="1">
                <a:latin typeface="Franklin Gothic Book" charset="0"/>
                <a:ea typeface="华文楷体" panose="02000000000000000000" pitchFamily="2" charset="-122"/>
              </a:rPr>
              <a:t> 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宋之丁氏家无井，而出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溉汲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，常一人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居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外。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  <a:t>                                                                                    </a:t>
            </a:r>
            <a:endParaRPr lang="zh-CN" altLang="en-US" sz="24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endParaRPr lang="zh-CN" altLang="en-US" sz="30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及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其家穿井，告人曰：“吾穿井得一人。”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4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1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6959600" y="2173288"/>
            <a:ext cx="1320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停留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50875" y="4343400"/>
            <a:ext cx="7981950" cy="2136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翻译：宋国有一户姓丁的人家，家里没有水井，需要出 门</a:t>
            </a:r>
            <a:endParaRPr lang="zh-CN" altLang="en-US" sz="2400" b="1"/>
          </a:p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去打水浇田，经常要有一个人在外面（专门做这件事）。</a:t>
            </a:r>
            <a:endParaRPr lang="zh-CN" altLang="en-US" sz="2400" b="1"/>
          </a:p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等到家里挖了一口水井之后，他告诉别人说：“我家挖井</a:t>
            </a:r>
            <a:endParaRPr lang="zh-CN" altLang="en-US" sz="2400" b="1"/>
          </a:p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得到了一个人。</a:t>
            </a:r>
            <a:r>
              <a:rPr lang="zh-CN" altLang="en-US" sz="2400"/>
              <a:t>” </a:t>
            </a:r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300" grpId="0"/>
      <p:bldP spid="5530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322" name="文本占位符 70657"/>
          <p:cNvSpPr>
            <a:spLocks noGrp="1"/>
          </p:cNvSpPr>
          <p:nvPr/>
        </p:nvSpPr>
        <p:spPr bwMode="auto">
          <a:xfrm>
            <a:off x="444500" y="1497013"/>
            <a:ext cx="8204200" cy="2233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有</a:t>
            </a:r>
            <a:r>
              <a:rPr lang="zh-CN" altLang="en-US" sz="34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而传</a:t>
            </a:r>
            <a:r>
              <a:rPr lang="zh-CN" altLang="en-US" sz="34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者曰：“丁氏穿井得一人。”</a:t>
            </a:r>
            <a:endParaRPr lang="zh-CN" altLang="en-US" sz="34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</a:pPr>
            <a:endParaRPr lang="zh-CN" altLang="en-US" sz="30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              </a:t>
            </a:r>
            <a:endParaRPr lang="zh-CN" altLang="en-US" sz="24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国人</a:t>
            </a:r>
            <a:r>
              <a:rPr lang="zh-CN" altLang="en-US" sz="34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道</a:t>
            </a:r>
            <a:r>
              <a:rPr lang="zh-CN" altLang="en-US" sz="34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，</a:t>
            </a:r>
            <a:r>
              <a:rPr lang="zh-CN" altLang="en-US" sz="34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闻</a:t>
            </a:r>
            <a:r>
              <a:rPr lang="zh-CN" altLang="en-US" sz="34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4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400" b="1">
                <a:latin typeface="Franklin Gothic Book" charset="0"/>
                <a:ea typeface="楷体_GB2312" pitchFamily="49" charset="-122"/>
              </a:rPr>
              <a:t>宋君。</a:t>
            </a:r>
            <a:endParaRPr lang="zh-CN" altLang="en-US" sz="34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  <a:t>                                                     </a:t>
            </a:r>
            <a:endParaRPr lang="zh-CN" altLang="en-US" sz="21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0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1184275" y="2084388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35025" y="949325"/>
            <a:ext cx="1185863" cy="7858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</a:rPr>
              <a:t>听到</a:t>
            </a:r>
            <a:endParaRPr lang="zh-CN" altLang="en-US" sz="2400" b="1">
              <a:solidFill>
                <a:schemeClr val="hlink"/>
              </a:solidFill>
            </a:endParaRPr>
          </a:p>
          <a:p>
            <a:endParaRPr lang="zh-CN" altLang="en-US" sz="2400"/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1135063" y="3709988"/>
            <a:ext cx="110109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谈论。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698625" y="2428875"/>
            <a:ext cx="423799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使听见 ，使知道，使动用法。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2938463" y="3811588"/>
            <a:ext cx="232537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代词，这件事。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388938" y="4711700"/>
            <a:ext cx="8302625" cy="1589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翻译：有人听说了这件事，并传播开来说：“丁家挖井挖到了</a:t>
            </a:r>
            <a:endParaRPr lang="zh-CN" altLang="en-US" sz="2400" b="1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一个人。”国都里的人都在讲述这件事，使宋国的国君知道了</a:t>
            </a:r>
            <a:endParaRPr lang="zh-CN" altLang="en-US" sz="2400" b="1"/>
          </a:p>
          <a:p>
            <a:pPr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/>
              <a:t>这件事</a:t>
            </a:r>
            <a:r>
              <a:rPr lang="zh-CN" altLang="en-US" sz="2400"/>
              <a:t>。 </a:t>
            </a:r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6" grpId="0"/>
      <p:bldP spid="56327" grpId="0"/>
      <p:bldP spid="56328" grpId="0"/>
      <p:bldP spid="56329" grpId="0"/>
      <p:bldP spid="563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87363" y="1333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346" name="文本占位符 71681"/>
          <p:cNvSpPr>
            <a:spLocks noGrp="1"/>
          </p:cNvSpPr>
          <p:nvPr/>
        </p:nvSpPr>
        <p:spPr bwMode="auto">
          <a:xfrm>
            <a:off x="536575" y="1335088"/>
            <a:ext cx="8153400" cy="1660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000" b="1">
                <a:latin typeface="Franklin Gothic Book" charset="0"/>
                <a:ea typeface="华文楷体" panose="02000000000000000000" pitchFamily="2" charset="-122"/>
              </a:rPr>
              <a:t> 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宋君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令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人问</a:t>
            </a:r>
            <a:r>
              <a:rPr lang="zh-CN" altLang="en-US" sz="30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丁氏。丁氏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对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曰：“得一人</a:t>
            </a:r>
            <a:r>
              <a:rPr lang="zh-CN" altLang="en-US" sz="30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endParaRPr lang="zh-CN" altLang="en-US" sz="3000" b="1">
              <a:solidFill>
                <a:srgbClr val="00CC00"/>
              </a:solidFill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8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使，非得一人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于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井中也。”求闻</a:t>
            </a:r>
            <a:r>
              <a:rPr lang="zh-CN" altLang="en-US" sz="3000" b="1">
                <a:solidFill>
                  <a:srgbClr val="00CC00"/>
                </a:solidFill>
                <a:latin typeface="Franklin Gothic Book" charset="0"/>
                <a:ea typeface="楷体_GB2312" pitchFamily="49" charset="-122"/>
              </a:rPr>
              <a:t>之</a:t>
            </a: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若此，</a:t>
            </a:r>
            <a:r>
              <a:rPr lang="zh-CN" altLang="en-US" sz="3000" b="1">
                <a:solidFill>
                  <a:srgbClr val="FF33CC"/>
                </a:solidFill>
                <a:latin typeface="Franklin Gothic Book" charset="0"/>
                <a:ea typeface="楷体_GB2312" pitchFamily="49" charset="-122"/>
              </a:rPr>
              <a:t>不若</a:t>
            </a:r>
            <a:endParaRPr lang="zh-CN" altLang="en-US" sz="3000" b="1">
              <a:solidFill>
                <a:srgbClr val="FF33CC"/>
              </a:solidFill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000" b="1">
                <a:latin typeface="Franklin Gothic Book" charset="0"/>
                <a:ea typeface="楷体_GB2312" pitchFamily="49" charset="-122"/>
              </a:rPr>
              <a:t>无闻也。</a:t>
            </a:r>
            <a:endParaRPr lang="zh-CN" altLang="en-US" sz="3000" b="1">
              <a:latin typeface="Franklin Gothic Book" charset="0"/>
              <a:ea typeface="楷体_GB2312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endParaRPr lang="zh-CN" altLang="en-US" sz="2600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109663" y="779463"/>
            <a:ext cx="14097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派，命令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256213" y="754063"/>
            <a:ext cx="171323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应答，回答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2901950" y="2859088"/>
            <a:ext cx="49053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在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7323138" y="2884488"/>
            <a:ext cx="796925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</a:rPr>
              <a:t>不如</a:t>
            </a:r>
            <a:endParaRPr lang="zh-CN" altLang="en-US" sz="2400" b="1">
              <a:solidFill>
                <a:schemeClr val="hlink"/>
              </a:solidFill>
            </a:endParaRPr>
          </a:p>
          <a:p>
            <a:endParaRPr lang="zh-CN" altLang="en-US" sz="2400"/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71463" y="4470400"/>
            <a:ext cx="8302625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/>
              <a:t>翻译：宋国国君派人向姓丁家询问，丁家回答：“（家里打了</a:t>
            </a:r>
            <a:endParaRPr lang="zh-CN" altLang="en-US" sz="2400" b="1"/>
          </a:p>
          <a:p>
            <a:r>
              <a:rPr lang="zh-CN" altLang="en-US" sz="2400" b="1"/>
              <a:t>井，不必再派人到外面打水）得到了一个人的劳力，并非在</a:t>
            </a:r>
            <a:endParaRPr lang="zh-CN" altLang="en-US" sz="2400" b="1"/>
          </a:p>
          <a:p>
            <a:r>
              <a:rPr lang="zh-CN" altLang="en-US" sz="2400" b="1"/>
              <a:t>井中得到了一个人。”寻到的消息如此，还不如不知道。</a:t>
            </a:r>
            <a:endParaRPr lang="zh-CN" altLang="en-US" sz="2400" b="1"/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2995613" y="749300"/>
            <a:ext cx="4889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向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  <p:bldP spid="57348" grpId="0"/>
      <p:bldP spid="57349" grpId="0"/>
      <p:bldP spid="57350" grpId="0"/>
      <p:bldP spid="57351" grpId="0"/>
      <p:bldP spid="57352" grpId="0"/>
      <p:bldP spid="573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标题 34817"/>
          <p:cNvSpPr>
            <a:spLocks noGrp="1" noRot="1"/>
          </p:cNvSpPr>
          <p:nvPr/>
        </p:nvSpPr>
        <p:spPr bwMode="auto">
          <a:xfrm>
            <a:off x="187325" y="314325"/>
            <a:ext cx="854075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buClr>
                <a:srgbClr val="000000"/>
              </a:buClr>
            </a:pPr>
            <a:r>
              <a:rPr lang="zh-CN" altLang="en-US" sz="4400">
                <a:solidFill>
                  <a:schemeClr val="tx2"/>
                </a:solidFill>
                <a:latin typeface="Franklin Gothic Medium" panose="020B0603020102020204" pitchFamily="34" charset="0"/>
                <a:ea typeface="隶书" pitchFamily="49" charset="-122"/>
              </a:rPr>
              <a:t>质疑</a:t>
            </a:r>
            <a:endParaRPr lang="zh-CN" altLang="en-US" sz="4400">
              <a:solidFill>
                <a:schemeClr val="tx2"/>
              </a:solidFill>
              <a:latin typeface="Franklin Gothic Medium" panose="020B0603020102020204" pitchFamily="34" charset="0"/>
              <a:ea typeface="隶书" pitchFamily="49" charset="-122"/>
            </a:endParaRPr>
          </a:p>
        </p:txBody>
      </p:sp>
      <p:sp>
        <p:nvSpPr>
          <p:cNvPr id="59394" name="文本占位符 34818"/>
          <p:cNvSpPr>
            <a:spLocks noGrp="1" noRot="1"/>
          </p:cNvSpPr>
          <p:nvPr/>
        </p:nvSpPr>
        <p:spPr bwMode="auto">
          <a:xfrm>
            <a:off x="304800" y="1730375"/>
            <a:ext cx="8153400" cy="4651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>
                <a:latin typeface="Franklin Gothic Book" charset="0"/>
                <a:ea typeface="华文楷体" panose="02000000000000000000" pitchFamily="2" charset="-122"/>
              </a:rPr>
              <a:t>1.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丁家穿井后</a:t>
            </a:r>
            <a:r>
              <a:rPr lang="zh-CN" altLang="en-US" sz="3200">
                <a:latin typeface="Franklin Gothic Book" charset="0"/>
                <a:ea typeface="华文楷体" panose="02000000000000000000" pitchFamily="2" charset="-122"/>
              </a:rPr>
              <a:t>，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告人曰：“吾穿井得一人。”是什么意思？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  </a:t>
            </a: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2.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传话的人把这句话听成了什么意思？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  </a:t>
            </a: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latin typeface="Franklin Gothic Book" charset="0"/>
                <a:ea typeface="华文楷体" panose="02000000000000000000" pitchFamily="2" charset="-122"/>
              </a:rPr>
              <a:t>3.</a:t>
            </a:r>
            <a:r>
              <a:rPr lang="zh-CN" altLang="en-US" sz="3200" b="1">
                <a:latin typeface="Franklin Gothic Book" charset="0"/>
                <a:ea typeface="华文楷体" panose="02000000000000000000" pitchFamily="2" charset="-122"/>
              </a:rPr>
              <a:t>这则寓言故事说明了一个什么道理？</a:t>
            </a:r>
            <a:endParaRPr lang="zh-CN" altLang="en-US" sz="3200" b="1"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>
                <a:latin typeface="Franklin Gothic Book" charset="0"/>
                <a:ea typeface="华文楷体" panose="02000000000000000000" pitchFamily="2" charset="-122"/>
              </a:rPr>
              <a:t>   </a:t>
            </a: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问题·探究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747713" y="2787650"/>
            <a:ext cx="47799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意思是他家打井省了一个劳动力。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58813" y="4062413"/>
            <a:ext cx="5392737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hlink"/>
                </a:solidFill>
              </a:rPr>
              <a:t>听成了姓丁的人家打井挖出了一个人。</a:t>
            </a:r>
            <a:endParaRPr lang="zh-CN" altLang="en-US" sz="2400" b="1">
              <a:solidFill>
                <a:schemeClr val="hlink"/>
              </a:solidFill>
            </a:endParaRP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312738" y="5341938"/>
            <a:ext cx="9145587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2400" b="1">
                <a:solidFill>
                  <a:schemeClr val="hlink"/>
                </a:solidFill>
              </a:rPr>
              <a:t>告诉人们不可轻信传言并盲目传布，说话、念词不要产生歧义等。 </a:t>
            </a:r>
            <a:endParaRPr lang="zh-CN" altLang="en-US" sz="2400" b="1">
              <a:solidFill>
                <a:schemeClr val="hlink"/>
              </a:solidFill>
            </a:endParaRPr>
          </a:p>
          <a:p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7" grpId="0"/>
      <p:bldP spid="59398" grpId="0"/>
      <p:bldP spid="5939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文本占位符 35842"/>
          <p:cNvSpPr>
            <a:spLocks noGrp="1" noRot="1"/>
          </p:cNvSpPr>
          <p:nvPr/>
        </p:nvSpPr>
        <p:spPr bwMode="auto">
          <a:xfrm>
            <a:off x="241300" y="1295400"/>
            <a:ext cx="8521700" cy="1755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120000"/>
              </a:lnSpc>
              <a:buClr>
                <a:schemeClr val="hlink"/>
              </a:buClr>
              <a:buFont typeface="Wingdings" panose="05000000000000000000" pitchFamily="2" charset="2"/>
              <a:buChar char="§"/>
            </a:pPr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现实生活中有没有类似的情况？如有，我们应该怎样去对待？</a:t>
            </a:r>
            <a:endParaRPr lang="zh-CN" altLang="en-US" sz="32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120000"/>
              </a:lnSpc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4400" b="1">
              <a:solidFill>
                <a:schemeClr val="hlin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br>
              <a:rPr lang="zh-CN" altLang="en-US" sz="3200" b="1">
                <a:solidFill>
                  <a:schemeClr val="hlink"/>
                </a:solidFill>
                <a:latin typeface="Franklin Gothic Book" charset="0"/>
                <a:ea typeface="华文楷体" panose="02000000000000000000" pitchFamily="2" charset="-122"/>
              </a:rPr>
            </a:br>
            <a:endParaRPr lang="zh-CN" altLang="en-US" sz="3200" b="1">
              <a:solidFill>
                <a:schemeClr val="hlink"/>
              </a:solidFill>
              <a:latin typeface="Franklin Gothic Book" charset="0"/>
              <a:ea typeface="华文楷体" panose="02000000000000000000" pitchFamily="2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</a:pPr>
            <a:endParaRPr lang="zh-CN" altLang="en-US" sz="2800" b="1">
              <a:latin typeface="Franklin Gothic Book" charset="0"/>
              <a:ea typeface="华文楷体" panose="02000000000000000000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问题·探究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627063" y="3365500"/>
            <a:ext cx="7878762" cy="163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chemeClr val="hlink"/>
                </a:solidFill>
              </a:rPr>
              <a:t>在现实生活中对待传闻都应采取调查研究的审慎态度、去伪存真的求实精神，不要轻信，不能盲从，不能以讹传讹。</a:t>
            </a:r>
            <a:endParaRPr lang="zh-CN" altLang="en-US" sz="2800" b="1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7" grpId="0"/>
      <p:bldP spid="6042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644140" y="1401445"/>
            <a:ext cx="3855720" cy="119888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7200" b="1">
                <a:ln w="25400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Times New Roman" panose="02020603050405020304" pitchFamily="18" charset="0"/>
              </a:rPr>
              <a:t>杞人忧天</a:t>
            </a:r>
            <a:endParaRPr lang="zh-CN" altLang="zh-CN" sz="7200" b="1">
              <a:ln w="25400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60418" name="图片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01863" y="2701925"/>
            <a:ext cx="4740275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31800" y="134938"/>
            <a:ext cx="2749550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课堂·导入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占位符 52225"/>
          <p:cNvSpPr>
            <a:spLocks noGrp="1"/>
          </p:cNvSpPr>
          <p:nvPr/>
        </p:nvSpPr>
        <p:spPr bwMode="auto">
          <a:xfrm>
            <a:off x="4130675" y="1400175"/>
            <a:ext cx="4984750" cy="45434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en-US" altLang="zh-CN" sz="3200">
                <a:latin typeface="Franklin Gothic Book" charset="0"/>
                <a:ea typeface="华文楷体" panose="02000000000000000000" pitchFamily="2" charset="-122"/>
              </a:rPr>
              <a:t>   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列子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，相传战国郑国人</a:t>
            </a:r>
            <a:r>
              <a:rPr lang="zh-CN" altLang="en-US" sz="3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列御寇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著。</a:t>
            </a:r>
            <a:endParaRPr lang="zh-CN" altLang="en-US" sz="3200" b="1">
              <a:solidFill>
                <a:srgbClr val="3366FF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列子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的内容多为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民间故事、寓言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神话传说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。内有很多脍炙人口而又有教育意义的故事，如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儿童辩日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纪昌学射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愚公移山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 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杞人忧天</a:t>
            </a:r>
            <a:r>
              <a:rPr lang="en-US" altLang="zh-CN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>
                <a:solidFill>
                  <a:srgbClr val="3366FF"/>
                </a:solidFill>
                <a:latin typeface="楷体_GB2312" pitchFamily="49" charset="-122"/>
                <a:ea typeface="楷体_GB2312" pitchFamily="49" charset="-122"/>
              </a:rPr>
              <a:t>等，都是很有价值的文学遗产。</a:t>
            </a:r>
            <a:r>
              <a:rPr lang="zh-CN" altLang="en-US" sz="400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000">
              <a:latin typeface="楷体_GB2312" pitchFamily="49" charset="-122"/>
              <a:ea typeface="楷体_GB2312" pitchFamily="49" charset="-12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SzPct val="90000"/>
            </a:pPr>
            <a:endParaRPr lang="zh-CN" altLang="en-US" sz="40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2" name="矩形 52229"/>
          <p:cNvSpPr>
            <a:spLocks noChangeArrowheads="1"/>
          </p:cNvSpPr>
          <p:nvPr/>
        </p:nvSpPr>
        <p:spPr bwMode="auto">
          <a:xfrm>
            <a:off x="4479925" y="3308350"/>
            <a:ext cx="309563" cy="10445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en-US" altLang="zh-CN">
              <a:solidFill>
                <a:schemeClr val="tx2"/>
              </a:solidFill>
              <a:ea typeface="宋体" panose="02010600030101010101" pitchFamily="2" charset="-122"/>
            </a:endParaRPr>
          </a:p>
          <a:p>
            <a:endParaRPr lang="en-US" altLang="zh-CN" sz="4400">
              <a:solidFill>
                <a:schemeClr val="tx2"/>
              </a:solidFill>
              <a:ea typeface="宋体" panose="02010600030101010101" pitchFamily="2" charset="-122"/>
            </a:endParaRPr>
          </a:p>
        </p:txBody>
      </p:sp>
      <p:pic>
        <p:nvPicPr>
          <p:cNvPr id="52232" name="图片 52231" descr="列子_图层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50825" y="1125538"/>
            <a:ext cx="4176713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作品·介绍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文本框 91137"/>
          <p:cNvSpPr txBox="1">
            <a:spLocks noChangeArrowheads="1"/>
          </p:cNvSpPr>
          <p:nvPr/>
        </p:nvSpPr>
        <p:spPr bwMode="auto">
          <a:xfrm>
            <a:off x="990600" y="620713"/>
            <a:ext cx="91440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ea typeface="宋体" panose="02010600030101010101" pitchFamily="2" charset="-122"/>
              </a:rPr>
              <a:t>　　</a:t>
            </a:r>
            <a:r>
              <a:rPr lang="zh-CN" altLang="en-US" b="1">
                <a:ea typeface="宋体" panose="02010600030101010101" pitchFamily="2" charset="-122"/>
              </a:rPr>
              <a:t>杞国有人忧天地</a:t>
            </a:r>
            <a:r>
              <a:rPr lang="zh-CN" altLang="en-US" sz="3600" b="1">
                <a:solidFill>
                  <a:srgbClr val="FF0066"/>
                </a:solidFill>
                <a:ea typeface="宋体" panose="02010600030101010101" pitchFamily="2" charset="-122"/>
              </a:rPr>
              <a:t>崩</a:t>
            </a:r>
            <a:r>
              <a:rPr lang="zh-CN" altLang="en-US" b="1">
                <a:ea typeface="宋体" panose="02010600030101010101" pitchFamily="2" charset="-122"/>
              </a:rPr>
              <a:t>坠，身亡所寄，废寝食者。又有忧彼之所忧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2466" name="文本框 91140"/>
          <p:cNvSpPr txBox="1">
            <a:spLocks noChangeArrowheads="1"/>
          </p:cNvSpPr>
          <p:nvPr/>
        </p:nvSpPr>
        <p:spPr bwMode="auto">
          <a:xfrm>
            <a:off x="990600" y="1628775"/>
            <a:ext cx="91440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者，因往晓之，曰：“天，积气耳，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处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气。若屈伸呼吸，终日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2467" name="文本框 91142"/>
          <p:cNvSpPr txBox="1">
            <a:spLocks noChangeArrowheads="1"/>
          </p:cNvSpPr>
          <p:nvPr/>
        </p:nvSpPr>
        <p:spPr bwMode="auto">
          <a:xfrm>
            <a:off x="990600" y="2349500"/>
            <a:ext cx="70770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在天中行止，奈何忧崩坠乎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其人曰：“天果积气，日月星</a:t>
            </a:r>
            <a:r>
              <a:rPr lang="zh-CN" altLang="en-US" sz="3600" b="1">
                <a:solidFill>
                  <a:srgbClr val="FF0066"/>
                </a:solidFill>
                <a:ea typeface="宋体" panose="02010600030101010101" pitchFamily="2" charset="-122"/>
              </a:rPr>
              <a:t>宿</a:t>
            </a:r>
            <a:r>
              <a:rPr lang="zh-CN" altLang="en-US" b="1">
                <a:ea typeface="宋体" panose="02010600030101010101" pitchFamily="2" charset="-122"/>
              </a:rPr>
              <a:t>，不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2468" name="文本框 91143"/>
          <p:cNvSpPr txBox="1">
            <a:spLocks noChangeArrowheads="1"/>
          </p:cNvSpPr>
          <p:nvPr/>
        </p:nvSpPr>
        <p:spPr bwMode="auto">
          <a:xfrm>
            <a:off x="990600" y="3198813"/>
            <a:ext cx="7127875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当坠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耶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晓之者曰：“日月星宿，亦积气中之有光耀者，只使坠，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2469" name="文本框 91145"/>
          <p:cNvSpPr txBox="1">
            <a:spLocks noChangeArrowheads="1"/>
          </p:cNvSpPr>
          <p:nvPr/>
        </p:nvSpPr>
        <p:spPr bwMode="auto">
          <a:xfrm>
            <a:off x="990600" y="4278313"/>
            <a:ext cx="71120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亦不能有所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中</a:t>
            </a:r>
            <a:r>
              <a:rPr lang="zh-CN" altLang="en-US" b="1">
                <a:ea typeface="宋体" panose="02010600030101010101" pitchFamily="2" charset="-122"/>
              </a:rPr>
              <a:t>伤。”其人曰：“奈地坏何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晓者曰：“地，积块耳，</a:t>
            </a:r>
            <a:endParaRPr lang="zh-CN" altLang="en-US" b="1" u="sng">
              <a:ea typeface="宋体" panose="02010600030101010101" pitchFamily="2" charset="-122"/>
            </a:endParaRPr>
          </a:p>
        </p:txBody>
      </p:sp>
      <p:sp>
        <p:nvSpPr>
          <p:cNvPr id="62470" name="文本框 91148"/>
          <p:cNvSpPr txBox="1">
            <a:spLocks noChangeArrowheads="1"/>
          </p:cNvSpPr>
          <p:nvPr/>
        </p:nvSpPr>
        <p:spPr bwMode="auto">
          <a:xfrm>
            <a:off x="990600" y="5307013"/>
            <a:ext cx="723741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充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塞</a:t>
            </a:r>
            <a:r>
              <a:rPr lang="zh-CN" altLang="en-US" b="1">
                <a:ea typeface="宋体" panose="02010600030101010101" pitchFamily="2" charset="-122"/>
              </a:rPr>
              <a:t>四虚，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处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块。若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躇</a:t>
            </a:r>
            <a:r>
              <a:rPr lang="zh-CN" altLang="en-US" b="1">
                <a:ea typeface="宋体" panose="02010600030101010101" pitchFamily="2" charset="-122"/>
              </a:rPr>
              <a:t>步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跐</a:t>
            </a:r>
            <a:r>
              <a:rPr lang="zh-CN" altLang="en-US" b="1">
                <a:ea typeface="宋体" panose="02010600030101010101" pitchFamily="2" charset="-122"/>
              </a:rPr>
              <a:t>蹈，终日在地上行止，奈何忧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2471" name="文本框 91151"/>
          <p:cNvSpPr txBox="1">
            <a:spLocks noChangeArrowheads="1"/>
          </p:cNvSpPr>
          <p:nvPr/>
        </p:nvSpPr>
        <p:spPr bwMode="auto">
          <a:xfrm>
            <a:off x="990600" y="6170613"/>
            <a:ext cx="4829175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其坏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其人</a:t>
            </a:r>
            <a:r>
              <a:rPr lang="zh-CN" altLang="en-US" sz="4000" b="1">
                <a:solidFill>
                  <a:srgbClr val="FF0066"/>
                </a:solidFill>
                <a:ea typeface="宋体" panose="02010600030101010101" pitchFamily="2" charset="-122"/>
              </a:rPr>
              <a:t>舍</a:t>
            </a:r>
            <a:r>
              <a:rPr lang="zh-CN" altLang="en-US" b="1">
                <a:ea typeface="宋体" panose="02010600030101010101" pitchFamily="2" charset="-122"/>
              </a:rPr>
              <a:t>然大喜，晓之者亦舍然大喜。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91156" name="矩形 91155"/>
          <p:cNvSpPr>
            <a:spLocks noChangeArrowheads="1"/>
          </p:cNvSpPr>
          <p:nvPr/>
        </p:nvSpPr>
        <p:spPr bwMode="auto">
          <a:xfrm>
            <a:off x="2003425" y="5667375"/>
            <a:ext cx="935038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660033"/>
                </a:solidFill>
                <a:ea typeface="宋体" panose="02010600030101010101" pitchFamily="2" charset="-122"/>
              </a:rPr>
              <a:t>sh</a:t>
            </a:r>
            <a:r>
              <a:rPr lang="en-US" altLang="zh-CN" sz="4000" b="1">
                <a:solidFill>
                  <a:srgbClr val="FF0000"/>
                </a:solidFill>
              </a:rPr>
              <a:t>ì</a:t>
            </a: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91157" name="矩形 91156"/>
          <p:cNvSpPr>
            <a:spLocks noChangeArrowheads="1"/>
          </p:cNvSpPr>
          <p:nvPr/>
        </p:nvSpPr>
        <p:spPr bwMode="auto">
          <a:xfrm>
            <a:off x="1714500" y="3716338"/>
            <a:ext cx="1512888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zh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ò</a:t>
            </a:r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ng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58" name="矩形 91157"/>
          <p:cNvSpPr>
            <a:spLocks noChangeArrowheads="1"/>
          </p:cNvSpPr>
          <p:nvPr/>
        </p:nvSpPr>
        <p:spPr bwMode="auto">
          <a:xfrm>
            <a:off x="6746875" y="1879600"/>
            <a:ext cx="863600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x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iù</a:t>
            </a:r>
            <a:endParaRPr lang="en-US" altLang="zh-CN" sz="40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  <p:sp>
        <p:nvSpPr>
          <p:cNvPr id="91159" name="矩形 91158"/>
          <p:cNvSpPr>
            <a:spLocks noChangeArrowheads="1"/>
          </p:cNvSpPr>
          <p:nvPr/>
        </p:nvSpPr>
        <p:spPr bwMode="auto">
          <a:xfrm>
            <a:off x="3683000" y="4797425"/>
            <a:ext cx="1079500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chú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0" name="矩形 91159"/>
          <p:cNvSpPr>
            <a:spLocks noChangeArrowheads="1"/>
          </p:cNvSpPr>
          <p:nvPr/>
        </p:nvSpPr>
        <p:spPr bwMode="auto">
          <a:xfrm>
            <a:off x="4611688" y="4737100"/>
            <a:ext cx="72072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400" b="1">
                <a:solidFill>
                  <a:srgbClr val="3333FF"/>
                </a:solidFill>
                <a:ea typeface="宋体" panose="02010600030101010101" pitchFamily="2" charset="-122"/>
              </a:rPr>
              <a:t>cǐ</a:t>
            </a:r>
            <a:endParaRPr lang="en-US" altLang="zh-CN" sz="44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1" name="矩形 91160"/>
          <p:cNvSpPr>
            <a:spLocks noChangeArrowheads="1"/>
          </p:cNvSpPr>
          <p:nvPr/>
        </p:nvSpPr>
        <p:spPr bwMode="auto">
          <a:xfrm>
            <a:off x="1387475" y="2708275"/>
            <a:ext cx="790575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y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é</a:t>
            </a:r>
            <a:endParaRPr lang="en-US" altLang="zh-CN" sz="40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  <p:sp>
        <p:nvSpPr>
          <p:cNvPr id="91162" name="矩形 91161"/>
          <p:cNvSpPr>
            <a:spLocks noChangeArrowheads="1"/>
          </p:cNvSpPr>
          <p:nvPr/>
        </p:nvSpPr>
        <p:spPr bwMode="auto">
          <a:xfrm>
            <a:off x="2938463" y="161925"/>
            <a:ext cx="1227137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b</a:t>
            </a:r>
            <a:r>
              <a:rPr lang="en-US" altLang="zh-CN" sz="4000" b="1">
                <a:solidFill>
                  <a:srgbClr val="FF0066"/>
                </a:solidFill>
                <a:ea typeface="宋体" panose="02010600030101010101" pitchFamily="2" charset="-122"/>
              </a:rPr>
              <a:t>ē</a:t>
            </a:r>
            <a:r>
              <a:rPr lang="en-US" altLang="zh-CN" sz="4000" b="1">
                <a:solidFill>
                  <a:srgbClr val="3333FF"/>
                </a:solidFill>
                <a:ea typeface="宋体" panose="02010600030101010101" pitchFamily="2" charset="-122"/>
              </a:rPr>
              <a:t>ng</a:t>
            </a:r>
            <a:endParaRPr lang="en-US" altLang="zh-CN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91164" name="矩形 91163"/>
          <p:cNvSpPr>
            <a:spLocks noChangeArrowheads="1"/>
          </p:cNvSpPr>
          <p:nvPr/>
        </p:nvSpPr>
        <p:spPr bwMode="auto">
          <a:xfrm>
            <a:off x="1314450" y="4724400"/>
            <a:ext cx="83502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4400" b="1">
                <a:solidFill>
                  <a:srgbClr val="3333FF"/>
                </a:solidFill>
                <a:ea typeface="宋体" panose="02010600030101010101" pitchFamily="2" charset="-122"/>
              </a:rPr>
              <a:t>s</a:t>
            </a:r>
            <a:r>
              <a:rPr lang="en-US" altLang="zh-CN" sz="4400" b="1">
                <a:solidFill>
                  <a:srgbClr val="FF0066"/>
                </a:solidFill>
                <a:ea typeface="宋体" panose="02010600030101010101" pitchFamily="2" charset="-122"/>
              </a:rPr>
              <a:t>āi</a:t>
            </a:r>
            <a:endParaRPr lang="en-US" altLang="zh-CN" sz="4400" b="1">
              <a:solidFill>
                <a:srgbClr val="FF0066"/>
              </a:solidFill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整体·感知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1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91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91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91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1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1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1000"/>
                                        <p:tgtEl>
                                          <p:spTgt spid="9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1000"/>
                                        <p:tgtEl>
                                          <p:spTgt spid="91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6" grpId="0"/>
      <p:bldP spid="91157" grpId="0"/>
      <p:bldP spid="91158" grpId="0"/>
      <p:bldP spid="91159" grpId="0"/>
      <p:bldP spid="91160" grpId="0"/>
      <p:bldP spid="91161" grpId="0"/>
      <p:bldP spid="91162" grpId="0"/>
      <p:bldP spid="9116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/>
          </p:cNvSpPr>
          <p:nvPr>
            <p:ph type="body" idx="4294967295"/>
          </p:nvPr>
        </p:nvSpPr>
        <p:spPr>
          <a:xfrm>
            <a:off x="244475" y="893763"/>
            <a:ext cx="8686800" cy="5335587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杞国有人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忧天地崩坠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，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身</a:t>
            </a:r>
            <a:r>
              <a:rPr lang="zh-CN" altLang="en-US" b="1" smtClean="0">
                <a:solidFill>
                  <a:srgbClr val="0000FE"/>
                </a:solidFill>
                <a:ea typeface="宋体" panose="02010600030101010101" pitchFamily="2" charset="-122"/>
              </a:rPr>
              <a:t>亡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所寄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，废寝食者。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rgbClr val="FF0000"/>
                </a:solidFill>
              </a:rPr>
              <a:t>担忧天会会崩塌，地会陷落</a:t>
            </a:r>
            <a:endParaRPr lang="zh-CN" altLang="en-US" smtClean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rgbClr val="FF0000"/>
                </a:solidFill>
              </a:rPr>
              <a:t>自己无处容身</a:t>
            </a: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又有忧彼之所忧者，因往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晓之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，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rgbClr val="FF0000"/>
                </a:solidFill>
              </a:rPr>
              <a:t>                                             开导他</a:t>
            </a:r>
            <a:r>
              <a:rPr lang="zh-CN" altLang="en-US" smtClean="0">
                <a:solidFill>
                  <a:schemeClr val="tx1"/>
                </a:solidFill>
              </a:rPr>
              <a:t> </a:t>
            </a:r>
            <a:endParaRPr lang="zh-CN" altLang="en-US" smtClean="0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ea typeface="宋体" panose="02010600030101010101" pitchFamily="2" charset="-122"/>
              </a:rPr>
              <a:t>翻译：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杞国有个人担忧天会崩塌地会陷落，自己无处容身，以致于整天睡不好觉，吃不下饭。另外又有个人为这个杞国人的担心而担心，就去开导他，</a:t>
            </a:r>
            <a:r>
              <a:rPr lang="zh-CN" altLang="en-US" smtClean="0">
                <a:ea typeface="宋体" panose="02010600030101010101" pitchFamily="2" charset="-122"/>
              </a:rPr>
              <a:t>                                              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149350"/>
            <a:ext cx="8686800" cy="4930775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曰：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天，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积气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耳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，亡处亡气，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若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屈伸呼吸，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</a:rPr>
              <a:t>                           </a:t>
            </a:r>
            <a:r>
              <a:rPr lang="zh-CN" altLang="en-US" b="1" smtClean="0">
                <a:solidFill>
                  <a:srgbClr val="FF0000"/>
                </a:solidFill>
              </a:rPr>
              <a:t>罢了</a:t>
            </a: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终日在天中行止，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奈何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忧崩坠乎</a:t>
            </a:r>
            <a:r>
              <a:rPr lang="en-US" altLang="zh-CN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endParaRPr lang="en-US" altLang="zh-CN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</a:rPr>
              <a:t>翻译：</a:t>
            </a:r>
            <a:r>
              <a:rPr lang="zh-CN" altLang="en-US" b="1" smtClean="0">
                <a:solidFill>
                  <a:srgbClr val="FF0000"/>
                </a:solidFill>
              </a:rPr>
              <a:t>“天，不过是积聚的气体罢了，没有一个地方没有气的。你一举一动，一呼一吸，整天都在天空里活动，为何还担心天会塌下来呢？”</a:t>
            </a:r>
            <a:endParaRPr lang="zh-CN" altLang="en-US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955675"/>
            <a:ext cx="8686800" cy="51244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其人曰：“天果积气，日月星宿，不当坠</a:t>
            </a:r>
            <a:r>
              <a:rPr lang="zh-CN" altLang="en-US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耶</a:t>
            </a:r>
            <a:r>
              <a:rPr lang="en-US" altLang="zh-CN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endParaRPr lang="en-US" altLang="zh-CN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</a:rPr>
              <a:t>                                                                     </a:t>
            </a:r>
            <a:r>
              <a:rPr lang="zh-CN" altLang="en-US" b="1" smtClean="0">
                <a:solidFill>
                  <a:srgbClr val="FF0000"/>
                </a:solidFill>
              </a:rPr>
              <a:t> 吗</a:t>
            </a:r>
            <a:endParaRPr lang="zh-CN" altLang="en-US" b="1" smtClean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晓之者曰：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日月星宿，亦积气中之有光耀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者，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只使</a:t>
            </a:r>
            <a:r>
              <a:rPr lang="zh-CN" altLang="en-US" b="1" smtClean="0">
                <a:solidFill>
                  <a:srgbClr val="3366FF"/>
                </a:solidFill>
                <a:ea typeface="宋体" panose="02010600030101010101" pitchFamily="2" charset="-122"/>
              </a:rPr>
              <a:t>坠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，亦不能有所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中伤</a:t>
            </a: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。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ea typeface="宋体" panose="02010600030101010101" pitchFamily="2" charset="-122"/>
              </a:rPr>
              <a:t>翻译：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那个人说：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天如果真的是积聚的气体，那日月星辰不就会掉下来吗？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开导他的人说：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b="1" smtClean="0">
                <a:solidFill>
                  <a:srgbClr val="FF0000"/>
                </a:solidFill>
                <a:ea typeface="宋体" panose="02010600030101010101" pitchFamily="2" charset="-122"/>
              </a:rPr>
              <a:t>日月星辰也是气积聚的东西中那些能发光的，即使掉下来，也不会有什么伤害。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b="1" smtClean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b="1" smtClean="0">
              <a:solidFill>
                <a:schemeClr val="tx1"/>
              </a:solidFill>
              <a:ea typeface="宋体" panose="02010600030101010101" pitchFamily="2" charset="-122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/>
          </p:cNvSpPr>
          <p:nvPr>
            <p:ph type="body" idx="4294967295"/>
          </p:nvPr>
        </p:nvSpPr>
        <p:spPr>
          <a:xfrm>
            <a:off x="230188" y="865188"/>
            <a:ext cx="86868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其人曰：“</a:t>
            </a:r>
            <a:r>
              <a:rPr lang="zh-CN" altLang="en-US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奈地坏何</a:t>
            </a:r>
            <a:r>
              <a:rPr lang="en-US" altLang="zh-CN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晓者曰：“地积块耳</a:t>
            </a:r>
            <a:endParaRPr lang="zh-CN" altLang="en-US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地陷下去怎么办？</a:t>
            </a:r>
            <a:endParaRPr lang="zh-CN" altLang="en-US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充塞</a:t>
            </a:r>
            <a:r>
              <a:rPr lang="zh-CN" altLang="en-US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四虚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，亡处亡块。若</a:t>
            </a:r>
            <a:r>
              <a:rPr lang="zh-CN" altLang="en-US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躇步</a:t>
            </a:r>
            <a:r>
              <a:rPr lang="zh-CN" altLang="en-US" b="1" smtClean="0">
                <a:solidFill>
                  <a:srgbClr val="3333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跐</a:t>
            </a:r>
            <a:r>
              <a:rPr lang="zh-CN" altLang="en-US" b="1" smtClean="0"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蹈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，终日在地上行止，奈何忧其坏</a:t>
            </a:r>
            <a:r>
              <a:rPr lang="en-US" altLang="zh-CN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?”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其人</a:t>
            </a:r>
            <a:r>
              <a:rPr lang="zh-CN" altLang="en-US" b="1" smtClean="0">
                <a:solidFill>
                  <a:srgbClr val="0000FE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舍然</a:t>
            </a: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大喜，晓之者亦舍然大喜。</a:t>
            </a:r>
            <a:endParaRPr lang="zh-CN" altLang="en-US" b="1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zh-CN" altLang="en-US" b="1" u="sng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zh-CN" altLang="en-US" b="1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翻译：</a:t>
            </a:r>
            <a:r>
              <a:rPr lang="zh-CN" altLang="en-US" b="1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那个人又说：“地陷下去怎么办？”开导他的人说：“地不过是堆积的土块罢了，填满了各方的虚空之处，没有一个地方是没有土块的。你踏步行走，整天都在地上活动，怎么还担心地会陷下去呢？”那个杞国人放心了，非常高兴；开导他的人也放心了，非常高兴。</a:t>
            </a:r>
            <a:endParaRPr lang="zh-CN" altLang="en-US" b="1" smtClean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9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49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文本框 58369"/>
          <p:cNvSpPr txBox="1">
            <a:spLocks noChangeArrowheads="1"/>
          </p:cNvSpPr>
          <p:nvPr/>
        </p:nvSpPr>
        <p:spPr bwMode="auto">
          <a:xfrm>
            <a:off x="868363" y="942975"/>
            <a:ext cx="9144000" cy="3984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>
                <a:ea typeface="宋体" panose="02010600030101010101" pitchFamily="2" charset="-122"/>
              </a:rPr>
              <a:t>　　</a:t>
            </a:r>
            <a:r>
              <a:rPr lang="zh-CN" altLang="en-US" b="1">
                <a:ea typeface="宋体" panose="02010600030101010101" pitchFamily="2" charset="-122"/>
              </a:rPr>
              <a:t>杞国有人</a:t>
            </a:r>
            <a:r>
              <a:rPr lang="zh-CN" altLang="en-US" b="1">
                <a:solidFill>
                  <a:srgbClr val="3366FF"/>
                </a:solidFill>
                <a:ea typeface="宋体" panose="02010600030101010101" pitchFamily="2" charset="-122"/>
              </a:rPr>
              <a:t>忧天地崩坠</a:t>
            </a:r>
            <a:r>
              <a:rPr lang="zh-CN" altLang="en-US" b="1">
                <a:ea typeface="宋体" panose="02010600030101010101" pitchFamily="2" charset="-122"/>
              </a:rPr>
              <a:t>，</a:t>
            </a:r>
            <a:r>
              <a:rPr lang="zh-CN" altLang="en-US" b="1">
                <a:solidFill>
                  <a:srgbClr val="3366FF"/>
                </a:solidFill>
                <a:ea typeface="宋体" panose="02010600030101010101" pitchFamily="2" charset="-122"/>
              </a:rPr>
              <a:t>身</a:t>
            </a:r>
            <a:r>
              <a:rPr lang="zh-CN" altLang="en-US" b="1">
                <a:solidFill>
                  <a:srgbClr val="0000FE"/>
                </a:solidFill>
              </a:rPr>
              <a:t>亡</a:t>
            </a:r>
            <a:r>
              <a:rPr lang="zh-CN" altLang="en-US" b="1">
                <a:solidFill>
                  <a:srgbClr val="3366FF"/>
                </a:solidFill>
                <a:ea typeface="宋体" panose="02010600030101010101" pitchFamily="2" charset="-122"/>
              </a:rPr>
              <a:t>所寄</a:t>
            </a:r>
            <a:r>
              <a:rPr lang="zh-CN" altLang="en-US" b="1">
                <a:ea typeface="宋体" panose="02010600030101010101" pitchFamily="2" charset="-122"/>
              </a:rPr>
              <a:t>，废寝食者。又有忧彼之所忧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3490" name="文本框 58370"/>
          <p:cNvSpPr txBox="1">
            <a:spLocks noChangeArrowheads="1"/>
          </p:cNvSpPr>
          <p:nvPr/>
        </p:nvSpPr>
        <p:spPr bwMode="auto">
          <a:xfrm>
            <a:off x="0" y="1446213"/>
            <a:ext cx="4865688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担忧天会会崩塌，地会陷落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58372" name="文本框 58371"/>
          <p:cNvSpPr txBox="1">
            <a:spLocks noChangeArrowheads="1"/>
          </p:cNvSpPr>
          <p:nvPr/>
        </p:nvSpPr>
        <p:spPr bwMode="auto">
          <a:xfrm>
            <a:off x="4576763" y="1374775"/>
            <a:ext cx="263207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自己无处容身</a:t>
            </a:r>
            <a:endParaRPr lang="zh-CN" altLang="en-US" sz="32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63492" name="文本框 58372"/>
          <p:cNvSpPr txBox="1">
            <a:spLocks noChangeArrowheads="1"/>
          </p:cNvSpPr>
          <p:nvPr/>
        </p:nvSpPr>
        <p:spPr bwMode="auto">
          <a:xfrm>
            <a:off x="868363" y="1951038"/>
            <a:ext cx="91440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者，因往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晓之</a:t>
            </a:r>
            <a:r>
              <a:rPr lang="zh-CN" altLang="en-US" b="1">
                <a:ea typeface="宋体" panose="02010600030101010101" pitchFamily="2" charset="-122"/>
              </a:rPr>
              <a:t>，曰：“天，积气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耳</a:t>
            </a:r>
            <a:r>
              <a:rPr lang="zh-CN" altLang="en-US" b="1">
                <a:ea typeface="宋体" panose="02010600030101010101" pitchFamily="2" charset="-122"/>
              </a:rPr>
              <a:t>，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处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气，若屈伸呼吸，终日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58374" name="文本框 58373"/>
          <p:cNvSpPr txBox="1">
            <a:spLocks noChangeArrowheads="1"/>
          </p:cNvSpPr>
          <p:nvPr/>
        </p:nvSpPr>
        <p:spPr bwMode="auto">
          <a:xfrm>
            <a:off x="1624013" y="2309813"/>
            <a:ext cx="14652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开导他</a:t>
            </a:r>
            <a:r>
              <a:rPr lang="zh-CN" altLang="en-US">
                <a:ea typeface="宋体" panose="02010600030101010101" pitchFamily="2" charset="-122"/>
              </a:rPr>
              <a:t> 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63494" name="文本框 58374"/>
          <p:cNvSpPr txBox="1">
            <a:spLocks noChangeArrowheads="1"/>
          </p:cNvSpPr>
          <p:nvPr/>
        </p:nvSpPr>
        <p:spPr bwMode="auto">
          <a:xfrm>
            <a:off x="868363" y="2886075"/>
            <a:ext cx="7078662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在天中行止，</a:t>
            </a:r>
            <a:r>
              <a:rPr lang="zh-CN" altLang="en-US" b="1">
                <a:solidFill>
                  <a:srgbClr val="3366FF"/>
                </a:solidFill>
                <a:ea typeface="宋体" panose="02010600030101010101" pitchFamily="2" charset="-122"/>
              </a:rPr>
              <a:t>奈何</a:t>
            </a:r>
            <a:r>
              <a:rPr lang="zh-CN" altLang="en-US" b="1">
                <a:ea typeface="宋体" panose="02010600030101010101" pitchFamily="2" charset="-122"/>
              </a:rPr>
              <a:t>忧崩坠乎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其人曰：“天果积气，日月星宿，不当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63495" name="文本框 58375"/>
          <p:cNvSpPr txBox="1">
            <a:spLocks noChangeArrowheads="1"/>
          </p:cNvSpPr>
          <p:nvPr/>
        </p:nvSpPr>
        <p:spPr bwMode="auto">
          <a:xfrm>
            <a:off x="868363" y="3692525"/>
            <a:ext cx="72818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坠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耶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晓之者曰：“日月星宿，亦积气中之有光耀者，</a:t>
            </a:r>
            <a:r>
              <a:rPr lang="zh-CN" altLang="en-US" sz="3200" b="1">
                <a:solidFill>
                  <a:srgbClr val="3366FF"/>
                </a:solidFill>
                <a:ea typeface="宋体" panose="02010600030101010101" pitchFamily="2" charset="-122"/>
              </a:rPr>
              <a:t>只使坠</a:t>
            </a:r>
            <a:r>
              <a:rPr lang="zh-CN" altLang="en-US" b="1">
                <a:ea typeface="宋体" panose="02010600030101010101" pitchFamily="2" charset="-122"/>
              </a:rPr>
              <a:t>，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58377" name="文本框 58376"/>
          <p:cNvSpPr txBox="1">
            <a:spLocks noChangeArrowheads="1"/>
          </p:cNvSpPr>
          <p:nvPr/>
        </p:nvSpPr>
        <p:spPr bwMode="auto">
          <a:xfrm>
            <a:off x="6627813" y="4146550"/>
            <a:ext cx="1873250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即使坠落</a:t>
            </a:r>
            <a:r>
              <a:rPr lang="zh-CN" altLang="en-US">
                <a:ea typeface="宋体" panose="02010600030101010101" pitchFamily="2" charset="-122"/>
              </a:rPr>
              <a:t> 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63497" name="文本框 58377"/>
          <p:cNvSpPr txBox="1">
            <a:spLocks noChangeArrowheads="1"/>
          </p:cNvSpPr>
          <p:nvPr/>
        </p:nvSpPr>
        <p:spPr bwMode="auto">
          <a:xfrm>
            <a:off x="868363" y="4614863"/>
            <a:ext cx="74850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亦不能有所</a:t>
            </a:r>
            <a:r>
              <a:rPr lang="zh-CN" altLang="en-US" sz="3200" b="1">
                <a:solidFill>
                  <a:srgbClr val="3366FF"/>
                </a:solidFill>
                <a:ea typeface="宋体" panose="02010600030101010101" pitchFamily="2" charset="-122"/>
              </a:rPr>
              <a:t>中伤</a:t>
            </a:r>
            <a:r>
              <a:rPr lang="zh-CN" altLang="en-US" b="1">
                <a:ea typeface="宋体" panose="02010600030101010101" pitchFamily="2" charset="-122"/>
              </a:rPr>
              <a:t>。”其人曰：“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奈地坏何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晓者曰：“地积块耳</a:t>
            </a:r>
            <a:endParaRPr lang="zh-CN" altLang="en-US" b="1" u="sng">
              <a:ea typeface="宋体" panose="02010600030101010101" pitchFamily="2" charset="-122"/>
            </a:endParaRPr>
          </a:p>
        </p:txBody>
      </p:sp>
      <p:sp>
        <p:nvSpPr>
          <p:cNvPr id="63498" name="文本框 58378"/>
          <p:cNvSpPr txBox="1">
            <a:spLocks noChangeArrowheads="1"/>
          </p:cNvSpPr>
          <p:nvPr/>
        </p:nvSpPr>
        <p:spPr bwMode="auto">
          <a:xfrm>
            <a:off x="1981200" y="5118100"/>
            <a:ext cx="21637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伤害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63499" name="文本框 58379"/>
          <p:cNvSpPr txBox="1">
            <a:spLocks noChangeArrowheads="1"/>
          </p:cNvSpPr>
          <p:nvPr/>
        </p:nvSpPr>
        <p:spPr bwMode="auto">
          <a:xfrm>
            <a:off x="4360863" y="5118100"/>
            <a:ext cx="361315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地陷下去怎么办</a:t>
            </a:r>
            <a:endParaRPr lang="zh-CN" altLang="en-US" sz="32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63500" name="文本框 58380"/>
          <p:cNvSpPr txBox="1">
            <a:spLocks noChangeArrowheads="1"/>
          </p:cNvSpPr>
          <p:nvPr/>
        </p:nvSpPr>
        <p:spPr bwMode="auto">
          <a:xfrm>
            <a:off x="868363" y="5622925"/>
            <a:ext cx="73914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充塞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四虚</a:t>
            </a:r>
            <a:r>
              <a:rPr lang="zh-CN" altLang="en-US" b="1">
                <a:ea typeface="宋体" panose="02010600030101010101" pitchFamily="2" charset="-122"/>
              </a:rPr>
              <a:t>，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处</a:t>
            </a:r>
            <a:r>
              <a:rPr lang="zh-CN" altLang="en-US" b="1"/>
              <a:t>亡</a:t>
            </a:r>
            <a:r>
              <a:rPr lang="zh-CN" altLang="en-US" b="1">
                <a:ea typeface="宋体" panose="02010600030101010101" pitchFamily="2" charset="-122"/>
              </a:rPr>
              <a:t>块。若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躇步</a:t>
            </a:r>
            <a:r>
              <a:rPr lang="zh-CN" altLang="en-US" sz="2800" b="1">
                <a:solidFill>
                  <a:srgbClr val="3333FF"/>
                </a:solidFill>
                <a:ea typeface="宋体" panose="02010600030101010101" pitchFamily="2" charset="-122"/>
              </a:rPr>
              <a:t>跐</a:t>
            </a:r>
            <a:r>
              <a:rPr lang="zh-CN" altLang="en-US" sz="2800" b="1">
                <a:solidFill>
                  <a:srgbClr val="3366FF"/>
                </a:solidFill>
                <a:ea typeface="宋体" panose="02010600030101010101" pitchFamily="2" charset="-122"/>
              </a:rPr>
              <a:t>蹈</a:t>
            </a:r>
            <a:r>
              <a:rPr lang="zh-CN" altLang="en-US" b="1">
                <a:ea typeface="宋体" panose="02010600030101010101" pitchFamily="2" charset="-122"/>
              </a:rPr>
              <a:t>，终日在地上行止，奈何忧其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58382" name="文本框 58381"/>
          <p:cNvSpPr txBox="1">
            <a:spLocks noChangeArrowheads="1"/>
          </p:cNvSpPr>
          <p:nvPr/>
        </p:nvSpPr>
        <p:spPr bwMode="auto">
          <a:xfrm>
            <a:off x="1336675" y="6054725"/>
            <a:ext cx="11017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四方</a:t>
            </a:r>
            <a:r>
              <a:rPr lang="zh-CN" altLang="en-US" sz="3200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  <a:endParaRPr lang="zh-CN" altLang="en-US" sz="32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8383" name="文本框 58382"/>
          <p:cNvSpPr txBox="1">
            <a:spLocks noChangeArrowheads="1"/>
          </p:cNvSpPr>
          <p:nvPr/>
        </p:nvSpPr>
        <p:spPr bwMode="auto">
          <a:xfrm>
            <a:off x="4187825" y="6054725"/>
            <a:ext cx="10572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踩踏</a:t>
            </a:r>
            <a:r>
              <a:rPr lang="zh-CN" altLang="en-US">
                <a:ea typeface="宋体" panose="02010600030101010101" pitchFamily="2" charset="-122"/>
              </a:rPr>
              <a:t> </a:t>
            </a: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63503" name="文本框 58383"/>
          <p:cNvSpPr txBox="1">
            <a:spLocks noChangeArrowheads="1"/>
          </p:cNvSpPr>
          <p:nvPr/>
        </p:nvSpPr>
        <p:spPr bwMode="auto">
          <a:xfrm>
            <a:off x="868363" y="6559550"/>
            <a:ext cx="4319587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ea typeface="宋体" panose="02010600030101010101" pitchFamily="2" charset="-122"/>
              </a:rPr>
              <a:t>坏</a:t>
            </a:r>
            <a:r>
              <a:rPr lang="en-US" altLang="zh-CN" b="1">
                <a:ea typeface="宋体" panose="02010600030101010101" pitchFamily="2" charset="-122"/>
              </a:rPr>
              <a:t>?”</a:t>
            </a:r>
            <a:r>
              <a:rPr lang="zh-CN" altLang="en-US" b="1">
                <a:ea typeface="宋体" panose="02010600030101010101" pitchFamily="2" charset="-122"/>
              </a:rPr>
              <a:t>其人舍然大喜，晓之者亦舍然大喜。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58385" name="文本框 58384"/>
          <p:cNvSpPr txBox="1">
            <a:spLocks noChangeArrowheads="1"/>
          </p:cNvSpPr>
          <p:nvPr/>
        </p:nvSpPr>
        <p:spPr bwMode="auto">
          <a:xfrm>
            <a:off x="2038350" y="3254375"/>
            <a:ext cx="1406525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为什么</a:t>
            </a:r>
            <a:endParaRPr lang="zh-CN" altLang="en-US" sz="32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58386" name="文本框 58385"/>
          <p:cNvSpPr txBox="1">
            <a:spLocks noChangeArrowheads="1"/>
          </p:cNvSpPr>
          <p:nvPr/>
        </p:nvSpPr>
        <p:spPr bwMode="auto">
          <a:xfrm>
            <a:off x="4187825" y="2301875"/>
            <a:ext cx="10001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罢了</a:t>
            </a:r>
            <a:endParaRPr lang="zh-CN" altLang="en-US" sz="32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58387" name="文本框 58386"/>
          <p:cNvSpPr txBox="1">
            <a:spLocks noChangeArrowheads="1"/>
          </p:cNvSpPr>
          <p:nvPr/>
        </p:nvSpPr>
        <p:spPr bwMode="auto">
          <a:xfrm>
            <a:off x="1119188" y="4254500"/>
            <a:ext cx="7921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吗</a:t>
            </a:r>
            <a:endParaRPr lang="zh-CN" altLang="en-US" sz="32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新课·讲解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8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8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8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8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58372" grpId="0"/>
      <p:bldP spid="58374" grpId="0"/>
      <p:bldP spid="58377" grpId="0"/>
      <p:bldP spid="63498" grpId="0"/>
      <p:bldP spid="63499" grpId="0"/>
      <p:bldP spid="58382" grpId="0"/>
      <p:bldP spid="58383" grpId="0"/>
      <p:bldP spid="58385" grpId="0"/>
      <p:bldP spid="58386" grpId="0"/>
      <p:bldP spid="5838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文本框 26627"/>
          <p:cNvSpPr txBox="1">
            <a:spLocks noChangeArrowheads="1"/>
          </p:cNvSpPr>
          <p:nvPr/>
        </p:nvSpPr>
        <p:spPr bwMode="auto">
          <a:xfrm>
            <a:off x="3132138" y="623888"/>
            <a:ext cx="2479675" cy="119856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7200" b="1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寓 意</a:t>
            </a:r>
            <a:endParaRPr lang="zh-CN" altLang="en-US" sz="54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3" name="文本框 26632"/>
          <p:cNvSpPr txBox="1">
            <a:spLocks noChangeArrowheads="1"/>
          </p:cNvSpPr>
          <p:nvPr/>
        </p:nvSpPr>
        <p:spPr bwMode="auto">
          <a:xfrm>
            <a:off x="1044575" y="2344738"/>
            <a:ext cx="2087563" cy="76835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660066"/>
                </a:solidFill>
                <a:ea typeface="黑体" panose="02010609060101010101" pitchFamily="2" charset="-122"/>
              </a:rPr>
              <a:t>成语：</a:t>
            </a:r>
            <a:endParaRPr lang="zh-CN" altLang="en-US" sz="66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6646" name="矩形 26645"/>
          <p:cNvSpPr/>
          <p:nvPr/>
        </p:nvSpPr>
        <p:spPr>
          <a:xfrm>
            <a:off x="123825" y="4478338"/>
            <a:ext cx="8763000" cy="2306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8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itchFamily="2" charset="-122"/>
                <a:cs typeface="+mn-ea"/>
              </a:rPr>
              <a:t>道理：</a:t>
            </a:r>
            <a:r>
              <a:rPr lang="zh-CN" altLang="en-US" sz="4800" dirty="0">
                <a:solidFill>
                  <a:srgbClr val="002060"/>
                </a:solidFill>
                <a:latin typeface="Times New Roman" panose="02020603050405020304" pitchFamily="18" charset="0"/>
                <a:ea typeface="华文行楷" pitchFamily="2" charset="-122"/>
                <a:cs typeface="+mn-ea"/>
              </a:rPr>
              <a:t>我们不应该为没有根据或不必要的担忧而忧虑，应该实事求是地看待事物。</a:t>
            </a:r>
            <a:endParaRPr lang="zh-CN" altLang="en-US" sz="4800" dirty="0">
              <a:solidFill>
                <a:srgbClr val="002060"/>
              </a:solidFill>
              <a:latin typeface="Times New Roman" panose="02020603050405020304" pitchFamily="18" charset="0"/>
              <a:ea typeface="华文行楷" pitchFamily="2" charset="-122"/>
              <a:cs typeface="+mn-ea"/>
            </a:endParaRPr>
          </a:p>
        </p:txBody>
      </p:sp>
      <p:sp>
        <p:nvSpPr>
          <p:cNvPr id="26648" name="矩形 26647"/>
          <p:cNvSpPr>
            <a:spLocks noChangeArrowheads="1"/>
          </p:cNvSpPr>
          <p:nvPr/>
        </p:nvSpPr>
        <p:spPr bwMode="auto">
          <a:xfrm>
            <a:off x="2728913" y="2174875"/>
            <a:ext cx="3551237" cy="1106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  <a:ea typeface="楷体_GB2312" pitchFamily="49" charset="-122"/>
              </a:rPr>
              <a:t>杞人忧天</a:t>
            </a:r>
            <a:endParaRPr lang="zh-CN" altLang="en-US" sz="6600" b="1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6649" name="矩形 26648"/>
          <p:cNvSpPr>
            <a:spLocks noChangeArrowheads="1"/>
          </p:cNvSpPr>
          <p:nvPr/>
        </p:nvSpPr>
        <p:spPr bwMode="auto">
          <a:xfrm>
            <a:off x="123825" y="3500438"/>
            <a:ext cx="8397875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>
                <a:solidFill>
                  <a:srgbClr val="002060"/>
                </a:solidFill>
                <a:ea typeface="华文行楷" pitchFamily="2" charset="-122"/>
              </a:rPr>
              <a:t>比喻没有根据或不必要的担忧</a:t>
            </a:r>
            <a:endParaRPr lang="zh-CN" altLang="en-US" sz="4800">
              <a:solidFill>
                <a:srgbClr val="002060"/>
              </a:solidFill>
              <a:ea typeface="华文行楷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7363" y="120650"/>
            <a:ext cx="2749550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b="1" noProof="1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课堂·小结</a:t>
            </a:r>
            <a:endParaRPr lang="zh-CN" altLang="en-US" sz="2800" b="1" noProof="1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75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6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46" grpId="0"/>
      <p:bldP spid="26648" grpId="0"/>
      <p:bldP spid="26649" grpId="0" build="allAtOnce"/>
    </p:bld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A000120140530A99PPBG">
  <a:themeElements>
    <a:clrScheme name="kso_RED8">
      <a:dk1>
        <a:srgbClr val="4B4D4F"/>
      </a:dk1>
      <a:lt1>
        <a:srgbClr val="FFFFFF"/>
      </a:lt1>
      <a:dk2>
        <a:srgbClr val="3D3F41"/>
      </a:dk2>
      <a:lt2>
        <a:srgbClr val="EEECE1"/>
      </a:lt2>
      <a:accent1>
        <a:srgbClr val="DC5C31"/>
      </a:accent1>
      <a:accent2>
        <a:srgbClr val="EA9B26"/>
      </a:accent2>
      <a:accent3>
        <a:srgbClr val="D36D8D"/>
      </a:accent3>
      <a:accent4>
        <a:srgbClr val="D46E5A"/>
      </a:accent4>
      <a:accent5>
        <a:srgbClr val="FCCF86"/>
      </a:accent5>
      <a:accent6>
        <a:srgbClr val="AA5ED4"/>
      </a:accent6>
      <a:hlink>
        <a:srgbClr val="00B0F0"/>
      </a:hlink>
      <a:folHlink>
        <a:srgbClr val="AFB2B4"/>
      </a:folHlink>
    </a:clrScheme>
    <a:fontScheme name="KSO主题7">
      <a:majorFont>
        <a:latin typeface="Times New Roman"/>
        <a:ea typeface="华文中宋"/>
        <a:cs typeface=""/>
      </a:majorFont>
      <a:minorFont>
        <a:latin typeface="Times New Roman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 smtClean="0">
            <a:latin typeface="方正苏新诗柳楷简体" panose="02000000000000000000" pitchFamily="2" charset="-122"/>
            <a:ea typeface="方正苏新诗柳楷简体" panose="02000000000000000000" pitchFamily="2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4774</Words>
  <Application>WPS 演示</Application>
  <PresentationFormat>全屏显示(4:3)</PresentationFormat>
  <Paragraphs>380</Paragraphs>
  <Slides>37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37</vt:i4>
      </vt:variant>
    </vt:vector>
  </HeadingPairs>
  <TitlesOfParts>
    <vt:vector size="71" baseType="lpstr">
      <vt:lpstr>Arial</vt:lpstr>
      <vt:lpstr>宋体</vt:lpstr>
      <vt:lpstr>Wingdings</vt:lpstr>
      <vt:lpstr>Times New Roman</vt:lpstr>
      <vt:lpstr>幼圆</vt:lpstr>
      <vt:lpstr>微软雅黑</vt:lpstr>
      <vt:lpstr>华文中宋</vt:lpstr>
      <vt:lpstr>Calibri Light</vt:lpstr>
      <vt:lpstr>Franklin Gothic Medium</vt:lpstr>
      <vt:lpstr>隶书</vt:lpstr>
      <vt:lpstr>Wingdings 2</vt:lpstr>
      <vt:lpstr>Wingdings 2</vt:lpstr>
      <vt:lpstr>楷体_GB2312</vt:lpstr>
      <vt:lpstr>华文行楷</vt:lpstr>
      <vt:lpstr>方正舒体</vt:lpstr>
      <vt:lpstr>华文楷体</vt:lpstr>
      <vt:lpstr>华文新魏</vt:lpstr>
      <vt:lpstr>华文琥珀</vt:lpstr>
      <vt:lpstr>+中文正文</vt:lpstr>
      <vt:lpstr>Arial Unicode MS</vt:lpstr>
      <vt:lpstr>Wingdings</vt:lpstr>
      <vt:lpstr>Franklin Gothic Book</vt:lpstr>
      <vt:lpstr>Calibri</vt:lpstr>
      <vt:lpstr>黑体</vt:lpstr>
      <vt:lpstr>华文行楷</vt:lpstr>
      <vt:lpstr>新宋体</vt:lpstr>
      <vt:lpstr>S2G love</vt:lpstr>
      <vt:lpstr>方正启体简体</vt:lpstr>
      <vt:lpstr>方正苏新诗柳楷简体</vt:lpstr>
      <vt:lpstr>A000120140530A99PPBG</vt:lpstr>
      <vt:lpstr>1_自定义设计方案</vt:lpstr>
      <vt:lpstr>2_自定义设计方案</vt:lpstr>
      <vt:lpstr>跋涉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haiyu</cp:lastModifiedBy>
  <cp:revision>36</cp:revision>
  <dcterms:created xsi:type="dcterms:W3CDTF">2015-11-16T01:00:00Z</dcterms:created>
  <dcterms:modified xsi:type="dcterms:W3CDTF">2018-12-17T15:03:54Z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