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1229" r:id="rId3"/>
    <p:sldId id="256" r:id="rId4"/>
    <p:sldId id="1172" r:id="rId5"/>
    <p:sldId id="1173" r:id="rId6"/>
    <p:sldId id="1174" r:id="rId7"/>
    <p:sldId id="1175" r:id="rId8"/>
    <p:sldId id="1176" r:id="rId9"/>
    <p:sldId id="1230" r:id="rId10"/>
    <p:sldId id="1231" r:id="rId11"/>
    <p:sldId id="1213" r:id="rId12"/>
    <p:sldId id="1214" r:id="rId13"/>
    <p:sldId id="1215" r:id="rId14"/>
    <p:sldId id="1216" r:id="rId15"/>
    <p:sldId id="1219" r:id="rId16"/>
    <p:sldId id="1217" r:id="rId17"/>
    <p:sldId id="1218" r:id="rId18"/>
    <p:sldId id="1236" r:id="rId19"/>
    <p:sldId id="1232" r:id="rId20"/>
    <p:sldId id="1233" r:id="rId21"/>
    <p:sldId id="1234" r:id="rId22"/>
    <p:sldId id="1235" r:id="rId23"/>
    <p:sldId id="1220" r:id="rId24"/>
    <p:sldId id="1223" r:id="rId25"/>
    <p:sldId id="1224" r:id="rId26"/>
    <p:sldId id="1225" r:id="rId27"/>
    <p:sldId id="1242" r:id="rId28"/>
    <p:sldId id="1243" r:id="rId29"/>
    <p:sldId id="1226" r:id="rId30"/>
    <p:sldId id="1227" r:id="rId31"/>
    <p:sldId id="1228" r:id="rId32"/>
    <p:sldId id="1241" r:id="rId33"/>
    <p:sldId id="1239" r:id="rId34"/>
    <p:sldId id="1240" r:id="rId35"/>
  </p:sldIdLst>
  <p:sldSz cx="12192000" cy="6858000"/>
  <p:notesSz cx="6858000" cy="9144000"/>
  <p:custDataLst>
    <p:tags r:id="rId3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gs" Target="tags/tag100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5" Type="http://schemas.openxmlformats.org/officeDocument/2006/relationships/image" Target="../media/image37.wmf"/><Relationship Id="rId4" Type="http://schemas.openxmlformats.org/officeDocument/2006/relationships/image" Target="../media/image36.wmf"/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5.vml.rels><?xml version="1.0" encoding="UTF-8" standalone="yes"?>
<Relationships xmlns="http://schemas.openxmlformats.org/package/2006/relationships"><Relationship Id="rId9" Type="http://schemas.openxmlformats.org/officeDocument/2006/relationships/image" Target="../media/image47.wmf"/><Relationship Id="rId8" Type="http://schemas.openxmlformats.org/officeDocument/2006/relationships/image" Target="../media/image46.wmf"/><Relationship Id="rId7" Type="http://schemas.openxmlformats.org/officeDocument/2006/relationships/image" Target="../media/image45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6.vml.rels><?xml version="1.0" encoding="UTF-8" standalone="yes"?>
<Relationships xmlns="http://schemas.openxmlformats.org/package/2006/relationships"><Relationship Id="rId5" Type="http://schemas.openxmlformats.org/officeDocument/2006/relationships/image" Target="../media/image58.wmf"/><Relationship Id="rId4" Type="http://schemas.openxmlformats.org/officeDocument/2006/relationships/image" Target="../media/image56.wmf"/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image" Target="../media/image65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1.xml"/><Relationship Id="rId6" Type="http://schemas.openxmlformats.org/officeDocument/2006/relationships/image" Target="NULL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emf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emf"/><Relationship Id="rId2" Type="http://schemas.openxmlformats.org/officeDocument/2006/relationships/image" Target="../media/image1.jpeg"/><Relationship Id="rId1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e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5.bin"/><Relationship Id="rId3" Type="http://schemas.openxmlformats.org/officeDocument/2006/relationships/image" Target="../media/image17.e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e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20.e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22.e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emf"/><Relationship Id="rId2" Type="http://schemas.openxmlformats.org/officeDocument/2006/relationships/oleObject" Target="../embeddings/oleObject11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5.emf"/><Relationship Id="rId2" Type="http://schemas.openxmlformats.org/officeDocument/2006/relationships/oleObject" Target="../embeddings/oleObject12.bin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0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26.emf"/><Relationship Id="rId2" Type="http://schemas.openxmlformats.org/officeDocument/2006/relationships/oleObject" Target="../embeddings/oleObject13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8.emf"/><Relationship Id="rId2" Type="http://schemas.openxmlformats.org/officeDocument/2006/relationships/oleObject" Target="../embeddings/oleObject15.bin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2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9.emf"/><Relationship Id="rId2" Type="http://schemas.openxmlformats.org/officeDocument/2006/relationships/oleObject" Target="../embeddings/oleObject16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5" Type="http://schemas.openxmlformats.org/officeDocument/2006/relationships/vmlDrawing" Target="../drawings/vmlDrawing13.vml"/><Relationship Id="rId34" Type="http://schemas.openxmlformats.org/officeDocument/2006/relationships/slideLayout" Target="../slideLayouts/slideLayout1.xml"/><Relationship Id="rId33" Type="http://schemas.openxmlformats.org/officeDocument/2006/relationships/image" Target="../media/image32.wmf"/><Relationship Id="rId32" Type="http://schemas.openxmlformats.org/officeDocument/2006/relationships/oleObject" Target="../embeddings/oleObject19.bin"/><Relationship Id="rId31" Type="http://schemas.openxmlformats.org/officeDocument/2006/relationships/tags" Target="../tags/tag28.xml"/><Relationship Id="rId30" Type="http://schemas.openxmlformats.org/officeDocument/2006/relationships/image" Target="../media/image31.wmf"/><Relationship Id="rId3" Type="http://schemas.openxmlformats.org/officeDocument/2006/relationships/tags" Target="../tags/tag4.xml"/><Relationship Id="rId29" Type="http://schemas.openxmlformats.org/officeDocument/2006/relationships/oleObject" Target="../embeddings/oleObject18.bin"/><Relationship Id="rId28" Type="http://schemas.openxmlformats.org/officeDocument/2006/relationships/tags" Target="../tags/tag27.xml"/><Relationship Id="rId27" Type="http://schemas.openxmlformats.org/officeDocument/2006/relationships/image" Target="../media/image30.wmf"/><Relationship Id="rId26" Type="http://schemas.openxmlformats.org/officeDocument/2006/relationships/oleObject" Target="../embeddings/oleObject17.bin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3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34.xml"/><Relationship Id="rId8" Type="http://schemas.openxmlformats.org/officeDocument/2006/relationships/tags" Target="../tags/tag33.xml"/><Relationship Id="rId7" Type="http://schemas.openxmlformats.org/officeDocument/2006/relationships/tags" Target="../tags/tag32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0" Type="http://schemas.openxmlformats.org/officeDocument/2006/relationships/vmlDrawing" Target="../drawings/vmlDrawing14.vml"/><Relationship Id="rId4" Type="http://schemas.openxmlformats.org/officeDocument/2006/relationships/image" Target="../media/image33.wmf"/><Relationship Id="rId39" Type="http://schemas.openxmlformats.org/officeDocument/2006/relationships/slideLayout" Target="../slideLayouts/slideLayout1.xml"/><Relationship Id="rId38" Type="http://schemas.openxmlformats.org/officeDocument/2006/relationships/tags" Target="../tags/tag55.xml"/><Relationship Id="rId37" Type="http://schemas.openxmlformats.org/officeDocument/2006/relationships/image" Target="../media/image37.wmf"/><Relationship Id="rId36" Type="http://schemas.openxmlformats.org/officeDocument/2006/relationships/oleObject" Target="../embeddings/oleObject24.bin"/><Relationship Id="rId35" Type="http://schemas.openxmlformats.org/officeDocument/2006/relationships/tags" Target="../tags/tag54.xml"/><Relationship Id="rId34" Type="http://schemas.openxmlformats.org/officeDocument/2006/relationships/image" Target="../media/image36.wmf"/><Relationship Id="rId33" Type="http://schemas.openxmlformats.org/officeDocument/2006/relationships/oleObject" Target="../embeddings/oleObject23.bin"/><Relationship Id="rId32" Type="http://schemas.openxmlformats.org/officeDocument/2006/relationships/tags" Target="../tags/tag53.xml"/><Relationship Id="rId31" Type="http://schemas.openxmlformats.org/officeDocument/2006/relationships/image" Target="../media/image35.wmf"/><Relationship Id="rId30" Type="http://schemas.openxmlformats.org/officeDocument/2006/relationships/oleObject" Target="../embeddings/oleObject22.bin"/><Relationship Id="rId3" Type="http://schemas.openxmlformats.org/officeDocument/2006/relationships/oleObject" Target="../embeddings/oleObject20.bin"/><Relationship Id="rId29" Type="http://schemas.openxmlformats.org/officeDocument/2006/relationships/tags" Target="../tags/tag52.xml"/><Relationship Id="rId28" Type="http://schemas.openxmlformats.org/officeDocument/2006/relationships/image" Target="../media/image34.wmf"/><Relationship Id="rId27" Type="http://schemas.openxmlformats.org/officeDocument/2006/relationships/oleObject" Target="../embeddings/oleObject21.bin"/><Relationship Id="rId26" Type="http://schemas.openxmlformats.org/officeDocument/2006/relationships/tags" Target="../tags/tag51.xml"/><Relationship Id="rId25" Type="http://schemas.openxmlformats.org/officeDocument/2006/relationships/tags" Target="../tags/tag50.xml"/><Relationship Id="rId24" Type="http://schemas.openxmlformats.org/officeDocument/2006/relationships/tags" Target="../tags/tag49.xml"/><Relationship Id="rId23" Type="http://schemas.openxmlformats.org/officeDocument/2006/relationships/tags" Target="../tags/tag48.xml"/><Relationship Id="rId22" Type="http://schemas.openxmlformats.org/officeDocument/2006/relationships/tags" Target="../tags/tag47.xml"/><Relationship Id="rId21" Type="http://schemas.openxmlformats.org/officeDocument/2006/relationships/tags" Target="../tags/tag46.xml"/><Relationship Id="rId20" Type="http://schemas.openxmlformats.org/officeDocument/2006/relationships/tags" Target="../tags/tag45.xml"/><Relationship Id="rId2" Type="http://schemas.openxmlformats.org/officeDocument/2006/relationships/tags" Target="../tags/tag29.xml"/><Relationship Id="rId19" Type="http://schemas.openxmlformats.org/officeDocument/2006/relationships/tags" Target="../tags/tag44.xml"/><Relationship Id="rId18" Type="http://schemas.openxmlformats.org/officeDocument/2006/relationships/tags" Target="../tags/tag43.xml"/><Relationship Id="rId17" Type="http://schemas.openxmlformats.org/officeDocument/2006/relationships/tags" Target="../tags/tag42.xml"/><Relationship Id="rId16" Type="http://schemas.openxmlformats.org/officeDocument/2006/relationships/tags" Target="../tags/tag41.xml"/><Relationship Id="rId15" Type="http://schemas.openxmlformats.org/officeDocument/2006/relationships/tags" Target="../tags/tag40.xml"/><Relationship Id="rId14" Type="http://schemas.openxmlformats.org/officeDocument/2006/relationships/tags" Target="../tags/tag39.xml"/><Relationship Id="rId13" Type="http://schemas.openxmlformats.org/officeDocument/2006/relationships/tags" Target="../tags/tag38.xml"/><Relationship Id="rId12" Type="http://schemas.openxmlformats.org/officeDocument/2006/relationships/tags" Target="../tags/tag37.xml"/><Relationship Id="rId11" Type="http://schemas.openxmlformats.org/officeDocument/2006/relationships/tags" Target="../tags/tag36.xml"/><Relationship Id="rId10" Type="http://schemas.openxmlformats.org/officeDocument/2006/relationships/tags" Target="../tags/tag35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60.xml"/><Relationship Id="rId8" Type="http://schemas.openxmlformats.org/officeDocument/2006/relationships/image" Target="../media/image39.wmf"/><Relationship Id="rId7" Type="http://schemas.openxmlformats.org/officeDocument/2006/relationships/oleObject" Target="../embeddings/oleObject25.bin"/><Relationship Id="rId6" Type="http://schemas.openxmlformats.org/officeDocument/2006/relationships/tags" Target="../tags/tag59.xml"/><Relationship Id="rId56" Type="http://schemas.openxmlformats.org/officeDocument/2006/relationships/vmlDrawing" Target="../drawings/vmlDrawing15.vml"/><Relationship Id="rId55" Type="http://schemas.openxmlformats.org/officeDocument/2006/relationships/slideLayout" Target="../slideLayouts/slideLayout1.xml"/><Relationship Id="rId54" Type="http://schemas.openxmlformats.org/officeDocument/2006/relationships/image" Target="../media/image52.png"/><Relationship Id="rId53" Type="http://schemas.openxmlformats.org/officeDocument/2006/relationships/tags" Target="../tags/tag84.xml"/><Relationship Id="rId52" Type="http://schemas.openxmlformats.org/officeDocument/2006/relationships/tags" Target="../tags/tag83.xml"/><Relationship Id="rId51" Type="http://schemas.openxmlformats.org/officeDocument/2006/relationships/image" Target="../media/image51.png"/><Relationship Id="rId50" Type="http://schemas.openxmlformats.org/officeDocument/2006/relationships/tags" Target="../tags/tag82.xml"/><Relationship Id="rId5" Type="http://schemas.openxmlformats.org/officeDocument/2006/relationships/tags" Target="../tags/tag58.xml"/><Relationship Id="rId49" Type="http://schemas.openxmlformats.org/officeDocument/2006/relationships/tags" Target="../tags/tag81.xml"/><Relationship Id="rId48" Type="http://schemas.openxmlformats.org/officeDocument/2006/relationships/image" Target="../media/image50.png"/><Relationship Id="rId47" Type="http://schemas.openxmlformats.org/officeDocument/2006/relationships/tags" Target="../tags/tag80.xml"/><Relationship Id="rId46" Type="http://schemas.openxmlformats.org/officeDocument/2006/relationships/tags" Target="../tags/tag79.xml"/><Relationship Id="rId45" Type="http://schemas.openxmlformats.org/officeDocument/2006/relationships/image" Target="../media/image49.png"/><Relationship Id="rId44" Type="http://schemas.openxmlformats.org/officeDocument/2006/relationships/tags" Target="../tags/tag78.xml"/><Relationship Id="rId43" Type="http://schemas.openxmlformats.org/officeDocument/2006/relationships/tags" Target="../tags/tag77.xml"/><Relationship Id="rId42" Type="http://schemas.openxmlformats.org/officeDocument/2006/relationships/image" Target="../media/image48.png"/><Relationship Id="rId41" Type="http://schemas.openxmlformats.org/officeDocument/2006/relationships/tags" Target="../tags/tag76.xml"/><Relationship Id="rId40" Type="http://schemas.openxmlformats.org/officeDocument/2006/relationships/tags" Target="../tags/tag75.xml"/><Relationship Id="rId4" Type="http://schemas.openxmlformats.org/officeDocument/2006/relationships/image" Target="../media/image38.png"/><Relationship Id="rId39" Type="http://schemas.openxmlformats.org/officeDocument/2006/relationships/tags" Target="../tags/tag74.xml"/><Relationship Id="rId38" Type="http://schemas.openxmlformats.org/officeDocument/2006/relationships/tags" Target="../tags/tag73.xml"/><Relationship Id="rId37" Type="http://schemas.openxmlformats.org/officeDocument/2006/relationships/tags" Target="../tags/tag72.xml"/><Relationship Id="rId36" Type="http://schemas.openxmlformats.org/officeDocument/2006/relationships/tags" Target="../tags/tag71.xml"/><Relationship Id="rId35" Type="http://schemas.openxmlformats.org/officeDocument/2006/relationships/tags" Target="../tags/tag70.xml"/><Relationship Id="rId34" Type="http://schemas.openxmlformats.org/officeDocument/2006/relationships/tags" Target="../tags/tag69.xml"/><Relationship Id="rId33" Type="http://schemas.openxmlformats.org/officeDocument/2006/relationships/tags" Target="../tags/tag68.xml"/><Relationship Id="rId32" Type="http://schemas.openxmlformats.org/officeDocument/2006/relationships/image" Target="../media/image47.wmf"/><Relationship Id="rId31" Type="http://schemas.openxmlformats.org/officeDocument/2006/relationships/oleObject" Target="../embeddings/oleObject33.bin"/><Relationship Id="rId30" Type="http://schemas.openxmlformats.org/officeDocument/2006/relationships/tags" Target="../tags/tag67.xml"/><Relationship Id="rId3" Type="http://schemas.openxmlformats.org/officeDocument/2006/relationships/tags" Target="../tags/tag57.xml"/><Relationship Id="rId29" Type="http://schemas.openxmlformats.org/officeDocument/2006/relationships/image" Target="../media/image46.wmf"/><Relationship Id="rId28" Type="http://schemas.openxmlformats.org/officeDocument/2006/relationships/oleObject" Target="../embeddings/oleObject32.bin"/><Relationship Id="rId27" Type="http://schemas.openxmlformats.org/officeDocument/2006/relationships/tags" Target="../tags/tag66.xml"/><Relationship Id="rId26" Type="http://schemas.openxmlformats.org/officeDocument/2006/relationships/image" Target="../media/image45.wmf"/><Relationship Id="rId25" Type="http://schemas.openxmlformats.org/officeDocument/2006/relationships/oleObject" Target="../embeddings/oleObject31.bin"/><Relationship Id="rId24" Type="http://schemas.openxmlformats.org/officeDocument/2006/relationships/tags" Target="../tags/tag65.xml"/><Relationship Id="rId23" Type="http://schemas.openxmlformats.org/officeDocument/2006/relationships/image" Target="../media/image44.wmf"/><Relationship Id="rId22" Type="http://schemas.openxmlformats.org/officeDocument/2006/relationships/oleObject" Target="../embeddings/oleObject30.bin"/><Relationship Id="rId21" Type="http://schemas.openxmlformats.org/officeDocument/2006/relationships/tags" Target="../tags/tag64.xml"/><Relationship Id="rId20" Type="http://schemas.openxmlformats.org/officeDocument/2006/relationships/image" Target="../media/image43.wmf"/><Relationship Id="rId2" Type="http://schemas.openxmlformats.org/officeDocument/2006/relationships/tags" Target="../tags/tag56.xml"/><Relationship Id="rId19" Type="http://schemas.openxmlformats.org/officeDocument/2006/relationships/oleObject" Target="../embeddings/oleObject29.bin"/><Relationship Id="rId18" Type="http://schemas.openxmlformats.org/officeDocument/2006/relationships/tags" Target="../tags/tag63.xml"/><Relationship Id="rId17" Type="http://schemas.openxmlformats.org/officeDocument/2006/relationships/image" Target="../media/image42.wmf"/><Relationship Id="rId16" Type="http://schemas.openxmlformats.org/officeDocument/2006/relationships/oleObject" Target="../embeddings/oleObject28.bin"/><Relationship Id="rId15" Type="http://schemas.openxmlformats.org/officeDocument/2006/relationships/tags" Target="../tags/tag62.xml"/><Relationship Id="rId14" Type="http://schemas.openxmlformats.org/officeDocument/2006/relationships/image" Target="../media/image41.wmf"/><Relationship Id="rId13" Type="http://schemas.openxmlformats.org/officeDocument/2006/relationships/oleObject" Target="../embeddings/oleObject27.bin"/><Relationship Id="rId12" Type="http://schemas.openxmlformats.org/officeDocument/2006/relationships/tags" Target="../tags/tag61.xml"/><Relationship Id="rId11" Type="http://schemas.openxmlformats.org/officeDocument/2006/relationships/image" Target="../media/image40.wmf"/><Relationship Id="rId10" Type="http://schemas.openxmlformats.org/officeDocument/2006/relationships/oleObject" Target="../embeddings/oleObject26.bin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90.xml"/><Relationship Id="rId8" Type="http://schemas.openxmlformats.org/officeDocument/2006/relationships/tags" Target="../tags/tag89.xml"/><Relationship Id="rId7" Type="http://schemas.openxmlformats.org/officeDocument/2006/relationships/tags" Target="../tags/tag88.xml"/><Relationship Id="rId6" Type="http://schemas.openxmlformats.org/officeDocument/2006/relationships/tags" Target="../tags/tag87.xml"/><Relationship Id="rId5" Type="http://schemas.openxmlformats.org/officeDocument/2006/relationships/tags" Target="../tags/tag86.xml"/><Relationship Id="rId4" Type="http://schemas.openxmlformats.org/officeDocument/2006/relationships/image" Target="../media/image53.wmf"/><Relationship Id="rId3" Type="http://schemas.openxmlformats.org/officeDocument/2006/relationships/oleObject" Target="../embeddings/oleObject34.bin"/><Relationship Id="rId29" Type="http://schemas.openxmlformats.org/officeDocument/2006/relationships/vmlDrawing" Target="../drawings/vmlDrawing16.vml"/><Relationship Id="rId28" Type="http://schemas.openxmlformats.org/officeDocument/2006/relationships/slideLayout" Target="../slideLayouts/slideLayout1.xml"/><Relationship Id="rId27" Type="http://schemas.openxmlformats.org/officeDocument/2006/relationships/tags" Target="../tags/tag99.xml"/><Relationship Id="rId26" Type="http://schemas.openxmlformats.org/officeDocument/2006/relationships/image" Target="../media/image58.wmf"/><Relationship Id="rId25" Type="http://schemas.openxmlformats.org/officeDocument/2006/relationships/oleObject" Target="../embeddings/oleObject38.bin"/><Relationship Id="rId24" Type="http://schemas.openxmlformats.org/officeDocument/2006/relationships/tags" Target="../tags/tag98.xml"/><Relationship Id="rId23" Type="http://schemas.openxmlformats.org/officeDocument/2006/relationships/image" Target="../media/image57.png"/><Relationship Id="rId22" Type="http://schemas.openxmlformats.org/officeDocument/2006/relationships/tags" Target="../tags/tag97.xml"/><Relationship Id="rId21" Type="http://schemas.openxmlformats.org/officeDocument/2006/relationships/tags" Target="../tags/tag96.xml"/><Relationship Id="rId20" Type="http://schemas.openxmlformats.org/officeDocument/2006/relationships/tags" Target="../tags/tag95.xml"/><Relationship Id="rId2" Type="http://schemas.openxmlformats.org/officeDocument/2006/relationships/tags" Target="../tags/tag85.xml"/><Relationship Id="rId19" Type="http://schemas.openxmlformats.org/officeDocument/2006/relationships/tags" Target="../tags/tag94.xml"/><Relationship Id="rId18" Type="http://schemas.openxmlformats.org/officeDocument/2006/relationships/image" Target="../media/image56.wmf"/><Relationship Id="rId17" Type="http://schemas.openxmlformats.org/officeDocument/2006/relationships/oleObject" Target="../embeddings/oleObject37.bin"/><Relationship Id="rId16" Type="http://schemas.openxmlformats.org/officeDocument/2006/relationships/tags" Target="../tags/tag93.xml"/><Relationship Id="rId15" Type="http://schemas.openxmlformats.org/officeDocument/2006/relationships/image" Target="../media/image55.wmf"/><Relationship Id="rId14" Type="http://schemas.openxmlformats.org/officeDocument/2006/relationships/oleObject" Target="../embeddings/oleObject36.bin"/><Relationship Id="rId13" Type="http://schemas.openxmlformats.org/officeDocument/2006/relationships/tags" Target="../tags/tag92.xml"/><Relationship Id="rId12" Type="http://schemas.openxmlformats.org/officeDocument/2006/relationships/image" Target="../media/image54.wmf"/><Relationship Id="rId11" Type="http://schemas.openxmlformats.org/officeDocument/2006/relationships/oleObject" Target="../embeddings/oleObject35.bin"/><Relationship Id="rId10" Type="http://schemas.openxmlformats.org/officeDocument/2006/relationships/tags" Target="../tags/tag91.xml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9.emf"/><Relationship Id="rId2" Type="http://schemas.openxmlformats.org/officeDocument/2006/relationships/oleObject" Target="../embeddings/oleObject39.bin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8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1.png"/><Relationship Id="rId3" Type="http://schemas.openxmlformats.org/officeDocument/2006/relationships/image" Target="../media/image60.emf"/><Relationship Id="rId2" Type="http://schemas.openxmlformats.org/officeDocument/2006/relationships/oleObject" Target="../embeddings/oleObject40.bin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2.emf"/><Relationship Id="rId2" Type="http://schemas.openxmlformats.org/officeDocument/2006/relationships/oleObject" Target="../embeddings/oleObject41.bin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0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3.emf"/><Relationship Id="rId2" Type="http://schemas.openxmlformats.org/officeDocument/2006/relationships/oleObject" Target="../embeddings/oleObject42.bin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4.emf"/><Relationship Id="rId2" Type="http://schemas.openxmlformats.org/officeDocument/2006/relationships/oleObject" Target="../embeddings/oleObject43.bin"/><Relationship Id="rId1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6.emf"/><Relationship Id="rId4" Type="http://schemas.openxmlformats.org/officeDocument/2006/relationships/oleObject" Target="../embeddings/oleObject45.bin"/><Relationship Id="rId3" Type="http://schemas.openxmlformats.org/officeDocument/2006/relationships/image" Target="../media/image65.emf"/><Relationship Id="rId2" Type="http://schemas.openxmlformats.org/officeDocument/2006/relationships/oleObject" Target="../embeddings/oleObject44.bin"/><Relationship Id="rId1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3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7.emf"/><Relationship Id="rId2" Type="http://schemas.openxmlformats.org/officeDocument/2006/relationships/oleObject" Target="../embeddings/oleObject46.bin"/><Relationship Id="rId1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8.emf"/><Relationship Id="rId2" Type="http://schemas.openxmlformats.org/officeDocument/2006/relationships/oleObject" Target="../embeddings/oleObject47.bin"/><Relationship Id="rId1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9.emf"/><Relationship Id="rId2" Type="http://schemas.openxmlformats.org/officeDocument/2006/relationships/oleObject" Target="../embeddings/oleObject48.bin"/><Relationship Id="rId1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0.emf"/><Relationship Id="rId2" Type="http://schemas.openxmlformats.org/officeDocument/2006/relationships/oleObject" Target="../embeddings/oleObject49.bin"/><Relationship Id="rId1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07814" name="对象 2807813"/>
          <p:cNvGraphicFramePr/>
          <p:nvPr/>
        </p:nvGraphicFramePr>
        <p:xfrm>
          <a:off x="456565" y="1189038"/>
          <a:ext cx="11052175" cy="447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6276975" imgH="2695575" progId="Word.Document.8">
                  <p:embed/>
                </p:oleObj>
              </mc:Choice>
              <mc:Fallback>
                <p:oleObj name="" r:id="rId2" imgW="6276975" imgH="269557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6565" y="1189038"/>
                        <a:ext cx="11052175" cy="4479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4860" y="1648460"/>
            <a:ext cx="10696575" cy="3519170"/>
          </a:xfrm>
        </p:spPr>
        <p:txBody>
          <a:bodyPr>
            <a:normAutofit/>
          </a:bodyPr>
          <a:lstStyle/>
          <a:p>
            <a:pPr algn="ctr">
              <a:lnSpc>
                <a:spcPct val="130000"/>
              </a:lnSpc>
            </a:pPr>
            <a:r>
              <a:rPr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3.3.2 抛物线的简单几何性质</a:t>
            </a:r>
            <a:r>
              <a:rPr lang="en-US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</a:t>
            </a:r>
            <a:br>
              <a:rPr altLang="zh-CN" b="1">
                <a:latin typeface="黑体" panose="02010609060101010101" charset="-122"/>
                <a:ea typeface="黑体" panose="02010609060101010101" charset="-122"/>
              </a:rPr>
            </a:br>
            <a:endParaRPr lang="zh-CN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l="14950" r="69263"/>
          <a:stretch>
            <a:fillRect/>
          </a:stretch>
        </p:blipFill>
        <p:spPr>
          <a:xfrm>
            <a:off x="4220210" y="3089275"/>
            <a:ext cx="2400935" cy="1150620"/>
          </a:xfrm>
          <a:prstGeom prst="rect">
            <a:avLst/>
          </a:prstGeom>
        </p:spPr>
      </p:pic>
      <p:sp>
        <p:nvSpPr>
          <p:cNvPr id="64515" name="Text Box 3"/>
          <p:cNvSpPr/>
          <p:nvPr/>
        </p:nvSpPr>
        <p:spPr>
          <a:xfrm>
            <a:off x="983298" y="1526540"/>
            <a:ext cx="10225087" cy="1644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rgbClr val="FFFF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设点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B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x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, 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-25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为抛物线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y</a:t>
            </a:r>
            <a:r>
              <a:rPr lang="en-US" altLang="zh-CN" sz="3400" b="1" baseline="3000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＝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px</a:t>
            </a:r>
            <a:r>
              <a:rPr lang="en-US" altLang="ja-JP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en-US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p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＞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0</a:t>
            </a:r>
            <a:r>
              <a:rPr lang="en-US" altLang="ja-JP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)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上两点，且</a:t>
            </a:r>
            <a:r>
              <a:rPr lang="en-US" altLang="zh-CN" sz="3400" b="1" i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zh-CN" altLang="en-US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为过焦点的弦</a:t>
            </a:r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lang="en-US" altLang="zh-CN" sz="3400" b="1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67587" name="Object 7"/>
          <p:cNvGraphicFramePr>
            <a:graphicFrameLocks noChangeAspect="1"/>
          </p:cNvGraphicFramePr>
          <p:nvPr/>
        </p:nvGraphicFramePr>
        <p:xfrm>
          <a:off x="983456" y="4338955"/>
          <a:ext cx="8058150" cy="1792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" name="" r:id="rId3" imgW="2844800" imgH="634365" progId="Equation.3">
                  <p:embed/>
                </p:oleObj>
              </mc:Choice>
              <mc:Fallback>
                <p:oleObj name="" r:id="rId3" imgW="2844800" imgH="634365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lum bright="100000"/>
                      </a:blip>
                      <a:stretch>
                        <a:fillRect/>
                      </a:stretch>
                    </p:blipFill>
                    <p:spPr>
                      <a:xfrm>
                        <a:off x="983456" y="4338955"/>
                        <a:ext cx="8058150" cy="1792605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75000"/>
                        </a:scheme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416685" y="1004570"/>
            <a:ext cx="6096000" cy="770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重要结论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4</a:t>
            </a: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：</a:t>
            </a:r>
            <a:endParaRPr lang="zh-CN" altLang="en-US" sz="3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9121775" y="2346325"/>
            <a:ext cx="2915920" cy="3221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7975" y="1215390"/>
            <a:ext cx="11760200" cy="2225675"/>
          </a:xfrm>
          <a:prstGeom prst="rect">
            <a:avLst/>
          </a:prstGeom>
        </p:spPr>
      </p:pic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2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2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45210" y="1641475"/>
            <a:ext cx="524510" cy="7194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</a:bodyPr>
          <a:p>
            <a:pPr algn="ctr"/>
            <a:r>
              <a:rPr lang="en-US" altLang="zh-CN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B</a:t>
            </a:r>
            <a:endParaRPr lang="en-US" altLang="zh-CN" sz="44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 r="60333"/>
          <a:stretch>
            <a:fillRect/>
          </a:stretch>
        </p:blipFill>
        <p:spPr>
          <a:xfrm>
            <a:off x="5705475" y="362585"/>
            <a:ext cx="4204970" cy="8020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80" y="3081655"/>
            <a:ext cx="9371965" cy="54038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055" y="3644900"/>
            <a:ext cx="9432290" cy="22269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 r:link="rId7"/>
          <a:stretch>
            <a:fillRect/>
          </a:stretch>
        </p:blipFill>
        <p:spPr>
          <a:xfrm>
            <a:off x="9386570" y="1641475"/>
            <a:ext cx="2681605" cy="29629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1565" y="1055370"/>
            <a:ext cx="10286365" cy="4633595"/>
          </a:xfrm>
          <a:prstGeom prst="rect">
            <a:avLst/>
          </a:prstGeom>
        </p:spPr>
      </p:pic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2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2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矩形: 圆角 21"/>
          <p:cNvSpPr/>
          <p:nvPr/>
        </p:nvSpPr>
        <p:spPr>
          <a:xfrm>
            <a:off x="-1905" y="1149350"/>
            <a:ext cx="1093470" cy="8255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巩固练习</a:t>
            </a:r>
            <a:endParaRPr lang="zh-CN" altLang="en-US" sz="24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828405" y="1565910"/>
            <a:ext cx="54991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  <a:endParaRPr lang="en-US" altLang="zh-CN" sz="40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05" y="3967480"/>
            <a:ext cx="9635490" cy="2321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b="4263"/>
          <a:stretch>
            <a:fillRect/>
          </a:stretch>
        </p:blipFill>
        <p:spPr>
          <a:xfrm>
            <a:off x="5219065" y="1165860"/>
            <a:ext cx="5253990" cy="561848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367665" y="1807210"/>
            <a:ext cx="54705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ea typeface="宋体" panose="02010600030101010101" pitchFamily="2" charset="-122"/>
              </a:rPr>
              <a:t>以弦</a:t>
            </a:r>
            <a:r>
              <a:rPr lang="en-US" sz="2800" b="1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sz="2800" b="1">
                <a:ea typeface="宋体" panose="02010600030101010101" pitchFamily="2" charset="-122"/>
              </a:rPr>
              <a:t>为直径的圆与准线相切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265" y="2439670"/>
            <a:ext cx="1830070" cy="9372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25" y="3746500"/>
            <a:ext cx="5174012" cy="504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rcRect t="8795" r="4177" b="8916"/>
          <a:stretch>
            <a:fillRect/>
          </a:stretch>
        </p:blipFill>
        <p:spPr>
          <a:xfrm>
            <a:off x="469265" y="4808220"/>
            <a:ext cx="1515110" cy="43370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065" y="5346700"/>
            <a:ext cx="5250180" cy="12896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357505" y="861695"/>
            <a:ext cx="11355705" cy="551561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4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280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直线与抛物线的位置关系</a:t>
            </a:r>
            <a:endParaRPr lang="zh-CN" altLang="zh-CN" sz="2800">
              <a:solidFill>
                <a:srgbClr val="000000"/>
              </a:solidFill>
              <a:highlight>
                <a:srgbClr val="FFFF00"/>
              </a:highlight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设直线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y=kx+m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抛物线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px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p&gt;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0),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将直线方程与抛物线方程联立整理成关于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的方程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2(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km-p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x+m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≠0,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 i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Δ&gt;</a:t>
            </a:r>
            <a:r>
              <a:rPr lang="en-US" altLang="zh-CN" sz="28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直线与抛物线相交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有两个交点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 i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Δ=</a:t>
            </a:r>
            <a:r>
              <a:rPr lang="en-US" altLang="zh-CN" sz="28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直线与抛物线相切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有一个切点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en-US" altLang="zh-CN" sz="2800" i="1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Δ&lt;</a:t>
            </a:r>
            <a:r>
              <a:rPr lang="en-US" altLang="zh-CN" sz="28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时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直线与抛物线相离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没有公共点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Aft>
                <a:spcPct val="0"/>
              </a:spcAft>
              <a:tabLst>
                <a:tab pos="769620" algn="l"/>
                <a:tab pos="1383665" algn="l"/>
                <a:tab pos="1898650" algn="l"/>
                <a:tab pos="2409825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k=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直线与抛物线有一个交点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此时直线平行于抛物线的对称轴或与对称轴重合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因此直线与抛物线有一个公共点是直线与抛物线相切的</a:t>
            </a:r>
            <a:r>
              <a:rPr lang="zh-CN" altLang="zh-CN" sz="28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必要不充分条件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28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50850" name="对象 3150849"/>
          <p:cNvGraphicFramePr/>
          <p:nvPr/>
        </p:nvGraphicFramePr>
        <p:xfrm>
          <a:off x="342900" y="1558290"/>
          <a:ext cx="10927080" cy="3188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6248400" imgH="1828800" progId="Word.Document.8">
                  <p:embed/>
                </p:oleObj>
              </mc:Choice>
              <mc:Fallback>
                <p:oleObj name="" r:id="rId2" imgW="6248400" imgH="182880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2900" y="1558290"/>
                        <a:ext cx="10927080" cy="31889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73378" name="对象 3173377"/>
          <p:cNvGraphicFramePr/>
          <p:nvPr/>
        </p:nvGraphicFramePr>
        <p:xfrm>
          <a:off x="421323" y="1161733"/>
          <a:ext cx="11019790" cy="198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2" imgW="6248400" imgH="1133475" progId="Word.Document.8">
                  <p:embed/>
                </p:oleObj>
              </mc:Choice>
              <mc:Fallback>
                <p:oleObj name="" r:id="rId2" imgW="6248400" imgH="1133475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1323" y="1161733"/>
                        <a:ext cx="11019790" cy="1987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402" name="对象 3174401"/>
          <p:cNvGraphicFramePr/>
          <p:nvPr/>
        </p:nvGraphicFramePr>
        <p:xfrm>
          <a:off x="616268" y="2723516"/>
          <a:ext cx="11019790" cy="4199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4" imgW="6248400" imgH="2771775" progId="Word.Document.8">
                  <p:embed/>
                </p:oleObj>
              </mc:Choice>
              <mc:Fallback>
                <p:oleObj name="" r:id="rId4" imgW="6248400" imgH="2771775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6268" y="2723516"/>
                        <a:ext cx="11019790" cy="41992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4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52898" name="对象 3152897"/>
          <p:cNvGraphicFramePr/>
          <p:nvPr/>
        </p:nvGraphicFramePr>
        <p:xfrm>
          <a:off x="481648" y="1149350"/>
          <a:ext cx="11018520" cy="2806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2" imgW="6257925" imgH="1600200" progId="Word.Document.8">
                  <p:embed/>
                </p:oleObj>
              </mc:Choice>
              <mc:Fallback>
                <p:oleObj name="" r:id="rId2" imgW="6257925" imgH="160020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1648" y="1149350"/>
                        <a:ext cx="11018520" cy="28060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53922" name="对象 3153921"/>
          <p:cNvGraphicFramePr/>
          <p:nvPr/>
        </p:nvGraphicFramePr>
        <p:xfrm>
          <a:off x="758825" y="1037590"/>
          <a:ext cx="9792970" cy="3701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6237605" imgH="3291205" progId="Word.Document.8">
                  <p:embed/>
                </p:oleObj>
              </mc:Choice>
              <mc:Fallback>
                <p:oleObj name="" r:id="rId2" imgW="6237605" imgH="3291205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58825" y="1037590"/>
                        <a:ext cx="9792970" cy="37014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54946" name="对象 3154945"/>
          <p:cNvGraphicFramePr/>
          <p:nvPr/>
        </p:nvGraphicFramePr>
        <p:xfrm>
          <a:off x="753745" y="4396740"/>
          <a:ext cx="9713595" cy="29864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" imgW="6237605" imgH="2590800" progId="Word.Document.8">
                  <p:embed/>
                </p:oleObj>
              </mc:Choice>
              <mc:Fallback>
                <p:oleObj name="" r:id="rId4" imgW="6237605" imgH="259080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3745" y="4396740"/>
                        <a:ext cx="9713595" cy="29864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55970" name="对象 3155969"/>
          <p:cNvGraphicFramePr/>
          <p:nvPr/>
        </p:nvGraphicFramePr>
        <p:xfrm>
          <a:off x="312103" y="1090295"/>
          <a:ext cx="11018520" cy="409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2" imgW="6257925" imgH="2333625" progId="Word.Document.8">
                  <p:embed/>
                </p:oleObj>
              </mc:Choice>
              <mc:Fallback>
                <p:oleObj name="" r:id="rId2" imgW="6257925" imgH="2333625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2103" y="1090295"/>
                        <a:ext cx="11018520" cy="4092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58018" name="对象 3158017"/>
          <p:cNvGraphicFramePr/>
          <p:nvPr/>
        </p:nvGraphicFramePr>
        <p:xfrm>
          <a:off x="312103" y="3107373"/>
          <a:ext cx="11018520" cy="3690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4" imgW="6257925" imgH="2105025" progId="Word.Document.8">
                  <p:embed/>
                </p:oleObj>
              </mc:Choice>
              <mc:Fallback>
                <p:oleObj name="" r:id="rId4" imgW="6257925" imgH="2105025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2103" y="3107373"/>
                        <a:ext cx="11018520" cy="36906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58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58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59042" name="对象 3159041"/>
          <p:cNvGraphicFramePr/>
          <p:nvPr/>
        </p:nvGraphicFramePr>
        <p:xfrm>
          <a:off x="385445" y="1306513"/>
          <a:ext cx="10963275" cy="453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2" imgW="6237605" imgH="2590800" progId="Word.Document.8">
                  <p:embed/>
                </p:oleObj>
              </mc:Choice>
              <mc:Fallback>
                <p:oleObj name="" r:id="rId2" imgW="6237605" imgH="2590800" progId="Word.Document.8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5445" y="1306513"/>
                        <a:ext cx="10963275" cy="453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799070" y="1474470"/>
            <a:ext cx="26727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另法：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61090" name="对象 3161089"/>
          <p:cNvGraphicFramePr/>
          <p:nvPr/>
        </p:nvGraphicFramePr>
        <p:xfrm>
          <a:off x="339725" y="1367473"/>
          <a:ext cx="10963275" cy="453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2" imgW="6237605" imgH="3317240" progId="Word.Document.8">
                  <p:embed/>
                </p:oleObj>
              </mc:Choice>
              <mc:Fallback>
                <p:oleObj name="" r:id="rId2" imgW="6237605" imgH="3317240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9725" y="1367473"/>
                        <a:ext cx="10963275" cy="453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62114" name="对象 3162113"/>
          <p:cNvGraphicFramePr/>
          <p:nvPr/>
        </p:nvGraphicFramePr>
        <p:xfrm>
          <a:off x="296863" y="1149033"/>
          <a:ext cx="11018520" cy="218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2" imgW="6257925" imgH="1247775" progId="Word.Document.8">
                  <p:embed/>
                </p:oleObj>
              </mc:Choice>
              <mc:Fallback>
                <p:oleObj name="" r:id="rId2" imgW="6257925" imgH="1247775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49033"/>
                        <a:ext cx="11018520" cy="21882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63138" name="对象 3163137"/>
          <p:cNvGraphicFramePr/>
          <p:nvPr/>
        </p:nvGraphicFramePr>
        <p:xfrm>
          <a:off x="571500" y="2743835"/>
          <a:ext cx="11018520" cy="3747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4" imgW="6257925" imgH="2524125" progId="Word.Document.8">
                  <p:embed/>
                </p:oleObj>
              </mc:Choice>
              <mc:Fallback>
                <p:oleObj name="" r:id="rId4" imgW="6257925" imgH="2524125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1500" y="2743835"/>
                        <a:ext cx="11018520" cy="37471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6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64162" name="对象 3164161"/>
          <p:cNvGraphicFramePr/>
          <p:nvPr/>
        </p:nvGraphicFramePr>
        <p:xfrm>
          <a:off x="644525" y="1154113"/>
          <a:ext cx="10963275" cy="453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2" imgW="6226810" imgH="2590800" progId="Word.Document.8">
                  <p:embed/>
                </p:oleObj>
              </mc:Choice>
              <mc:Fallback>
                <p:oleObj name="" r:id="rId2" imgW="6226810" imgH="259080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44525" y="1154113"/>
                        <a:ext cx="10963275" cy="453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Rectangle 8"/>
          <p:cNvSpPr/>
          <p:nvPr/>
        </p:nvSpPr>
        <p:spPr>
          <a:xfrm>
            <a:off x="-635" y="1012190"/>
            <a:ext cx="11971020" cy="1770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342900" indent="-342900" algn="just" eaLnBrk="0" hangingPunct="0">
              <a:lnSpc>
                <a:spcPct val="130000"/>
              </a:lnSpc>
              <a:buNone/>
            </a:pPr>
            <a:r>
              <a:rPr lang="en-US" altLang="zh-CN" sz="2800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练习：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抛物线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上有两个定点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分别在对称轴的上下两侧，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F 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为抛物线的焦点，并且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</a:rPr>
              <a:t>|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FA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</a:rPr>
              <a:t>|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</a:rPr>
              <a:t>|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FB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</a:rPr>
              <a:t>|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，在抛物线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AOB 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这段曲线上求一点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P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，使△</a:t>
            </a:r>
            <a:r>
              <a:rPr lang="en-US" altLang="zh-CN" sz="2800" i="1" dirty="0">
                <a:solidFill>
                  <a:schemeClr val="tx1"/>
                </a:solidFill>
                <a:latin typeface="宋体" panose="02010600030101010101" pitchFamily="2" charset="-122"/>
              </a:rPr>
              <a:t>PAB 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</a:rPr>
              <a:t>的面积最大，并求这个最大面积．</a:t>
            </a:r>
            <a:endParaRPr lang="zh-CN" altLang="en-US" sz="2800" dirty="0">
              <a:solidFill>
                <a:schemeClr val="tx1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469001" name="Rectangle 9"/>
          <p:cNvSpPr/>
          <p:nvPr/>
        </p:nvSpPr>
        <p:spPr>
          <a:xfrm>
            <a:off x="554355" y="2765425"/>
            <a:ext cx="10668000" cy="902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 eaLnBrk="0" hangingPunct="0">
              <a:lnSpc>
                <a:spcPct val="110000"/>
              </a:lnSpc>
              <a:buNone/>
            </a:pP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</a:rPr>
              <a:t>【解析】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由已知得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F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(1,0)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，不妨设点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在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轴上方且坐标为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en-US" altLang="zh-CN" sz="2400" b="1" baseline="-30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en-US" altLang="zh-CN" sz="2400" b="1" baseline="-30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endParaRPr lang="zh-CN" altLang="en-US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just" eaLnBrk="0" hangingPunct="0">
              <a:lnSpc>
                <a:spcPct val="110000"/>
              </a:lnSpc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|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FA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|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，得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en-US" altLang="zh-CN" sz="2400" b="1" baseline="-30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＋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en-US" altLang="zh-CN" sz="2400" b="1" baseline="-30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endParaRPr lang="zh-CN" altLang="en-US" sz="2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02" name="Rectangle 8"/>
          <p:cNvSpPr/>
          <p:nvPr/>
        </p:nvSpPr>
        <p:spPr>
          <a:xfrm>
            <a:off x="714375" y="3663950"/>
            <a:ext cx="10699750" cy="497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 eaLnBrk="0" hangingPunct="0">
              <a:lnSpc>
                <a:spcPct val="11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所以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A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(1,2)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，同理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B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(4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，－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4)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，所以直线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AB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的方程为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2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x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＋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y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－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4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＝</a:t>
            </a:r>
            <a:r>
              <a:rPr lang="zh-CN" altLang="en-US" sz="24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0.</a:t>
            </a:r>
            <a:endParaRPr lang="zh-CN" altLang="en-US" sz="2400" b="1" dirty="0">
              <a:solidFill>
                <a:srgbClr val="FF00FF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graphicFrame>
        <p:nvGraphicFramePr>
          <p:cNvPr id="25605" name="Object 11"/>
          <p:cNvGraphicFramePr>
            <a:graphicFrameLocks noChangeAspect="1"/>
          </p:cNvGraphicFramePr>
          <p:nvPr/>
        </p:nvGraphicFramePr>
        <p:xfrm>
          <a:off x="3115945" y="4610735"/>
          <a:ext cx="5135880" cy="2907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2" imgW="8509000" imgH="5676900" progId="Word.Document.8">
                  <p:embed/>
                </p:oleObj>
              </mc:Choice>
              <mc:Fallback>
                <p:oleObj name="" r:id="rId2" imgW="8509000" imgH="5676900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115945" y="4610735"/>
                        <a:ext cx="5135880" cy="2907030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Rectangle 9"/>
          <p:cNvSpPr/>
          <p:nvPr/>
        </p:nvSpPr>
        <p:spPr>
          <a:xfrm>
            <a:off x="860425" y="4161155"/>
            <a:ext cx="10834370" cy="13087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 eaLnBrk="0" hangingPunct="0">
              <a:lnSpc>
                <a:spcPct val="11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设在抛物线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AOB 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这段曲线上任一点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P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x</a:t>
            </a:r>
            <a:r>
              <a:rPr lang="zh-CN" altLang="en-US" sz="2400" b="1" baseline="-250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0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y</a:t>
            </a:r>
            <a:r>
              <a:rPr lang="zh-CN" altLang="en-US" sz="2400" b="1" baseline="-250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0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且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0≤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x</a:t>
            </a:r>
            <a:r>
              <a:rPr lang="zh-CN" altLang="en-US" sz="2400" b="1" baseline="-250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0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≤4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，－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4≤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y</a:t>
            </a:r>
            <a:r>
              <a:rPr lang="zh-CN" altLang="en-US" sz="2400" b="1" baseline="-2500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0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≤2.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则点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P 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到直线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AB</a:t>
            </a:r>
            <a:r>
              <a:rPr lang="zh-CN" altLang="en-US" sz="2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的距离</a:t>
            </a:r>
            <a:endParaRPr lang="zh-CN" altLang="en-US" sz="24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lvl="0" algn="just" eaLnBrk="0" hangingPunct="0">
              <a:lnSpc>
                <a:spcPct val="110000"/>
              </a:lnSpc>
              <a:buClrTx/>
              <a:buSzTx/>
              <a:buFontTx/>
            </a:pPr>
            <a:endParaRPr lang="zh-CN" altLang="en-US" sz="2400" b="1" dirty="0">
              <a:solidFill>
                <a:schemeClr val="tx1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9001" grpId="0"/>
      <p:bldP spid="25602" grpId="0"/>
      <p:bldP spid="2560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46405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586" name="Text Box 12"/>
          <p:cNvSpPr/>
          <p:nvPr>
            <p:custDataLst>
              <p:tags r:id="rId2"/>
            </p:custDataLst>
          </p:nvPr>
        </p:nvSpPr>
        <p:spPr>
          <a:xfrm>
            <a:off x="314960" y="1058545"/>
            <a:ext cx="11718925" cy="953135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3200" b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800" b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sz="2400" b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sz="2000" b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sz="2000" b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【例</a:t>
            </a:r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5</a:t>
            </a:r>
            <a:r>
              <a:rPr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经过抛物线焦点</a:t>
            </a:r>
            <a:r>
              <a:rPr lang="en-US" altLang="zh-CN" sz="2800" b="1" i="1">
                <a:latin typeface="Times New Roman" panose="02020603050405020304" pitchFamily="18" charset="0"/>
              </a:rPr>
              <a:t>F</a:t>
            </a:r>
            <a:r>
              <a:rPr lang="zh-CN" altLang="en-US" sz="2800" b="1">
                <a:latin typeface="Times New Roman" panose="02020603050405020304" pitchFamily="18" charset="0"/>
              </a:rPr>
              <a:t>的直线交抛物线于</a:t>
            </a:r>
            <a:r>
              <a:rPr lang="en-US" altLang="zh-CN" sz="2800" b="1" i="1">
                <a:latin typeface="Times New Roman" panose="02020603050405020304" pitchFamily="18" charset="0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en-US" altLang="zh-CN" sz="2800" b="1" i="1">
                <a:latin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</a:rPr>
              <a:t>两点，经过点</a:t>
            </a:r>
            <a:r>
              <a:rPr lang="en-US" altLang="zh-CN" sz="2800" b="1" i="1">
                <a:latin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</a:rPr>
              <a:t>和抛物线顶点的直线交抛物线的准线于点</a:t>
            </a:r>
            <a:r>
              <a:rPr lang="en-US" altLang="zh-CN" sz="2800" b="1" i="1">
                <a:latin typeface="Times New Roman" panose="02020603050405020304" pitchFamily="18" charset="0"/>
              </a:rPr>
              <a:t>D</a:t>
            </a:r>
            <a:r>
              <a:rPr lang="zh-CN" altLang="en-US" sz="2800" b="1">
                <a:latin typeface="Times New Roman" panose="02020603050405020304" pitchFamily="18" charset="0"/>
              </a:rPr>
              <a:t>，求证：直线</a:t>
            </a:r>
            <a:r>
              <a:rPr lang="en-US" altLang="zh-CN" sz="2800" b="1" i="1">
                <a:latin typeface="Times New Roman" panose="02020603050405020304" pitchFamily="18" charset="0"/>
              </a:rPr>
              <a:t>DB</a:t>
            </a:r>
            <a:r>
              <a:rPr lang="zh-CN" altLang="en-US" sz="2800" b="1">
                <a:latin typeface="Times New Roman" panose="02020603050405020304" pitchFamily="18" charset="0"/>
              </a:rPr>
              <a:t>平行于抛物线的对称轴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4587" name="Text Box 13"/>
          <p:cNvSpPr/>
          <p:nvPr>
            <p:custDataLst>
              <p:tags r:id="rId3"/>
            </p:custDataLst>
          </p:nvPr>
        </p:nvSpPr>
        <p:spPr>
          <a:xfrm>
            <a:off x="533400" y="2004695"/>
            <a:ext cx="8853170" cy="521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rgbClr val="FF33CC"/>
            </a:solidFill>
          </a:ln>
        </p:spPr>
        <p:txBody>
          <a:bodyPr wrap="square">
            <a:spAutoFit/>
          </a:bodyPr>
          <a:lstStyle/>
          <a:p>
            <a:pPr defTabSz="683895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sym typeface="Wingdings" panose="05000000000000000000" pitchFamily="2" charset="2"/>
              </a:rPr>
              <a:t>思路：证明点</a:t>
            </a:r>
            <a:r>
              <a:rPr lang="en-US" altLang="zh-CN" sz="2800" i="1">
                <a:solidFill>
                  <a:srgbClr val="FF0000"/>
                </a:solidFill>
                <a:sym typeface="Wingdings" panose="05000000000000000000" pitchFamily="2" charset="2"/>
              </a:rPr>
              <a:t>D</a:t>
            </a:r>
            <a:r>
              <a:rPr lang="zh-CN" altLang="en-US" sz="2800">
                <a:solidFill>
                  <a:srgbClr val="FF0000"/>
                </a:solidFill>
                <a:sym typeface="Wingdings" panose="05000000000000000000" pitchFamily="2" charset="2"/>
              </a:rPr>
              <a:t>的纵坐标与点</a:t>
            </a:r>
            <a:r>
              <a:rPr lang="en-US" altLang="zh-CN" sz="2800" i="1">
                <a:solidFill>
                  <a:srgbClr val="FF0000"/>
                </a:solidFill>
                <a:sym typeface="Wingdings" panose="05000000000000000000" pitchFamily="2" charset="2"/>
              </a:rPr>
              <a:t>B</a:t>
            </a:r>
            <a:r>
              <a:rPr lang="zh-CN" altLang="en-US" sz="2800">
                <a:solidFill>
                  <a:srgbClr val="FF0000"/>
                </a:solidFill>
                <a:sym typeface="Wingdings" panose="05000000000000000000" pitchFamily="2" charset="2"/>
              </a:rPr>
              <a:t>的纵坐标相等即可</a:t>
            </a:r>
            <a:r>
              <a:rPr lang="en-US" altLang="zh-CN" sz="2800">
                <a:solidFill>
                  <a:srgbClr val="FF0000"/>
                </a:solidFill>
                <a:sym typeface="Wingdings" panose="05000000000000000000" pitchFamily="2" charset="2"/>
              </a:rPr>
              <a:t>.</a:t>
            </a:r>
            <a:endParaRPr lang="zh-CN" altLang="en-US" sz="2800">
              <a:solidFill>
                <a:srgbClr val="FF0000"/>
              </a:solidFill>
            </a:endParaRPr>
          </a:p>
        </p:txBody>
      </p:sp>
      <p:grpSp>
        <p:nvGrpSpPr>
          <p:cNvPr id="2" name="组合 1"/>
          <p:cNvGrpSpPr/>
          <p:nvPr>
            <p:custDataLst>
              <p:tags r:id="rId4"/>
            </p:custDataLst>
          </p:nvPr>
        </p:nvGrpSpPr>
        <p:grpSpPr>
          <a:xfrm>
            <a:off x="8465820" y="2295525"/>
            <a:ext cx="3567430" cy="3456305"/>
            <a:chOff x="7438407" y="2116822"/>
            <a:chExt cx="3719162" cy="3815446"/>
          </a:xfrm>
        </p:grpSpPr>
        <p:sp>
          <p:nvSpPr>
            <p:cNvPr id="38" name="Line 20"/>
            <p:cNvSpPr>
              <a:spLocks noChangeShapeType="1"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7537747" y="2328644"/>
              <a:ext cx="2946640" cy="311658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345"/>
            </a:p>
          </p:txBody>
        </p:sp>
        <p:sp>
          <p:nvSpPr>
            <p:cNvPr id="37" name="Line 20"/>
            <p:cNvSpPr>
              <a:spLocks noChangeShapeType="1"/>
            </p:cNvSpPr>
            <p:nvPr>
              <p:custDataLst>
                <p:tags r:id="rId6"/>
              </p:custDataLst>
            </p:nvPr>
          </p:nvSpPr>
          <p:spPr bwMode="auto">
            <a:xfrm flipH="1" flipV="1">
              <a:off x="7561393" y="4569405"/>
              <a:ext cx="180000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345"/>
            </a:p>
          </p:txBody>
        </p:sp>
        <p:sp>
          <p:nvSpPr>
            <p:cNvPr id="24584" name="Text Box 10"/>
            <p:cNvSpPr/>
            <p:nvPr>
              <p:custDataLst>
                <p:tags r:id="rId7"/>
              </p:custDataLst>
            </p:nvPr>
          </p:nvSpPr>
          <p:spPr>
            <a:xfrm>
              <a:off x="8286659" y="3857042"/>
              <a:ext cx="457200" cy="576207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5pPr>
            </a:lstStyle>
            <a:p>
              <a:pPr mar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O</a:t>
              </a:r>
              <a:endParaRPr lang="en-US" altLang="zh-CN" sz="2800" b="1" i="1">
                <a:latin typeface="Times New Roman" panose="02020603050405020304" pitchFamily="18" charset="0"/>
              </a:endParaRPr>
            </a:p>
          </p:txBody>
        </p:sp>
        <p:grpSp>
          <p:nvGrpSpPr>
            <p:cNvPr id="16" name="Group 5"/>
            <p:cNvGrpSpPr/>
            <p:nvPr>
              <p:custDataLst>
                <p:tags r:id="rId8"/>
              </p:custDataLst>
            </p:nvPr>
          </p:nvGrpSpPr>
          <p:grpSpPr>
            <a:xfrm>
              <a:off x="7438407" y="2116822"/>
              <a:ext cx="3719162" cy="3815446"/>
              <a:chOff x="2907" y="1707"/>
              <a:chExt cx="2611" cy="2614"/>
            </a:xfrm>
          </p:grpSpPr>
          <p:sp>
            <p:nvSpPr>
              <p:cNvPr id="22" name="Freeform 7"/>
              <p:cNvSpPr>
                <a:spLocks noChangeAspect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3773" y="2106"/>
                <a:ext cx="1336" cy="2116"/>
              </a:xfrm>
              <a:custGeom>
                <a:avLst/>
                <a:gdLst>
                  <a:gd name="T0" fmla="*/ 8991 w 515"/>
                  <a:gd name="T1" fmla="*/ 0 h 628"/>
                  <a:gd name="T2" fmla="*/ 8117 w 515"/>
                  <a:gd name="T3" fmla="*/ 613 h 628"/>
                  <a:gd name="T4" fmla="*/ 7282 w 515"/>
                  <a:gd name="T5" fmla="*/ 1179 h 628"/>
                  <a:gd name="T6" fmla="*/ 6493 w 515"/>
                  <a:gd name="T7" fmla="*/ 1793 h 628"/>
                  <a:gd name="T8" fmla="*/ 5762 w 515"/>
                  <a:gd name="T9" fmla="*/ 2406 h 628"/>
                  <a:gd name="T10" fmla="*/ 5061 w 515"/>
                  <a:gd name="T11" fmla="*/ 2985 h 628"/>
                  <a:gd name="T12" fmla="*/ 4415 w 515"/>
                  <a:gd name="T13" fmla="*/ 3599 h 628"/>
                  <a:gd name="T14" fmla="*/ 3808 w 515"/>
                  <a:gd name="T15" fmla="*/ 4212 h 628"/>
                  <a:gd name="T16" fmla="*/ 3251 w 515"/>
                  <a:gd name="T17" fmla="*/ 4781 h 628"/>
                  <a:gd name="T18" fmla="*/ 2726 w 515"/>
                  <a:gd name="T19" fmla="*/ 5391 h 628"/>
                  <a:gd name="T20" fmla="*/ 2254 w 515"/>
                  <a:gd name="T21" fmla="*/ 6004 h 628"/>
                  <a:gd name="T22" fmla="*/ 1831 w 515"/>
                  <a:gd name="T23" fmla="*/ 6618 h 628"/>
                  <a:gd name="T24" fmla="*/ 1448 w 515"/>
                  <a:gd name="T25" fmla="*/ 7187 h 628"/>
                  <a:gd name="T26" fmla="*/ 1097 w 515"/>
                  <a:gd name="T27" fmla="*/ 7800 h 628"/>
                  <a:gd name="T28" fmla="*/ 820 w 515"/>
                  <a:gd name="T29" fmla="*/ 8413 h 628"/>
                  <a:gd name="T30" fmla="*/ 579 w 515"/>
                  <a:gd name="T31" fmla="*/ 8993 h 628"/>
                  <a:gd name="T32" fmla="*/ 363 w 515"/>
                  <a:gd name="T33" fmla="*/ 9606 h 628"/>
                  <a:gd name="T34" fmla="*/ 208 w 515"/>
                  <a:gd name="T35" fmla="*/ 10216 h 628"/>
                  <a:gd name="T36" fmla="*/ 88 w 515"/>
                  <a:gd name="T37" fmla="*/ 10786 h 628"/>
                  <a:gd name="T38" fmla="*/ 34 w 515"/>
                  <a:gd name="T39" fmla="*/ 11399 h 628"/>
                  <a:gd name="T40" fmla="*/ 0 w 515"/>
                  <a:gd name="T41" fmla="*/ 12012 h 628"/>
                  <a:gd name="T42" fmla="*/ 34 w 515"/>
                  <a:gd name="T43" fmla="*/ 12625 h 628"/>
                  <a:gd name="T44" fmla="*/ 88 w 515"/>
                  <a:gd name="T45" fmla="*/ 13191 h 628"/>
                  <a:gd name="T46" fmla="*/ 208 w 515"/>
                  <a:gd name="T47" fmla="*/ 13805 h 628"/>
                  <a:gd name="T48" fmla="*/ 363 w 515"/>
                  <a:gd name="T49" fmla="*/ 14418 h 628"/>
                  <a:gd name="T50" fmla="*/ 558 w 515"/>
                  <a:gd name="T51" fmla="*/ 14997 h 628"/>
                  <a:gd name="T52" fmla="*/ 820 w 515"/>
                  <a:gd name="T53" fmla="*/ 15611 h 628"/>
                  <a:gd name="T54" fmla="*/ 1097 w 515"/>
                  <a:gd name="T55" fmla="*/ 16224 h 628"/>
                  <a:gd name="T56" fmla="*/ 1448 w 515"/>
                  <a:gd name="T57" fmla="*/ 16790 h 628"/>
                  <a:gd name="T58" fmla="*/ 1816 w 515"/>
                  <a:gd name="T59" fmla="*/ 17403 h 628"/>
                  <a:gd name="T60" fmla="*/ 2254 w 515"/>
                  <a:gd name="T61" fmla="*/ 18016 h 628"/>
                  <a:gd name="T62" fmla="*/ 2726 w 515"/>
                  <a:gd name="T63" fmla="*/ 18630 h 628"/>
                  <a:gd name="T64" fmla="*/ 3230 w 515"/>
                  <a:gd name="T65" fmla="*/ 19199 h 628"/>
                  <a:gd name="T66" fmla="*/ 3808 w 515"/>
                  <a:gd name="T67" fmla="*/ 19812 h 628"/>
                  <a:gd name="T68" fmla="*/ 4402 w 515"/>
                  <a:gd name="T69" fmla="*/ 20425 h 628"/>
                  <a:gd name="T70" fmla="*/ 5061 w 515"/>
                  <a:gd name="T71" fmla="*/ 21002 h 628"/>
                  <a:gd name="T72" fmla="*/ 5762 w 515"/>
                  <a:gd name="T73" fmla="*/ 21615 h 628"/>
                  <a:gd name="T74" fmla="*/ 6493 w 515"/>
                  <a:gd name="T75" fmla="*/ 22228 h 628"/>
                  <a:gd name="T76" fmla="*/ 7282 w 515"/>
                  <a:gd name="T77" fmla="*/ 22798 h 628"/>
                  <a:gd name="T78" fmla="*/ 8117 w 515"/>
                  <a:gd name="T79" fmla="*/ 23411 h 628"/>
                  <a:gd name="T80" fmla="*/ 8991 w 515"/>
                  <a:gd name="T81" fmla="*/ 24024 h 62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515" h="628">
                    <a:moveTo>
                      <a:pt x="515" y="0"/>
                    </a:moveTo>
                    <a:lnTo>
                      <a:pt x="465" y="16"/>
                    </a:lnTo>
                    <a:lnTo>
                      <a:pt x="417" y="31"/>
                    </a:lnTo>
                    <a:lnTo>
                      <a:pt x="372" y="47"/>
                    </a:lnTo>
                    <a:lnTo>
                      <a:pt x="330" y="63"/>
                    </a:lnTo>
                    <a:lnTo>
                      <a:pt x="290" y="78"/>
                    </a:lnTo>
                    <a:lnTo>
                      <a:pt x="253" y="94"/>
                    </a:lnTo>
                    <a:lnTo>
                      <a:pt x="218" y="110"/>
                    </a:lnTo>
                    <a:lnTo>
                      <a:pt x="186" y="125"/>
                    </a:lnTo>
                    <a:lnTo>
                      <a:pt x="156" y="141"/>
                    </a:lnTo>
                    <a:lnTo>
                      <a:pt x="129" y="157"/>
                    </a:lnTo>
                    <a:lnTo>
                      <a:pt x="105" y="173"/>
                    </a:lnTo>
                    <a:lnTo>
                      <a:pt x="83" y="188"/>
                    </a:lnTo>
                    <a:lnTo>
                      <a:pt x="63" y="204"/>
                    </a:lnTo>
                    <a:lnTo>
                      <a:pt x="47" y="220"/>
                    </a:lnTo>
                    <a:lnTo>
                      <a:pt x="33" y="235"/>
                    </a:lnTo>
                    <a:lnTo>
                      <a:pt x="21" y="251"/>
                    </a:lnTo>
                    <a:lnTo>
                      <a:pt x="12" y="267"/>
                    </a:lnTo>
                    <a:lnTo>
                      <a:pt x="5" y="282"/>
                    </a:lnTo>
                    <a:lnTo>
                      <a:pt x="2" y="298"/>
                    </a:lnTo>
                    <a:lnTo>
                      <a:pt x="0" y="314"/>
                    </a:lnTo>
                    <a:lnTo>
                      <a:pt x="2" y="330"/>
                    </a:lnTo>
                    <a:lnTo>
                      <a:pt x="5" y="345"/>
                    </a:lnTo>
                    <a:lnTo>
                      <a:pt x="12" y="361"/>
                    </a:lnTo>
                    <a:lnTo>
                      <a:pt x="21" y="377"/>
                    </a:lnTo>
                    <a:lnTo>
                      <a:pt x="32" y="392"/>
                    </a:lnTo>
                    <a:lnTo>
                      <a:pt x="47" y="408"/>
                    </a:lnTo>
                    <a:lnTo>
                      <a:pt x="63" y="424"/>
                    </a:lnTo>
                    <a:lnTo>
                      <a:pt x="83" y="439"/>
                    </a:lnTo>
                    <a:lnTo>
                      <a:pt x="104" y="455"/>
                    </a:lnTo>
                    <a:lnTo>
                      <a:pt x="129" y="471"/>
                    </a:lnTo>
                    <a:lnTo>
                      <a:pt x="156" y="487"/>
                    </a:lnTo>
                    <a:lnTo>
                      <a:pt x="185" y="502"/>
                    </a:lnTo>
                    <a:lnTo>
                      <a:pt x="218" y="518"/>
                    </a:lnTo>
                    <a:lnTo>
                      <a:pt x="252" y="534"/>
                    </a:lnTo>
                    <a:lnTo>
                      <a:pt x="290" y="549"/>
                    </a:lnTo>
                    <a:lnTo>
                      <a:pt x="330" y="565"/>
                    </a:lnTo>
                    <a:lnTo>
                      <a:pt x="372" y="581"/>
                    </a:lnTo>
                    <a:lnTo>
                      <a:pt x="417" y="596"/>
                    </a:lnTo>
                    <a:lnTo>
                      <a:pt x="465" y="612"/>
                    </a:lnTo>
                    <a:lnTo>
                      <a:pt x="515" y="628"/>
                    </a:lnTo>
                  </a:path>
                </a:pathLst>
              </a:custGeom>
              <a:noFill/>
              <a:ln w="28575" cmpd="sng">
                <a:solidFill>
                  <a:srgbClr val="00B0F0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23" name="Line 8"/>
              <p:cNvSpPr>
                <a:spLocks noChangeAspect="1" noChangeShapeType="1"/>
              </p:cNvSpPr>
              <p:nvPr>
                <p:custDataLst>
                  <p:tags r:id="rId10"/>
                </p:custDataLst>
              </p:nvPr>
            </p:nvSpPr>
            <p:spPr bwMode="auto">
              <a:xfrm flipH="1">
                <a:off x="3541" y="1928"/>
                <a:ext cx="0" cy="239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24" name="Text Box 9"/>
              <p:cNvSpPr txBox="1">
                <a:spLocks noChangeAspect="1"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3349" y="1916"/>
                <a:ext cx="394" cy="3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i="1">
                    <a:latin typeface="Times New Roman" panose="02020603050405020304" pitchFamily="18" charset="0"/>
                    <a:ea typeface="华文行楷" panose="02010800040101010101" pitchFamily="2" charset="-122"/>
                    <a:cs typeface="Times New Roman" panose="02020603050405020304" pitchFamily="18" charset="0"/>
                  </a:rPr>
                  <a:t>l</a:t>
                </a:r>
                <a:endParaRPr lang="en-US" altLang="zh-CN" sz="2800" i="1">
                  <a:latin typeface="Times New Roman" panose="02020603050405020304" pitchFamily="18" charset="0"/>
                  <a:ea typeface="华文行楷" panose="0201080004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Text Box 10"/>
              <p:cNvSpPr txBox="1">
                <a:spLocks noChangeAspect="1" noChangeArrowheads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3916" y="3076"/>
                <a:ext cx="332" cy="3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/>
                  <a:t>F</a:t>
                </a:r>
                <a:endParaRPr lang="en-US" altLang="zh-CN"/>
              </a:p>
            </p:txBody>
          </p:sp>
          <p:sp>
            <p:nvSpPr>
              <p:cNvPr id="26" name="Text Box 14"/>
              <p:cNvSpPr txBox="1">
                <a:spLocks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365" y="2027"/>
                <a:ext cx="343" cy="3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/>
                  <a:t>A</a:t>
                </a:r>
                <a:endParaRPr lang="en-US" altLang="zh-CN"/>
              </a:p>
            </p:txBody>
          </p:sp>
          <p:sp>
            <p:nvSpPr>
              <p:cNvPr id="28" name="Line 16"/>
              <p:cNvSpPr>
                <a:spLocks noChangeShapeType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2907" y="3162"/>
                <a:ext cx="233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1345"/>
              </a:p>
            </p:txBody>
          </p:sp>
          <p:sp>
            <p:nvSpPr>
              <p:cNvPr id="29" name="Line 17"/>
              <p:cNvSpPr>
                <a:spLocks noChangeShapeType="1"/>
              </p:cNvSpPr>
              <p:nvPr>
                <p:custDataLst>
                  <p:tags r:id="rId15"/>
                </p:custDataLst>
              </p:nvPr>
            </p:nvSpPr>
            <p:spPr bwMode="auto">
              <a:xfrm flipH="1" flipV="1">
                <a:off x="3759" y="1859"/>
                <a:ext cx="0" cy="23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1345"/>
              </a:p>
            </p:txBody>
          </p:sp>
          <p:sp>
            <p:nvSpPr>
              <p:cNvPr id="30" name="Text Box 18"/>
              <p:cNvSpPr txBox="1"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5062" y="3043"/>
                <a:ext cx="456" cy="3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/>
                  <a:t>x</a:t>
                </a:r>
                <a:endParaRPr lang="en-US" altLang="zh-CN"/>
              </a:p>
            </p:txBody>
          </p:sp>
          <p:sp>
            <p:nvSpPr>
              <p:cNvPr id="31" name="Text Box 19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3551" y="1707"/>
                <a:ext cx="412" cy="3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/>
                  <a:t>y</a:t>
                </a:r>
                <a:endParaRPr lang="en-US" altLang="zh-CN"/>
              </a:p>
            </p:txBody>
          </p:sp>
          <p:sp>
            <p:nvSpPr>
              <p:cNvPr id="32" name="Line 20"/>
              <p:cNvSpPr>
                <a:spLocks noChangeShapeType="1"/>
              </p:cNvSpPr>
              <p:nvPr>
                <p:custDataLst>
                  <p:tags r:id="rId18"/>
                </p:custDataLst>
              </p:nvPr>
            </p:nvSpPr>
            <p:spPr bwMode="auto">
              <a:xfrm flipH="1">
                <a:off x="3351" y="1742"/>
                <a:ext cx="1639" cy="2319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1345"/>
              </a:p>
            </p:txBody>
          </p:sp>
          <p:sp>
            <p:nvSpPr>
              <p:cNvPr id="33" name="Text Box 21"/>
              <p:cNvSpPr txBox="1"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3752" y="3319"/>
                <a:ext cx="434" cy="3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/>
                  <a:t>B</a:t>
                </a:r>
                <a:endParaRPr lang="en-US" altLang="zh-CN"/>
              </a:p>
            </p:txBody>
          </p:sp>
          <p:sp>
            <p:nvSpPr>
              <p:cNvPr id="36" name="Oval 24"/>
              <p:cNvSpPr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3526" y="3357"/>
                <a:ext cx="51" cy="49"/>
              </a:xfrm>
              <a:prstGeom prst="ellipse">
                <a:avLst/>
              </a:prstGeom>
              <a:solidFill>
                <a:schemeClr val="tx1"/>
              </a:solidFill>
              <a:ln w="0">
                <a:solidFill>
                  <a:schemeClr val="tx1"/>
                </a:solidFill>
                <a:prstDash val="dash"/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2800"/>
              </a:p>
            </p:txBody>
          </p:sp>
          <p:sp>
            <p:nvSpPr>
              <p:cNvPr id="35" name="Text Box 23"/>
              <p:cNvSpPr txBox="1"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282" y="3333"/>
                <a:ext cx="350" cy="3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/>
                  <a:t>D</a:t>
                </a:r>
                <a:endParaRPr lang="en-US" altLang="zh-CN"/>
              </a:p>
            </p:txBody>
          </p:sp>
        </p:grpSp>
        <p:sp>
          <p:nvSpPr>
            <p:cNvPr id="20" name="Oval 24"/>
            <p:cNvSpPr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8932628" y="4206388"/>
              <a:ext cx="72645" cy="71521"/>
            </a:xfrm>
            <a:prstGeom prst="ellipse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prstDash val="dash"/>
              <a:round/>
            </a:ln>
            <a:effec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800"/>
            </a:p>
          </p:txBody>
        </p:sp>
        <p:sp>
          <p:nvSpPr>
            <p:cNvPr id="19" name="Oval 24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9769144" y="2990617"/>
              <a:ext cx="72645" cy="71521"/>
            </a:xfrm>
            <a:prstGeom prst="ellipse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prstDash val="dash"/>
              <a:round/>
            </a:ln>
            <a:effec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80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24"/>
            <p:cNvSpPr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8718433" y="4532664"/>
              <a:ext cx="72645" cy="71521"/>
            </a:xfrm>
            <a:prstGeom prst="ellipse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prstDash val="dash"/>
              <a:round/>
            </a:ln>
            <a:effec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800"/>
            </a:p>
          </p:txBody>
        </p:sp>
      </p:grpSp>
      <p:graphicFrame>
        <p:nvGraphicFramePr>
          <p:cNvPr id="34" name="Object 12"/>
          <p:cNvGraphicFramePr>
            <a:graphicFrameLocks noChangeAspect="1"/>
          </p:cNvGraphicFramePr>
          <p:nvPr>
            <p:custDataLst>
              <p:tags r:id="rId25"/>
            </p:custDataLst>
          </p:nvPr>
        </p:nvGraphicFramePr>
        <p:xfrm>
          <a:off x="724535" y="2653030"/>
          <a:ext cx="6923405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26" imgW="74676000" imgH="16764000" progId="Equation.DSMT4">
                  <p:embed/>
                </p:oleObj>
              </mc:Choice>
              <mc:Fallback>
                <p:oleObj name="Equation" r:id="rId26" imgW="74676000" imgH="1676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724535" y="2653030"/>
                        <a:ext cx="6923405" cy="1409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13"/>
          <p:cNvGraphicFramePr>
            <a:graphicFrameLocks noChangeAspect="1"/>
          </p:cNvGraphicFramePr>
          <p:nvPr>
            <p:custDataLst>
              <p:tags r:id="rId28"/>
            </p:custDataLst>
          </p:nvPr>
        </p:nvGraphicFramePr>
        <p:xfrm>
          <a:off x="808355" y="3947795"/>
          <a:ext cx="4488180" cy="1776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Equation" r:id="rId29" imgW="56997600" imgH="22555200" progId="Equation.DSMT4">
                  <p:embed/>
                </p:oleObj>
              </mc:Choice>
              <mc:Fallback>
                <p:oleObj name="Equation" r:id="rId29" imgW="56997600" imgH="22555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808355" y="3947795"/>
                        <a:ext cx="4488180" cy="17767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14"/>
          <p:cNvGraphicFramePr>
            <a:graphicFrameLocks noChangeAspect="1"/>
          </p:cNvGraphicFramePr>
          <p:nvPr>
            <p:custDataLst>
              <p:tags r:id="rId31"/>
            </p:custDataLst>
          </p:nvPr>
        </p:nvGraphicFramePr>
        <p:xfrm>
          <a:off x="630555" y="5443855"/>
          <a:ext cx="5101590" cy="795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Equation" r:id="rId32" imgW="62484000" imgH="9753600" progId="Equation.DSMT4">
                  <p:embed/>
                </p:oleObj>
              </mc:Choice>
              <mc:Fallback>
                <p:oleObj name="Equation" r:id="rId32" imgW="624840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630555" y="5443855"/>
                        <a:ext cx="5101590" cy="7956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5613" name="Object 15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047115" y="1056640"/>
          <a:ext cx="5162550" cy="967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" r:id="rId3" imgW="2438400" imgH="457200" progId="Equation.DSMT4">
                  <p:embed/>
                </p:oleObj>
              </mc:Choice>
              <mc:Fallback>
                <p:oleObj name="" r:id="rId3" imgW="24384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7115" y="1056640"/>
                        <a:ext cx="5162550" cy="9677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组合 13"/>
          <p:cNvGrpSpPr/>
          <p:nvPr>
            <p:custDataLst>
              <p:tags r:id="rId5"/>
            </p:custDataLst>
          </p:nvPr>
        </p:nvGrpSpPr>
        <p:grpSpPr>
          <a:xfrm>
            <a:off x="7962265" y="1149350"/>
            <a:ext cx="3886835" cy="3586480"/>
            <a:chOff x="7438407" y="2116822"/>
            <a:chExt cx="3719162" cy="3815446"/>
          </a:xfrm>
        </p:grpSpPr>
        <p:sp>
          <p:nvSpPr>
            <p:cNvPr id="15" name="Line 20"/>
            <p:cNvSpPr>
              <a:spLocks noChangeShapeType="1"/>
            </p:cNvSpPr>
            <p:nvPr>
              <p:custDataLst>
                <p:tags r:id="rId6"/>
              </p:custDataLst>
            </p:nvPr>
          </p:nvSpPr>
          <p:spPr bwMode="auto">
            <a:xfrm flipH="1">
              <a:off x="7537747" y="2328644"/>
              <a:ext cx="2946640" cy="311658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345"/>
            </a:p>
          </p:txBody>
        </p:sp>
        <p:sp>
          <p:nvSpPr>
            <p:cNvPr id="16" name="Line 20"/>
            <p:cNvSpPr>
              <a:spLocks noChangeShapeType="1"/>
            </p:cNvSpPr>
            <p:nvPr>
              <p:custDataLst>
                <p:tags r:id="rId7"/>
              </p:custDataLst>
            </p:nvPr>
          </p:nvSpPr>
          <p:spPr bwMode="auto">
            <a:xfrm flipH="1" flipV="1">
              <a:off x="7561393" y="4569405"/>
              <a:ext cx="180000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345"/>
            </a:p>
          </p:txBody>
        </p:sp>
        <p:sp>
          <p:nvSpPr>
            <p:cNvPr id="17" name="Text Box 10"/>
            <p:cNvSpPr/>
            <p:nvPr>
              <p:custDataLst>
                <p:tags r:id="rId8"/>
              </p:custDataLst>
            </p:nvPr>
          </p:nvSpPr>
          <p:spPr>
            <a:xfrm>
              <a:off x="8286658" y="3857041"/>
              <a:ext cx="457200" cy="391813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32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8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sz="24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sz="20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sz="2000" b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5pPr>
            </a:lstStyle>
            <a:p>
              <a:pPr marL="0" indent="0" algn="ctr" eaLnBrk="1" hangingPunct="1">
                <a:spcBef>
                  <a:spcPct val="50000"/>
                </a:spcBef>
                <a:buNone/>
              </a:pPr>
              <a:r>
                <a:rPr lang="en-US" altLang="zh-CN" sz="1795" b="1" i="1">
                  <a:latin typeface="Times New Roman" panose="02020603050405020304" pitchFamily="18" charset="0"/>
                </a:rPr>
                <a:t>O</a:t>
              </a:r>
              <a:endParaRPr lang="en-US" altLang="zh-CN" sz="1795" b="1" i="1">
                <a:latin typeface="Times New Roman" panose="02020603050405020304" pitchFamily="18" charset="0"/>
              </a:endParaRPr>
            </a:p>
          </p:txBody>
        </p:sp>
        <p:grpSp>
          <p:nvGrpSpPr>
            <p:cNvPr id="18" name="Group 5"/>
            <p:cNvGrpSpPr/>
            <p:nvPr>
              <p:custDataLst>
                <p:tags r:id="rId9"/>
              </p:custDataLst>
            </p:nvPr>
          </p:nvGrpSpPr>
          <p:grpSpPr>
            <a:xfrm>
              <a:off x="7438407" y="2116822"/>
              <a:ext cx="3719162" cy="3815446"/>
              <a:chOff x="2907" y="1707"/>
              <a:chExt cx="2611" cy="2614"/>
            </a:xfrm>
          </p:grpSpPr>
          <p:sp>
            <p:nvSpPr>
              <p:cNvPr id="22" name="Freeform 7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3773" y="2106"/>
                <a:ext cx="1336" cy="2116"/>
              </a:xfrm>
              <a:custGeom>
                <a:avLst/>
                <a:gdLst>
                  <a:gd name="T0" fmla="*/ 8991 w 515"/>
                  <a:gd name="T1" fmla="*/ 0 h 628"/>
                  <a:gd name="T2" fmla="*/ 8117 w 515"/>
                  <a:gd name="T3" fmla="*/ 613 h 628"/>
                  <a:gd name="T4" fmla="*/ 7282 w 515"/>
                  <a:gd name="T5" fmla="*/ 1179 h 628"/>
                  <a:gd name="T6" fmla="*/ 6493 w 515"/>
                  <a:gd name="T7" fmla="*/ 1793 h 628"/>
                  <a:gd name="T8" fmla="*/ 5762 w 515"/>
                  <a:gd name="T9" fmla="*/ 2406 h 628"/>
                  <a:gd name="T10" fmla="*/ 5061 w 515"/>
                  <a:gd name="T11" fmla="*/ 2985 h 628"/>
                  <a:gd name="T12" fmla="*/ 4415 w 515"/>
                  <a:gd name="T13" fmla="*/ 3599 h 628"/>
                  <a:gd name="T14" fmla="*/ 3808 w 515"/>
                  <a:gd name="T15" fmla="*/ 4212 h 628"/>
                  <a:gd name="T16" fmla="*/ 3251 w 515"/>
                  <a:gd name="T17" fmla="*/ 4781 h 628"/>
                  <a:gd name="T18" fmla="*/ 2726 w 515"/>
                  <a:gd name="T19" fmla="*/ 5391 h 628"/>
                  <a:gd name="T20" fmla="*/ 2254 w 515"/>
                  <a:gd name="T21" fmla="*/ 6004 h 628"/>
                  <a:gd name="T22" fmla="*/ 1831 w 515"/>
                  <a:gd name="T23" fmla="*/ 6618 h 628"/>
                  <a:gd name="T24" fmla="*/ 1448 w 515"/>
                  <a:gd name="T25" fmla="*/ 7187 h 628"/>
                  <a:gd name="T26" fmla="*/ 1097 w 515"/>
                  <a:gd name="T27" fmla="*/ 7800 h 628"/>
                  <a:gd name="T28" fmla="*/ 820 w 515"/>
                  <a:gd name="T29" fmla="*/ 8413 h 628"/>
                  <a:gd name="T30" fmla="*/ 579 w 515"/>
                  <a:gd name="T31" fmla="*/ 8993 h 628"/>
                  <a:gd name="T32" fmla="*/ 363 w 515"/>
                  <a:gd name="T33" fmla="*/ 9606 h 628"/>
                  <a:gd name="T34" fmla="*/ 208 w 515"/>
                  <a:gd name="T35" fmla="*/ 10216 h 628"/>
                  <a:gd name="T36" fmla="*/ 88 w 515"/>
                  <a:gd name="T37" fmla="*/ 10786 h 628"/>
                  <a:gd name="T38" fmla="*/ 34 w 515"/>
                  <a:gd name="T39" fmla="*/ 11399 h 628"/>
                  <a:gd name="T40" fmla="*/ 0 w 515"/>
                  <a:gd name="T41" fmla="*/ 12012 h 628"/>
                  <a:gd name="T42" fmla="*/ 34 w 515"/>
                  <a:gd name="T43" fmla="*/ 12625 h 628"/>
                  <a:gd name="T44" fmla="*/ 88 w 515"/>
                  <a:gd name="T45" fmla="*/ 13191 h 628"/>
                  <a:gd name="T46" fmla="*/ 208 w 515"/>
                  <a:gd name="T47" fmla="*/ 13805 h 628"/>
                  <a:gd name="T48" fmla="*/ 363 w 515"/>
                  <a:gd name="T49" fmla="*/ 14418 h 628"/>
                  <a:gd name="T50" fmla="*/ 558 w 515"/>
                  <a:gd name="T51" fmla="*/ 14997 h 628"/>
                  <a:gd name="T52" fmla="*/ 820 w 515"/>
                  <a:gd name="T53" fmla="*/ 15611 h 628"/>
                  <a:gd name="T54" fmla="*/ 1097 w 515"/>
                  <a:gd name="T55" fmla="*/ 16224 h 628"/>
                  <a:gd name="T56" fmla="*/ 1448 w 515"/>
                  <a:gd name="T57" fmla="*/ 16790 h 628"/>
                  <a:gd name="T58" fmla="*/ 1816 w 515"/>
                  <a:gd name="T59" fmla="*/ 17403 h 628"/>
                  <a:gd name="T60" fmla="*/ 2254 w 515"/>
                  <a:gd name="T61" fmla="*/ 18016 h 628"/>
                  <a:gd name="T62" fmla="*/ 2726 w 515"/>
                  <a:gd name="T63" fmla="*/ 18630 h 628"/>
                  <a:gd name="T64" fmla="*/ 3230 w 515"/>
                  <a:gd name="T65" fmla="*/ 19199 h 628"/>
                  <a:gd name="T66" fmla="*/ 3808 w 515"/>
                  <a:gd name="T67" fmla="*/ 19812 h 628"/>
                  <a:gd name="T68" fmla="*/ 4402 w 515"/>
                  <a:gd name="T69" fmla="*/ 20425 h 628"/>
                  <a:gd name="T70" fmla="*/ 5061 w 515"/>
                  <a:gd name="T71" fmla="*/ 21002 h 628"/>
                  <a:gd name="T72" fmla="*/ 5762 w 515"/>
                  <a:gd name="T73" fmla="*/ 21615 h 628"/>
                  <a:gd name="T74" fmla="*/ 6493 w 515"/>
                  <a:gd name="T75" fmla="*/ 22228 h 628"/>
                  <a:gd name="T76" fmla="*/ 7282 w 515"/>
                  <a:gd name="T77" fmla="*/ 22798 h 628"/>
                  <a:gd name="T78" fmla="*/ 8117 w 515"/>
                  <a:gd name="T79" fmla="*/ 23411 h 628"/>
                  <a:gd name="T80" fmla="*/ 8991 w 515"/>
                  <a:gd name="T81" fmla="*/ 24024 h 62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515" h="628">
                    <a:moveTo>
                      <a:pt x="515" y="0"/>
                    </a:moveTo>
                    <a:lnTo>
                      <a:pt x="465" y="16"/>
                    </a:lnTo>
                    <a:lnTo>
                      <a:pt x="417" y="31"/>
                    </a:lnTo>
                    <a:lnTo>
                      <a:pt x="372" y="47"/>
                    </a:lnTo>
                    <a:lnTo>
                      <a:pt x="330" y="63"/>
                    </a:lnTo>
                    <a:lnTo>
                      <a:pt x="290" y="78"/>
                    </a:lnTo>
                    <a:lnTo>
                      <a:pt x="253" y="94"/>
                    </a:lnTo>
                    <a:lnTo>
                      <a:pt x="218" y="110"/>
                    </a:lnTo>
                    <a:lnTo>
                      <a:pt x="186" y="125"/>
                    </a:lnTo>
                    <a:lnTo>
                      <a:pt x="156" y="141"/>
                    </a:lnTo>
                    <a:lnTo>
                      <a:pt x="129" y="157"/>
                    </a:lnTo>
                    <a:lnTo>
                      <a:pt x="105" y="173"/>
                    </a:lnTo>
                    <a:lnTo>
                      <a:pt x="83" y="188"/>
                    </a:lnTo>
                    <a:lnTo>
                      <a:pt x="63" y="204"/>
                    </a:lnTo>
                    <a:lnTo>
                      <a:pt x="47" y="220"/>
                    </a:lnTo>
                    <a:lnTo>
                      <a:pt x="33" y="235"/>
                    </a:lnTo>
                    <a:lnTo>
                      <a:pt x="21" y="251"/>
                    </a:lnTo>
                    <a:lnTo>
                      <a:pt x="12" y="267"/>
                    </a:lnTo>
                    <a:lnTo>
                      <a:pt x="5" y="282"/>
                    </a:lnTo>
                    <a:lnTo>
                      <a:pt x="2" y="298"/>
                    </a:lnTo>
                    <a:lnTo>
                      <a:pt x="0" y="314"/>
                    </a:lnTo>
                    <a:lnTo>
                      <a:pt x="2" y="330"/>
                    </a:lnTo>
                    <a:lnTo>
                      <a:pt x="5" y="345"/>
                    </a:lnTo>
                    <a:lnTo>
                      <a:pt x="12" y="361"/>
                    </a:lnTo>
                    <a:lnTo>
                      <a:pt x="21" y="377"/>
                    </a:lnTo>
                    <a:lnTo>
                      <a:pt x="32" y="392"/>
                    </a:lnTo>
                    <a:lnTo>
                      <a:pt x="47" y="408"/>
                    </a:lnTo>
                    <a:lnTo>
                      <a:pt x="63" y="424"/>
                    </a:lnTo>
                    <a:lnTo>
                      <a:pt x="83" y="439"/>
                    </a:lnTo>
                    <a:lnTo>
                      <a:pt x="104" y="455"/>
                    </a:lnTo>
                    <a:lnTo>
                      <a:pt x="129" y="471"/>
                    </a:lnTo>
                    <a:lnTo>
                      <a:pt x="156" y="487"/>
                    </a:lnTo>
                    <a:lnTo>
                      <a:pt x="185" y="502"/>
                    </a:lnTo>
                    <a:lnTo>
                      <a:pt x="218" y="518"/>
                    </a:lnTo>
                    <a:lnTo>
                      <a:pt x="252" y="534"/>
                    </a:lnTo>
                    <a:lnTo>
                      <a:pt x="290" y="549"/>
                    </a:lnTo>
                    <a:lnTo>
                      <a:pt x="330" y="565"/>
                    </a:lnTo>
                    <a:lnTo>
                      <a:pt x="372" y="581"/>
                    </a:lnTo>
                    <a:lnTo>
                      <a:pt x="417" y="596"/>
                    </a:lnTo>
                    <a:lnTo>
                      <a:pt x="465" y="612"/>
                    </a:lnTo>
                    <a:lnTo>
                      <a:pt x="515" y="628"/>
                    </a:lnTo>
                  </a:path>
                </a:pathLst>
              </a:custGeom>
              <a:noFill/>
              <a:ln w="28575" cmpd="sng">
                <a:solidFill>
                  <a:srgbClr val="00B0F0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23" name="Line 8"/>
              <p:cNvSpPr>
                <a:spLocks noChangeAspect="1" noChangeShapeType="1"/>
              </p:cNvSpPr>
              <p:nvPr>
                <p:custDataLst>
                  <p:tags r:id="rId11"/>
                </p:custDataLst>
              </p:nvPr>
            </p:nvSpPr>
            <p:spPr bwMode="auto">
              <a:xfrm flipH="1">
                <a:off x="3541" y="1928"/>
                <a:ext cx="0" cy="239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sp>
            <p:nvSpPr>
              <p:cNvPr id="24" name="Text Box 9"/>
              <p:cNvSpPr txBox="1">
                <a:spLocks noChangeAspect="1" noChangeArrowheads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3349" y="1916"/>
                <a:ext cx="394" cy="3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95" i="1">
                    <a:latin typeface="Times New Roman" panose="02020603050405020304" pitchFamily="18" charset="0"/>
                    <a:ea typeface="华文行楷" panose="02010800040101010101" pitchFamily="2" charset="-122"/>
                    <a:cs typeface="Times New Roman" panose="02020603050405020304" pitchFamily="18" charset="0"/>
                  </a:rPr>
                  <a:t>l</a:t>
                </a:r>
                <a:endParaRPr lang="en-US" altLang="zh-CN" sz="2095" i="1">
                  <a:latin typeface="Times New Roman" panose="02020603050405020304" pitchFamily="18" charset="0"/>
                  <a:ea typeface="华文行楷" panose="0201080004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Text Box 10"/>
              <p:cNvSpPr txBox="1"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3916" y="3076"/>
                <a:ext cx="332" cy="3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2095"/>
                  <a:t>F</a:t>
                </a:r>
                <a:endParaRPr lang="en-US" altLang="zh-CN" sz="2095"/>
              </a:p>
            </p:txBody>
          </p:sp>
          <p:sp>
            <p:nvSpPr>
              <p:cNvPr id="26" name="Text Box 14"/>
              <p:cNvSpPr txBox="1">
                <a:spLocks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365" y="2027"/>
                <a:ext cx="343" cy="3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2095"/>
                  <a:t>A</a:t>
                </a:r>
                <a:endParaRPr lang="en-US" altLang="zh-CN" sz="2095"/>
              </a:p>
            </p:txBody>
          </p:sp>
          <p:sp>
            <p:nvSpPr>
              <p:cNvPr id="27" name="Line 16"/>
              <p:cNvSpPr>
                <a:spLocks noChangeShapeType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2907" y="3162"/>
                <a:ext cx="233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1345"/>
              </a:p>
            </p:txBody>
          </p:sp>
          <p:sp>
            <p:nvSpPr>
              <p:cNvPr id="28" name="Line 17"/>
              <p:cNvSpPr>
                <a:spLocks noChangeShapeType="1"/>
              </p:cNvSpPr>
              <p:nvPr>
                <p:custDataLst>
                  <p:tags r:id="rId16"/>
                </p:custDataLst>
              </p:nvPr>
            </p:nvSpPr>
            <p:spPr bwMode="auto">
              <a:xfrm flipH="1" flipV="1">
                <a:off x="3759" y="1859"/>
                <a:ext cx="0" cy="237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1345"/>
              </a:p>
            </p:txBody>
          </p:sp>
          <p:sp>
            <p:nvSpPr>
              <p:cNvPr id="29" name="Text Box 18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5062" y="3043"/>
                <a:ext cx="456" cy="3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2095"/>
                  <a:t>x</a:t>
                </a:r>
                <a:endParaRPr lang="en-US" altLang="zh-CN" sz="2095"/>
              </a:p>
            </p:txBody>
          </p:sp>
          <p:sp>
            <p:nvSpPr>
              <p:cNvPr id="30" name="Text Box 19"/>
              <p:cNvSpPr txBox="1">
                <a:spLocks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3551" y="1707"/>
                <a:ext cx="412" cy="3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2095"/>
                  <a:t>y</a:t>
                </a:r>
                <a:endParaRPr lang="en-US" altLang="zh-CN" sz="2095"/>
              </a:p>
            </p:txBody>
          </p:sp>
          <p:sp>
            <p:nvSpPr>
              <p:cNvPr id="31" name="Line 20"/>
              <p:cNvSpPr>
                <a:spLocks noChangeShapeType="1"/>
              </p:cNvSpPr>
              <p:nvPr>
                <p:custDataLst>
                  <p:tags r:id="rId19"/>
                </p:custDataLst>
              </p:nvPr>
            </p:nvSpPr>
            <p:spPr bwMode="auto">
              <a:xfrm flipH="1">
                <a:off x="3351" y="1742"/>
                <a:ext cx="1639" cy="2319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1345"/>
              </a:p>
            </p:txBody>
          </p:sp>
          <p:sp>
            <p:nvSpPr>
              <p:cNvPr id="32" name="Text Box 21"/>
              <p:cNvSpPr txBox="1"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3752" y="3319"/>
                <a:ext cx="434" cy="3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2095"/>
                  <a:t>B</a:t>
                </a:r>
                <a:endParaRPr lang="en-US" altLang="zh-CN" sz="2095"/>
              </a:p>
            </p:txBody>
          </p:sp>
          <p:sp>
            <p:nvSpPr>
              <p:cNvPr id="33" name="Oval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526" y="3357"/>
                <a:ext cx="51" cy="49"/>
              </a:xfrm>
              <a:prstGeom prst="ellipse">
                <a:avLst/>
              </a:prstGeom>
              <a:solidFill>
                <a:schemeClr val="tx1"/>
              </a:solidFill>
              <a:ln w="0">
                <a:solidFill>
                  <a:schemeClr val="tx1"/>
                </a:solidFill>
                <a:prstDash val="dash"/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345"/>
              </a:p>
            </p:txBody>
          </p:sp>
          <p:sp>
            <p:nvSpPr>
              <p:cNvPr id="34" name="Text Box 23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3282" y="3333"/>
                <a:ext cx="350" cy="3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2800" i="1">
                    <a:solidFill>
                      <a:schemeClr val="tx1"/>
                    </a:solidFill>
                    <a:ea typeface="华文行楷" panose="02010800040101010101" pitchFamily="2" charset="-122"/>
                    <a:cs typeface="Times New Roman" panose="02020603050405020304" pitchFamily="18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altLang="zh-CN" sz="2095"/>
                  <a:t>D</a:t>
                </a:r>
                <a:endParaRPr lang="en-US" altLang="zh-CN" sz="2095"/>
              </a:p>
            </p:txBody>
          </p:sp>
        </p:grpSp>
        <p:sp>
          <p:nvSpPr>
            <p:cNvPr id="19" name="Oval 24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8932628" y="4206388"/>
              <a:ext cx="72645" cy="71521"/>
            </a:xfrm>
            <a:prstGeom prst="ellipse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prstDash val="dash"/>
              <a:round/>
            </a:ln>
            <a:effec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345"/>
            </a:p>
          </p:txBody>
        </p:sp>
        <p:sp>
          <p:nvSpPr>
            <p:cNvPr id="20" name="Oval 24"/>
            <p:cNvSpPr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9769144" y="2990617"/>
              <a:ext cx="72645" cy="71521"/>
            </a:xfrm>
            <a:prstGeom prst="ellipse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prstDash val="dash"/>
              <a:round/>
            </a:ln>
            <a:effec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345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8718433" y="4532664"/>
              <a:ext cx="72645" cy="71521"/>
            </a:xfrm>
            <a:prstGeom prst="ellipse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prstDash val="dash"/>
              <a:round/>
            </a:ln>
            <a:effec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345"/>
            </a:p>
          </p:txBody>
        </p:sp>
      </p:grpSp>
      <p:graphicFrame>
        <p:nvGraphicFramePr>
          <p:cNvPr id="35" name="Object 14"/>
          <p:cNvGraphicFramePr>
            <a:graphicFrameLocks noChangeAspect="1"/>
          </p:cNvGraphicFramePr>
          <p:nvPr>
            <p:custDataLst>
              <p:tags r:id="rId26"/>
            </p:custDataLst>
          </p:nvPr>
        </p:nvGraphicFramePr>
        <p:xfrm>
          <a:off x="765810" y="1868805"/>
          <a:ext cx="5768340" cy="1757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" r:id="rId27" imgW="2832100" imgH="901700" progId="Equation.DSMT4">
                  <p:embed/>
                </p:oleObj>
              </mc:Choice>
              <mc:Fallback>
                <p:oleObj name="" r:id="rId27" imgW="2832100" imgH="901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765810" y="1868805"/>
                        <a:ext cx="5768340" cy="17576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15"/>
          <p:cNvGraphicFramePr>
            <a:graphicFrameLocks noChangeAspect="1"/>
          </p:cNvGraphicFramePr>
          <p:nvPr>
            <p:custDataLst>
              <p:tags r:id="rId29"/>
            </p:custDataLst>
          </p:nvPr>
        </p:nvGraphicFramePr>
        <p:xfrm>
          <a:off x="1047115" y="3661410"/>
          <a:ext cx="6915150" cy="947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Equation" r:id="rId30" imgW="78333600" imgH="11887200" progId="Equation.DSMT4">
                  <p:embed/>
                </p:oleObj>
              </mc:Choice>
              <mc:Fallback>
                <p:oleObj name="Equation" r:id="rId30" imgW="78333600" imgH="1188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1047115" y="3661410"/>
                        <a:ext cx="6915150" cy="947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16"/>
          <p:cNvGraphicFramePr>
            <a:graphicFrameLocks noChangeAspect="1"/>
          </p:cNvGraphicFramePr>
          <p:nvPr>
            <p:custDataLst>
              <p:tags r:id="rId32"/>
            </p:custDataLst>
          </p:nvPr>
        </p:nvGraphicFramePr>
        <p:xfrm>
          <a:off x="926465" y="4474210"/>
          <a:ext cx="8952865" cy="8902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Equation" r:id="rId33" imgW="105156000" imgH="10972800" progId="Equation.DSMT4">
                  <p:embed/>
                </p:oleObj>
              </mc:Choice>
              <mc:Fallback>
                <p:oleObj name="Equation" r:id="rId33" imgW="105156000" imgH="1097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926465" y="4474210"/>
                        <a:ext cx="8952865" cy="8902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17"/>
          <p:cNvGraphicFramePr>
            <a:graphicFrameLocks noChangeAspect="1"/>
          </p:cNvGraphicFramePr>
          <p:nvPr>
            <p:custDataLst>
              <p:tags r:id="rId35"/>
            </p:custDataLst>
          </p:nvPr>
        </p:nvGraphicFramePr>
        <p:xfrm>
          <a:off x="870585" y="5227320"/>
          <a:ext cx="4332605" cy="559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" r:id="rId36" imgW="1866900" imgH="241300" progId="Equation.DSMT4">
                  <p:embed/>
                </p:oleObj>
              </mc:Choice>
              <mc:Fallback>
                <p:oleObj name="" r:id="rId36" imgW="18669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870585" y="5227320"/>
                        <a:ext cx="4332605" cy="5594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 Box 18"/>
          <p:cNvSpPr/>
          <p:nvPr>
            <p:custDataLst>
              <p:tags r:id="rId38"/>
            </p:custDataLst>
          </p:nvPr>
        </p:nvSpPr>
        <p:spPr>
          <a:xfrm>
            <a:off x="408940" y="5815965"/>
            <a:ext cx="6291580" cy="414655"/>
          </a:xfrm>
          <a:prstGeom prst="rect">
            <a:avLst/>
          </a:prstGeom>
          <a:noFill/>
          <a:ln w="28575">
            <a:noFill/>
          </a:ln>
        </p:spPr>
        <p:txBody>
          <a:bodyPr>
            <a:noAutofit/>
          </a:bodyPr>
          <a:lstStyle/>
          <a:p>
            <a:pPr algn="ctr" defTabSz="683895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sym typeface="Wingdings" panose="05000000000000000000" pitchFamily="2" charset="2"/>
              </a:rPr>
              <a:t>所以，直线</a:t>
            </a:r>
            <a:r>
              <a:rPr lang="en-US" altLang="zh-CN" sz="2400" i="1">
                <a:solidFill>
                  <a:srgbClr val="0000FF"/>
                </a:solidFill>
                <a:sym typeface="Wingdings" panose="05000000000000000000" pitchFamily="2" charset="2"/>
              </a:rPr>
              <a:t>DB</a:t>
            </a:r>
            <a:r>
              <a:rPr lang="zh-CN" altLang="en-US" sz="2400">
                <a:solidFill>
                  <a:srgbClr val="0000FF"/>
                </a:solidFill>
                <a:sym typeface="Wingdings" panose="05000000000000000000" pitchFamily="2" charset="2"/>
              </a:rPr>
              <a:t>平行于抛物线的对称轴．</a:t>
            </a:r>
            <a:endParaRPr lang="zh-CN" altLang="en-US" sz="2400">
              <a:solidFill>
                <a:srgbClr val="0000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6397" name="矩形 16396"/>
              <p:cNvSpPr/>
              <p:nvPr>
                <p:custDataLst>
                  <p:tags r:id="rId2"/>
                </p:custDataLst>
              </p:nvPr>
            </p:nvSpPr>
            <p:spPr>
              <a:xfrm>
                <a:off x="149860" y="1300480"/>
                <a:ext cx="11652250" cy="9264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noAutofit/>
              </a:bodyPr>
              <a:p>
                <a:pPr>
                  <a:lnSpc>
                    <a:spcPct val="100000"/>
                  </a:lnSpc>
                </a:pPr>
                <a:r>
                  <a:rPr sz="2800" b="1">
                    <a:solidFill>
                      <a:srgbClr val="0000FF"/>
                    </a:solidFill>
                    <a:latin typeface="Times New Roman" panose="02020603050405020304" pitchFamily="18" charset="0"/>
                    <a:sym typeface="+mn-ea"/>
                  </a:rPr>
                  <a:t>【例</a:t>
                </a:r>
                <a:r>
                  <a:rPr lang="en-US" sz="2800" b="1">
                    <a:solidFill>
                      <a:srgbClr val="0000FF"/>
                    </a:solidFill>
                    <a:latin typeface="Times New Roman" panose="02020603050405020304" pitchFamily="18" charset="0"/>
                    <a:sym typeface="+mn-ea"/>
                  </a:rPr>
                  <a:t>6</a:t>
                </a:r>
                <a:r>
                  <a:rPr sz="2800" b="1">
                    <a:solidFill>
                      <a:srgbClr val="0000FF"/>
                    </a:solidFill>
                    <a:latin typeface="Times New Roman" panose="02020603050405020304" pitchFamily="18" charset="0"/>
                    <a:sym typeface="+mn-ea"/>
                  </a:rPr>
                  <a:t>】</a:t>
                </a:r>
                <a:r>
                  <a:rPr lang="en-US" altLang="zh-CN" sz="2800" b="1">
                    <a:latin typeface="Times New Roman" panose="02020603050405020304" pitchFamily="18" charset="0"/>
                    <a:sym typeface="+mn-ea"/>
                  </a:rPr>
                  <a:t> </a:t>
                </a:r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如图，已知定点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𝑩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𝒂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,−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𝒉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en-US" altLang="zh-CN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,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𝑩𝑪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⊥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𝒙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  <a:sym typeface="+mn-ea"/>
                  </a:rPr>
                  <a:t>轴</a:t>
                </a:r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于点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𝑪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𝑴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是线段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𝑶𝑩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上任意</a:t>
                </a:r>
                <a:r>
                  <a:rPr lang="en-US" altLang="zh-CN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 </a:t>
                </a:r>
                <a:endParaRPr lang="en-US" altLang="zh-CN" sz="2800" b="1">
                  <a:latin typeface="华文仿宋" panose="02010600040101010101" charset="-122"/>
                  <a:ea typeface="华文仿宋" panose="02010600040101010101" charset="-122"/>
                  <a:cs typeface="华文仿宋" panose="02010600040101010101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en-US" altLang="zh-CN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       </a:t>
                </a:r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一点，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𝑴𝑫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⊥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𝒙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轴于点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𝑫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，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</a:rPr>
                      <m:t>𝑴𝑬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MS Mincho" panose="02020609040205080304" charset="-128"/>
                        <a:cs typeface="Cambria Math" panose="02040503050406030204" charset="0"/>
                      </a:rPr>
                      <m:t>⊥</m:t>
                    </m:r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𝑩𝑪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于点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𝑬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𝑶𝑬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𝑴𝑫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相交于</a:t>
                </a:r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  <a:sym typeface="+mn-ea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，求</a:t>
                </a:r>
                <a:endParaRPr lang="zh-CN" altLang="en-US" sz="2800" b="1">
                  <a:latin typeface="华文仿宋" panose="02010600040101010101" charset="-122"/>
                  <a:ea typeface="华文仿宋" panose="02010600040101010101" charset="-122"/>
                  <a:cs typeface="华文仿宋" panose="02010600040101010101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 </a:t>
                </a:r>
                <a:r>
                  <a:rPr lang="en-US" altLang="zh-CN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     </a:t>
                </a:r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charset="0"/>
                        <a:ea typeface="华文仿宋" panose="02010600040101010101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800" b="1">
                    <a:latin typeface="华文仿宋" panose="02010600040101010101" charset="-122"/>
                    <a:ea typeface="华文仿宋" panose="02010600040101010101" charset="-122"/>
                    <a:cs typeface="华文仿宋" panose="02010600040101010101" charset="-122"/>
                  </a:rPr>
                  <a:t>的轨迹方程。</a:t>
                </a:r>
                <a:endParaRPr lang="zh-CN" altLang="en-US" sz="2800" b="1">
                  <a:latin typeface="华文仿宋" panose="02010600040101010101" charset="-122"/>
                  <a:ea typeface="华文仿宋" panose="02010600040101010101" charset="-122"/>
                  <a:cs typeface="华文仿宋" panose="02010600040101010101" charset="-122"/>
                </a:endParaRPr>
              </a:p>
            </p:txBody>
          </p:sp>
        </mc:Choice>
        <mc:Fallback>
          <p:sp>
            <p:nvSpPr>
              <p:cNvPr id="16397" name="矩形 16396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149860" y="1300480"/>
                <a:ext cx="11652250" cy="926465"/>
              </a:xfrm>
              <a:prstGeom prst="rect">
                <a:avLst/>
              </a:prstGeom>
              <a:blipFill rotWithShape="1">
                <a:blip r:embed="rId4"/>
                <a:stretch>
                  <a:fillRect t="-19945" b="-20082"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510" name="组合 21509"/>
          <p:cNvGrpSpPr/>
          <p:nvPr>
            <p:custDataLst>
              <p:tags r:id="rId5"/>
            </p:custDataLst>
          </p:nvPr>
        </p:nvGrpSpPr>
        <p:grpSpPr>
          <a:xfrm>
            <a:off x="9738995" y="2035175"/>
            <a:ext cx="2338070" cy="2357120"/>
            <a:chOff x="3216" y="2016"/>
            <a:chExt cx="1895" cy="1688"/>
          </a:xfrm>
        </p:grpSpPr>
        <p:graphicFrame>
          <p:nvGraphicFramePr>
            <p:cNvPr id="21511" name="内容占位符 21510"/>
            <p:cNvGraphicFramePr>
              <a:graphicFrameLocks noGrp="1"/>
            </p:cNvGraphicFramePr>
            <p:nvPr>
              <p:ph sz="quarter" idx="4294967295"/>
              <p:custDataLst>
                <p:tags r:id="rId6"/>
              </p:custDataLst>
            </p:nvPr>
          </p:nvGraphicFramePr>
          <p:xfrm>
            <a:off x="3216" y="2496"/>
            <a:ext cx="212" cy="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3" name="" r:id="rId7" imgW="152400" imgH="177800" progId="Equation.3">
                    <p:embed/>
                  </p:oleObj>
                </mc:Choice>
                <mc:Fallback>
                  <p:oleObj name="" r:id="rId7" imgW="152400" imgH="1778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3216" y="2496"/>
                          <a:ext cx="212" cy="248"/>
                        </a:xfrm>
                        <a:prstGeom prst="rect">
                          <a:avLst/>
                        </a:prstGeom>
                        <a:noFill/>
                        <a:ln w="38100"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2" name="对象 21511"/>
            <p:cNvGraphicFramePr>
              <a:graphicFrameLocks noChangeAspect="1"/>
            </p:cNvGraphicFramePr>
            <p:nvPr>
              <p:custDataLst>
                <p:tags r:id="rId9"/>
              </p:custDataLst>
            </p:nvPr>
          </p:nvGraphicFramePr>
          <p:xfrm>
            <a:off x="4560" y="2304"/>
            <a:ext cx="178" cy="2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4" name="" r:id="rId10" imgW="152400" imgH="177800" progId="Equation.3">
                    <p:embed/>
                  </p:oleObj>
                </mc:Choice>
                <mc:Fallback>
                  <p:oleObj name="" r:id="rId10" imgW="152400" imgH="1778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4560" y="2304"/>
                          <a:ext cx="178" cy="2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3" name="对象 21512"/>
            <p:cNvGraphicFramePr>
              <a:graphicFrameLocks noChangeAspect="1"/>
            </p:cNvGraphicFramePr>
            <p:nvPr>
              <p:custDataLst>
                <p:tags r:id="rId12"/>
              </p:custDataLst>
            </p:nvPr>
          </p:nvGraphicFramePr>
          <p:xfrm>
            <a:off x="4032" y="2256"/>
            <a:ext cx="192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5" name="" r:id="rId13" imgW="165100" imgH="165100" progId="Equation.3">
                    <p:embed/>
                  </p:oleObj>
                </mc:Choice>
                <mc:Fallback>
                  <p:oleObj name="" r:id="rId13" imgW="1651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4032" y="2256"/>
                          <a:ext cx="192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4" name="对象 21513"/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4560" y="3504"/>
            <a:ext cx="185" cy="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6" name="" r:id="rId16" imgW="152400" imgH="165100" progId="Equation.3">
                    <p:embed/>
                  </p:oleObj>
                </mc:Choice>
                <mc:Fallback>
                  <p:oleObj name="" r:id="rId16" imgW="1524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4560" y="3504"/>
                          <a:ext cx="185" cy="2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5" name="对象 21514"/>
            <p:cNvGraphicFramePr>
              <a:graphicFrameLocks noChangeAspect="1"/>
            </p:cNvGraphicFramePr>
            <p:nvPr>
              <p:custDataLst>
                <p:tags r:id="rId18"/>
              </p:custDataLst>
            </p:nvPr>
          </p:nvGraphicFramePr>
          <p:xfrm>
            <a:off x="4704" y="2928"/>
            <a:ext cx="184" cy="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7" name="" r:id="rId19" imgW="152400" imgH="165100" progId="Equation.3">
                    <p:embed/>
                  </p:oleObj>
                </mc:Choice>
                <mc:Fallback>
                  <p:oleObj name="" r:id="rId19" imgW="1524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4704" y="2928"/>
                          <a:ext cx="184" cy="2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6" name="对象 21515"/>
            <p:cNvGraphicFramePr>
              <a:graphicFrameLocks noChangeAspect="1"/>
            </p:cNvGraphicFramePr>
            <p:nvPr>
              <p:custDataLst>
                <p:tags r:id="rId21"/>
              </p:custDataLst>
            </p:nvPr>
          </p:nvGraphicFramePr>
          <p:xfrm>
            <a:off x="3936" y="3072"/>
            <a:ext cx="240" cy="1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8" name="" r:id="rId22" imgW="203200" imgH="165100" progId="Equation.3">
                    <p:embed/>
                  </p:oleObj>
                </mc:Choice>
                <mc:Fallback>
                  <p:oleObj name="" r:id="rId22" imgW="2032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3936" y="3072"/>
                          <a:ext cx="240" cy="1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7" name="对象 21516"/>
            <p:cNvGraphicFramePr>
              <a:graphicFrameLocks noChangeAspect="1"/>
            </p:cNvGraphicFramePr>
            <p:nvPr>
              <p:custDataLst>
                <p:tags r:id="rId24"/>
              </p:custDataLst>
            </p:nvPr>
          </p:nvGraphicFramePr>
          <p:xfrm>
            <a:off x="4128" y="2640"/>
            <a:ext cx="184" cy="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9" name="" r:id="rId25" imgW="152400" imgH="165100" progId="Equation.3">
                    <p:embed/>
                  </p:oleObj>
                </mc:Choice>
                <mc:Fallback>
                  <p:oleObj name="" r:id="rId25" imgW="1524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4128" y="2640"/>
                          <a:ext cx="184" cy="2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8" name="对象 21517"/>
            <p:cNvGraphicFramePr>
              <a:graphicFrameLocks noChangeAspect="1"/>
            </p:cNvGraphicFramePr>
            <p:nvPr>
              <p:custDataLst>
                <p:tags r:id="rId27"/>
              </p:custDataLst>
            </p:nvPr>
          </p:nvGraphicFramePr>
          <p:xfrm>
            <a:off x="4944" y="2544"/>
            <a:ext cx="167" cy="1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0" name="" r:id="rId28" imgW="127000" imgH="139700" progId="Equation.3">
                    <p:embed/>
                  </p:oleObj>
                </mc:Choice>
                <mc:Fallback>
                  <p:oleObj name="" r:id="rId28" imgW="127000" imgH="1397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4944" y="2544"/>
                          <a:ext cx="167" cy="1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19" name="对象 21518"/>
            <p:cNvGraphicFramePr>
              <a:graphicFrameLocks noChangeAspect="1"/>
            </p:cNvGraphicFramePr>
            <p:nvPr>
              <p:custDataLst>
                <p:tags r:id="rId30"/>
              </p:custDataLst>
            </p:nvPr>
          </p:nvGraphicFramePr>
          <p:xfrm>
            <a:off x="3216" y="2016"/>
            <a:ext cx="169" cy="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1" name="" r:id="rId31" imgW="139700" imgH="165100" progId="Equation.3">
                    <p:embed/>
                  </p:oleObj>
                </mc:Choice>
                <mc:Fallback>
                  <p:oleObj name="" r:id="rId31" imgW="1397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2"/>
                        <a:stretch>
                          <a:fillRect/>
                        </a:stretch>
                      </p:blipFill>
                      <p:spPr>
                        <a:xfrm>
                          <a:off x="3216" y="2016"/>
                          <a:ext cx="169" cy="2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520" name="直接连接符 21519"/>
            <p:cNvCxnSpPr/>
            <p:nvPr>
              <p:custDataLst>
                <p:tags r:id="rId33"/>
              </p:custDataLst>
            </p:nvPr>
          </p:nvCxnSpPr>
          <p:spPr>
            <a:xfrm>
              <a:off x="3216" y="2496"/>
              <a:ext cx="1824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21521" name="直接连接符 21520"/>
            <p:cNvCxnSpPr/>
            <p:nvPr>
              <p:custDataLst>
                <p:tags r:id="rId34"/>
              </p:custDataLst>
            </p:nvPr>
          </p:nvCxnSpPr>
          <p:spPr>
            <a:xfrm flipH="1" flipV="1">
              <a:off x="3408" y="2064"/>
              <a:ext cx="0" cy="1536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cxnSp>
        <p:cxnSp>
          <p:nvCxnSpPr>
            <p:cNvPr id="21522" name="直接连接符 21521"/>
            <p:cNvCxnSpPr/>
            <p:nvPr>
              <p:custDataLst>
                <p:tags r:id="rId35"/>
              </p:custDataLst>
            </p:nvPr>
          </p:nvCxnSpPr>
          <p:spPr>
            <a:xfrm>
              <a:off x="3408" y="2496"/>
              <a:ext cx="1248" cy="100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1523" name="直接连接符 21522"/>
            <p:cNvCxnSpPr/>
            <p:nvPr>
              <p:custDataLst>
                <p:tags r:id="rId36"/>
              </p:custDataLst>
            </p:nvPr>
          </p:nvCxnSpPr>
          <p:spPr>
            <a:xfrm flipH="1" flipV="1">
              <a:off x="4656" y="2496"/>
              <a:ext cx="0" cy="1008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1524" name="直接连接符 21523"/>
            <p:cNvCxnSpPr/>
            <p:nvPr>
              <p:custDataLst>
                <p:tags r:id="rId37"/>
              </p:custDataLst>
            </p:nvPr>
          </p:nvCxnSpPr>
          <p:spPr>
            <a:xfrm flipH="1" flipV="1">
              <a:off x="4128" y="2496"/>
              <a:ext cx="0" cy="57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1525" name="直接连接符 21524"/>
            <p:cNvCxnSpPr/>
            <p:nvPr>
              <p:custDataLst>
                <p:tags r:id="rId38"/>
              </p:custDataLst>
            </p:nvPr>
          </p:nvCxnSpPr>
          <p:spPr>
            <a:xfrm>
              <a:off x="3408" y="2496"/>
              <a:ext cx="1248" cy="57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1526" name="直接连接符 21525"/>
            <p:cNvCxnSpPr/>
            <p:nvPr>
              <p:custDataLst>
                <p:tags r:id="rId39"/>
              </p:custDataLst>
            </p:nvPr>
          </p:nvCxnSpPr>
          <p:spPr>
            <a:xfrm>
              <a:off x="4128" y="3072"/>
              <a:ext cx="528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cxn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矩形 534535"/>
              <p:cNvSpPr/>
              <p:nvPr>
                <p:custDataLst>
                  <p:tags r:id="rId40"/>
                </p:custDataLst>
              </p:nvPr>
            </p:nvSpPr>
            <p:spPr>
              <a:xfrm>
                <a:off x="128905" y="2415540"/>
                <a:ext cx="9705975" cy="82740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marL="256540" indent="-256540">
                  <a:lnSpc>
                    <a:spcPct val="90000"/>
                  </a:lnSpc>
                  <a:spcBef>
                    <a:spcPct val="2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解：设点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𝑷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𝒚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𝑴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𝒎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，其中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𝟎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≤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≤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𝒂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，则点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𝑬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的坐标为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𝒂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𝒎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en-US" altLang="zh-CN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.</a:t>
                </a:r>
                <a:endParaRPr lang="en-US" altLang="zh-CN" sz="2400" b="1">
                  <a:solidFill>
                    <a:srgbClr val="FF0000"/>
                  </a:solidFill>
                  <a:latin typeface="Cambria Math" panose="02040503050406030204" charset="0"/>
                  <a:ea typeface="楷体" panose="02010609060101010101" pitchFamily="49" charset="-122"/>
                  <a:cs typeface="Cambria Math" panose="02040503050406030204" charset="0"/>
                  <a:sym typeface="Wingdings" panose="05000000000000000000" pitchFamily="2" charset="2"/>
                </a:endParaRPr>
              </a:p>
            </p:txBody>
          </p:sp>
        </mc:Choice>
        <mc:Fallback>
          <p:sp>
            <p:nvSpPr>
              <p:cNvPr id="8" name="矩形 534535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1"/>
                </p:custDataLst>
              </p:nvPr>
            </p:nvSpPr>
            <p:spPr>
              <a:xfrm>
                <a:off x="128905" y="2415540"/>
                <a:ext cx="9705975" cy="827405"/>
              </a:xfrm>
              <a:prstGeom prst="rect">
                <a:avLst/>
              </a:prstGeom>
              <a:blipFill rotWithShape="1">
                <a:blip r:embed="rId42"/>
                <a:stretch>
                  <a:fillRect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矩形 534535"/>
              <p:cNvSpPr/>
              <p:nvPr>
                <p:custDataLst>
                  <p:tags r:id="rId43"/>
                </p:custDataLst>
              </p:nvPr>
            </p:nvSpPr>
            <p:spPr>
              <a:xfrm>
                <a:off x="669925" y="2790825"/>
                <a:ext cx="8120380" cy="5899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marL="256540" indent="-256540">
                  <a:lnSpc>
                    <a:spcPct val="90000"/>
                  </a:lnSpc>
                  <a:spcBef>
                    <a:spcPct val="2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由题意，直线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𝑶𝑩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的方程为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𝒚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=−</m:t>
                    </m:r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  <m:t>𝒉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  <m:t>𝒂</m:t>
                        </m:r>
                      </m:den>
                    </m:f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</m:oMath>
                </a14:m>
                <a:r>
                  <a:rPr lang="en-US" altLang="zh-CN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                           </a:t>
                </a:r>
                <a:r>
                  <a:rPr lang="en-US" altLang="zh-CN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①</a:t>
                </a:r>
                <a:endParaRPr lang="en-US" altLang="zh-CN" sz="2400" b="1">
                  <a:solidFill>
                    <a:srgbClr val="FF0000"/>
                  </a:solidFill>
                  <a:latin typeface="Calibri" panose="020F0502020204030204"/>
                  <a:ea typeface="楷体" panose="02010609060101010101" pitchFamily="49" charset="-122"/>
                  <a:cs typeface="Cambria Math" panose="02040503050406030204" charset="0"/>
                  <a:sym typeface="Wingdings" panose="05000000000000000000" pitchFamily="2" charset="2"/>
                </a:endParaRPr>
              </a:p>
            </p:txBody>
          </p:sp>
        </mc:Choice>
        <mc:Fallback>
          <p:sp>
            <p:nvSpPr>
              <p:cNvPr id="10" name="矩形 534535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4"/>
                </p:custDataLst>
              </p:nvPr>
            </p:nvSpPr>
            <p:spPr>
              <a:xfrm>
                <a:off x="669925" y="2790825"/>
                <a:ext cx="8120380" cy="589915"/>
              </a:xfrm>
              <a:prstGeom prst="rect">
                <a:avLst/>
              </a:prstGeom>
              <a:blipFill rotWithShape="1">
                <a:blip r:embed="rId45"/>
                <a:stretch>
                  <a:fillRect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矩形 534535"/>
              <p:cNvSpPr/>
              <p:nvPr>
                <p:custDataLst>
                  <p:tags r:id="rId46"/>
                </p:custDataLst>
              </p:nvPr>
            </p:nvSpPr>
            <p:spPr>
              <a:xfrm>
                <a:off x="628015" y="3477895"/>
                <a:ext cx="8328025" cy="16179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marL="256540" indent="-256540">
                  <a:lnSpc>
                    <a:spcPct val="70000"/>
                  </a:lnSpc>
                  <a:spcBef>
                    <a:spcPct val="2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因为点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𝑴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在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𝑶𝑩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上，将</a:t>
                </a:r>
                <a:r>
                  <a:rPr lang="zh-CN" altLang="en-US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𝑴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的坐标带入</a:t>
                </a:r>
                <a:r>
                  <a:rPr lang="en-US" altLang="zh-CN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①</a:t>
                </a:r>
                <a:r>
                  <a:rPr lang="zh-CN" altLang="en-US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，得</a:t>
                </a:r>
                <a:endParaRPr lang="zh-CN" altLang="en-US" sz="2400" b="1">
                  <a:solidFill>
                    <a:srgbClr val="FF0000"/>
                  </a:solidFill>
                  <a:latin typeface="Calibri" panose="020F0502020204030204"/>
                  <a:ea typeface="楷体" panose="02010609060101010101" pitchFamily="49" charset="-122"/>
                  <a:cs typeface="Cambria Math" panose="02040503050406030204" charset="0"/>
                  <a:sym typeface="Wingdings" panose="05000000000000000000" pitchFamily="2" charset="2"/>
                </a:endParaRPr>
              </a:p>
              <a:p>
                <a:pPr marL="256540" indent="-256540" algn="ctr">
                  <a:lnSpc>
                    <a:spcPct val="70000"/>
                  </a:lnSpc>
                  <a:spcBef>
                    <a:spcPct val="20000"/>
                  </a:spcBef>
                </a:pPr>
                <a:r>
                  <a:rPr lang="en-US" altLang="zh-CN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                                      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  <a:sym typeface="Wingdings" panose="05000000000000000000" pitchFamily="2" charset="2"/>
                      </a:rPr>
                      <m:t>𝒎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  <a:sym typeface="Wingdings" panose="05000000000000000000" pitchFamily="2" charset="2"/>
                      </a:rPr>
                      <m:t>=−</m:t>
                    </m:r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  <m:t>𝒉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  <m:t>𝒂</m:t>
                        </m:r>
                      </m:den>
                    </m:f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</m:oMath>
                </a14:m>
                <a:r>
                  <a:rPr lang="en-US" altLang="zh-CN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                    ②</a:t>
                </a:r>
                <a:endParaRPr lang="en-US" altLang="zh-CN" sz="2400" b="1">
                  <a:solidFill>
                    <a:srgbClr val="FF0000"/>
                  </a:solidFill>
                  <a:latin typeface="Calibri" panose="020F0502020204030204"/>
                  <a:ea typeface="楷体" panose="02010609060101010101" pitchFamily="49" charset="-122"/>
                  <a:cs typeface="Cambria Math" panose="02040503050406030204" charset="0"/>
                  <a:sym typeface="Wingdings" panose="05000000000000000000" pitchFamily="2" charset="2"/>
                </a:endParaRPr>
              </a:p>
              <a:p>
                <a:pPr marL="256540" indent="-256540">
                  <a:lnSpc>
                    <a:spcPct val="70000"/>
                  </a:lnSpc>
                  <a:spcBef>
                    <a:spcPct val="2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所以点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的横坐标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满足</a:t>
                </a:r>
                <a:r>
                  <a:rPr lang="en-US" altLang="zh-CN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②</a:t>
                </a:r>
                <a:endParaRPr lang="en-US" altLang="zh-CN" sz="2400" b="1">
                  <a:solidFill>
                    <a:srgbClr val="FF0000"/>
                  </a:solidFill>
                  <a:latin typeface="Calibri" panose="020F0502020204030204"/>
                  <a:ea typeface="楷体" panose="02010609060101010101" pitchFamily="49" charset="-122"/>
                  <a:cs typeface="Cambria Math" panose="02040503050406030204" charset="0"/>
                  <a:sym typeface="Wingdings" panose="05000000000000000000" pitchFamily="2" charset="2"/>
                </a:endParaRPr>
              </a:p>
            </p:txBody>
          </p:sp>
        </mc:Choice>
        <mc:Fallback>
          <p:sp>
            <p:nvSpPr>
              <p:cNvPr id="11" name="矩形 534535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7"/>
                </p:custDataLst>
              </p:nvPr>
            </p:nvSpPr>
            <p:spPr>
              <a:xfrm>
                <a:off x="628015" y="3477895"/>
                <a:ext cx="8328025" cy="1617980"/>
              </a:xfrm>
              <a:prstGeom prst="rect">
                <a:avLst/>
              </a:prstGeom>
              <a:blipFill rotWithShape="1">
                <a:blip r:embed="rId48"/>
                <a:stretch>
                  <a:fillRect t="-1727"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矩形 534535"/>
              <p:cNvSpPr/>
              <p:nvPr>
                <p:custDataLst>
                  <p:tags r:id="rId49"/>
                </p:custDataLst>
              </p:nvPr>
            </p:nvSpPr>
            <p:spPr>
              <a:xfrm>
                <a:off x="1083310" y="4770755"/>
                <a:ext cx="8426450" cy="16179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marL="256540" indent="-256540">
                  <a:lnSpc>
                    <a:spcPct val="90000"/>
                  </a:lnSpc>
                  <a:spcBef>
                    <a:spcPct val="2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直线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𝑶𝑬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的方程为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𝒚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=</m:t>
                    </m:r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  <m:t>𝒎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</a:rPr>
                          <m:t>𝒂</m:t>
                        </m:r>
                      </m:den>
                    </m:f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，</a:t>
                </a:r>
                <a:r>
                  <a:rPr lang="en-US" altLang="zh-CN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                                     </a:t>
                </a:r>
                <a:r>
                  <a:rPr lang="en-US" altLang="zh-CN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</a:rPr>
                  <a:t>③</a:t>
                </a:r>
                <a:endParaRPr lang="en-US" altLang="zh-CN" sz="2400" b="1">
                  <a:solidFill>
                    <a:srgbClr val="FF0000"/>
                  </a:solidFill>
                  <a:latin typeface="Calibri" panose="020F0502020204030204"/>
                  <a:ea typeface="楷体" panose="02010609060101010101" pitchFamily="49" charset="-122"/>
                  <a:cs typeface="Cambria Math" panose="02040503050406030204" charset="0"/>
                </a:endParaRPr>
              </a:p>
              <a:p>
                <a:pPr marL="256540" indent="-256540">
                  <a:lnSpc>
                    <a:spcPct val="90000"/>
                  </a:lnSpc>
                  <a:spcBef>
                    <a:spcPct val="2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因为点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+mn-ea"/>
                  </a:rPr>
                  <a:t>在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𝑶𝑬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+mn-ea"/>
                  </a:rPr>
                  <a:t>上，所以点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的坐标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(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,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𝒚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</a:rPr>
                  <a:t>满足</a:t>
                </a:r>
                <a:r>
                  <a:rPr lang="en-US" altLang="zh-CN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+mn-ea"/>
                  </a:rPr>
                  <a:t>③</a:t>
                </a:r>
                <a:endParaRPr lang="en-US" altLang="zh-CN" sz="2400" b="1">
                  <a:solidFill>
                    <a:srgbClr val="FF0000"/>
                  </a:solidFill>
                  <a:latin typeface="Calibri" panose="020F0502020204030204"/>
                  <a:ea typeface="楷体" panose="02010609060101010101" pitchFamily="49" charset="-122"/>
                  <a:cs typeface="Cambria Math" panose="02040503050406030204" charset="0"/>
                  <a:sym typeface="+mn-ea"/>
                </a:endParaRPr>
              </a:p>
            </p:txBody>
          </p:sp>
        </mc:Choice>
        <mc:Fallback>
          <p:sp>
            <p:nvSpPr>
              <p:cNvPr id="12" name="矩形 534535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0"/>
                </p:custDataLst>
              </p:nvPr>
            </p:nvSpPr>
            <p:spPr>
              <a:xfrm>
                <a:off x="1083310" y="4770755"/>
                <a:ext cx="8426450" cy="1617980"/>
              </a:xfrm>
              <a:prstGeom prst="rect">
                <a:avLst/>
              </a:prstGeom>
              <a:blipFill rotWithShape="1">
                <a:blip r:embed="rId51"/>
                <a:stretch>
                  <a:fillRect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矩形 534535"/>
              <p:cNvSpPr/>
              <p:nvPr>
                <p:custDataLst>
                  <p:tags r:id="rId52"/>
                </p:custDataLst>
              </p:nvPr>
            </p:nvSpPr>
            <p:spPr>
              <a:xfrm>
                <a:off x="628650" y="5643245"/>
                <a:ext cx="10182225" cy="68834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pPr marL="256540" indent="-256540">
                  <a:lnSpc>
                    <a:spcPct val="90000"/>
                  </a:lnSpc>
                  <a:spcBef>
                    <a:spcPct val="20000"/>
                  </a:spcBef>
                </a:pPr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将</a:t>
                </a:r>
                <a:r>
                  <a:rPr lang="zh-CN" altLang="en-US" sz="2400" b="1">
                    <a:solidFill>
                      <a:srgbClr val="FF0000"/>
                    </a:solidFill>
                    <a:latin typeface="Calibri" panose="020F0502020204030204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②代入③，消去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  <a:sym typeface="Wingdings" panose="05000000000000000000" pitchFamily="2" charset="2"/>
                      </a:rPr>
                      <m:t>𝒎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，得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  <a:sym typeface="Wingdings" panose="05000000000000000000" pitchFamily="2" charset="2"/>
                          </a:rPr>
                        </m:ctrlPr>
                      </m:sSupPr>
                      <m:e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  <a:sym typeface="Wingdings" panose="05000000000000000000" pitchFamily="2" charset="2"/>
                          </a:rPr>
                          <m:t>𝒙</m:t>
                        </m:r>
                      </m:e>
                      <m:sup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  <a:sym typeface="Wingdings" panose="05000000000000000000" pitchFamily="2" charset="2"/>
                          </a:rPr>
                          <m:t>𝟐</m:t>
                        </m:r>
                      </m:sup>
                    </m:sSup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  <a:sym typeface="Wingdings" panose="05000000000000000000" pitchFamily="2" charset="2"/>
                      </a:rPr>
                      <m:t>=−</m:t>
                    </m:r>
                    <m:f>
                      <m:fPr>
                        <m:ctrlP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  <a:sym typeface="Wingdings" panose="05000000000000000000" pitchFamily="2" charset="2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2400" b="1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楷体" panose="02010609060101010101" pitchFamily="49" charset="-122"/>
                                <a:cs typeface="Cambria Math" panose="02040503050406030204" charset="0"/>
                                <a:sym typeface="Wingdings" panose="05000000000000000000" pitchFamily="2" charset="2"/>
                              </a:rPr>
                            </m:ctrlPr>
                          </m:sSupPr>
                          <m:e>
                            <m:r>
                              <a:rPr lang="en-US" altLang="zh-CN" sz="2400" b="1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楷体" panose="02010609060101010101" pitchFamily="49" charset="-122"/>
                                <a:cs typeface="Cambria Math" panose="02040503050406030204" charset="0"/>
                                <a:sym typeface="Wingdings" panose="05000000000000000000" pitchFamily="2" charset="2"/>
                              </a:rPr>
                              <m:t>𝒂</m:t>
                            </m:r>
                          </m:e>
                          <m:sup>
                            <m:r>
                              <a:rPr lang="en-US" altLang="zh-CN" sz="2400" b="1" i="1">
                                <a:solidFill>
                                  <a:srgbClr val="FF0000"/>
                                </a:solidFill>
                                <a:latin typeface="Cambria Math" panose="02040503050406030204" charset="0"/>
                                <a:ea typeface="楷体" panose="02010609060101010101" pitchFamily="49" charset="-122"/>
                                <a:cs typeface="Cambria Math" panose="02040503050406030204" charset="0"/>
                                <a:sym typeface="Wingdings" panose="05000000000000000000" pitchFamily="2" charset="2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altLang="zh-CN" sz="2400" b="1" i="1">
                            <a:solidFill>
                              <a:srgbClr val="FF0000"/>
                            </a:solidFill>
                            <a:latin typeface="Cambria Math" panose="02040503050406030204" charset="0"/>
                            <a:ea typeface="楷体" panose="02010609060101010101" pitchFamily="49" charset="-122"/>
                            <a:cs typeface="Cambria Math" panose="02040503050406030204" charset="0"/>
                            <a:sym typeface="Wingdings" panose="05000000000000000000" pitchFamily="2" charset="2"/>
                          </a:rPr>
                          <m:t>𝒉</m:t>
                        </m:r>
                      </m:den>
                    </m:f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  <a:sym typeface="Wingdings" panose="05000000000000000000" pitchFamily="2" charset="2"/>
                      </a:rPr>
                      <m:t>𝒚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  <a:sym typeface="Wingdings" panose="05000000000000000000" pitchFamily="2" charset="2"/>
                      </a:rPr>
                      <m:t>(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𝟎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≤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𝒙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≤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𝒂</m:t>
                    </m:r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  <a:sym typeface="Wingdings" panose="05000000000000000000" pitchFamily="2" charset="2"/>
                      </a:rPr>
                      <m:t>)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Wingdings" panose="05000000000000000000" pitchFamily="2" charset="2"/>
                  </a:rPr>
                  <a:t>即</a:t>
                </a:r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+mn-ea"/>
                  </a:rPr>
                  <a:t>点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rgbClr val="FF0000"/>
                        </a:solidFill>
                        <a:latin typeface="Cambria Math" panose="02040503050406030204" charset="0"/>
                        <a:ea typeface="楷体" panose="02010609060101010101" pitchFamily="49" charset="-122"/>
                        <a:cs typeface="Cambria Math" panose="02040503050406030204" charset="0"/>
                      </a:rPr>
                      <m:t>𝑷</m:t>
                    </m:r>
                  </m:oMath>
                </a14:m>
                <a:r>
                  <a:rPr lang="zh-CN" altLang="en-US" sz="2400" b="1">
                    <a:solidFill>
                      <a:srgbClr val="FF0000"/>
                    </a:solidFill>
                    <a:latin typeface="Cambria Math" panose="02040503050406030204" charset="0"/>
                    <a:ea typeface="楷体" panose="02010609060101010101" pitchFamily="49" charset="-122"/>
                    <a:cs typeface="Cambria Math" panose="02040503050406030204" charset="0"/>
                    <a:sym typeface="+mn-ea"/>
                  </a:rPr>
                  <a:t>的轨迹方程。</a:t>
                </a:r>
                <a:endParaRPr lang="zh-CN" altLang="en-US" sz="2400" b="1">
                  <a:solidFill>
                    <a:srgbClr val="FF0000"/>
                  </a:solidFill>
                  <a:latin typeface="Cambria Math" panose="02040503050406030204" charset="0"/>
                  <a:ea typeface="楷体" panose="02010609060101010101" pitchFamily="49" charset="-122"/>
                  <a:cs typeface="Cambria Math" panose="02040503050406030204" charset="0"/>
                  <a:sym typeface="Wingdings" panose="05000000000000000000" pitchFamily="2" charset="2"/>
                </a:endParaRPr>
              </a:p>
            </p:txBody>
          </p:sp>
        </mc:Choice>
        <mc:Fallback>
          <p:sp>
            <p:nvSpPr>
              <p:cNvPr id="13" name="矩形 534535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3"/>
                </p:custDataLst>
              </p:nvPr>
            </p:nvSpPr>
            <p:spPr>
              <a:xfrm>
                <a:off x="628650" y="5643245"/>
                <a:ext cx="10182225" cy="688340"/>
              </a:xfrm>
              <a:prstGeom prst="rect">
                <a:avLst/>
              </a:prstGeom>
              <a:blipFill rotWithShape="1">
                <a:blip r:embed="rId54"/>
                <a:stretch>
                  <a:fillRect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771" name="Object 5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606709" y="1133952"/>
          <a:ext cx="7956303" cy="1900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Equation" r:id="rId3" imgW="109728000" imgH="26212800" progId="Equation.DSMT4">
                  <p:embed/>
                </p:oleObj>
              </mc:Choice>
              <mc:Fallback>
                <p:oleObj name="Equation" r:id="rId3" imgW="109728000" imgH="26212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6709" y="1133952"/>
                        <a:ext cx="7956303" cy="190029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>
            <p:custDataLst>
              <p:tags r:id="rId5"/>
            </p:custDataLst>
          </p:nvPr>
        </p:nvGrpSpPr>
        <p:grpSpPr>
          <a:xfrm>
            <a:off x="2307053" y="3540985"/>
            <a:ext cx="2025074" cy="2127626"/>
            <a:chOff x="1330465" y="4004404"/>
            <a:chExt cx="2706782" cy="2843856"/>
          </a:xfrm>
        </p:grpSpPr>
        <p:grpSp>
          <p:nvGrpSpPr>
            <p:cNvPr id="7" name="Group 4"/>
            <p:cNvGrpSpPr/>
            <p:nvPr>
              <p:custDataLst>
                <p:tags r:id="rId6"/>
              </p:custDataLst>
            </p:nvPr>
          </p:nvGrpSpPr>
          <p:grpSpPr>
            <a:xfrm>
              <a:off x="1330465" y="4004404"/>
              <a:ext cx="2706782" cy="2843856"/>
              <a:chOff x="743" y="2370"/>
              <a:chExt cx="1533" cy="1374"/>
            </a:xfrm>
          </p:grpSpPr>
          <p:sp>
            <p:nvSpPr>
              <p:cNvPr id="8" name="Freeform 5"/>
              <p:cNvSpPr/>
              <p:nvPr>
                <p:custDataLst>
                  <p:tags r:id="rId7"/>
                </p:custDataLst>
              </p:nvPr>
            </p:nvSpPr>
            <p:spPr bwMode="auto">
              <a:xfrm rot="5400000" flipH="1">
                <a:off x="946" y="2510"/>
                <a:ext cx="1200" cy="1268"/>
              </a:xfrm>
              <a:custGeom>
                <a:avLst/>
                <a:gdLst>
                  <a:gd name="T0" fmla="*/ 14083 w 21600"/>
                  <a:gd name="T1" fmla="*/ 0 h 32769"/>
                  <a:gd name="T2" fmla="*/ 16378 w 21600"/>
                  <a:gd name="T3" fmla="*/ 30461 h 32769"/>
                  <a:gd name="T4" fmla="*/ 14067 w 21600"/>
                  <a:gd name="T5" fmla="*/ 32769 h 32769"/>
                  <a:gd name="T6" fmla="*/ 14083 w 21600"/>
                  <a:gd name="T7" fmla="*/ 0 h 32769"/>
                  <a:gd name="T8" fmla="*/ 16378 w 21600"/>
                  <a:gd name="T9" fmla="*/ 30461 h 32769"/>
                  <a:gd name="T10" fmla="*/ 14067 w 21600"/>
                  <a:gd name="T11" fmla="*/ 32769 h 32769"/>
                  <a:gd name="T12" fmla="*/ 0 w 21600"/>
                  <a:gd name="T13" fmla="*/ 16378 h 32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600" h="32769" fill="none">
                    <a:moveTo>
                      <a:pt x="14083" y="0"/>
                    </a:moveTo>
                    <a:cubicBezTo>
                      <a:pt x="23128" y="7778"/>
                      <a:pt x="24156" y="21415"/>
                      <a:pt x="16378" y="30461"/>
                    </a:cubicBezTo>
                    <a:cubicBezTo>
                      <a:pt x="15667" y="31287"/>
                      <a:pt x="14895" y="32059"/>
                      <a:pt x="14067" y="32769"/>
                    </a:cubicBezTo>
                  </a:path>
                  <a:path w="21600" h="32769" stroke="0">
                    <a:moveTo>
                      <a:pt x="14083" y="0"/>
                    </a:moveTo>
                    <a:cubicBezTo>
                      <a:pt x="23128" y="7778"/>
                      <a:pt x="24156" y="21415"/>
                      <a:pt x="16378" y="30461"/>
                    </a:cubicBezTo>
                    <a:cubicBezTo>
                      <a:pt x="15667" y="31287"/>
                      <a:pt x="14895" y="32059"/>
                      <a:pt x="14067" y="32769"/>
                    </a:cubicBezTo>
                    <a:lnTo>
                      <a:pt x="0" y="16378"/>
                    </a:lnTo>
                    <a:close/>
                  </a:path>
                </a:pathLst>
              </a:custGeom>
              <a:noFill/>
              <a:ln w="28575" algn="ctr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txBody>
              <a:bodyPr wrap="none"/>
              <a:p>
                <a:endParaRPr lang="zh-CN" altLang="en-US" sz="1345"/>
              </a:p>
            </p:txBody>
          </p:sp>
          <p:sp>
            <p:nvSpPr>
              <p:cNvPr id="9" name="Line 6"/>
              <p:cNvSpPr>
                <a:spLocks noChangeShapeType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912" y="2976"/>
                <a:ext cx="1268" cy="0"/>
              </a:xfrm>
              <a:prstGeom prst="line">
                <a:avLst/>
              </a:prstGeom>
              <a:noFill/>
              <a:ln w="28575" algn="ctr">
                <a:solidFill>
                  <a:srgbClr val="00B0F0"/>
                </a:solidFill>
                <a:prstDash val="dash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p>
                <a:endParaRPr lang="zh-CN" altLang="en-US" sz="1345"/>
              </a:p>
            </p:txBody>
          </p:sp>
          <p:sp>
            <p:nvSpPr>
              <p:cNvPr id="10" name="Line 7"/>
              <p:cNvSpPr>
                <a:spLocks noChangeShapeType="1"/>
              </p:cNvSpPr>
              <p:nvPr>
                <p:custDataLst>
                  <p:tags r:id="rId9"/>
                </p:custDataLst>
              </p:nvPr>
            </p:nvSpPr>
            <p:spPr bwMode="auto">
              <a:xfrm flipH="1">
                <a:off x="1564" y="2544"/>
                <a:ext cx="0" cy="432"/>
              </a:xfrm>
              <a:prstGeom prst="line">
                <a:avLst/>
              </a:prstGeom>
              <a:noFill/>
              <a:ln w="28575" algn="ctr">
                <a:solidFill>
                  <a:srgbClr val="00B0F0"/>
                </a:solidFill>
                <a:prstDash val="dash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p>
                <a:endParaRPr lang="zh-CN" altLang="en-US" sz="1345"/>
              </a:p>
            </p:txBody>
          </p:sp>
          <p:graphicFrame>
            <p:nvGraphicFramePr>
              <p:cNvPr id="11" name="Object 8"/>
              <p:cNvGraphicFramePr>
                <a:graphicFrameLocks noChangeAspect="1"/>
              </p:cNvGraphicFramePr>
              <p:nvPr>
                <p:custDataLst>
                  <p:tags r:id="rId10"/>
                </p:custDataLst>
              </p:nvPr>
            </p:nvGraphicFramePr>
            <p:xfrm>
              <a:off x="743" y="2947"/>
              <a:ext cx="181" cy="19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3" name="Equation" r:id="rId11" imgW="152400" imgH="165100" progId="Equation.DSMT4">
                      <p:embed/>
                    </p:oleObj>
                  </mc:Choice>
                  <mc:Fallback>
                    <p:oleObj name="Equation" r:id="rId11" imgW="152400" imgH="1651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743" y="2947"/>
                            <a:ext cx="181" cy="19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2" name="Object 9"/>
              <p:cNvGraphicFramePr>
                <a:graphicFrameLocks noChangeAspect="1"/>
              </p:cNvGraphicFramePr>
              <p:nvPr>
                <p:custDataLst>
                  <p:tags r:id="rId13"/>
                </p:custDataLst>
              </p:nvPr>
            </p:nvGraphicFramePr>
            <p:xfrm>
              <a:off x="2095" y="2947"/>
              <a:ext cx="181" cy="19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4" name="Equation" r:id="rId14" imgW="152400" imgH="165100" progId="Equation.DSMT4">
                      <p:embed/>
                    </p:oleObj>
                  </mc:Choice>
                  <mc:Fallback>
                    <p:oleObj name="Equation" r:id="rId14" imgW="152400" imgH="1651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2095" y="2947"/>
                            <a:ext cx="181" cy="19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" name="Object 10"/>
              <p:cNvGraphicFramePr>
                <a:graphicFrameLocks noChangeAspect="1"/>
              </p:cNvGraphicFramePr>
              <p:nvPr>
                <p:custDataLst>
                  <p:tags r:id="rId16"/>
                </p:custDataLst>
              </p:nvPr>
            </p:nvGraphicFramePr>
            <p:xfrm>
              <a:off x="1478" y="2370"/>
              <a:ext cx="181" cy="21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5" name="Equation" r:id="rId17" imgW="152400" imgH="177800" progId="Equation.DSMT4">
                      <p:embed/>
                    </p:oleObj>
                  </mc:Choice>
                  <mc:Fallback>
                    <p:oleObj name="Equation" r:id="rId17" imgW="152400" imgH="177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1478" y="2370"/>
                            <a:ext cx="181" cy="21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5" name="文本框 14"/>
            <p:cNvSpPr txBox="1"/>
            <p:nvPr>
              <p:custDataLst>
                <p:tags r:id="rId19"/>
              </p:custDataLst>
            </p:nvPr>
          </p:nvSpPr>
          <p:spPr>
            <a:xfrm>
              <a:off x="2428441" y="5471336"/>
              <a:ext cx="887948" cy="5543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p>
              <a:r>
                <a:rPr lang="zh-CN" altLang="en-US" sz="2095" b="1">
                  <a:latin typeface="Times New Roman" panose="02020603050405020304" pitchFamily="18" charset="0"/>
                </a:rPr>
                <a:t>图</a:t>
              </a:r>
              <a:r>
                <a:rPr lang="en-US" altLang="zh-CN" sz="2095" b="1">
                  <a:latin typeface="Times New Roman" panose="02020603050405020304" pitchFamily="18" charset="0"/>
                </a:rPr>
                <a:t>1</a:t>
              </a:r>
              <a:endParaRPr lang="zh-CN" altLang="en-US" sz="2095"/>
            </a:p>
          </p:txBody>
        </p:sp>
      </p:grpSp>
      <p:grpSp>
        <p:nvGrpSpPr>
          <p:cNvPr id="14" name="组合 13"/>
          <p:cNvGrpSpPr/>
          <p:nvPr>
            <p:custDataLst>
              <p:tags r:id="rId20"/>
            </p:custDataLst>
          </p:nvPr>
        </p:nvGrpSpPr>
        <p:grpSpPr>
          <a:xfrm>
            <a:off x="5752189" y="3093970"/>
            <a:ext cx="3289040" cy="2460540"/>
            <a:chOff x="6529635" y="3140968"/>
            <a:chExt cx="4396242" cy="3288841"/>
          </a:xfrm>
        </p:grpSpPr>
        <p:grpSp>
          <p:nvGrpSpPr>
            <p:cNvPr id="2" name="Group 11"/>
            <p:cNvGrpSpPr/>
            <p:nvPr>
              <p:custDataLst>
                <p:tags r:id="rId21"/>
              </p:custDataLst>
            </p:nvPr>
          </p:nvGrpSpPr>
          <p:grpSpPr>
            <a:xfrm>
              <a:off x="6529635" y="3140968"/>
              <a:ext cx="4396242" cy="2736304"/>
              <a:chOff x="3168" y="2064"/>
              <a:chExt cx="2034" cy="1266"/>
            </a:xfrm>
          </p:grpSpPr>
          <p:pic>
            <p:nvPicPr>
              <p:cNvPr id="5" name="Picture 12"/>
              <p:cNvPicPr>
                <a:picLocks noChangeAspect="1" noChangeArrowheads="1"/>
              </p:cNvPicPr>
              <p:nvPr>
                <p:custDataLst>
                  <p:tags r:id="rId22"/>
                </p:custDataLst>
              </p:nvPr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168" y="2064"/>
                <a:ext cx="2034" cy="12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graphicFrame>
            <p:nvGraphicFramePr>
              <p:cNvPr id="6" name="Object 13"/>
              <p:cNvGraphicFramePr>
                <a:graphicFrameLocks noChangeAspect="1"/>
              </p:cNvGraphicFramePr>
              <p:nvPr>
                <p:custDataLst>
                  <p:tags r:id="rId24"/>
                </p:custDataLst>
              </p:nvPr>
            </p:nvGraphicFramePr>
            <p:xfrm>
              <a:off x="4704" y="3024"/>
              <a:ext cx="480" cy="28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6" name="Equation" r:id="rId25" imgW="342900" imgH="203200" progId="Equation.DSMT4">
                      <p:embed/>
                    </p:oleObj>
                  </mc:Choice>
                  <mc:Fallback>
                    <p:oleObj name="Equation" r:id="rId25" imgW="342900" imgH="203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2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4704" y="3024"/>
                            <a:ext cx="480" cy="285"/>
                          </a:xfrm>
                          <a:prstGeom prst="rect">
                            <a:avLst/>
                          </a:prstGeom>
                          <a:solidFill>
                            <a:srgbClr val="FFFF00"/>
                          </a:solidFill>
                          <a:ln w="9525" algn="ctr">
                            <a:solidFill>
                              <a:srgbClr val="FF00FF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6" name="文本框 15"/>
            <p:cNvSpPr txBox="1"/>
            <p:nvPr>
              <p:custDataLst>
                <p:tags r:id="rId27"/>
              </p:custDataLst>
            </p:nvPr>
          </p:nvSpPr>
          <p:spPr>
            <a:xfrm>
              <a:off x="8545859" y="5875468"/>
              <a:ext cx="887949" cy="5543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p>
              <a:r>
                <a:rPr lang="zh-CN" altLang="en-US" sz="2095" b="1">
                  <a:latin typeface="Times New Roman" panose="02020603050405020304" pitchFamily="18" charset="0"/>
                </a:rPr>
                <a:t>图</a:t>
              </a:r>
              <a:r>
                <a:rPr lang="en-US" altLang="zh-CN" sz="2095" b="1">
                  <a:latin typeface="Times New Roman" panose="02020603050405020304" pitchFamily="18" charset="0"/>
                </a:rPr>
                <a:t>2</a:t>
              </a:r>
              <a:endParaRPr lang="zh-CN" altLang="en-US" sz="2095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65186" name="对象 3165185"/>
          <p:cNvGraphicFramePr/>
          <p:nvPr/>
        </p:nvGraphicFramePr>
        <p:xfrm>
          <a:off x="339725" y="1215390"/>
          <a:ext cx="11150600" cy="4674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2" imgW="6237605" imgH="2712720" progId="Word.Document.8">
                  <p:embed/>
                </p:oleObj>
              </mc:Choice>
              <mc:Fallback>
                <p:oleObj name="" r:id="rId2" imgW="6237605" imgH="2712720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9725" y="1215390"/>
                        <a:ext cx="11150600" cy="46748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32418" name="对象 3132417"/>
          <p:cNvGraphicFramePr/>
          <p:nvPr/>
        </p:nvGraphicFramePr>
        <p:xfrm>
          <a:off x="295593" y="1148080"/>
          <a:ext cx="11019790" cy="2806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2" imgW="6248400" imgH="1600200" progId="Word.Document.8">
                  <p:embed/>
                </p:oleObj>
              </mc:Choice>
              <mc:Fallback>
                <p:oleObj name="" r:id="rId2" imgW="6248400" imgH="160020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593" y="1148080"/>
                        <a:ext cx="11019790" cy="28060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-2147482623" name="图片 -2147482624" descr="19JSXX1A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7160" y="2809875"/>
            <a:ext cx="3057525" cy="2660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78498" name="对象 3178497"/>
          <p:cNvGraphicFramePr/>
          <p:nvPr/>
        </p:nvGraphicFramePr>
        <p:xfrm>
          <a:off x="311785" y="1149350"/>
          <a:ext cx="11019790" cy="53282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2" imgW="6248400" imgH="2971800" progId="Word.Document.8">
                  <p:embed/>
                </p:oleObj>
              </mc:Choice>
              <mc:Fallback>
                <p:oleObj name="" r:id="rId2" imgW="6248400" imgH="297180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1785" y="1149350"/>
                        <a:ext cx="11019790" cy="53282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79522" name="对象 3179521"/>
          <p:cNvGraphicFramePr/>
          <p:nvPr/>
        </p:nvGraphicFramePr>
        <p:xfrm>
          <a:off x="314643" y="1349058"/>
          <a:ext cx="11003915" cy="440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6248400" imgH="2505075" progId="Word.Document.8">
                  <p:embed/>
                </p:oleObj>
              </mc:Choice>
              <mc:Fallback>
                <p:oleObj name="" r:id="rId2" imgW="6248400" imgH="2505075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4643" y="1349058"/>
                        <a:ext cx="11003915" cy="440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85666" name="对象 3185665"/>
          <p:cNvGraphicFramePr/>
          <p:nvPr/>
        </p:nvGraphicFramePr>
        <p:xfrm>
          <a:off x="436245" y="1088073"/>
          <a:ext cx="11020425" cy="2204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2" imgW="6248400" imgH="1257300" progId="Word.Document.8">
                  <p:embed/>
                </p:oleObj>
              </mc:Choice>
              <mc:Fallback>
                <p:oleObj name="" r:id="rId2" imgW="6248400" imgH="1257300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36245" y="1088073"/>
                        <a:ext cx="11020425" cy="22047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86690" name="对象 3186689"/>
          <p:cNvGraphicFramePr/>
          <p:nvPr/>
        </p:nvGraphicFramePr>
        <p:xfrm>
          <a:off x="339725" y="1108710"/>
          <a:ext cx="10963275" cy="4784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2" imgW="6226810" imgH="3136900" progId="Word.Document.8">
                  <p:embed/>
                </p:oleObj>
              </mc:Choice>
              <mc:Fallback>
                <p:oleObj name="" r:id="rId2" imgW="6226810" imgH="3136900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9725" y="1108710"/>
                        <a:ext cx="10963275" cy="47840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7714" name="对象 3187713"/>
          <p:cNvGraphicFramePr/>
          <p:nvPr/>
        </p:nvGraphicFramePr>
        <p:xfrm>
          <a:off x="3496310" y="4589463"/>
          <a:ext cx="10963275" cy="453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4" imgW="6226810" imgH="2590800" progId="Word.Document.8">
                  <p:embed/>
                </p:oleObj>
              </mc:Choice>
              <mc:Fallback>
                <p:oleObj name="" r:id="rId4" imgW="6226810" imgH="259080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96310" y="4589463"/>
                        <a:ext cx="10963275" cy="453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8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80546" name="对象 3180545"/>
          <p:cNvGraphicFramePr/>
          <p:nvPr/>
        </p:nvGraphicFramePr>
        <p:xfrm>
          <a:off x="203835" y="1036955"/>
          <a:ext cx="11692255" cy="467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6629400" imgH="2857500" progId="Word.Document.8">
                  <p:embed/>
                </p:oleObj>
              </mc:Choice>
              <mc:Fallback>
                <p:oleObj name="" r:id="rId2" imgW="6629400" imgH="285750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3835" y="1036955"/>
                        <a:ext cx="11692255" cy="4670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82594" name="对象 3182593"/>
          <p:cNvGraphicFramePr/>
          <p:nvPr/>
        </p:nvGraphicFramePr>
        <p:xfrm>
          <a:off x="200660" y="1149985"/>
          <a:ext cx="11607800" cy="3642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2" imgW="6581775" imgH="2257425" progId="Word.Document.8">
                  <p:embed/>
                </p:oleObj>
              </mc:Choice>
              <mc:Fallback>
                <p:oleObj name="" r:id="rId2" imgW="6581775" imgH="2257425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0660" y="1149985"/>
                        <a:ext cx="11607800" cy="36429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83618" name="对象 3183617"/>
          <p:cNvGraphicFramePr/>
          <p:nvPr/>
        </p:nvGraphicFramePr>
        <p:xfrm>
          <a:off x="570548" y="1180783"/>
          <a:ext cx="11019790" cy="5574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2" imgW="6248400" imgH="3914775" progId="Word.Document.8">
                  <p:embed/>
                </p:oleObj>
              </mc:Choice>
              <mc:Fallback>
                <p:oleObj name="" r:id="rId2" imgW="6248400" imgH="3914775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0548" y="1180783"/>
                        <a:ext cx="11019790" cy="55740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184642" name="对象 3184641"/>
          <p:cNvGraphicFramePr/>
          <p:nvPr/>
        </p:nvGraphicFramePr>
        <p:xfrm>
          <a:off x="450215" y="1175385"/>
          <a:ext cx="11019790" cy="5282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2" imgW="6248400" imgH="3171825" progId="Word.Document.8">
                  <p:embed/>
                </p:oleObj>
              </mc:Choice>
              <mc:Fallback>
                <p:oleObj name="" r:id="rId2" imgW="6248400" imgH="3171825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0215" y="1175385"/>
                        <a:ext cx="11019790" cy="52825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8308,&quot;width&quot;:6602}"/>
</p:tagLst>
</file>

<file path=ppt/tags/tag2.xml><?xml version="1.0" encoding="utf-8"?>
<p:tagLst xmlns:p="http://schemas.openxmlformats.org/presentationml/2006/main">
  <p:tag name="AS_UNIQUEID" val="291"/>
</p:tagLst>
</file>

<file path=ppt/tags/tag3.xml><?xml version="1.0" encoding="utf-8"?>
<p:tagLst xmlns:p="http://schemas.openxmlformats.org/presentationml/2006/main">
  <p:tag name="AS_UNIQUEID" val="1489"/>
</p:tagLst>
</file>

<file path=ppt/tags/tag4.xml><?xml version="1.0" encoding="utf-8"?>
<p:tagLst xmlns:p="http://schemas.openxmlformats.org/presentationml/2006/main">
  <p:tag name="AS_UNIQUEID" val="1490"/>
</p:tagLst>
</file>

<file path=ppt/tags/tag5.xml><?xml version="1.0" encoding="utf-8"?>
<p:tagLst xmlns:p="http://schemas.openxmlformats.org/presentationml/2006/main">
  <p:tag name="AS_UNIQUEID" val="1491"/>
</p:tagLst>
</file>

<file path=ppt/tags/tag6.xml><?xml version="1.0" encoding="utf-8"?>
<p:tagLst xmlns:p="http://schemas.openxmlformats.org/presentationml/2006/main">
  <p:tag name="AS_UNIQUEID" val="967"/>
</p:tagLst>
</file>

<file path=ppt/tags/tag7.xml><?xml version="1.0" encoding="utf-8"?>
<p:tagLst xmlns:p="http://schemas.openxmlformats.org/presentationml/2006/main">
  <p:tag name="AS_UNIQUEID" val="967"/>
</p:tagLst>
</file>

<file path=ppt/tags/tag8.xml><?xml version="1.0" encoding="utf-8"?>
<p:tagLst xmlns:p="http://schemas.openxmlformats.org/presentationml/2006/main">
  <p:tag name="AS_UNIQUEID" val="1492"/>
</p:tagLst>
</file>

<file path=ppt/tags/tag9.xml><?xml version="1.0" encoding="utf-8"?>
<p:tagLst xmlns:p="http://schemas.openxmlformats.org/presentationml/2006/main">
  <p:tag name="AS_UNIQUEID" val="952"/>
</p:tagLst>
</file>

<file path=ppt/tags/tag10.xml><?xml version="1.0" encoding="utf-8"?>
<p:tagLst xmlns:p="http://schemas.openxmlformats.org/presentationml/2006/main">
  <p:tag name="AS_UNIQUEID" val="954"/>
</p:tagLst>
</file>

<file path=ppt/tags/tag11.xml><?xml version="1.0" encoding="utf-8"?>
<p:tagLst xmlns:p="http://schemas.openxmlformats.org/presentationml/2006/main">
  <p:tag name="AS_UNIQUEID" val="955"/>
</p:tagLst>
</file>

<file path=ppt/tags/tag12.xml><?xml version="1.0" encoding="utf-8"?>
<p:tagLst xmlns:p="http://schemas.openxmlformats.org/presentationml/2006/main">
  <p:tag name="AS_UNIQUEID" val="956"/>
</p:tagLst>
</file>

<file path=ppt/tags/tag13.xml><?xml version="1.0" encoding="utf-8"?>
<p:tagLst xmlns:p="http://schemas.openxmlformats.org/presentationml/2006/main">
  <p:tag name="AS_UNIQUEID" val="957"/>
</p:tagLst>
</file>

<file path=ppt/tags/tag14.xml><?xml version="1.0" encoding="utf-8"?>
<p:tagLst xmlns:p="http://schemas.openxmlformats.org/presentationml/2006/main">
  <p:tag name="AS_UNIQUEID" val="961"/>
</p:tagLst>
</file>

<file path=ppt/tags/tag15.xml><?xml version="1.0" encoding="utf-8"?>
<p:tagLst xmlns:p="http://schemas.openxmlformats.org/presentationml/2006/main">
  <p:tag name="AS_UNIQUEID" val="963"/>
</p:tagLst>
</file>

<file path=ppt/tags/tag16.xml><?xml version="1.0" encoding="utf-8"?>
<p:tagLst xmlns:p="http://schemas.openxmlformats.org/presentationml/2006/main">
  <p:tag name="AS_UNIQUEID" val="964"/>
</p:tagLst>
</file>

<file path=ppt/tags/tag17.xml><?xml version="1.0" encoding="utf-8"?>
<p:tagLst xmlns:p="http://schemas.openxmlformats.org/presentationml/2006/main">
  <p:tag name="AS_UNIQUEID" val="965"/>
</p:tagLst>
</file>

<file path=ppt/tags/tag18.xml><?xml version="1.0" encoding="utf-8"?>
<p:tagLst xmlns:p="http://schemas.openxmlformats.org/presentationml/2006/main">
  <p:tag name="AS_UNIQUEID" val="966"/>
</p:tagLst>
</file>

<file path=ppt/tags/tag19.xml><?xml version="1.0" encoding="utf-8"?>
<p:tagLst xmlns:p="http://schemas.openxmlformats.org/presentationml/2006/main">
  <p:tag name="AS_UNIQUEID" val="967"/>
</p:tagLst>
</file>

<file path=ppt/tags/tag20.xml><?xml version="1.0" encoding="utf-8"?>
<p:tagLst xmlns:p="http://schemas.openxmlformats.org/presentationml/2006/main">
  <p:tag name="AS_UNIQUEID" val="968"/>
</p:tagLst>
</file>

<file path=ppt/tags/tag21.xml><?xml version="1.0" encoding="utf-8"?>
<p:tagLst xmlns:p="http://schemas.openxmlformats.org/presentationml/2006/main">
  <p:tag name="AS_UNIQUEID" val="971"/>
</p:tagLst>
</file>

<file path=ppt/tags/tag22.xml><?xml version="1.0" encoding="utf-8"?>
<p:tagLst xmlns:p="http://schemas.openxmlformats.org/presentationml/2006/main">
  <p:tag name="AS_UNIQUEID" val="970"/>
</p:tagLst>
</file>

<file path=ppt/tags/tag23.xml><?xml version="1.0" encoding="utf-8"?>
<p:tagLst xmlns:p="http://schemas.openxmlformats.org/presentationml/2006/main">
  <p:tag name="AS_UNIQUEID" val="971"/>
</p:tagLst>
</file>

<file path=ppt/tags/tag24.xml><?xml version="1.0" encoding="utf-8"?>
<p:tagLst xmlns:p="http://schemas.openxmlformats.org/presentationml/2006/main">
  <p:tag name="AS_UNIQUEID" val="971"/>
</p:tagLst>
</file>

<file path=ppt/tags/tag25.xml><?xml version="1.0" encoding="utf-8"?>
<p:tagLst xmlns:p="http://schemas.openxmlformats.org/presentationml/2006/main">
  <p:tag name="AS_UNIQUEID" val="971"/>
</p:tagLst>
</file>

<file path=ppt/tags/tag26.xml><?xml version="1.0" encoding="utf-8"?>
<p:tagLst xmlns:p="http://schemas.openxmlformats.org/presentationml/2006/main">
  <p:tag name="AS_UNIQUEID" val="1498"/>
</p:tagLst>
</file>

<file path=ppt/tags/tag27.xml><?xml version="1.0" encoding="utf-8"?>
<p:tagLst xmlns:p="http://schemas.openxmlformats.org/presentationml/2006/main">
  <p:tag name="AS_UNIQUEID" val="1499"/>
</p:tagLst>
</file>

<file path=ppt/tags/tag28.xml><?xml version="1.0" encoding="utf-8"?>
<p:tagLst xmlns:p="http://schemas.openxmlformats.org/presentationml/2006/main">
  <p:tag name="AS_UNIQUEID" val="1500"/>
</p:tagLst>
</file>

<file path=ppt/tags/tag29.xml><?xml version="1.0" encoding="utf-8"?>
<p:tagLst xmlns:p="http://schemas.openxmlformats.org/presentationml/2006/main">
  <p:tag name="AS_UNIQUEID" val="1502"/>
</p:tagLst>
</file>

<file path=ppt/tags/tag30.xml><?xml version="1.0" encoding="utf-8"?>
<p:tagLst xmlns:p="http://schemas.openxmlformats.org/presentationml/2006/main">
  <p:tag name="AS_UNIQUEID" val="1503"/>
</p:tagLst>
</file>

<file path=ppt/tags/tag31.xml><?xml version="1.0" encoding="utf-8"?>
<p:tagLst xmlns:p="http://schemas.openxmlformats.org/presentationml/2006/main">
  <p:tag name="AS_UNIQUEID" val="967"/>
</p:tagLst>
</file>

<file path=ppt/tags/tag32.xml><?xml version="1.0" encoding="utf-8"?>
<p:tagLst xmlns:p="http://schemas.openxmlformats.org/presentationml/2006/main">
  <p:tag name="AS_UNIQUEID" val="967"/>
</p:tagLst>
</file>

<file path=ppt/tags/tag33.xml><?xml version="1.0" encoding="utf-8"?>
<p:tagLst xmlns:p="http://schemas.openxmlformats.org/presentationml/2006/main">
  <p:tag name="AS_UNIQUEID" val="1504"/>
</p:tagLst>
</file>

<file path=ppt/tags/tag34.xml><?xml version="1.0" encoding="utf-8"?>
<p:tagLst xmlns:p="http://schemas.openxmlformats.org/presentationml/2006/main">
  <p:tag name="AS_UNIQUEID" val="952"/>
</p:tagLst>
</file>

<file path=ppt/tags/tag35.xml><?xml version="1.0" encoding="utf-8"?>
<p:tagLst xmlns:p="http://schemas.openxmlformats.org/presentationml/2006/main">
  <p:tag name="AS_UNIQUEID" val="954"/>
</p:tagLst>
</file>

<file path=ppt/tags/tag36.xml><?xml version="1.0" encoding="utf-8"?>
<p:tagLst xmlns:p="http://schemas.openxmlformats.org/presentationml/2006/main">
  <p:tag name="AS_UNIQUEID" val="955"/>
</p:tagLst>
</file>

<file path=ppt/tags/tag37.xml><?xml version="1.0" encoding="utf-8"?>
<p:tagLst xmlns:p="http://schemas.openxmlformats.org/presentationml/2006/main">
  <p:tag name="AS_UNIQUEID" val="956"/>
</p:tagLst>
</file>

<file path=ppt/tags/tag38.xml><?xml version="1.0" encoding="utf-8"?>
<p:tagLst xmlns:p="http://schemas.openxmlformats.org/presentationml/2006/main">
  <p:tag name="AS_UNIQUEID" val="957"/>
</p:tagLst>
</file>

<file path=ppt/tags/tag39.xml><?xml version="1.0" encoding="utf-8"?>
<p:tagLst xmlns:p="http://schemas.openxmlformats.org/presentationml/2006/main">
  <p:tag name="AS_UNIQUEID" val="961"/>
</p:tagLst>
</file>

<file path=ppt/tags/tag40.xml><?xml version="1.0" encoding="utf-8"?>
<p:tagLst xmlns:p="http://schemas.openxmlformats.org/presentationml/2006/main">
  <p:tag name="AS_UNIQUEID" val="963"/>
</p:tagLst>
</file>

<file path=ppt/tags/tag41.xml><?xml version="1.0" encoding="utf-8"?>
<p:tagLst xmlns:p="http://schemas.openxmlformats.org/presentationml/2006/main">
  <p:tag name="AS_UNIQUEID" val="964"/>
</p:tagLst>
</file>

<file path=ppt/tags/tag42.xml><?xml version="1.0" encoding="utf-8"?>
<p:tagLst xmlns:p="http://schemas.openxmlformats.org/presentationml/2006/main">
  <p:tag name="AS_UNIQUEID" val="965"/>
</p:tagLst>
</file>

<file path=ppt/tags/tag43.xml><?xml version="1.0" encoding="utf-8"?>
<p:tagLst xmlns:p="http://schemas.openxmlformats.org/presentationml/2006/main">
  <p:tag name="AS_UNIQUEID" val="966"/>
</p:tagLst>
</file>

<file path=ppt/tags/tag44.xml><?xml version="1.0" encoding="utf-8"?>
<p:tagLst xmlns:p="http://schemas.openxmlformats.org/presentationml/2006/main">
  <p:tag name="AS_UNIQUEID" val="967"/>
</p:tagLst>
</file>

<file path=ppt/tags/tag45.xml><?xml version="1.0" encoding="utf-8"?>
<p:tagLst xmlns:p="http://schemas.openxmlformats.org/presentationml/2006/main">
  <p:tag name="AS_UNIQUEID" val="968"/>
</p:tagLst>
</file>

<file path=ppt/tags/tag46.xml><?xml version="1.0" encoding="utf-8"?>
<p:tagLst xmlns:p="http://schemas.openxmlformats.org/presentationml/2006/main">
  <p:tag name="AS_UNIQUEID" val="971"/>
</p:tagLst>
</file>

<file path=ppt/tags/tag47.xml><?xml version="1.0" encoding="utf-8"?>
<p:tagLst xmlns:p="http://schemas.openxmlformats.org/presentationml/2006/main">
  <p:tag name="AS_UNIQUEID" val="970"/>
</p:tagLst>
</file>

<file path=ppt/tags/tag48.xml><?xml version="1.0" encoding="utf-8"?>
<p:tagLst xmlns:p="http://schemas.openxmlformats.org/presentationml/2006/main">
  <p:tag name="AS_UNIQUEID" val="971"/>
</p:tagLst>
</file>

<file path=ppt/tags/tag49.xml><?xml version="1.0" encoding="utf-8"?>
<p:tagLst xmlns:p="http://schemas.openxmlformats.org/presentationml/2006/main">
  <p:tag name="AS_UNIQUEID" val="971"/>
</p:tagLst>
</file>

<file path=ppt/tags/tag50.xml><?xml version="1.0" encoding="utf-8"?>
<p:tagLst xmlns:p="http://schemas.openxmlformats.org/presentationml/2006/main">
  <p:tag name="AS_UNIQUEID" val="971"/>
</p:tagLst>
</file>

<file path=ppt/tags/tag51.xml><?xml version="1.0" encoding="utf-8"?>
<p:tagLst xmlns:p="http://schemas.openxmlformats.org/presentationml/2006/main">
  <p:tag name="AS_UNIQUEID" val="1505"/>
</p:tagLst>
</file>

<file path=ppt/tags/tag52.xml><?xml version="1.0" encoding="utf-8"?>
<p:tagLst xmlns:p="http://schemas.openxmlformats.org/presentationml/2006/main">
  <p:tag name="AS_UNIQUEID" val="1506"/>
</p:tagLst>
</file>

<file path=ppt/tags/tag53.xml><?xml version="1.0" encoding="utf-8"?>
<p:tagLst xmlns:p="http://schemas.openxmlformats.org/presentationml/2006/main">
  <p:tag name="AS_UNIQUEID" val="1507"/>
</p:tagLst>
</file>

<file path=ppt/tags/tag54.xml><?xml version="1.0" encoding="utf-8"?>
<p:tagLst xmlns:p="http://schemas.openxmlformats.org/presentationml/2006/main">
  <p:tag name="AS_UNIQUEID" val="1508"/>
</p:tagLst>
</file>

<file path=ppt/tags/tag55.xml><?xml version="1.0" encoding="utf-8"?>
<p:tagLst xmlns:p="http://schemas.openxmlformats.org/presentationml/2006/main">
  <p:tag name="AS_UNIQUEID" val="1509"/>
</p:tagLst>
</file>

<file path=ppt/tags/tag56.xml><?xml version="1.0" encoding="utf-8"?>
<p:tagLst xmlns:p="http://schemas.openxmlformats.org/presentationml/2006/main">
  <p:tag name="AS_UNIQUEID" val="1053"/>
</p:tagLst>
</file>

<file path=ppt/tags/tag57.xml><?xml version="1.0" encoding="utf-8"?>
<p:tagLst xmlns:p="http://schemas.openxmlformats.org/presentationml/2006/main">
  <p:tag name="AS_UNIQUEID" val="1053"/>
</p:tagLst>
</file>

<file path=ppt/tags/tag58.xml><?xml version="1.0" encoding="utf-8"?>
<p:tagLst xmlns:p="http://schemas.openxmlformats.org/presentationml/2006/main">
  <p:tag name="AS_UNIQUEID" val="1055"/>
</p:tagLst>
</file>

<file path=ppt/tags/tag59.xml><?xml version="1.0" encoding="utf-8"?>
<p:tagLst xmlns:p="http://schemas.openxmlformats.org/presentationml/2006/main">
  <p:tag name="AS_UNIQUEID" val="1056"/>
</p:tagLst>
</file>

<file path=ppt/tags/tag60.xml><?xml version="1.0" encoding="utf-8"?>
<p:tagLst xmlns:p="http://schemas.openxmlformats.org/presentationml/2006/main">
  <p:tag name="AS_UNIQUEID" val="1057"/>
</p:tagLst>
</file>

<file path=ppt/tags/tag61.xml><?xml version="1.0" encoding="utf-8"?>
<p:tagLst xmlns:p="http://schemas.openxmlformats.org/presentationml/2006/main">
  <p:tag name="AS_UNIQUEID" val="1058"/>
</p:tagLst>
</file>

<file path=ppt/tags/tag62.xml><?xml version="1.0" encoding="utf-8"?>
<p:tagLst xmlns:p="http://schemas.openxmlformats.org/presentationml/2006/main">
  <p:tag name="AS_UNIQUEID" val="1059"/>
</p:tagLst>
</file>

<file path=ppt/tags/tag63.xml><?xml version="1.0" encoding="utf-8"?>
<p:tagLst xmlns:p="http://schemas.openxmlformats.org/presentationml/2006/main">
  <p:tag name="AS_UNIQUEID" val="1060"/>
</p:tagLst>
</file>

<file path=ppt/tags/tag64.xml><?xml version="1.0" encoding="utf-8"?>
<p:tagLst xmlns:p="http://schemas.openxmlformats.org/presentationml/2006/main">
  <p:tag name="AS_UNIQUEID" val="1061"/>
</p:tagLst>
</file>

<file path=ppt/tags/tag65.xml><?xml version="1.0" encoding="utf-8"?>
<p:tagLst xmlns:p="http://schemas.openxmlformats.org/presentationml/2006/main">
  <p:tag name="AS_UNIQUEID" val="1062"/>
</p:tagLst>
</file>

<file path=ppt/tags/tag66.xml><?xml version="1.0" encoding="utf-8"?>
<p:tagLst xmlns:p="http://schemas.openxmlformats.org/presentationml/2006/main">
  <p:tag name="AS_UNIQUEID" val="1063"/>
</p:tagLst>
</file>

<file path=ppt/tags/tag67.xml><?xml version="1.0" encoding="utf-8"?>
<p:tagLst xmlns:p="http://schemas.openxmlformats.org/presentationml/2006/main">
  <p:tag name="AS_UNIQUEID" val="1064"/>
</p:tagLst>
</file>

<file path=ppt/tags/tag68.xml><?xml version="1.0" encoding="utf-8"?>
<p:tagLst xmlns:p="http://schemas.openxmlformats.org/presentationml/2006/main">
  <p:tag name="AS_UNIQUEID" val="1065"/>
</p:tagLst>
</file>

<file path=ppt/tags/tag69.xml><?xml version="1.0" encoding="utf-8"?>
<p:tagLst xmlns:p="http://schemas.openxmlformats.org/presentationml/2006/main">
  <p:tag name="AS_UNIQUEID" val="1066"/>
</p:tagLst>
</file>

<file path=ppt/tags/tag70.xml><?xml version="1.0" encoding="utf-8"?>
<p:tagLst xmlns:p="http://schemas.openxmlformats.org/presentationml/2006/main">
  <p:tag name="AS_UNIQUEID" val="1067"/>
</p:tagLst>
</file>

<file path=ppt/tags/tag71.xml><?xml version="1.0" encoding="utf-8"?>
<p:tagLst xmlns:p="http://schemas.openxmlformats.org/presentationml/2006/main">
  <p:tag name="AS_UNIQUEID" val="1068"/>
</p:tagLst>
</file>

<file path=ppt/tags/tag72.xml><?xml version="1.0" encoding="utf-8"?>
<p:tagLst xmlns:p="http://schemas.openxmlformats.org/presentationml/2006/main">
  <p:tag name="AS_UNIQUEID" val="1069"/>
</p:tagLst>
</file>

<file path=ppt/tags/tag73.xml><?xml version="1.0" encoding="utf-8"?>
<p:tagLst xmlns:p="http://schemas.openxmlformats.org/presentationml/2006/main">
  <p:tag name="AS_UNIQUEID" val="1070"/>
</p:tagLst>
</file>

<file path=ppt/tags/tag74.xml><?xml version="1.0" encoding="utf-8"?>
<p:tagLst xmlns:p="http://schemas.openxmlformats.org/presentationml/2006/main">
  <p:tag name="AS_UNIQUEID" val="1071"/>
</p:tagLst>
</file>

<file path=ppt/tags/tag75.xml><?xml version="1.0" encoding="utf-8"?>
<p:tagLst xmlns:p="http://schemas.openxmlformats.org/presentationml/2006/main">
  <p:tag name="AS_UNIQUEID" val="619"/>
</p:tagLst>
</file>

<file path=ppt/tags/tag76.xml><?xml version="1.0" encoding="utf-8"?>
<p:tagLst xmlns:p="http://schemas.openxmlformats.org/presentationml/2006/main">
  <p:tag name="AS_UNIQUEID" val="619"/>
</p:tagLst>
</file>

<file path=ppt/tags/tag77.xml><?xml version="1.0" encoding="utf-8"?>
<p:tagLst xmlns:p="http://schemas.openxmlformats.org/presentationml/2006/main">
  <p:tag name="AS_UNIQUEID" val="619"/>
</p:tagLst>
</file>

<file path=ppt/tags/tag78.xml><?xml version="1.0" encoding="utf-8"?>
<p:tagLst xmlns:p="http://schemas.openxmlformats.org/presentationml/2006/main">
  <p:tag name="AS_UNIQUEID" val="619"/>
</p:tagLst>
</file>

<file path=ppt/tags/tag79.xml><?xml version="1.0" encoding="utf-8"?>
<p:tagLst xmlns:p="http://schemas.openxmlformats.org/presentationml/2006/main">
  <p:tag name="AS_UNIQUEID" val="619"/>
</p:tagLst>
</file>

<file path=ppt/tags/tag80.xml><?xml version="1.0" encoding="utf-8"?>
<p:tagLst xmlns:p="http://schemas.openxmlformats.org/presentationml/2006/main">
  <p:tag name="AS_UNIQUEID" val="619"/>
</p:tagLst>
</file>

<file path=ppt/tags/tag81.xml><?xml version="1.0" encoding="utf-8"?>
<p:tagLst xmlns:p="http://schemas.openxmlformats.org/presentationml/2006/main">
  <p:tag name="AS_UNIQUEID" val="619"/>
</p:tagLst>
</file>

<file path=ppt/tags/tag82.xml><?xml version="1.0" encoding="utf-8"?>
<p:tagLst xmlns:p="http://schemas.openxmlformats.org/presentationml/2006/main">
  <p:tag name="AS_UNIQUEID" val="619"/>
</p:tagLst>
</file>

<file path=ppt/tags/tag83.xml><?xml version="1.0" encoding="utf-8"?>
<p:tagLst xmlns:p="http://schemas.openxmlformats.org/presentationml/2006/main">
  <p:tag name="AS_UNIQUEID" val="619"/>
</p:tagLst>
</file>

<file path=ppt/tags/tag84.xml><?xml version="1.0" encoding="utf-8"?>
<p:tagLst xmlns:p="http://schemas.openxmlformats.org/presentationml/2006/main">
  <p:tag name="AS_UNIQUEID" val="619"/>
</p:tagLst>
</file>

<file path=ppt/tags/tag85.xml><?xml version="1.0" encoding="utf-8"?>
<p:tagLst xmlns:p="http://schemas.openxmlformats.org/presentationml/2006/main">
  <p:tag name="AS_UNIQUEID" val="1541"/>
</p:tagLst>
</file>

<file path=ppt/tags/tag86.xml><?xml version="1.0" encoding="utf-8"?>
<p:tagLst xmlns:p="http://schemas.openxmlformats.org/presentationml/2006/main">
  <p:tag name="AS_UNIQUEID" val="1542"/>
</p:tagLst>
</file>

<file path=ppt/tags/tag87.xml><?xml version="1.0" encoding="utf-8"?>
<p:tagLst xmlns:p="http://schemas.openxmlformats.org/presentationml/2006/main">
  <p:tag name="AS_UNIQUEID" val="1543"/>
</p:tagLst>
</file>

<file path=ppt/tags/tag88.xml><?xml version="1.0" encoding="utf-8"?>
<p:tagLst xmlns:p="http://schemas.openxmlformats.org/presentationml/2006/main">
  <p:tag name="AS_UNIQUEID" val="1544"/>
</p:tagLst>
</file>

<file path=ppt/tags/tag89.xml><?xml version="1.0" encoding="utf-8"?>
<p:tagLst xmlns:p="http://schemas.openxmlformats.org/presentationml/2006/main">
  <p:tag name="AS_UNIQUEID" val="1545"/>
</p:tagLst>
</file>

<file path=ppt/tags/tag90.xml><?xml version="1.0" encoding="utf-8"?>
<p:tagLst xmlns:p="http://schemas.openxmlformats.org/presentationml/2006/main">
  <p:tag name="AS_UNIQUEID" val="1546"/>
</p:tagLst>
</file>

<file path=ppt/tags/tag91.xml><?xml version="1.0" encoding="utf-8"?>
<p:tagLst xmlns:p="http://schemas.openxmlformats.org/presentationml/2006/main">
  <p:tag name="AS_UNIQUEID" val="1547"/>
</p:tagLst>
</file>

<file path=ppt/tags/tag92.xml><?xml version="1.0" encoding="utf-8"?>
<p:tagLst xmlns:p="http://schemas.openxmlformats.org/presentationml/2006/main">
  <p:tag name="AS_UNIQUEID" val="1548"/>
</p:tagLst>
</file>

<file path=ppt/tags/tag93.xml><?xml version="1.0" encoding="utf-8"?>
<p:tagLst xmlns:p="http://schemas.openxmlformats.org/presentationml/2006/main">
  <p:tag name="AS_UNIQUEID" val="1549"/>
</p:tagLst>
</file>

<file path=ppt/tags/tag94.xml><?xml version="1.0" encoding="utf-8"?>
<p:tagLst xmlns:p="http://schemas.openxmlformats.org/presentationml/2006/main">
  <p:tag name="AS_UNIQUEID" val="1550"/>
</p:tagLst>
</file>

<file path=ppt/tags/tag95.xml><?xml version="1.0" encoding="utf-8"?>
<p:tagLst xmlns:p="http://schemas.openxmlformats.org/presentationml/2006/main">
  <p:tag name="AS_UNIQUEID" val="1551"/>
</p:tagLst>
</file>

<file path=ppt/tags/tag96.xml><?xml version="1.0" encoding="utf-8"?>
<p:tagLst xmlns:p="http://schemas.openxmlformats.org/presentationml/2006/main">
  <p:tag name="AS_UNIQUEID" val="1552"/>
</p:tagLst>
</file>

<file path=ppt/tags/tag97.xml><?xml version="1.0" encoding="utf-8"?>
<p:tagLst xmlns:p="http://schemas.openxmlformats.org/presentationml/2006/main">
  <p:tag name="AS_UNIQUEID" val="1553"/>
</p:tagLst>
</file>

<file path=ppt/tags/tag98.xml><?xml version="1.0" encoding="utf-8"?>
<p:tagLst xmlns:p="http://schemas.openxmlformats.org/presentationml/2006/main">
  <p:tag name="AS_UNIQUEID" val="1554"/>
</p:tagLst>
</file>

<file path=ppt/tags/tag99.xml><?xml version="1.0" encoding="utf-8"?>
<p:tagLst xmlns:p="http://schemas.openxmlformats.org/presentationml/2006/main">
  <p:tag name="AS_UNIQUEID" val="1555"/>
</p:tagLst>
</file>

<file path=ppt/tags/tag100.xml><?xml version="1.0" encoding="utf-8"?>
<p:tagLst xmlns:p="http://schemas.openxmlformats.org/presentationml/2006/main">
  <p:tag name="COMMONDATA" val="eyJoZGlkIjoiZjdkYzcwYmY3YjBiMmFlNDkwMWQyMGE2MzUxNzEzZjYifQ=="/>
  <p:tag name="KSO_WPP_MARK_KEY" val="738337c7-e23e-43b9-883c-948c2aa972e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1200</Words>
  <Application>WPS 演示</Application>
  <PresentationFormat>宽屏</PresentationFormat>
  <Paragraphs>92</Paragraphs>
  <Slides>33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49</vt:i4>
      </vt:variant>
      <vt:variant>
        <vt:lpstr>幻灯片标题</vt:lpstr>
      </vt:variant>
      <vt:variant>
        <vt:i4>33</vt:i4>
      </vt:variant>
    </vt:vector>
  </HeadingPairs>
  <TitlesOfParts>
    <vt:vector size="109" baseType="lpstr">
      <vt:lpstr>Arial</vt:lpstr>
      <vt:lpstr>宋体</vt:lpstr>
      <vt:lpstr>Wingdings</vt:lpstr>
      <vt:lpstr>黑体</vt:lpstr>
      <vt:lpstr>微软雅黑</vt:lpstr>
      <vt:lpstr>Times New Roman</vt:lpstr>
      <vt:lpstr>仿宋_GB2312</vt:lpstr>
      <vt:lpstr>仿宋</vt:lpstr>
      <vt:lpstr>Wingdings</vt:lpstr>
      <vt:lpstr>等线</vt:lpstr>
      <vt:lpstr>Arial Unicode MS</vt:lpstr>
      <vt:lpstr>Calibri</vt:lpstr>
      <vt:lpstr>楷体_GB2312</vt:lpstr>
      <vt:lpstr>新宋体</vt:lpstr>
      <vt:lpstr>Cambria Math</vt:lpstr>
      <vt:lpstr>华文新魏</vt:lpstr>
      <vt:lpstr>华文中宋</vt:lpstr>
      <vt:lpstr>Symbol</vt:lpstr>
      <vt:lpstr>楷体</vt:lpstr>
      <vt:lpstr>NEU-BZ-S92</vt:lpstr>
      <vt:lpstr>Segoe Print</vt:lpstr>
      <vt:lpstr>方正书宋_GBK</vt:lpstr>
      <vt:lpstr>华文行楷</vt:lpstr>
      <vt:lpstr>华文仿宋</vt:lpstr>
      <vt:lpstr>MS Mincho</vt:lpstr>
      <vt:lpstr>Calibri</vt:lpstr>
      <vt:lpstr>Office 主题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Word.Document.8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3.3.2 抛物线的简单几何性质1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120</cp:revision>
  <dcterms:created xsi:type="dcterms:W3CDTF">2021-08-30T01:33:00Z</dcterms:created>
  <dcterms:modified xsi:type="dcterms:W3CDTF">2022-11-14T14:40:52Z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2052-11.1.0.12763</vt:lpwstr>
  </property>
</Properties>
</file>