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282" r:id="rId10"/>
  </p:sldIdLst>
  <p:sldSz cx="9144000" cy="514191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01" d="100"/>
          <a:sy n="101" d="100"/>
        </p:scale>
        <p:origin x="-96" y="-432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9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74043" y="1320870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kern="0" dirty="0"/>
              <a:t>视频的采集与编辑</a:t>
            </a: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543" name="Picture 7" descr="http://200.200.200.15/uploadfile/tefile/course/42/image/20150321101448356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734" y="2593674"/>
            <a:ext cx="4286250" cy="180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4"/>
          <p:cNvSpPr txBox="1">
            <a:spLocks noChangeArrowheads="1"/>
          </p:cNvSpPr>
          <p:nvPr/>
        </p:nvSpPr>
        <p:spPr bwMode="auto">
          <a:xfrm>
            <a:off x="785814" y="890767"/>
            <a:ext cx="738658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600" dirty="0" smtClean="0">
                <a:latin typeface="楷体" pitchFamily="49" charset="-122"/>
                <a:ea typeface="楷体" pitchFamily="49" charset="-122"/>
              </a:rPr>
              <a:t>    本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节课的主要学习任务：从电影中剪辑出</a:t>
            </a:r>
            <a:r>
              <a:rPr lang="en-US" altLang="zh-CN" sz="3600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泰囧</a:t>
            </a:r>
            <a:r>
              <a:rPr lang="en-US" altLang="zh-CN" sz="3600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精彩片段，然后加上自己配音文件，让自己的声音融入到</a:t>
            </a:r>
            <a:r>
              <a:rPr lang="en-US" altLang="zh-CN" sz="3600" dirty="0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泰囧</a:t>
            </a:r>
            <a:r>
              <a:rPr lang="en-US" altLang="zh-CN" sz="3600" dirty="0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3600" dirty="0">
                <a:latin typeface="楷体" pitchFamily="49" charset="-122"/>
                <a:ea typeface="楷体" pitchFamily="49" charset="-122"/>
              </a:rPr>
              <a:t>中，来一次与明星对话的体验。</a:t>
            </a:r>
            <a:endParaRPr lang="en-US" altLang="zh-CN" sz="3600" dirty="0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517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视频剪辑</a:t>
            </a:r>
            <a:endParaRPr lang="zh-CN" altLang="en-US" smtClean="0"/>
          </a:p>
        </p:txBody>
      </p:sp>
      <p:sp>
        <p:nvSpPr>
          <p:cNvPr id="4100" name="TextBox 4"/>
          <p:cNvSpPr txBox="1">
            <a:spLocks noChangeArrowheads="1"/>
          </p:cNvSpPr>
          <p:nvPr/>
        </p:nvSpPr>
        <p:spPr bwMode="auto">
          <a:xfrm>
            <a:off x="642939" y="1250807"/>
            <a:ext cx="767389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sz="2400" dirty="0"/>
              <a:t>一、打开软件</a:t>
            </a:r>
            <a:r>
              <a:rPr lang="en-US" altLang="zh-CN" sz="2400" dirty="0"/>
              <a:t>----</a:t>
            </a:r>
            <a:r>
              <a:rPr lang="zh-CN" altLang="en-US" sz="2400" dirty="0"/>
              <a:t>会声会影 </a:t>
            </a:r>
            <a:r>
              <a:rPr lang="en-US" altLang="zh-CN" sz="2400" dirty="0"/>
              <a:t>X2</a:t>
            </a:r>
          </a:p>
          <a:p>
            <a:pPr lvl="1" eaLnBrk="1" fontAlgn="t" hangingPunct="1"/>
            <a:r>
              <a:rPr lang="zh-CN" altLang="en-US" sz="2400" dirty="0"/>
              <a:t>开始菜单</a:t>
            </a:r>
            <a:r>
              <a:rPr lang="en-US" altLang="zh-CN" sz="2400" dirty="0"/>
              <a:t>--</a:t>
            </a:r>
            <a:r>
              <a:rPr lang="zh-CN" altLang="en-US" sz="2400" dirty="0"/>
              <a:t>程序</a:t>
            </a:r>
            <a:r>
              <a:rPr lang="en-US" altLang="zh-CN" sz="2400" dirty="0"/>
              <a:t>--</a:t>
            </a:r>
            <a:r>
              <a:rPr lang="zh-CN" altLang="en-US" sz="2400" dirty="0"/>
              <a:t>会声会影 </a:t>
            </a:r>
            <a:r>
              <a:rPr lang="en-US" altLang="zh-CN" sz="2400" dirty="0"/>
              <a:t>X2</a:t>
            </a:r>
            <a:r>
              <a:rPr lang="zh-CN" altLang="en-US" sz="2400" dirty="0"/>
              <a:t>，选择会声会影编辑器</a:t>
            </a:r>
          </a:p>
          <a:p>
            <a:pPr eaLnBrk="1" fontAlgn="t" hangingPunct="1"/>
            <a:r>
              <a:rPr lang="zh-CN" altLang="en-US" sz="2400" dirty="0"/>
              <a:t>二、导入视频“泰囧片头”、“泰囧天桥片段”</a:t>
            </a:r>
          </a:p>
        </p:txBody>
      </p:sp>
      <p:pic>
        <p:nvPicPr>
          <p:cNvPr id="4101" name="Picture 2" descr="http://200.200.200.15/uploadfile/tefile/course/46/image/2015050205354026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750978"/>
            <a:ext cx="6515100" cy="10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584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标题 1"/>
          <p:cNvSpPr>
            <a:spLocks noGrp="1"/>
          </p:cNvSpPr>
          <p:nvPr>
            <p:ph type="title"/>
          </p:nvPr>
        </p:nvSpPr>
        <p:spPr>
          <a:xfrm>
            <a:off x="457200" y="50676"/>
            <a:ext cx="8229600" cy="856986"/>
          </a:xfrm>
        </p:spPr>
        <p:txBody>
          <a:bodyPr/>
          <a:lstStyle/>
          <a:p>
            <a:pPr eaLnBrk="1" hangingPunct="1"/>
            <a:r>
              <a:rPr lang="zh-CN" altLang="en-US" b="1" dirty="0" smtClean="0"/>
              <a:t>视频剪辑</a:t>
            </a:r>
            <a:endParaRPr lang="zh-CN" altLang="en-US" dirty="0" smtClean="0"/>
          </a:p>
        </p:txBody>
      </p:sp>
      <p:sp>
        <p:nvSpPr>
          <p:cNvPr id="5124" name="TextBox 4"/>
          <p:cNvSpPr txBox="1">
            <a:spLocks noChangeArrowheads="1"/>
          </p:cNvSpPr>
          <p:nvPr/>
        </p:nvSpPr>
        <p:spPr bwMode="auto">
          <a:xfrm>
            <a:off x="642938" y="914772"/>
            <a:ext cx="824954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sz="2000" dirty="0"/>
              <a:t>三、在“泰囧片头”中选取起始点（</a:t>
            </a:r>
            <a:r>
              <a:rPr lang="en-US" altLang="zh-CN" sz="2000" dirty="0"/>
              <a:t>6</a:t>
            </a:r>
            <a:r>
              <a:rPr lang="zh-CN" altLang="en-US" sz="2000" dirty="0"/>
              <a:t>秒</a:t>
            </a:r>
            <a:r>
              <a:rPr lang="en-US" altLang="zh-CN" sz="2000" dirty="0"/>
              <a:t>10</a:t>
            </a:r>
            <a:r>
              <a:rPr lang="zh-CN" altLang="en-US" sz="2000" dirty="0"/>
              <a:t>帧）、</a:t>
            </a:r>
            <a:endParaRPr lang="en-US" altLang="zh-CN" sz="2000" dirty="0"/>
          </a:p>
          <a:p>
            <a:pPr eaLnBrk="1" fontAlgn="t" hangingPunct="1"/>
            <a:r>
              <a:rPr lang="zh-CN" altLang="en-US" sz="2000" dirty="0"/>
              <a:t>结束点（</a:t>
            </a:r>
            <a:r>
              <a:rPr lang="en-US" altLang="zh-CN" sz="2000" dirty="0"/>
              <a:t>12</a:t>
            </a:r>
            <a:r>
              <a:rPr lang="zh-CN" altLang="en-US" sz="2000" dirty="0"/>
              <a:t>秒</a:t>
            </a:r>
            <a:r>
              <a:rPr lang="en-US" altLang="zh-CN" sz="2000" dirty="0"/>
              <a:t>10</a:t>
            </a:r>
            <a:r>
              <a:rPr lang="zh-CN" altLang="en-US" sz="2000" dirty="0"/>
              <a:t>帧），获取视频素材</a:t>
            </a:r>
          </a:p>
        </p:txBody>
      </p:sp>
      <p:pic>
        <p:nvPicPr>
          <p:cNvPr id="5125" name="Picture 2" descr="http://200.200.200.15/uploadfile/tefile/course/46/image/2015050205383656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1730862"/>
            <a:ext cx="6238875" cy="1576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4" descr="http://200.200.200.15/uploadfile/tefile/course/46/image/2015050205415276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189" y="3351045"/>
            <a:ext cx="6238875" cy="1576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9937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视频剪辑</a:t>
            </a:r>
            <a:endParaRPr lang="zh-CN" altLang="en-US" smtClean="0"/>
          </a:p>
        </p:txBody>
      </p:sp>
      <p:sp>
        <p:nvSpPr>
          <p:cNvPr id="6148" name="TextBox 4"/>
          <p:cNvSpPr txBox="1">
            <a:spLocks noChangeArrowheads="1"/>
          </p:cNvSpPr>
          <p:nvPr/>
        </p:nvSpPr>
        <p:spPr bwMode="auto">
          <a:xfrm>
            <a:off x="642939" y="1250808"/>
            <a:ext cx="75713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sz="2400"/>
              <a:t>四、在时间轴视图下将选取的素材拖到“视频轨”上。</a:t>
            </a:r>
          </a:p>
        </p:txBody>
      </p:sp>
      <p:pic>
        <p:nvPicPr>
          <p:cNvPr id="6149" name="Picture 2" descr="http://200.200.200.15/uploadfile/tefile/course/46/image/2015050205465894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970889"/>
            <a:ext cx="5791200" cy="1544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696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视频剪辑</a:t>
            </a:r>
            <a:endParaRPr lang="zh-CN" altLang="en-US" smtClean="0"/>
          </a:p>
        </p:txBody>
      </p:sp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539552" y="986780"/>
            <a:ext cx="766126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zh-CN" altLang="en-US" sz="2000" dirty="0"/>
              <a:t>五、同样的方法，在“泰囧天桥片段”选取起始点（</a:t>
            </a:r>
            <a:r>
              <a:rPr lang="en-US" altLang="zh-CN" sz="2000" dirty="0"/>
              <a:t>32</a:t>
            </a:r>
            <a:r>
              <a:rPr lang="zh-CN" altLang="en-US" sz="2000" dirty="0"/>
              <a:t>秒</a:t>
            </a:r>
            <a:r>
              <a:rPr lang="en-US" altLang="zh-CN" sz="2000" dirty="0"/>
              <a:t>11</a:t>
            </a:r>
            <a:r>
              <a:rPr lang="zh-CN" altLang="en-US" sz="2000" dirty="0"/>
              <a:t>帧）、</a:t>
            </a:r>
            <a:endParaRPr lang="en-US" altLang="zh-CN" sz="2000" dirty="0"/>
          </a:p>
          <a:p>
            <a:pPr eaLnBrk="1" fontAlgn="t" hangingPunct="1"/>
            <a:r>
              <a:rPr lang="zh-CN" altLang="en-US" sz="2000" dirty="0"/>
              <a:t>结束点（</a:t>
            </a:r>
            <a:r>
              <a:rPr lang="en-US" altLang="zh-CN" sz="2000" dirty="0"/>
              <a:t>1</a:t>
            </a:r>
            <a:r>
              <a:rPr lang="zh-CN" altLang="en-US" sz="2000" dirty="0"/>
              <a:t>分</a:t>
            </a:r>
            <a:r>
              <a:rPr lang="en-US" altLang="zh-CN" sz="2000" dirty="0"/>
              <a:t>37</a:t>
            </a:r>
            <a:r>
              <a:rPr lang="zh-CN" altLang="en-US" sz="2000" dirty="0"/>
              <a:t>秒</a:t>
            </a:r>
            <a:r>
              <a:rPr lang="en-US" altLang="zh-CN" sz="2000" dirty="0"/>
              <a:t>11</a:t>
            </a:r>
            <a:r>
              <a:rPr lang="zh-CN" altLang="en-US" sz="2000" dirty="0"/>
              <a:t>帧），拖到时间轴上的视频轨上。</a:t>
            </a:r>
          </a:p>
        </p:txBody>
      </p:sp>
      <p:pic>
        <p:nvPicPr>
          <p:cNvPr id="7173" name="Picture 2" descr="http://200.200.200.15/uploadfile/tefile/course/46/image/2015050205523699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1802870"/>
            <a:ext cx="5072062" cy="3108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9330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dirty="0" smtClean="0"/>
              <a:t>插入声音</a:t>
            </a:r>
            <a:endParaRPr lang="zh-CN" altLang="en-US" dirty="0" smtClean="0"/>
          </a:p>
        </p:txBody>
      </p:sp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500064" y="1190801"/>
            <a:ext cx="64604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en-US" altLang="zh-CN" sz="2400" dirty="0"/>
              <a:t>1</a:t>
            </a:r>
            <a:r>
              <a:rPr lang="zh-CN" altLang="en-US" sz="2400" dirty="0"/>
              <a:t>、在“音频”选项下，</a:t>
            </a:r>
            <a:endParaRPr lang="en-US" altLang="zh-CN" sz="2400" dirty="0"/>
          </a:p>
          <a:p>
            <a:pPr eaLnBrk="1" fontAlgn="t" hangingPunct="1"/>
            <a:r>
              <a:rPr lang="zh-CN" altLang="en-US" sz="2400" dirty="0"/>
              <a:t>导入前两节课配好音的“泰囧</a:t>
            </a:r>
            <a:r>
              <a:rPr lang="en-US" altLang="zh-CN" sz="2400" dirty="0"/>
              <a:t>.wav”</a:t>
            </a:r>
            <a:r>
              <a:rPr lang="zh-CN" altLang="en-US" sz="2400" dirty="0"/>
              <a:t>声音文件。</a:t>
            </a:r>
          </a:p>
        </p:txBody>
      </p:sp>
      <p:pic>
        <p:nvPicPr>
          <p:cNvPr id="8197" name="Picture 2" descr="http://200.200.200.15/uploadfile/tefile/course/46/image/20150502055818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2330930"/>
            <a:ext cx="6877050" cy="1608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16845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插入声音</a:t>
            </a:r>
            <a:endParaRPr lang="zh-CN" altLang="en-US" smtClean="0"/>
          </a:p>
        </p:txBody>
      </p:sp>
      <p:sp>
        <p:nvSpPr>
          <p:cNvPr id="9220" name="TextBox 4"/>
          <p:cNvSpPr txBox="1">
            <a:spLocks noChangeArrowheads="1"/>
          </p:cNvSpPr>
          <p:nvPr/>
        </p:nvSpPr>
        <p:spPr bwMode="auto">
          <a:xfrm>
            <a:off x="500064" y="1190801"/>
            <a:ext cx="3214687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t" hangingPunct="1"/>
            <a:r>
              <a:rPr lang="en-US" altLang="zh-CN" sz="2400"/>
              <a:t>2</a:t>
            </a:r>
            <a:r>
              <a:rPr lang="zh-CN" altLang="en-US" sz="2400"/>
              <a:t>、将“泰囧</a:t>
            </a:r>
            <a:r>
              <a:rPr lang="en-US" altLang="zh-CN" sz="2400"/>
              <a:t>.wav” </a:t>
            </a:r>
            <a:r>
              <a:rPr lang="zh-CN" altLang="en-US" sz="2400"/>
              <a:t>拖到“声音轨”轨道上，右键选择“泰囧天桥片段”，选择“静音”选项，然后试听项目，调整“泰囧</a:t>
            </a:r>
            <a:r>
              <a:rPr lang="en-US" altLang="zh-CN" sz="2400"/>
              <a:t>.wav” </a:t>
            </a:r>
            <a:r>
              <a:rPr lang="zh-CN" altLang="en-US" sz="2400"/>
              <a:t>声音的前后位置，让其对齐视频文件。</a:t>
            </a:r>
          </a:p>
        </p:txBody>
      </p:sp>
      <p:pic>
        <p:nvPicPr>
          <p:cNvPr id="9221" name="Picture 2" descr="http://200.200.200.15/uploadfile/tefile/course/46/image/2015050206011310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6" y="1070788"/>
            <a:ext cx="4537075" cy="3767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566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保存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好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作品！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1317</TotalTime>
  <Words>271</Words>
  <Application>Microsoft Office PowerPoint</Application>
  <PresentationFormat>自定义</PresentationFormat>
  <Paragraphs>22</Paragraphs>
  <Slides>9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PowerPoint 演示文稿</vt:lpstr>
      <vt:lpstr>PowerPoint 演示文稿</vt:lpstr>
      <vt:lpstr>视频剪辑</vt:lpstr>
      <vt:lpstr>视频剪辑</vt:lpstr>
      <vt:lpstr>视频剪辑</vt:lpstr>
      <vt:lpstr>视频剪辑</vt:lpstr>
      <vt:lpstr>插入声音</vt:lpstr>
      <vt:lpstr>插入声音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mingko</dc:creator>
  <cp:lastModifiedBy>mingko</cp:lastModifiedBy>
  <cp:revision>48</cp:revision>
  <dcterms:created xsi:type="dcterms:W3CDTF">2015-10-16T11:59:00Z</dcterms:created>
  <dcterms:modified xsi:type="dcterms:W3CDTF">2019-07-11T02:03:19Z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