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5" r:id="rId4"/>
    <p:sldId id="260" r:id="rId5"/>
    <p:sldId id="258" r:id="rId6"/>
    <p:sldId id="277" r:id="rId7"/>
    <p:sldId id="261" r:id="rId8"/>
    <p:sldId id="279" r:id="rId9"/>
    <p:sldId id="280" r:id="rId10"/>
    <p:sldId id="282" r:id="rId11"/>
    <p:sldId id="281" r:id="rId12"/>
    <p:sldId id="283" r:id="rId13"/>
    <p:sldId id="285" r:id="rId14"/>
    <p:sldId id="287" r:id="rId15"/>
    <p:sldId id="286" r:id="rId16"/>
    <p:sldId id="288" r:id="rId17"/>
    <p:sldId id="289" r:id="rId18"/>
    <p:sldId id="284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8E4"/>
    <a:srgbClr val="F5F6DE"/>
    <a:srgbClr val="EDEEC4"/>
    <a:srgbClr val="E9EAB4"/>
    <a:srgbClr val="E4E4BA"/>
    <a:srgbClr val="006600"/>
    <a:srgbClr val="00CC6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4" d="100"/>
          <a:sy n="64" d="100"/>
        </p:scale>
        <p:origin x="-148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A54D01-407B-41C2-B166-96F1EC7E9B5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42C60-E013-4355-AB0E-FCAD8F90678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9D9F4-A7FE-4F6C-8C1A-54334217477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C2C8F-77BF-4A4A-8A51-B6EDDC2588D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65DF9-97CE-4E3A-A1BE-68D1AD5E13D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43E72-4B03-4ED2-830E-4ECD6CF3AC5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F3E9B-AF6F-48BE-A706-74B532FC2A9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AB5A1-CD35-4A0A-B716-EBD70FA80E1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78757-931A-4E1E-9179-E509E7BE1A4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58DFD5-86FF-4CE5-9533-24A0F3F6E0D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271FE-E9AE-46D0-BD07-4484F4E041C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66309BE5-D945-44D5-9C5B-B8B69673AD50}" type="slidenum">
              <a:rPr lang="en-US" altLang="zh-CN"/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8444" r="41110" b="41779"/>
          <a:stretch>
            <a:fillRect/>
          </a:stretch>
        </p:blipFill>
        <p:spPr bwMode="auto">
          <a:xfrm>
            <a:off x="2743200" y="990600"/>
            <a:ext cx="444023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124200" y="2209800"/>
            <a:ext cx="32004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1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286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28800"/>
            <a:ext cx="3276600" cy="74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30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1752600"/>
            <a:ext cx="2971800" cy="87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52400"/>
            <a:ext cx="914400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8915400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6" name="Picture 1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19400" y="2514600"/>
            <a:ext cx="37338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286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2743200"/>
            <a:ext cx="2667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4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166813"/>
            <a:ext cx="2819400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8600" y="228600"/>
            <a:ext cx="8686800" cy="560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590800"/>
            <a:ext cx="3276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752" name="AutoShape 8"/>
          <p:cNvSpPr>
            <a:spLocks noChangeArrowheads="1"/>
          </p:cNvSpPr>
          <p:nvPr/>
        </p:nvSpPr>
        <p:spPr bwMode="auto">
          <a:xfrm>
            <a:off x="4724400" y="3352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4800600"/>
            <a:ext cx="28956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743200" y="2209800"/>
            <a:ext cx="38862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52400"/>
            <a:ext cx="9144000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2819400"/>
            <a:ext cx="26670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5600" y="1066800"/>
            <a:ext cx="3352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8600" y="228600"/>
            <a:ext cx="8610600" cy="539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14600" y="2438400"/>
            <a:ext cx="4267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04800" y="228600"/>
            <a:ext cx="5105400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3276600"/>
            <a:ext cx="41910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2057400"/>
            <a:ext cx="4267200" cy="36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43000" y="1066800"/>
            <a:ext cx="7010400" cy="370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62000" y="1143000"/>
            <a:ext cx="7391400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62000" y="990600"/>
            <a:ext cx="7620000" cy="458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04800" y="762000"/>
            <a:ext cx="82296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全屏显示(4:3)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4" baseType="lpstr">
      <vt:lpstr>Arial</vt:lpstr>
      <vt:lpstr>宋体</vt:lpstr>
      <vt:lpstr>Wingdings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35</cp:revision>
  <cp:lastPrinted>2113-01-01T00:00:00Z</cp:lastPrinted>
  <dcterms:created xsi:type="dcterms:W3CDTF">2113-01-01T00:00:00Z</dcterms:created>
  <dcterms:modified xsi:type="dcterms:W3CDTF">2023-01-10T07:19:54Z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2052-11.8.2.8361</vt:lpwstr>
  </property>
</Properties>
</file>