
<file path=[Content_Types].xml><?xml version="1.0" encoding="utf-8"?>
<Types xmlns="http://schemas.openxmlformats.org/package/2006/content-types">
  <Default Extension="wdp" ContentType="image/vnd.ms-photo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5" r:id="rId5"/>
    <p:sldMasterId id="2147483698" r:id="rId6"/>
  </p:sldMasterIdLst>
  <p:notesMasterIdLst>
    <p:notesMasterId r:id="rId8"/>
  </p:notesMasterIdLst>
  <p:sldIdLst>
    <p:sldId id="268" r:id="rId7"/>
    <p:sldId id="370" r:id="rId9"/>
    <p:sldId id="403" r:id="rId10"/>
    <p:sldId id="396" r:id="rId11"/>
    <p:sldId id="398" r:id="rId12"/>
    <p:sldId id="399" r:id="rId13"/>
    <p:sldId id="402" r:id="rId14"/>
    <p:sldId id="284" r:id="rId15"/>
    <p:sldId id="373" r:id="rId16"/>
    <p:sldId id="374" r:id="rId17"/>
    <p:sldId id="404" r:id="rId18"/>
    <p:sldId id="424" r:id="rId19"/>
    <p:sldId id="372" r:id="rId20"/>
    <p:sldId id="405" r:id="rId21"/>
    <p:sldId id="425" r:id="rId22"/>
    <p:sldId id="371" r:id="rId23"/>
    <p:sldId id="333" r:id="rId24"/>
    <p:sldId id="265" r:id="rId25"/>
    <p:sldId id="379" r:id="rId26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等线" panose="02010600030101010101" charset="-122"/>
        <a:ea typeface="等线" panose="02010600030101010101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等线" panose="02010600030101010101" charset="-122"/>
        <a:ea typeface="等线" panose="02010600030101010101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等线" panose="02010600030101010101" charset="-122"/>
        <a:ea typeface="等线" panose="02010600030101010101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等线" panose="02010600030101010101" charset="-122"/>
        <a:ea typeface="等线" panose="02010600030101010101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等线" panose="02010600030101010101" charset="-122"/>
        <a:ea typeface="等线" panose="02010600030101010101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等线" panose="02010600030101010101" charset="-122"/>
        <a:ea typeface="等线" panose="02010600030101010101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等线" panose="02010600030101010101" charset="-122"/>
        <a:ea typeface="等线" panose="02010600030101010101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等线" panose="02010600030101010101" charset="-122"/>
        <a:ea typeface="等线" panose="02010600030101010101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等线" panose="02010600030101010101" charset="-122"/>
        <a:ea typeface="等线" panose="02010600030101010101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44F"/>
    <a:srgbClr val="FF9900"/>
    <a:srgbClr val="FF0066"/>
    <a:srgbClr val="840000"/>
    <a:srgbClr val="5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5607"/>
  </p:normalViewPr>
  <p:slideViewPr>
    <p:cSldViewPr snapToGrid="0" showGuides="1">
      <p:cViewPr>
        <p:scale>
          <a:sx n="41" d="100"/>
          <a:sy n="41" d="100"/>
        </p:scale>
        <p:origin x="-408" y="-5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E32E0D06-C178-4F98-A8D0-05C94B47A21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12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5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E46E9C4F-FE0D-45F6-A535-9AC4CC8E03F9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8194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2290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4338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2530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 lIns="91440" tIns="45720" rIns="91440" bIns="45720" rtlCol="0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46E9C4F-FE0D-45F6-A535-9AC4CC8E03F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  <a:sym typeface="+mn-ea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  <a:sym typeface="+mn-ea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0070C0"/>
                </a:solidFill>
                <a:sym typeface="+mn-ea"/>
              </a:rPr>
              <a:t>古塔上的这棵古树，应该比周围任何一棵树的生长都要艰难很多，但</a:t>
            </a:r>
            <a:r>
              <a:rPr lang="zh-CN" altLang="en-US" b="1" u="sng">
                <a:solidFill>
                  <a:srgbClr val="0070C0"/>
                </a:solidFill>
                <a:sym typeface="+mn-ea"/>
              </a:rPr>
              <a:t>却有着它自己的幸运和幸福</a:t>
            </a:r>
            <a:r>
              <a:rPr lang="zh-CN" altLang="en-US" b="1">
                <a:solidFill>
                  <a:srgbClr val="0070C0"/>
                </a:solidFill>
                <a:sym typeface="+mn-ea"/>
              </a:rPr>
              <a:t>：</a:t>
            </a:r>
            <a:r>
              <a:rPr lang="zh-CN" altLang="en-US">
                <a:sym typeface="+mn-ea"/>
              </a:rPr>
              <a:t>因为它可以站在高高的古塔顶上，遥望山岭村庄，俯瞰稻田阡陌，还能听到远处河塘里的蛙鸣，甚至听到更远处公路上的喧哗。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2530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 lIns="91440" tIns="45720" rIns="91440" bIns="45720" rtlCol="0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46E9C4F-FE0D-45F6-A535-9AC4CC8E03F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  <a:sym typeface="+mn-ea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9" y="365129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9" y="987429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9" y="987429"/>
            <a:ext cx="6172201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 fontAlgn="base"/>
            <a:endParaRPr lang="zh-CN" altLang="en-US" strike="noStrike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1" y="4589466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09600" y="1600203"/>
            <a:ext cx="53848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97600" y="1600203"/>
            <a:ext cx="53848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8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40319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40319" y="2505075"/>
            <a:ext cx="5158316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717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40319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40319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9" y="365129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9" y="987429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9" y="987429"/>
            <a:ext cx="6172201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 fontAlgn="base"/>
            <a:endParaRPr lang="zh-CN" altLang="en-US" strike="noStrike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4" Type="http://schemas.openxmlformats.org/officeDocument/2006/relationships/theme" Target="../theme/theme3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3" Type="http://schemas.openxmlformats.org/officeDocument/2006/relationships/theme" Target="../theme/theme4.xml"/><Relationship Id="rId12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5.xml"/><Relationship Id="rId8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2.xml"/><Relationship Id="rId5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9.xml"/><Relationship Id="rId2" Type="http://schemas.openxmlformats.org/officeDocument/2006/relationships/slideLayout" Target="../slideLayouts/slideLayout48.xml"/><Relationship Id="rId14" Type="http://schemas.openxmlformats.org/officeDocument/2006/relationships/theme" Target="../theme/theme5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6.xml"/><Relationship Id="rId1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lvl="0" indent="-228600"/>
            <a:r>
              <a:rPr lang="zh-CN" altLang="en-US"/>
              <a:t>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FCDD22A9-ED18-40C8-9A28-27119EFD0B32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E1BEBF2C-B8C8-4D56-8FE5-A92889A15914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lvl="0" indent="-2286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744CD884-E0AC-420E-87B5-3B464B6929D0}" type="datetimeFigureOut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D6F80F37-9F66-4A8F-A884-5CDE71A418B1}" type="slidenum">
              <a:rPr lang="zh-CN" altLang="en-US" strike="noStrike" noProof="1" smtClean="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pPr lvl="0" indent="-2286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pic>
        <p:nvPicPr>
          <p:cNvPr id="3079" name="图片 6"/>
          <p:cNvPicPr>
            <a:picLocks noChangeAspect="1"/>
          </p:cNvPicPr>
          <p:nvPr userDrawn="1"/>
        </p:nvPicPr>
        <p:blipFill>
          <a:blip r:embed="rId13"/>
          <a:srcRect t="13728" b="27452"/>
          <a:stretch>
            <a:fillRect/>
          </a:stretch>
        </p:blipFill>
        <p:spPr>
          <a:xfrm>
            <a:off x="-109537" y="-152400"/>
            <a:ext cx="12388850" cy="71247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/>
          <a:lstStyle/>
          <a:p>
            <a:pPr lvl="0"/>
            <a:r>
              <a:rPr lang="zh-CN" altLang="zh-CN"/>
              <a:t>单击此处编辑母版标题样式</a:t>
            </a:r>
            <a:endParaRPr lang="zh-CN" altLang="zh-CN"/>
          </a:p>
        </p:txBody>
      </p:sp>
      <p:sp>
        <p:nvSpPr>
          <p:cNvPr id="4099" name="Rectangle 3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pPr lvl="0" indent="-342900"/>
            <a:r>
              <a:rPr lang="zh-CN" altLang="zh-CN"/>
              <a:t>单击此处编辑母版文本样式</a:t>
            </a:r>
            <a:endParaRPr lang="zh-CN" altLang="zh-CN"/>
          </a:p>
          <a:p>
            <a:pPr lvl="1" indent="-285750"/>
            <a:r>
              <a:rPr lang="zh-CN" altLang="zh-CN"/>
              <a:t>第二级</a:t>
            </a:r>
            <a:endParaRPr lang="zh-CN" altLang="zh-CN"/>
          </a:p>
          <a:p>
            <a:pPr lvl="2" indent="-228600"/>
            <a:r>
              <a:rPr lang="zh-CN" altLang="zh-CN"/>
              <a:t>第三级</a:t>
            </a:r>
            <a:endParaRPr lang="zh-CN" altLang="zh-CN"/>
          </a:p>
          <a:p>
            <a:pPr lvl="3" indent="-228600"/>
            <a:r>
              <a:rPr lang="zh-CN" altLang="zh-CN"/>
              <a:t>第四级</a:t>
            </a:r>
            <a:endParaRPr lang="zh-CN" altLang="zh-CN"/>
          </a:p>
          <a:p>
            <a:pPr lvl="4" indent="-228600"/>
            <a:r>
              <a:rPr lang="zh-CN" altLang="zh-CN"/>
              <a:t>第五级</a:t>
            </a:r>
            <a:endParaRPr lang="zh-CN" altLang="zh-CN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fontAlgn="auto"/>
            <a:endParaRPr lang="zh-CN" altLang="zh-CN" strike="noStrike" noProof="1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fontAlgn="auto"/>
            <a:endParaRPr lang="zh-CN" altLang="zh-CN" strike="noStrike" noProof="1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fontAlgn="auto"/>
            <a:fld id="{7915AC48-B4E4-4F7D-9794-FF5901D22336}" type="slidenum">
              <a:rPr lang="zh-CN" altLang="zh-CN" strike="noStrike" noProof="1">
                <a:latin typeface="+mn-lt"/>
                <a:ea typeface="+mn-ea"/>
                <a:cs typeface="+mn-cs"/>
              </a:rPr>
            </a:fld>
            <a:endParaRPr lang="zh-CN" alt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pPr lvl="0" indent="-2286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EA51FAF2-BA01-4135-BB02-5CF1A5833CFD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430AD8A2-AC0A-4639-98CD-16DCD205F903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pic>
        <p:nvPicPr>
          <p:cNvPr id="3079" name="图片 6"/>
          <p:cNvPicPr>
            <a:picLocks noChangeAspect="1"/>
          </p:cNvPicPr>
          <p:nvPr userDrawn="1"/>
        </p:nvPicPr>
        <p:blipFill>
          <a:blip r:embed="rId13"/>
          <a:srcRect t="13728" b="27452"/>
          <a:stretch>
            <a:fillRect/>
          </a:stretch>
        </p:blipFill>
        <p:spPr>
          <a:xfrm>
            <a:off x="-109537" y="-152400"/>
            <a:ext cx="12388850" cy="71247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6" Type="http://schemas.openxmlformats.org/officeDocument/2006/relationships/image" Target="../media/image11.jpeg"/><Relationship Id="rId5" Type="http://schemas.openxmlformats.org/officeDocument/2006/relationships/hyperlink" Target="&#26032;&#24314;&#25991;&#20214;&#22841;\&#25105;&#30340;&#38795;&#23376;&#20043;&#19968;.wmv" TargetMode="External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microsoft.com/office/2007/relationships/media" Target="file:///C:\Documents%20and%20Settings\Administrator\&#26700;&#38754;\&#24184;&#36816;&#20799;(&#26032;&#65289;)\&#26032;&#24314;&#25991;&#20214;&#22841;\&#25105;&#30340;&#38795;&#23376;&#20043;&#19968;.wmv" TargetMode="External"/><Relationship Id="rId1" Type="http://schemas.openxmlformats.org/officeDocument/2006/relationships/video" Target="file:///C:\Documents%20and%20Settings\Administrator\&#26700;&#38754;\&#24184;&#36816;&#20799;(&#26032;&#65289;)\&#26032;&#24314;&#25991;&#20214;&#22841;\&#25105;&#30340;&#38795;&#23376;&#20043;&#19968;.wmv" TargetMode="Externa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png"/><Relationship Id="rId3" Type="http://schemas.microsoft.com/office/2007/relationships/media" Target="file:///C:\Documents%20and%20Settings\Administrator\&#26700;&#38754;\&#24184;&#36816;&#20799;(&#26032;&#65289;)\Paul%20Lawler-Lucid%20Dreamer.mp3" TargetMode="External"/><Relationship Id="rId2" Type="http://schemas.openxmlformats.org/officeDocument/2006/relationships/audio" Target="file:///C:\Documents%20and%20Settings\Administrator\&#26700;&#38754;\&#24184;&#36816;&#20799;(&#26032;&#65289;)\Paul%20Lawler-Lucid%20Dreamer.mp3" TargetMode="External"/><Relationship Id="rId1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hyperlink" Target="../Amethystium-Ilona.mp3" TargetMode="Externa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image" Target="../media/image20.pn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jpeg"/><Relationship Id="rId2" Type="http://schemas.openxmlformats.org/officeDocument/2006/relationships/hyperlink" Target="&#25105;&#30340;&#38795;&#23376;&#20043;&#20108;.wmv" TargetMode="Externa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png"/><Relationship Id="rId2" Type="http://schemas.microsoft.com/office/2007/relationships/media" Target="file:///C:\Documents%20and%20Settings\Administrator\&#26700;&#38754;\&#24184;&#36816;&#20799;(&#26032;&#65289;)\&#26032;&#24314;&#25991;&#20214;&#22841;\&#25105;&#30340;&#38795;&#23376;&#20043;&#20108;.wmv" TargetMode="External"/><Relationship Id="rId1" Type="http://schemas.openxmlformats.org/officeDocument/2006/relationships/video" Target="file:///C:\Documents%20and%20Settings\Administrator\&#26700;&#38754;\&#24184;&#36816;&#20799;(&#26032;&#65289;)\&#26032;&#24314;&#25991;&#20214;&#22841;\&#25105;&#30340;&#38795;&#23376;&#20043;&#20108;.wmv" TargetMode="Externa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2.png"/><Relationship Id="rId3" Type="http://schemas.openxmlformats.org/officeDocument/2006/relationships/image" Target="../media/image11.jpeg"/><Relationship Id="rId2" Type="http://schemas.openxmlformats.org/officeDocument/2006/relationships/hyperlink" Target="&#25105;&#30340;&#38795;&#23376;&#20043;&#20108;.wmv" TargetMode="External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jpeg"/><Relationship Id="rId2" Type="http://schemas.openxmlformats.org/officeDocument/2006/relationships/hyperlink" Target="&#33485;&#34631;&#19968;&#20998;&#38047;&#30340;&#29983;&#21629;_&#26631;&#28165;_&#26631;&#28165;.wma" TargetMode="External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2.png"/><Relationship Id="rId2" Type="http://schemas.microsoft.com/office/2007/relationships/media" Target="file:///C:\Documents%20and%20Settings\Administrator\&#26700;&#38754;\&#24184;&#36816;&#20799;(&#26032;&#65289;)\&#26032;&#24314;&#25991;&#20214;&#22841;\&#33485;&#34631;&#19968;&#20998;&#38047;&#30340;&#29983;&#21629;_&#26631;&#28165;_&#26631;&#28165;.wmv" TargetMode="External"/><Relationship Id="rId1" Type="http://schemas.openxmlformats.org/officeDocument/2006/relationships/video" Target="file:///C:\Documents%20and%20Settings\Administrator\&#26700;&#38754;\&#24184;&#36816;&#20799;(&#26032;&#65289;)\&#26032;&#24314;&#25991;&#20214;&#22841;\&#33485;&#34631;&#19968;&#20998;&#38047;&#30340;&#29983;&#21629;_&#26631;&#28165;_&#26631;&#28165;.wmv" TargetMode="Externa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3.png"/><Relationship Id="rId3" Type="http://schemas.openxmlformats.org/officeDocument/2006/relationships/image" Target="../media/image9.jpeg"/><Relationship Id="rId2" Type="http://schemas.openxmlformats.org/officeDocument/2006/relationships/hyperlink" Target="&#33485;&#34631;&#19968;&#20998;&#38047;&#30340;&#29983;&#21629;_&#26631;&#28165;_&#26631;&#28165;.wma" TargetMode="External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3.png"/><Relationship Id="rId2" Type="http://schemas.openxmlformats.org/officeDocument/2006/relationships/image" Target="../media/image24.jpe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7.png"/><Relationship Id="rId3" Type="http://schemas.openxmlformats.org/officeDocument/2006/relationships/image" Target="../media/image26.jpeg"/><Relationship Id="rId2" Type="http://schemas.microsoft.com/office/2007/relationships/hdphoto" Target="../media/hdphoto1.wdp"/><Relationship Id="rId1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23.png"/><Relationship Id="rId2" Type="http://schemas.openxmlformats.org/officeDocument/2006/relationships/image" Target="../media/image28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675" y="-14287"/>
            <a:ext cx="12125325" cy="6856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Picture 3" descr="风车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0563" y="1792288"/>
            <a:ext cx="4829175" cy="5048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Picture 4" descr="羽毛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0013" y="620713"/>
            <a:ext cx="1019175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1" name="Picture 5" descr="羽毛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2025" y="-1393825"/>
            <a:ext cx="2600325" cy="1295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2" name="Picture 6" descr="羽毛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9513" y="-836612"/>
            <a:ext cx="1019175" cy="8366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3" name="Picture 7" descr="羽毛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7350" y="-530225"/>
            <a:ext cx="685800" cy="41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2131695" y="2475230"/>
            <a:ext cx="3844290" cy="1568448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 fontAlgn="auto"/>
            <a:r>
              <a:rPr lang="zh-CN" altLang="zh-CN" sz="9600" b="1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华文彩云" panose="02010800040101010101" pitchFamily="2" charset="-122"/>
                <a:ea typeface="华文彩云" panose="02010800040101010101" pitchFamily="2" charset="-122"/>
                <a:cs typeface="+mn-cs"/>
              </a:rPr>
              <a:t>幸运儿</a:t>
            </a:r>
            <a:endParaRPr lang="zh-CN" altLang="zh-CN" sz="9600" b="1" strike="noStrike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0.0132 0.10903 C 0.00434 0.13264 -0.01024 0.15023 -0.02222 0.1706 C -0.02569 0.17616 -0.02829 0.18264 -0.03142 0.18912 C -0.03246 0.19121 -0.03472 0.19144 -0.03611 0.19306 C -0.04704 0.20602 -0.05659 0.21829 -0.0684 0.23009 C -0.08038 0.2419 -0.07899 0.24491 -0.09149 0.25463 C -0.09722 0.26505 -0.09895 0.26227 -0.10677 0.26898 C -0.11614 0.27709 -0.12482 0.28449 -0.13454 0.29167 C -0.16093 0.31111 -0.19704 0.32824 -0.22691 0.33681 C -0.23246 0.33843 -0.23836 0.33843 -0.24375 0.34051 C -0.26354 0.34954 -0.28454 0.35463 -0.30538 0.35509 C -0.32951 0.35556 -0.35347 0.35509 -0.3776 0.35509 " pathEditMode="relative" rAng="0" ptsTypes="fffffffffffA">
                                      <p:cBhvr>
                                        <p:cTn id="12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00" y="123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3.61111E-6 -4.44444E-6 C -0.0092 0.0169 -0.00017 -0.00092 -0.00764 0.01875 C -0.01076 0.02709 -0.01597 0.03287 -0.0184 0.04144 C -0.02118 0.05116 -0.0217 0.05625 -0.0276 0.06366 C -0.03333 0.07894 -0.04184 0.08936 -0.04913 0.10278 C -0.05191 0.1169 -0.04861 0.10579 -0.05677 0.11899 C -0.06128 0.12616 -0.06406 0.13496 -0.06909 0.14167 C -0.07222 0.14584 -0.07639 0.14885 -0.07829 0.15394 C -0.08229 0.16459 -0.07951 0.16065 -0.08611 0.16621 C -0.09357 0.18125 -0.10416 0.19306 -0.11527 0.20325 C -0.11909 0.21065 -0.12291 0.21274 -0.12916 0.21551 C -0.13402 0.22014 -0.13177 0.21968 -0.13524 0.21968 " pathEditMode="relative" rAng="0" ptsTypes="fffffffffffA">
                                      <p:cBhvr>
                                        <p:cTn id="1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0" y="1090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0.01771 0.04699 C 0.0092 0.0544 0.01441 0.04907 0.00382 0.06343 C -0.00312 0.07268 -0.01545 0.08102 -0.02378 0.08796 C -0.03021 0.09329 -0.03941 0.10278 -0.04687 0.1044 C -0.06146 0.10764 -0.07552 0.11157 -0.08993 0.11481 C -0.09305 0.11551 -0.0993 0.1169 -0.0993 0.11713 C -0.14844 0.11458 -0.13021 0.11481 -0.15451 0.11481 " pathEditMode="relative" rAng="0" ptsTypes="ffffffA">
                                      <p:cBhvr>
                                        <p:cTn id="19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00" y="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675" y="-14287"/>
            <a:ext cx="12125325" cy="6856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4" descr="内页羽毛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2533650" cy="1181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标题 1"/>
          <p:cNvSpPr>
            <a:spLocks noGrp="1"/>
          </p:cNvSpPr>
          <p:nvPr>
            <p:ph type="title"/>
          </p:nvPr>
        </p:nvSpPr>
        <p:spPr>
          <a:xfrm>
            <a:off x="-1692275" y="95250"/>
            <a:ext cx="8197850" cy="1325563"/>
          </a:xfrm>
        </p:spPr>
        <p:txBody>
          <a:bodyPr lIns="91440" tIns="45720" rIns="91440" bIns="45720" anchor="ctr"/>
          <a:lstStyle/>
          <a:p>
            <a:pPr algn="ctr"/>
            <a:endParaRPr lang="zh-CN" altLang="en-US" b="1" dirty="0">
              <a:solidFill>
                <a:srgbClr val="203864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 descr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070" y="1968500"/>
            <a:ext cx="3155950" cy="257746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" name="图片 3" descr="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6945" y="1990090"/>
            <a:ext cx="3023870" cy="345567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7" name="图片 6" descr="4">
            <a:hlinkClick r:id="rId5" action="ppaction://hlinkfil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17255" y="1703070"/>
            <a:ext cx="3067685" cy="4029075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矩形 7"/>
          <p:cNvSpPr/>
          <p:nvPr/>
        </p:nvSpPr>
        <p:spPr>
          <a:xfrm>
            <a:off x="-160655" y="4674870"/>
            <a:ext cx="480568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8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一出生只有一分钟生命的苍蝇</a:t>
            </a:r>
            <a:endParaRPr lang="zh-CN" altLang="en-US" sz="2800" b="1">
              <a:ln w="12700" cmpd="sng">
                <a:solidFill>
                  <a:schemeClr val="accent4"/>
                </a:solidFill>
                <a:prstDash val="solid"/>
              </a:ln>
              <a:solidFill>
                <a:srgbClr val="FF9900"/>
              </a:soli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03980" y="1363980"/>
            <a:ext cx="445008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8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/>
                </a:solidFill>
                <a:effectLst/>
              </a:rPr>
              <a:t>一颗被鸟带到塔顶的树种子</a:t>
            </a:r>
            <a:endParaRPr lang="zh-CN" altLang="en-US" sz="2800" b="1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/>
              </a:solidFill>
              <a:effectLst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496175" y="5904865"/>
            <a:ext cx="4805680" cy="52197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8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/>
              </a:rPr>
              <a:t>一个被嘲笑永远穿破鞋的小孩</a:t>
            </a:r>
            <a:endParaRPr lang="zh-CN" altLang="en-US" sz="2800" b="1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grayscl/>
          </a:blip>
          <a:stretch>
            <a:fillRect/>
          </a:stretch>
        </p:blipFill>
        <p:spPr>
          <a:xfrm>
            <a:off x="-614680" y="-191770"/>
            <a:ext cx="3124200" cy="207772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8" grpId="1"/>
      <p:bldP spid="8" grpId="2"/>
      <p:bldP spid="8" grpId="3"/>
      <p:bldP spid="8" grpId="4"/>
      <p:bldP spid="8" grpId="5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我的鞋子之一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422029" y="246184"/>
            <a:ext cx="11379203" cy="6400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92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685" y="116205"/>
            <a:ext cx="12172315" cy="68256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098" name="Picture 2" descr="笔触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9685" y="-10795"/>
            <a:ext cx="12172315" cy="68256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1038225" y="1120140"/>
            <a:ext cx="10814050" cy="23069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7200" b="1">
                <a:ln w="13462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49000">
                      <a:srgbClr val="819E97">
                        <a:alpha val="100000"/>
                      </a:srgbClr>
                    </a:gs>
                    <a:gs pos="100000">
                      <a:srgbClr val="034373"/>
                    </a:gs>
                  </a:gsLst>
                  <a:lin ang="5400000"/>
                </a:gradFill>
                <a:effectLst>
                  <a:outerShdw dist="50800" dir="2700000" algn="bl" rotWithShape="0">
                    <a:srgbClr val="356277"/>
                  </a:outerShdw>
                </a:effectLst>
              </a:rPr>
              <a:t>想一想：</a:t>
            </a:r>
            <a:endParaRPr lang="zh-CN" altLang="en-US" sz="7200" b="1">
              <a:ln w="13462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49000">
                    <a:srgbClr val="819E97">
                      <a:alpha val="100000"/>
                    </a:srgbClr>
                  </a:gs>
                  <a:gs pos="100000">
                    <a:srgbClr val="034373"/>
                  </a:gs>
                </a:gsLst>
                <a:lin ang="5400000"/>
              </a:gradFill>
              <a:effectLst>
                <a:outerShdw dist="50800" dir="2700000" algn="bl" rotWithShape="0">
                  <a:srgbClr val="356277"/>
                </a:outerShdw>
              </a:effectLst>
            </a:endParaRPr>
          </a:p>
          <a:p>
            <a:pPr algn="ctr"/>
            <a:r>
              <a:rPr lang="zh-CN" altLang="en-US" sz="7200" b="1">
                <a:ln w="13462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49000">
                      <a:srgbClr val="819E97">
                        <a:alpha val="100000"/>
                      </a:srgbClr>
                    </a:gs>
                    <a:gs pos="100000">
                      <a:srgbClr val="034373"/>
                    </a:gs>
                  </a:gsLst>
                  <a:lin ang="5400000"/>
                </a:gradFill>
                <a:effectLst>
                  <a:outerShdw dist="50800" dir="2700000" algn="bl" rotWithShape="0">
                    <a:srgbClr val="356277"/>
                  </a:outerShdw>
                </a:effectLst>
              </a:rPr>
              <a:t>发生在我身上的糟糕事</a:t>
            </a:r>
            <a:r>
              <a:rPr lang="en-US" altLang="zh-CN" sz="7200" b="1">
                <a:ln w="13462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49000">
                      <a:srgbClr val="819E97">
                        <a:alpha val="100000"/>
                      </a:srgbClr>
                    </a:gs>
                    <a:gs pos="100000">
                      <a:srgbClr val="034373"/>
                    </a:gs>
                  </a:gsLst>
                  <a:lin ang="5400000"/>
                </a:gradFill>
                <a:effectLst>
                  <a:outerShdw dist="50800" dir="2700000" algn="bl" rotWithShape="0">
                    <a:srgbClr val="356277"/>
                  </a:outerShdw>
                </a:effectLst>
              </a:rPr>
              <a:t>……</a:t>
            </a:r>
            <a:endParaRPr lang="en-US" altLang="zh-CN" sz="7200" b="1">
              <a:ln w="13462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49000">
                    <a:srgbClr val="819E97">
                      <a:alpha val="100000"/>
                    </a:srgbClr>
                  </a:gs>
                  <a:gs pos="100000">
                    <a:srgbClr val="034373"/>
                  </a:gs>
                </a:gsLst>
                <a:lin ang="5400000"/>
              </a:gradFill>
              <a:effectLst>
                <a:outerShdw dist="50800" dir="2700000" algn="bl" rotWithShape="0">
                  <a:srgbClr val="356277"/>
                </a:outerShdw>
              </a:effectLst>
            </a:endParaRPr>
          </a:p>
        </p:txBody>
      </p:sp>
      <p:pic>
        <p:nvPicPr>
          <p:cNvPr id="3" name="图片 2" descr="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63315" y="3427095"/>
            <a:ext cx="4885690" cy="326580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grayscl/>
          </a:blip>
          <a:stretch>
            <a:fillRect/>
          </a:stretch>
        </p:blipFill>
        <p:spPr>
          <a:xfrm>
            <a:off x="-537845" y="-10795"/>
            <a:ext cx="3293110" cy="21901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11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48895" y="-343535"/>
            <a:ext cx="12289790" cy="721868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669540" y="2323465"/>
            <a:ext cx="6716395" cy="172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wrap="square" rtlCol="0" anchor="t">
            <a:spAutoFit/>
          </a:bodyPr>
          <a:lstStyle/>
          <a:p>
            <a:pPr algn="ctr" fontAlgn="auto"/>
            <a:r>
              <a:rPr lang="zh-CN" altLang="en-US" sz="10600" b="1" strike="noStrike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177800" dist="12700" dir="10200000" sx="102000" sy="102000" algn="bl" rotWithShape="0">
                    <a:srgbClr val="480F08"/>
                  </a:outerShdw>
                </a:effectLst>
                <a:latin typeface="+mn-lt"/>
                <a:ea typeface="+mn-ea"/>
                <a:cs typeface="+mn-cs"/>
              </a:rPr>
              <a:t>命运女神</a:t>
            </a:r>
            <a:endParaRPr lang="zh-CN" altLang="en-US" sz="10600" b="1" strike="noStrike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177800" dist="12700" dir="10200000" sx="102000" sy="102000" algn="bl" rotWithShape="0">
                  <a:srgbClr val="480F08"/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6" name="Paul Lawler-Lucid Dreamer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192000" y="51757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0000" numSld="3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1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19050" y="-128270"/>
            <a:ext cx="12230100" cy="71145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298305" y="6137910"/>
            <a:ext cx="1618615" cy="5219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2800" b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克罗索</a:t>
            </a:r>
            <a:endParaRPr lang="zh-CN" altLang="en-US" sz="2800" b="1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8625" y="6464300"/>
            <a:ext cx="2989580" cy="5219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2800" b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拉克西斯</a:t>
            </a:r>
            <a:endParaRPr lang="zh-CN" altLang="en-US" sz="2800" b="1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3919220" y="5646420"/>
            <a:ext cx="2825750" cy="52197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2800" b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阿特洛波斯</a:t>
            </a:r>
            <a:endParaRPr lang="zh-CN" altLang="en-US" sz="2800" b="1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675" y="-14287"/>
            <a:ext cx="12125325" cy="6856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4" name="Picture 3" descr="风车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2263" y="4062413"/>
            <a:ext cx="2657475" cy="2778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5" name="Picture 4" descr="羽毛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0013" y="620713"/>
            <a:ext cx="1019175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图片 1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95" y="-47625"/>
            <a:ext cx="12211050" cy="6953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4371975" y="5041900"/>
            <a:ext cx="3514725" cy="106203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" name="矩形 2"/>
          <p:cNvSpPr/>
          <p:nvPr/>
        </p:nvSpPr>
        <p:spPr>
          <a:xfrm>
            <a:off x="7782560" y="5516245"/>
            <a:ext cx="3985260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wrap="square" rtlCol="0" anchor="t">
            <a:spAutoFit/>
          </a:bodyPr>
          <a:lstStyle/>
          <a:p>
            <a:pPr algn="ctr" fontAlgn="auto"/>
            <a:r>
              <a:rPr lang="zh-CN" altLang="en-US" sz="6000" b="1" strike="noStrike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177800" dist="12700" dir="10200000" sx="102000" sy="102000" algn="bl" rotWithShape="0">
                    <a:srgbClr val="480F08"/>
                  </a:outerShdw>
                </a:effectLst>
                <a:latin typeface="+mn-lt"/>
                <a:ea typeface="+mn-ea"/>
                <a:cs typeface="+mn-cs"/>
              </a:rPr>
              <a:t>命运之牌</a:t>
            </a:r>
            <a:endParaRPr lang="zh-CN" altLang="en-US" sz="6000" b="1" strike="noStrike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177800" dist="12700" dir="10200000" sx="102000" sy="102000" algn="bl" rotWithShape="0">
                  <a:srgbClr val="480F08"/>
                </a:outerShdw>
              </a:effectLst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8280400" y="6415088"/>
            <a:ext cx="3408363" cy="28575"/>
          </a:xfrm>
          <a:prstGeom prst="line">
            <a:avLst/>
          </a:prstGeom>
          <a:ln w="57150">
            <a:solidFill>
              <a:srgbClr val="5E0000"/>
            </a:solidFill>
            <a:headEnd type="oval" w="med" len="med"/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10" name="图片 6" descr="QQ截图20171207150915"/>
          <p:cNvPicPr>
            <a:picLocks noChangeAspect="1"/>
          </p:cNvPicPr>
          <p:nvPr/>
        </p:nvPicPr>
        <p:blipFill>
          <a:blip r:embed="rId6">
            <a:clrChange>
              <a:clrFrom>
                <a:srgbClr val="060002">
                  <a:alpha val="100000"/>
                </a:srgbClr>
              </a:clrFrom>
              <a:clrTo>
                <a:srgbClr val="060002">
                  <a:alpha val="100000"/>
                  <a:alpha val="0"/>
                </a:srgbClr>
              </a:clrTo>
            </a:clrChange>
          </a:blip>
          <a:srcRect l="3714" t="6354" r="40743" b="1806"/>
          <a:stretch>
            <a:fillRect/>
          </a:stretch>
        </p:blipFill>
        <p:spPr>
          <a:xfrm>
            <a:off x="7047865" y="5410835"/>
            <a:ext cx="1050925" cy="10331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2837815" y="469265"/>
            <a:ext cx="8523605" cy="107632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 defTabSz="913765" fontAlgn="auto"/>
            <a:r>
              <a:rPr lang="zh-CN" altLang="en-US" sz="3200" b="1" strike="noStrike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+mn-lt"/>
                <a:ea typeface="+mn-ea"/>
                <a:cs typeface="+mn-cs"/>
                <a:sym typeface="+mn-ea"/>
              </a:rPr>
              <a:t>你拿到的纸牌内容就是你新的生活资料，</a:t>
            </a:r>
            <a:endParaRPr lang="zh-CN" altLang="en-US" sz="3200" b="1" strike="noStrike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+mn-lt"/>
              <a:ea typeface="+mn-ea"/>
              <a:cs typeface="+mn-cs"/>
              <a:sym typeface="+mn-ea"/>
            </a:endParaRPr>
          </a:p>
          <a:p>
            <a:pPr algn="ctr" defTabSz="913765" fontAlgn="auto"/>
            <a:r>
              <a:rPr lang="zh-CN" altLang="en-US" sz="3200" b="1" strike="noStrike" noProof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+mn-lt"/>
                <a:ea typeface="+mn-ea"/>
                <a:cs typeface="+mn-cs"/>
                <a:sym typeface="+mn-ea"/>
              </a:rPr>
              <a:t>你即将按照牌上的命运开展新的生活。</a:t>
            </a:r>
            <a:endParaRPr lang="zh-CN" altLang="en-US" sz="3200" b="1" strike="noStrike" noProof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05410" y="6530975"/>
            <a:ext cx="5375275" cy="368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 fontAlgn="auto"/>
            <a:r>
              <a:rPr lang="en-US" altLang="zh-CN" b="1" strike="noStrike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[</a:t>
            </a:r>
            <a:r>
              <a:rPr lang="zh-CN" altLang="en-US" b="1" strike="noStrike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敬告：本游戏或许会引起个别同学心情不适</a:t>
            </a:r>
            <a:r>
              <a:rPr lang="en-US" altLang="zh-CN" b="1" strike="noStrike" noProof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rPr>
              <a:t>]</a:t>
            </a:r>
            <a:endParaRPr lang="en-US" altLang="zh-CN" b="1" strike="noStrike" noProof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27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1" grpId="2"/>
      <p:bldP spid="11" grpId="3"/>
      <p:bldP spid="11" grpId="4"/>
      <p:bldP spid="11" grpId="5"/>
      <p:bldP spid="11" grpId="6"/>
      <p:bldP spid="11" grpId="7"/>
      <p:bldP spid="11" grpId="9"/>
      <p:bldP spid="11" grpId="10"/>
      <p:bldP spid="11" grpId="11"/>
      <p:bldP spid="11" grpId="12"/>
      <p:bldP spid="11" grpId="13"/>
      <p:bldP spid="11" grpId="14"/>
      <p:bldP spid="11" grpId="15"/>
      <p:bldP spid="11" grpId="16"/>
      <p:bldP spid="11" grpId="17"/>
      <p:bldP spid="11" grpId="18"/>
      <p:bldP spid="11" grpId="19"/>
      <p:bldP spid="11" grpId="20"/>
      <p:bldP spid="11" grpId="21"/>
      <p:bldP spid="11" grpId="22"/>
      <p:bldP spid="11" grpId="23"/>
      <p:bldP spid="11" grpId="24"/>
      <p:bldP spid="11" grpId="25"/>
      <p:bldP spid="11" grpId="26"/>
      <p:bldP spid="11" grpId="27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8737" y="635"/>
            <a:ext cx="12125325" cy="6856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4" name="Picture 3" descr="内页风车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4975" y="4133850"/>
            <a:ext cx="2867025" cy="272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Text Box 5"/>
          <p:cNvSpPr txBox="1"/>
          <p:nvPr/>
        </p:nvSpPr>
        <p:spPr>
          <a:xfrm>
            <a:off x="1892300" y="206375"/>
            <a:ext cx="2900363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>
                <a:solidFill>
                  <a:srgbClr val="3C8C9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讨论与分享</a:t>
            </a:r>
            <a:endParaRPr lang="zh-CN" altLang="zh-CN" sz="4000" b="1" dirty="0">
              <a:solidFill>
                <a:srgbClr val="3C8C9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8" name="文本框 5"/>
          <p:cNvSpPr txBox="1"/>
          <p:nvPr/>
        </p:nvSpPr>
        <p:spPr>
          <a:xfrm>
            <a:off x="643573" y="1009333"/>
            <a:ext cx="10929937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3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3C8C9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当你得知自己的命运，有什么感受？你能接受它吗？</a:t>
            </a:r>
            <a:endParaRPr lang="zh-CN" altLang="en-US" sz="3200" b="1" dirty="0">
              <a:solidFill>
                <a:srgbClr val="1E464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dirty="0" smtClean="0">
                <a:latin typeface="方正姚体" panose="02010601030101010101" pitchFamily="2" charset="-122"/>
                <a:ea typeface="方正姚体" panose="02010601030101010101" pitchFamily="2" charset="-122"/>
                <a:sym typeface="+mn-ea"/>
              </a:rPr>
              <a:t>生命只有一次。说说你现在能做什么或打算怎么做？是什么想法让你这么做？</a:t>
            </a:r>
            <a:endParaRPr lang="zh-CN" altLang="en-US" sz="3200" b="1" dirty="0">
              <a:solidFill>
                <a:srgbClr val="3C8C93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3C8C9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这个活动让你发现了什么（事实</a:t>
            </a:r>
            <a:r>
              <a:rPr lang="en-US" altLang="zh-CN" sz="3200" b="1" dirty="0">
                <a:solidFill>
                  <a:srgbClr val="3C8C9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/</a:t>
            </a:r>
            <a:r>
              <a:rPr lang="zh-CN" altLang="en-US" sz="3200" b="1" dirty="0">
                <a:solidFill>
                  <a:srgbClr val="3C8C9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道理）？</a:t>
            </a:r>
            <a:endParaRPr lang="zh-CN" altLang="en-US" sz="3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3200" b="1" dirty="0">
              <a:solidFill>
                <a:srgbClr val="3C8C93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" name=" 2"/>
          <p:cNvSpPr/>
          <p:nvPr/>
        </p:nvSpPr>
        <p:spPr bwMode="auto">
          <a:xfrm>
            <a:off x="288925" y="139700"/>
            <a:ext cx="1603375" cy="1082675"/>
          </a:xfrm>
          <a:custGeom>
            <a:avLst/>
            <a:gdLst>
              <a:gd name="T0" fmla="*/ 885340 w 6524"/>
              <a:gd name="T1" fmla="*/ 839496 h 4376"/>
              <a:gd name="T2" fmla="*/ 828693 w 6524"/>
              <a:gd name="T3" fmla="*/ 733209 h 4376"/>
              <a:gd name="T4" fmla="*/ 858184 w 6524"/>
              <a:gd name="T5" fmla="*/ 652033 h 4376"/>
              <a:gd name="T6" fmla="*/ 887676 w 6524"/>
              <a:gd name="T7" fmla="*/ 591881 h 4376"/>
              <a:gd name="T8" fmla="*/ 927096 w 6524"/>
              <a:gd name="T9" fmla="*/ 529102 h 4376"/>
              <a:gd name="T10" fmla="*/ 924176 w 6524"/>
              <a:gd name="T11" fmla="*/ 420186 h 4376"/>
              <a:gd name="T12" fmla="*/ 909576 w 6524"/>
              <a:gd name="T13" fmla="*/ 333754 h 4376"/>
              <a:gd name="T14" fmla="*/ 906948 w 6524"/>
              <a:gd name="T15" fmla="*/ 127603 h 4376"/>
              <a:gd name="T16" fmla="*/ 800661 w 6524"/>
              <a:gd name="T17" fmla="*/ 33872 h 4376"/>
              <a:gd name="T18" fmla="*/ 661085 w 6524"/>
              <a:gd name="T19" fmla="*/ 584 h 4376"/>
              <a:gd name="T20" fmla="*/ 510122 w 6524"/>
              <a:gd name="T21" fmla="*/ 41756 h 4376"/>
              <a:gd name="T22" fmla="*/ 417850 w 6524"/>
              <a:gd name="T23" fmla="*/ 149503 h 4376"/>
              <a:gd name="T24" fmla="*/ 409674 w 6524"/>
              <a:gd name="T25" fmla="*/ 359742 h 4376"/>
              <a:gd name="T26" fmla="*/ 397118 w 6524"/>
              <a:gd name="T27" fmla="*/ 436830 h 4376"/>
              <a:gd name="T28" fmla="*/ 420186 w 6524"/>
              <a:gd name="T29" fmla="*/ 571441 h 4376"/>
              <a:gd name="T30" fmla="*/ 465446 w 6524"/>
              <a:gd name="T31" fmla="*/ 597137 h 4376"/>
              <a:gd name="T32" fmla="*/ 510998 w 6524"/>
              <a:gd name="T33" fmla="*/ 762408 h 4376"/>
              <a:gd name="T34" fmla="*/ 427486 w 6524"/>
              <a:gd name="T35" fmla="*/ 869280 h 4376"/>
              <a:gd name="T36" fmla="*/ 56648 w 6524"/>
              <a:gd name="T37" fmla="*/ 1014695 h 4376"/>
              <a:gd name="T38" fmla="*/ 3212 w 6524"/>
              <a:gd name="T39" fmla="*/ 1073679 h 4376"/>
              <a:gd name="T40" fmla="*/ 1334726 w 6524"/>
              <a:gd name="T41" fmla="*/ 1073679 h 4376"/>
              <a:gd name="T42" fmla="*/ 1270779 w 6524"/>
              <a:gd name="T43" fmla="*/ 1009439 h 4376"/>
              <a:gd name="T44" fmla="*/ 1406850 w 6524"/>
              <a:gd name="T45" fmla="*/ 904612 h 4376"/>
              <a:gd name="T46" fmla="*/ 1298227 w 6524"/>
              <a:gd name="T47" fmla="*/ 822560 h 4376"/>
              <a:gd name="T48" fmla="*/ 1324506 w 6524"/>
              <a:gd name="T49" fmla="*/ 770292 h 4376"/>
              <a:gd name="T50" fmla="*/ 1336186 w 6524"/>
              <a:gd name="T51" fmla="*/ 705761 h 4376"/>
              <a:gd name="T52" fmla="*/ 1371518 w 6524"/>
              <a:gd name="T53" fmla="*/ 671305 h 4376"/>
              <a:gd name="T54" fmla="*/ 1378526 w 6524"/>
              <a:gd name="T55" fmla="*/ 581661 h 4376"/>
              <a:gd name="T56" fmla="*/ 1365094 w 6524"/>
              <a:gd name="T57" fmla="*/ 511582 h 4376"/>
              <a:gd name="T58" fmla="*/ 1359838 w 6524"/>
              <a:gd name="T59" fmla="*/ 353902 h 4376"/>
              <a:gd name="T60" fmla="*/ 1265815 w 6524"/>
              <a:gd name="T61" fmla="*/ 286743 h 4376"/>
              <a:gd name="T62" fmla="*/ 1161571 w 6524"/>
              <a:gd name="T63" fmla="*/ 277399 h 4376"/>
              <a:gd name="T64" fmla="*/ 1043896 w 6524"/>
              <a:gd name="T65" fmla="*/ 329374 h 4376"/>
              <a:gd name="T66" fmla="*/ 1002724 w 6524"/>
              <a:gd name="T67" fmla="*/ 442086 h 4376"/>
              <a:gd name="T68" fmla="*/ 1010316 w 6524"/>
              <a:gd name="T69" fmla="*/ 560345 h 4376"/>
              <a:gd name="T70" fmla="*/ 1008564 w 6524"/>
              <a:gd name="T71" fmla="*/ 660793 h 4376"/>
              <a:gd name="T72" fmla="*/ 1045648 w 6524"/>
              <a:gd name="T73" fmla="*/ 699337 h 4376"/>
              <a:gd name="T74" fmla="*/ 1076599 w 6524"/>
              <a:gd name="T75" fmla="*/ 806792 h 4376"/>
              <a:gd name="T76" fmla="*/ 1107551 w 6524"/>
              <a:gd name="T77" fmla="*/ 909284 h 4376"/>
              <a:gd name="T78" fmla="*/ 1318082 w 6524"/>
              <a:gd name="T79" fmla="*/ 999803 h 4376"/>
              <a:gd name="T80" fmla="*/ 1366846 w 6524"/>
              <a:gd name="T81" fmla="*/ 1068131 h 4376"/>
              <a:gd name="T82" fmla="*/ 1666145 w 6524"/>
              <a:gd name="T83" fmla="*/ 1034843 h 4376"/>
              <a:gd name="T84" fmla="*/ 1606285 w 6524"/>
              <a:gd name="T85" fmla="*/ 986663 h 4376"/>
              <a:gd name="T86" fmla="*/ 1881932 w 6524"/>
              <a:gd name="T87" fmla="*/ 971187 h 4376"/>
              <a:gd name="T88" fmla="*/ 1692425 w 6524"/>
              <a:gd name="T89" fmla="*/ 895852 h 4376"/>
              <a:gd name="T90" fmla="*/ 1646873 w 6524"/>
              <a:gd name="T91" fmla="*/ 837160 h 4376"/>
              <a:gd name="T92" fmla="*/ 1666145 w 6524"/>
              <a:gd name="T93" fmla="*/ 787812 h 4376"/>
              <a:gd name="T94" fmla="*/ 1689213 w 6524"/>
              <a:gd name="T95" fmla="*/ 752772 h 4376"/>
              <a:gd name="T96" fmla="*/ 1703813 w 6524"/>
              <a:gd name="T97" fmla="*/ 691161 h 4376"/>
              <a:gd name="T98" fmla="*/ 1691549 w 6524"/>
              <a:gd name="T99" fmla="*/ 638893 h 4376"/>
              <a:gd name="T100" fmla="*/ 1686877 w 6524"/>
              <a:gd name="T101" fmla="*/ 515962 h 4376"/>
              <a:gd name="T102" fmla="*/ 1612709 w 6524"/>
              <a:gd name="T103" fmla="*/ 468950 h 4376"/>
              <a:gd name="T104" fmla="*/ 1509926 w 6524"/>
              <a:gd name="T105" fmla="*/ 478002 h 4376"/>
              <a:gd name="T106" fmla="*/ 1453862 w 6524"/>
              <a:gd name="T107" fmla="*/ 522678 h 4376"/>
              <a:gd name="T108" fmla="*/ 1439554 w 6524"/>
              <a:gd name="T109" fmla="*/ 618161 h 4376"/>
              <a:gd name="T110" fmla="*/ 1437218 w 6524"/>
              <a:gd name="T111" fmla="*/ 679481 h 4376"/>
              <a:gd name="T112" fmla="*/ 1455322 w 6524"/>
              <a:gd name="T113" fmla="*/ 756276 h 4376"/>
              <a:gd name="T114" fmla="*/ 1485398 w 6524"/>
              <a:gd name="T115" fmla="*/ 828692 h 4376"/>
              <a:gd name="T116" fmla="*/ 1457074 w 6524"/>
              <a:gd name="T117" fmla="*/ 891180 h 4376"/>
              <a:gd name="T118" fmla="*/ 1654757 w 6524"/>
              <a:gd name="T119" fmla="*/ 974691 h 4376"/>
              <a:gd name="T120" fmla="*/ 1699725 w 6524"/>
              <a:gd name="T121" fmla="*/ 1038931 h 437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524" h="4376">
                <a:moveTo>
                  <a:pt x="4032" y="3336"/>
                </a:moveTo>
                <a:lnTo>
                  <a:pt x="4032" y="3336"/>
                </a:lnTo>
                <a:lnTo>
                  <a:pt x="3856" y="3260"/>
                </a:lnTo>
                <a:lnTo>
                  <a:pt x="3674" y="3182"/>
                </a:lnTo>
                <a:lnTo>
                  <a:pt x="3492" y="3105"/>
                </a:lnTo>
                <a:lnTo>
                  <a:pt x="3315" y="3031"/>
                </a:lnTo>
                <a:lnTo>
                  <a:pt x="3118" y="2977"/>
                </a:lnTo>
                <a:lnTo>
                  <a:pt x="3103" y="2966"/>
                </a:lnTo>
                <a:lnTo>
                  <a:pt x="3089" y="2952"/>
                </a:lnTo>
                <a:lnTo>
                  <a:pt x="3075" y="2934"/>
                </a:lnTo>
                <a:lnTo>
                  <a:pt x="3060" y="2916"/>
                </a:lnTo>
                <a:lnTo>
                  <a:pt x="3046" y="2896"/>
                </a:lnTo>
                <a:lnTo>
                  <a:pt x="3032" y="2875"/>
                </a:lnTo>
                <a:lnTo>
                  <a:pt x="3019" y="2852"/>
                </a:lnTo>
                <a:lnTo>
                  <a:pt x="3006" y="2829"/>
                </a:lnTo>
                <a:lnTo>
                  <a:pt x="2981" y="2781"/>
                </a:lnTo>
                <a:lnTo>
                  <a:pt x="2958" y="2735"/>
                </a:lnTo>
                <a:lnTo>
                  <a:pt x="2921" y="2655"/>
                </a:lnTo>
                <a:lnTo>
                  <a:pt x="2795" y="2636"/>
                </a:lnTo>
                <a:lnTo>
                  <a:pt x="2797" y="2612"/>
                </a:lnTo>
                <a:lnTo>
                  <a:pt x="2801" y="2591"/>
                </a:lnTo>
                <a:lnTo>
                  <a:pt x="2806" y="2571"/>
                </a:lnTo>
                <a:lnTo>
                  <a:pt x="2813" y="2554"/>
                </a:lnTo>
                <a:lnTo>
                  <a:pt x="2820" y="2538"/>
                </a:lnTo>
                <a:lnTo>
                  <a:pt x="2829" y="2525"/>
                </a:lnTo>
                <a:lnTo>
                  <a:pt x="2838" y="2511"/>
                </a:lnTo>
                <a:lnTo>
                  <a:pt x="2847" y="2498"/>
                </a:lnTo>
                <a:lnTo>
                  <a:pt x="2868" y="2475"/>
                </a:lnTo>
                <a:lnTo>
                  <a:pt x="2878" y="2463"/>
                </a:lnTo>
                <a:lnTo>
                  <a:pt x="2888" y="2450"/>
                </a:lnTo>
                <a:lnTo>
                  <a:pt x="2897" y="2436"/>
                </a:lnTo>
                <a:lnTo>
                  <a:pt x="2906" y="2421"/>
                </a:lnTo>
                <a:lnTo>
                  <a:pt x="2913" y="2404"/>
                </a:lnTo>
                <a:lnTo>
                  <a:pt x="2921" y="2386"/>
                </a:lnTo>
                <a:lnTo>
                  <a:pt x="2926" y="2367"/>
                </a:lnTo>
                <a:lnTo>
                  <a:pt x="2930" y="2349"/>
                </a:lnTo>
                <a:lnTo>
                  <a:pt x="2933" y="2331"/>
                </a:lnTo>
                <a:lnTo>
                  <a:pt x="2935" y="2312"/>
                </a:lnTo>
                <a:lnTo>
                  <a:pt x="2937" y="2272"/>
                </a:lnTo>
                <a:lnTo>
                  <a:pt x="2939" y="2233"/>
                </a:lnTo>
                <a:lnTo>
                  <a:pt x="2942" y="2194"/>
                </a:lnTo>
                <a:lnTo>
                  <a:pt x="2944" y="2175"/>
                </a:lnTo>
                <a:lnTo>
                  <a:pt x="2947" y="2155"/>
                </a:lnTo>
                <a:lnTo>
                  <a:pt x="2951" y="2137"/>
                </a:lnTo>
                <a:lnTo>
                  <a:pt x="2956" y="2119"/>
                </a:lnTo>
                <a:lnTo>
                  <a:pt x="2963" y="2102"/>
                </a:lnTo>
                <a:lnTo>
                  <a:pt x="2971" y="2085"/>
                </a:lnTo>
                <a:lnTo>
                  <a:pt x="2977" y="2074"/>
                </a:lnTo>
                <a:lnTo>
                  <a:pt x="2984" y="2065"/>
                </a:lnTo>
                <a:lnTo>
                  <a:pt x="2993" y="2057"/>
                </a:lnTo>
                <a:lnTo>
                  <a:pt x="3002" y="2050"/>
                </a:lnTo>
                <a:lnTo>
                  <a:pt x="3011" y="2043"/>
                </a:lnTo>
                <a:lnTo>
                  <a:pt x="3021" y="2038"/>
                </a:lnTo>
                <a:lnTo>
                  <a:pt x="3040" y="2027"/>
                </a:lnTo>
                <a:lnTo>
                  <a:pt x="3061" y="2015"/>
                </a:lnTo>
                <a:lnTo>
                  <a:pt x="3081" y="2004"/>
                </a:lnTo>
                <a:lnTo>
                  <a:pt x="3090" y="1998"/>
                </a:lnTo>
                <a:lnTo>
                  <a:pt x="3098" y="1991"/>
                </a:lnTo>
                <a:lnTo>
                  <a:pt x="3106" y="1983"/>
                </a:lnTo>
                <a:lnTo>
                  <a:pt x="3113" y="1974"/>
                </a:lnTo>
                <a:lnTo>
                  <a:pt x="3119" y="1965"/>
                </a:lnTo>
                <a:lnTo>
                  <a:pt x="3125" y="1955"/>
                </a:lnTo>
                <a:lnTo>
                  <a:pt x="3137" y="1933"/>
                </a:lnTo>
                <a:lnTo>
                  <a:pt x="3147" y="1910"/>
                </a:lnTo>
                <a:lnTo>
                  <a:pt x="3155" y="1886"/>
                </a:lnTo>
                <a:lnTo>
                  <a:pt x="3163" y="1860"/>
                </a:lnTo>
                <a:lnTo>
                  <a:pt x="3169" y="1836"/>
                </a:lnTo>
                <a:lnTo>
                  <a:pt x="3175" y="1812"/>
                </a:lnTo>
                <a:lnTo>
                  <a:pt x="3179" y="1789"/>
                </a:lnTo>
                <a:lnTo>
                  <a:pt x="3186" y="1749"/>
                </a:lnTo>
                <a:lnTo>
                  <a:pt x="3192" y="1705"/>
                </a:lnTo>
                <a:lnTo>
                  <a:pt x="3196" y="1659"/>
                </a:lnTo>
                <a:lnTo>
                  <a:pt x="3197" y="1637"/>
                </a:lnTo>
                <a:lnTo>
                  <a:pt x="3198" y="1614"/>
                </a:lnTo>
                <a:lnTo>
                  <a:pt x="3197" y="1590"/>
                </a:lnTo>
                <a:lnTo>
                  <a:pt x="3196" y="1568"/>
                </a:lnTo>
                <a:lnTo>
                  <a:pt x="3194" y="1545"/>
                </a:lnTo>
                <a:lnTo>
                  <a:pt x="3191" y="1522"/>
                </a:lnTo>
                <a:lnTo>
                  <a:pt x="3186" y="1501"/>
                </a:lnTo>
                <a:lnTo>
                  <a:pt x="3181" y="1480"/>
                </a:lnTo>
                <a:lnTo>
                  <a:pt x="3174" y="1459"/>
                </a:lnTo>
                <a:lnTo>
                  <a:pt x="3165" y="1439"/>
                </a:lnTo>
                <a:lnTo>
                  <a:pt x="3155" y="1419"/>
                </a:lnTo>
                <a:lnTo>
                  <a:pt x="3146" y="1403"/>
                </a:lnTo>
                <a:lnTo>
                  <a:pt x="3138" y="1389"/>
                </a:lnTo>
                <a:lnTo>
                  <a:pt x="3131" y="1375"/>
                </a:lnTo>
                <a:lnTo>
                  <a:pt x="3124" y="1361"/>
                </a:lnTo>
                <a:lnTo>
                  <a:pt x="3119" y="1345"/>
                </a:lnTo>
                <a:lnTo>
                  <a:pt x="3114" y="1326"/>
                </a:lnTo>
                <a:lnTo>
                  <a:pt x="3111" y="1302"/>
                </a:lnTo>
                <a:lnTo>
                  <a:pt x="3110" y="1283"/>
                </a:lnTo>
                <a:lnTo>
                  <a:pt x="3109" y="1261"/>
                </a:lnTo>
                <a:lnTo>
                  <a:pt x="3110" y="1234"/>
                </a:lnTo>
                <a:lnTo>
                  <a:pt x="3111" y="1206"/>
                </a:lnTo>
                <a:lnTo>
                  <a:pt x="3115" y="1143"/>
                </a:lnTo>
                <a:lnTo>
                  <a:pt x="3120" y="1075"/>
                </a:lnTo>
                <a:lnTo>
                  <a:pt x="3133" y="949"/>
                </a:lnTo>
                <a:lnTo>
                  <a:pt x="3137" y="901"/>
                </a:lnTo>
                <a:lnTo>
                  <a:pt x="3139" y="868"/>
                </a:lnTo>
                <a:lnTo>
                  <a:pt x="3140" y="809"/>
                </a:lnTo>
                <a:lnTo>
                  <a:pt x="3140" y="751"/>
                </a:lnTo>
                <a:lnTo>
                  <a:pt x="3138" y="694"/>
                </a:lnTo>
                <a:lnTo>
                  <a:pt x="3135" y="637"/>
                </a:lnTo>
                <a:lnTo>
                  <a:pt x="3130" y="580"/>
                </a:lnTo>
                <a:lnTo>
                  <a:pt x="3126" y="552"/>
                </a:lnTo>
                <a:lnTo>
                  <a:pt x="3122" y="523"/>
                </a:lnTo>
                <a:lnTo>
                  <a:pt x="3117" y="495"/>
                </a:lnTo>
                <a:lnTo>
                  <a:pt x="3112" y="465"/>
                </a:lnTo>
                <a:lnTo>
                  <a:pt x="3106" y="437"/>
                </a:lnTo>
                <a:lnTo>
                  <a:pt x="3099" y="408"/>
                </a:lnTo>
                <a:lnTo>
                  <a:pt x="3091" y="385"/>
                </a:lnTo>
                <a:lnTo>
                  <a:pt x="3081" y="361"/>
                </a:lnTo>
                <a:lnTo>
                  <a:pt x="3067" y="333"/>
                </a:lnTo>
                <a:lnTo>
                  <a:pt x="3058" y="317"/>
                </a:lnTo>
                <a:lnTo>
                  <a:pt x="3049" y="301"/>
                </a:lnTo>
                <a:lnTo>
                  <a:pt x="3039" y="286"/>
                </a:lnTo>
                <a:lnTo>
                  <a:pt x="3029" y="272"/>
                </a:lnTo>
                <a:lnTo>
                  <a:pt x="3017" y="258"/>
                </a:lnTo>
                <a:lnTo>
                  <a:pt x="3005" y="244"/>
                </a:lnTo>
                <a:lnTo>
                  <a:pt x="2993" y="234"/>
                </a:lnTo>
                <a:lnTo>
                  <a:pt x="2979" y="225"/>
                </a:lnTo>
                <a:lnTo>
                  <a:pt x="2832" y="200"/>
                </a:lnTo>
                <a:lnTo>
                  <a:pt x="2742" y="116"/>
                </a:lnTo>
                <a:lnTo>
                  <a:pt x="2707" y="95"/>
                </a:lnTo>
                <a:lnTo>
                  <a:pt x="2673" y="78"/>
                </a:lnTo>
                <a:lnTo>
                  <a:pt x="2638" y="62"/>
                </a:lnTo>
                <a:lnTo>
                  <a:pt x="2604" y="48"/>
                </a:lnTo>
                <a:lnTo>
                  <a:pt x="2568" y="36"/>
                </a:lnTo>
                <a:lnTo>
                  <a:pt x="2534" y="26"/>
                </a:lnTo>
                <a:lnTo>
                  <a:pt x="2500" y="18"/>
                </a:lnTo>
                <a:lnTo>
                  <a:pt x="2466" y="11"/>
                </a:lnTo>
                <a:lnTo>
                  <a:pt x="2432" y="6"/>
                </a:lnTo>
                <a:lnTo>
                  <a:pt x="2397" y="3"/>
                </a:lnTo>
                <a:lnTo>
                  <a:pt x="2364" y="1"/>
                </a:lnTo>
                <a:lnTo>
                  <a:pt x="2330" y="0"/>
                </a:lnTo>
                <a:lnTo>
                  <a:pt x="2297" y="0"/>
                </a:lnTo>
                <a:lnTo>
                  <a:pt x="2264" y="2"/>
                </a:lnTo>
                <a:lnTo>
                  <a:pt x="2232" y="4"/>
                </a:lnTo>
                <a:lnTo>
                  <a:pt x="2199" y="8"/>
                </a:lnTo>
                <a:lnTo>
                  <a:pt x="2168" y="13"/>
                </a:lnTo>
                <a:lnTo>
                  <a:pt x="2136" y="18"/>
                </a:lnTo>
                <a:lnTo>
                  <a:pt x="2106" y="24"/>
                </a:lnTo>
                <a:lnTo>
                  <a:pt x="2076" y="31"/>
                </a:lnTo>
                <a:lnTo>
                  <a:pt x="2047" y="38"/>
                </a:lnTo>
                <a:lnTo>
                  <a:pt x="2018" y="47"/>
                </a:lnTo>
                <a:lnTo>
                  <a:pt x="1963" y="63"/>
                </a:lnTo>
                <a:lnTo>
                  <a:pt x="1910" y="81"/>
                </a:lnTo>
                <a:lnTo>
                  <a:pt x="1861" y="98"/>
                </a:lnTo>
                <a:lnTo>
                  <a:pt x="1816" y="117"/>
                </a:lnTo>
                <a:lnTo>
                  <a:pt x="1774" y="133"/>
                </a:lnTo>
                <a:lnTo>
                  <a:pt x="1747" y="143"/>
                </a:lnTo>
                <a:lnTo>
                  <a:pt x="1719" y="155"/>
                </a:lnTo>
                <a:lnTo>
                  <a:pt x="1692" y="169"/>
                </a:lnTo>
                <a:lnTo>
                  <a:pt x="1667" y="186"/>
                </a:lnTo>
                <a:lnTo>
                  <a:pt x="1641" y="203"/>
                </a:lnTo>
                <a:lnTo>
                  <a:pt x="1618" y="222"/>
                </a:lnTo>
                <a:lnTo>
                  <a:pt x="1595" y="243"/>
                </a:lnTo>
                <a:lnTo>
                  <a:pt x="1572" y="267"/>
                </a:lnTo>
                <a:lnTo>
                  <a:pt x="1550" y="291"/>
                </a:lnTo>
                <a:lnTo>
                  <a:pt x="1530" y="318"/>
                </a:lnTo>
                <a:lnTo>
                  <a:pt x="1510" y="346"/>
                </a:lnTo>
                <a:lnTo>
                  <a:pt x="1492" y="376"/>
                </a:lnTo>
                <a:lnTo>
                  <a:pt x="1475" y="408"/>
                </a:lnTo>
                <a:lnTo>
                  <a:pt x="1460" y="441"/>
                </a:lnTo>
                <a:lnTo>
                  <a:pt x="1444" y="476"/>
                </a:lnTo>
                <a:lnTo>
                  <a:pt x="1431" y="512"/>
                </a:lnTo>
                <a:lnTo>
                  <a:pt x="1419" y="550"/>
                </a:lnTo>
                <a:lnTo>
                  <a:pt x="1408" y="589"/>
                </a:lnTo>
                <a:lnTo>
                  <a:pt x="1398" y="631"/>
                </a:lnTo>
                <a:lnTo>
                  <a:pt x="1390" y="673"/>
                </a:lnTo>
                <a:lnTo>
                  <a:pt x="1383" y="717"/>
                </a:lnTo>
                <a:lnTo>
                  <a:pt x="1377" y="763"/>
                </a:lnTo>
                <a:lnTo>
                  <a:pt x="1373" y="809"/>
                </a:lnTo>
                <a:lnTo>
                  <a:pt x="1371" y="857"/>
                </a:lnTo>
                <a:lnTo>
                  <a:pt x="1371" y="907"/>
                </a:lnTo>
                <a:lnTo>
                  <a:pt x="1372" y="958"/>
                </a:lnTo>
                <a:lnTo>
                  <a:pt x="1374" y="1010"/>
                </a:lnTo>
                <a:lnTo>
                  <a:pt x="1378" y="1064"/>
                </a:lnTo>
                <a:lnTo>
                  <a:pt x="1385" y="1119"/>
                </a:lnTo>
                <a:lnTo>
                  <a:pt x="1393" y="1176"/>
                </a:lnTo>
                <a:lnTo>
                  <a:pt x="1403" y="1232"/>
                </a:lnTo>
                <a:lnTo>
                  <a:pt x="1414" y="1291"/>
                </a:lnTo>
                <a:lnTo>
                  <a:pt x="1417" y="1311"/>
                </a:lnTo>
                <a:lnTo>
                  <a:pt x="1418" y="1330"/>
                </a:lnTo>
                <a:lnTo>
                  <a:pt x="1417" y="1346"/>
                </a:lnTo>
                <a:lnTo>
                  <a:pt x="1415" y="1362"/>
                </a:lnTo>
                <a:lnTo>
                  <a:pt x="1411" y="1377"/>
                </a:lnTo>
                <a:lnTo>
                  <a:pt x="1406" y="1392"/>
                </a:lnTo>
                <a:lnTo>
                  <a:pt x="1400" y="1405"/>
                </a:lnTo>
                <a:lnTo>
                  <a:pt x="1394" y="1418"/>
                </a:lnTo>
                <a:lnTo>
                  <a:pt x="1382" y="1441"/>
                </a:lnTo>
                <a:lnTo>
                  <a:pt x="1369" y="1464"/>
                </a:lnTo>
                <a:lnTo>
                  <a:pt x="1365" y="1474"/>
                </a:lnTo>
                <a:lnTo>
                  <a:pt x="1362" y="1485"/>
                </a:lnTo>
                <a:lnTo>
                  <a:pt x="1360" y="1496"/>
                </a:lnTo>
                <a:lnTo>
                  <a:pt x="1360" y="1507"/>
                </a:lnTo>
                <a:lnTo>
                  <a:pt x="1364" y="1563"/>
                </a:lnTo>
                <a:lnTo>
                  <a:pt x="1369" y="1631"/>
                </a:lnTo>
                <a:lnTo>
                  <a:pt x="1372" y="1668"/>
                </a:lnTo>
                <a:lnTo>
                  <a:pt x="1376" y="1706"/>
                </a:lnTo>
                <a:lnTo>
                  <a:pt x="1382" y="1746"/>
                </a:lnTo>
                <a:lnTo>
                  <a:pt x="1387" y="1784"/>
                </a:lnTo>
                <a:lnTo>
                  <a:pt x="1395" y="1823"/>
                </a:lnTo>
                <a:lnTo>
                  <a:pt x="1403" y="1859"/>
                </a:lnTo>
                <a:lnTo>
                  <a:pt x="1413" y="1895"/>
                </a:lnTo>
                <a:lnTo>
                  <a:pt x="1419" y="1911"/>
                </a:lnTo>
                <a:lnTo>
                  <a:pt x="1425" y="1927"/>
                </a:lnTo>
                <a:lnTo>
                  <a:pt x="1432" y="1942"/>
                </a:lnTo>
                <a:lnTo>
                  <a:pt x="1439" y="1957"/>
                </a:lnTo>
                <a:lnTo>
                  <a:pt x="1447" y="1971"/>
                </a:lnTo>
                <a:lnTo>
                  <a:pt x="1456" y="1983"/>
                </a:lnTo>
                <a:lnTo>
                  <a:pt x="1465" y="1994"/>
                </a:lnTo>
                <a:lnTo>
                  <a:pt x="1475" y="2005"/>
                </a:lnTo>
                <a:lnTo>
                  <a:pt x="1485" y="2014"/>
                </a:lnTo>
                <a:lnTo>
                  <a:pt x="1496" y="2022"/>
                </a:lnTo>
                <a:lnTo>
                  <a:pt x="1504" y="2026"/>
                </a:lnTo>
                <a:lnTo>
                  <a:pt x="1516" y="2030"/>
                </a:lnTo>
                <a:lnTo>
                  <a:pt x="1550" y="2038"/>
                </a:lnTo>
                <a:lnTo>
                  <a:pt x="1580" y="2045"/>
                </a:lnTo>
                <a:lnTo>
                  <a:pt x="1591" y="2046"/>
                </a:lnTo>
                <a:lnTo>
                  <a:pt x="1593" y="2046"/>
                </a:lnTo>
                <a:lnTo>
                  <a:pt x="1594" y="2045"/>
                </a:lnTo>
                <a:lnTo>
                  <a:pt x="1629" y="2421"/>
                </a:lnTo>
                <a:lnTo>
                  <a:pt x="1635" y="2436"/>
                </a:lnTo>
                <a:lnTo>
                  <a:pt x="1642" y="2450"/>
                </a:lnTo>
                <a:lnTo>
                  <a:pt x="1650" y="2462"/>
                </a:lnTo>
                <a:lnTo>
                  <a:pt x="1658" y="2473"/>
                </a:lnTo>
                <a:lnTo>
                  <a:pt x="1677" y="2493"/>
                </a:lnTo>
                <a:lnTo>
                  <a:pt x="1695" y="2514"/>
                </a:lnTo>
                <a:lnTo>
                  <a:pt x="1704" y="2524"/>
                </a:lnTo>
                <a:lnTo>
                  <a:pt x="1713" y="2536"/>
                </a:lnTo>
                <a:lnTo>
                  <a:pt x="1721" y="2548"/>
                </a:lnTo>
                <a:lnTo>
                  <a:pt x="1730" y="2561"/>
                </a:lnTo>
                <a:lnTo>
                  <a:pt x="1738" y="2575"/>
                </a:lnTo>
                <a:lnTo>
                  <a:pt x="1744" y="2593"/>
                </a:lnTo>
                <a:lnTo>
                  <a:pt x="1750" y="2611"/>
                </a:lnTo>
                <a:lnTo>
                  <a:pt x="1754" y="2631"/>
                </a:lnTo>
                <a:lnTo>
                  <a:pt x="1661" y="2655"/>
                </a:lnTo>
                <a:lnTo>
                  <a:pt x="1623" y="2735"/>
                </a:lnTo>
                <a:lnTo>
                  <a:pt x="1601" y="2781"/>
                </a:lnTo>
                <a:lnTo>
                  <a:pt x="1575" y="2829"/>
                </a:lnTo>
                <a:lnTo>
                  <a:pt x="1563" y="2852"/>
                </a:lnTo>
                <a:lnTo>
                  <a:pt x="1549" y="2875"/>
                </a:lnTo>
                <a:lnTo>
                  <a:pt x="1536" y="2896"/>
                </a:lnTo>
                <a:lnTo>
                  <a:pt x="1522" y="2916"/>
                </a:lnTo>
                <a:lnTo>
                  <a:pt x="1507" y="2934"/>
                </a:lnTo>
                <a:lnTo>
                  <a:pt x="1493" y="2952"/>
                </a:lnTo>
                <a:lnTo>
                  <a:pt x="1478" y="2966"/>
                </a:lnTo>
                <a:lnTo>
                  <a:pt x="1464" y="2977"/>
                </a:lnTo>
                <a:lnTo>
                  <a:pt x="1266" y="3031"/>
                </a:lnTo>
                <a:lnTo>
                  <a:pt x="1089" y="3105"/>
                </a:lnTo>
                <a:lnTo>
                  <a:pt x="908" y="3182"/>
                </a:lnTo>
                <a:lnTo>
                  <a:pt x="726" y="3260"/>
                </a:lnTo>
                <a:lnTo>
                  <a:pt x="549" y="3336"/>
                </a:lnTo>
                <a:lnTo>
                  <a:pt x="509" y="3352"/>
                </a:lnTo>
                <a:lnTo>
                  <a:pt x="469" y="3367"/>
                </a:lnTo>
                <a:lnTo>
                  <a:pt x="386" y="3396"/>
                </a:lnTo>
                <a:lnTo>
                  <a:pt x="346" y="3410"/>
                </a:lnTo>
                <a:lnTo>
                  <a:pt x="306" y="3424"/>
                </a:lnTo>
                <a:lnTo>
                  <a:pt x="267" y="3440"/>
                </a:lnTo>
                <a:lnTo>
                  <a:pt x="229" y="3457"/>
                </a:lnTo>
                <a:lnTo>
                  <a:pt x="194" y="3475"/>
                </a:lnTo>
                <a:lnTo>
                  <a:pt x="175" y="3485"/>
                </a:lnTo>
                <a:lnTo>
                  <a:pt x="159" y="3495"/>
                </a:lnTo>
                <a:lnTo>
                  <a:pt x="143" y="3507"/>
                </a:lnTo>
                <a:lnTo>
                  <a:pt x="127" y="3518"/>
                </a:lnTo>
                <a:lnTo>
                  <a:pt x="111" y="3530"/>
                </a:lnTo>
                <a:lnTo>
                  <a:pt x="97" y="3543"/>
                </a:lnTo>
                <a:lnTo>
                  <a:pt x="83" y="3556"/>
                </a:lnTo>
                <a:lnTo>
                  <a:pt x="71" y="3571"/>
                </a:lnTo>
                <a:lnTo>
                  <a:pt x="59" y="3586"/>
                </a:lnTo>
                <a:lnTo>
                  <a:pt x="46" y="3602"/>
                </a:lnTo>
                <a:lnTo>
                  <a:pt x="36" y="3619"/>
                </a:lnTo>
                <a:lnTo>
                  <a:pt x="27" y="3637"/>
                </a:lnTo>
                <a:lnTo>
                  <a:pt x="18" y="3657"/>
                </a:lnTo>
                <a:lnTo>
                  <a:pt x="11" y="3677"/>
                </a:lnTo>
                <a:lnTo>
                  <a:pt x="10" y="3742"/>
                </a:lnTo>
                <a:lnTo>
                  <a:pt x="9" y="3821"/>
                </a:lnTo>
                <a:lnTo>
                  <a:pt x="4" y="4009"/>
                </a:lnTo>
                <a:lnTo>
                  <a:pt x="1" y="4204"/>
                </a:lnTo>
                <a:lnTo>
                  <a:pt x="0" y="4296"/>
                </a:lnTo>
                <a:lnTo>
                  <a:pt x="1" y="4376"/>
                </a:lnTo>
                <a:lnTo>
                  <a:pt x="4581" y="4376"/>
                </a:lnTo>
                <a:lnTo>
                  <a:pt x="4581" y="4296"/>
                </a:lnTo>
                <a:lnTo>
                  <a:pt x="4581" y="4204"/>
                </a:lnTo>
                <a:lnTo>
                  <a:pt x="4577" y="4009"/>
                </a:lnTo>
                <a:lnTo>
                  <a:pt x="4573" y="3821"/>
                </a:lnTo>
                <a:lnTo>
                  <a:pt x="4571" y="3742"/>
                </a:lnTo>
                <a:lnTo>
                  <a:pt x="4571" y="3677"/>
                </a:lnTo>
                <a:lnTo>
                  <a:pt x="4563" y="3657"/>
                </a:lnTo>
                <a:lnTo>
                  <a:pt x="4555" y="3637"/>
                </a:lnTo>
                <a:lnTo>
                  <a:pt x="4545" y="3619"/>
                </a:lnTo>
                <a:lnTo>
                  <a:pt x="4535" y="3602"/>
                </a:lnTo>
                <a:lnTo>
                  <a:pt x="4523" y="3586"/>
                </a:lnTo>
                <a:lnTo>
                  <a:pt x="4511" y="3571"/>
                </a:lnTo>
                <a:lnTo>
                  <a:pt x="4498" y="3556"/>
                </a:lnTo>
                <a:lnTo>
                  <a:pt x="4484" y="3543"/>
                </a:lnTo>
                <a:lnTo>
                  <a:pt x="4470" y="3530"/>
                </a:lnTo>
                <a:lnTo>
                  <a:pt x="4454" y="3518"/>
                </a:lnTo>
                <a:lnTo>
                  <a:pt x="4439" y="3507"/>
                </a:lnTo>
                <a:lnTo>
                  <a:pt x="4423" y="3495"/>
                </a:lnTo>
                <a:lnTo>
                  <a:pt x="4406" y="3485"/>
                </a:lnTo>
                <a:lnTo>
                  <a:pt x="4388" y="3475"/>
                </a:lnTo>
                <a:lnTo>
                  <a:pt x="4352" y="3457"/>
                </a:lnTo>
                <a:lnTo>
                  <a:pt x="4314" y="3440"/>
                </a:lnTo>
                <a:lnTo>
                  <a:pt x="4275" y="3424"/>
                </a:lnTo>
                <a:lnTo>
                  <a:pt x="4235" y="3410"/>
                </a:lnTo>
                <a:lnTo>
                  <a:pt x="4195" y="3396"/>
                </a:lnTo>
                <a:lnTo>
                  <a:pt x="4113" y="3367"/>
                </a:lnTo>
                <a:lnTo>
                  <a:pt x="4073" y="3352"/>
                </a:lnTo>
                <a:lnTo>
                  <a:pt x="4032" y="3336"/>
                </a:lnTo>
                <a:close/>
                <a:moveTo>
                  <a:pt x="5329" y="3316"/>
                </a:moveTo>
                <a:lnTo>
                  <a:pt x="5329" y="3316"/>
                </a:lnTo>
                <a:lnTo>
                  <a:pt x="5202" y="3262"/>
                </a:lnTo>
                <a:lnTo>
                  <a:pt x="5073" y="3206"/>
                </a:lnTo>
                <a:lnTo>
                  <a:pt x="4943" y="3151"/>
                </a:lnTo>
                <a:lnTo>
                  <a:pt x="4818" y="3098"/>
                </a:lnTo>
                <a:lnTo>
                  <a:pt x="4677" y="3060"/>
                </a:lnTo>
                <a:lnTo>
                  <a:pt x="4666" y="3052"/>
                </a:lnTo>
                <a:lnTo>
                  <a:pt x="4656" y="3042"/>
                </a:lnTo>
                <a:lnTo>
                  <a:pt x="4645" y="3030"/>
                </a:lnTo>
                <a:lnTo>
                  <a:pt x="4635" y="3017"/>
                </a:lnTo>
                <a:lnTo>
                  <a:pt x="4625" y="3002"/>
                </a:lnTo>
                <a:lnTo>
                  <a:pt x="4616" y="2987"/>
                </a:lnTo>
                <a:lnTo>
                  <a:pt x="4596" y="2955"/>
                </a:lnTo>
                <a:lnTo>
                  <a:pt x="4579" y="2920"/>
                </a:lnTo>
                <a:lnTo>
                  <a:pt x="4563" y="2887"/>
                </a:lnTo>
                <a:lnTo>
                  <a:pt x="4536" y="2830"/>
                </a:lnTo>
                <a:lnTo>
                  <a:pt x="4446" y="2817"/>
                </a:lnTo>
                <a:lnTo>
                  <a:pt x="4448" y="2800"/>
                </a:lnTo>
                <a:lnTo>
                  <a:pt x="4450" y="2784"/>
                </a:lnTo>
                <a:lnTo>
                  <a:pt x="4454" y="2770"/>
                </a:lnTo>
                <a:lnTo>
                  <a:pt x="4459" y="2758"/>
                </a:lnTo>
                <a:lnTo>
                  <a:pt x="4465" y="2747"/>
                </a:lnTo>
                <a:lnTo>
                  <a:pt x="4471" y="2737"/>
                </a:lnTo>
                <a:lnTo>
                  <a:pt x="4477" y="2728"/>
                </a:lnTo>
                <a:lnTo>
                  <a:pt x="4484" y="2718"/>
                </a:lnTo>
                <a:lnTo>
                  <a:pt x="4498" y="2702"/>
                </a:lnTo>
                <a:lnTo>
                  <a:pt x="4512" y="2684"/>
                </a:lnTo>
                <a:lnTo>
                  <a:pt x="4519" y="2674"/>
                </a:lnTo>
                <a:lnTo>
                  <a:pt x="4525" y="2664"/>
                </a:lnTo>
                <a:lnTo>
                  <a:pt x="4532" y="2651"/>
                </a:lnTo>
                <a:lnTo>
                  <a:pt x="4536" y="2638"/>
                </a:lnTo>
                <a:lnTo>
                  <a:pt x="4540" y="2625"/>
                </a:lnTo>
                <a:lnTo>
                  <a:pt x="4543" y="2612"/>
                </a:lnTo>
                <a:lnTo>
                  <a:pt x="4545" y="2599"/>
                </a:lnTo>
                <a:lnTo>
                  <a:pt x="4546" y="2586"/>
                </a:lnTo>
                <a:lnTo>
                  <a:pt x="4548" y="2557"/>
                </a:lnTo>
                <a:lnTo>
                  <a:pt x="4549" y="2530"/>
                </a:lnTo>
                <a:lnTo>
                  <a:pt x="4551" y="2501"/>
                </a:lnTo>
                <a:lnTo>
                  <a:pt x="4553" y="2488"/>
                </a:lnTo>
                <a:lnTo>
                  <a:pt x="4555" y="2474"/>
                </a:lnTo>
                <a:lnTo>
                  <a:pt x="4558" y="2461"/>
                </a:lnTo>
                <a:lnTo>
                  <a:pt x="4562" y="2449"/>
                </a:lnTo>
                <a:lnTo>
                  <a:pt x="4566" y="2436"/>
                </a:lnTo>
                <a:lnTo>
                  <a:pt x="4572" y="2424"/>
                </a:lnTo>
                <a:lnTo>
                  <a:pt x="4576" y="2417"/>
                </a:lnTo>
                <a:lnTo>
                  <a:pt x="4581" y="2410"/>
                </a:lnTo>
                <a:lnTo>
                  <a:pt x="4587" y="2404"/>
                </a:lnTo>
                <a:lnTo>
                  <a:pt x="4593" y="2399"/>
                </a:lnTo>
                <a:lnTo>
                  <a:pt x="4608" y="2390"/>
                </a:lnTo>
                <a:lnTo>
                  <a:pt x="4622" y="2383"/>
                </a:lnTo>
                <a:lnTo>
                  <a:pt x="4636" y="2375"/>
                </a:lnTo>
                <a:lnTo>
                  <a:pt x="4650" y="2366"/>
                </a:lnTo>
                <a:lnTo>
                  <a:pt x="4656" y="2362"/>
                </a:lnTo>
                <a:lnTo>
                  <a:pt x="4662" y="2357"/>
                </a:lnTo>
                <a:lnTo>
                  <a:pt x="4668" y="2351"/>
                </a:lnTo>
                <a:lnTo>
                  <a:pt x="4674" y="2345"/>
                </a:lnTo>
                <a:lnTo>
                  <a:pt x="4682" y="2331"/>
                </a:lnTo>
                <a:lnTo>
                  <a:pt x="4690" y="2316"/>
                </a:lnTo>
                <a:lnTo>
                  <a:pt x="4697" y="2299"/>
                </a:lnTo>
                <a:lnTo>
                  <a:pt x="4703" y="2281"/>
                </a:lnTo>
                <a:lnTo>
                  <a:pt x="4709" y="2264"/>
                </a:lnTo>
                <a:lnTo>
                  <a:pt x="4713" y="2246"/>
                </a:lnTo>
                <a:lnTo>
                  <a:pt x="4720" y="2213"/>
                </a:lnTo>
                <a:lnTo>
                  <a:pt x="4725" y="2184"/>
                </a:lnTo>
                <a:lnTo>
                  <a:pt x="4729" y="2153"/>
                </a:lnTo>
                <a:lnTo>
                  <a:pt x="4732" y="2121"/>
                </a:lnTo>
                <a:lnTo>
                  <a:pt x="4733" y="2088"/>
                </a:lnTo>
                <a:lnTo>
                  <a:pt x="4733" y="2071"/>
                </a:lnTo>
                <a:lnTo>
                  <a:pt x="4732" y="2055"/>
                </a:lnTo>
                <a:lnTo>
                  <a:pt x="4731" y="2039"/>
                </a:lnTo>
                <a:lnTo>
                  <a:pt x="4728" y="2024"/>
                </a:lnTo>
                <a:lnTo>
                  <a:pt x="4725" y="2007"/>
                </a:lnTo>
                <a:lnTo>
                  <a:pt x="4721" y="1992"/>
                </a:lnTo>
                <a:lnTo>
                  <a:pt x="4716" y="1978"/>
                </a:lnTo>
                <a:lnTo>
                  <a:pt x="4710" y="1964"/>
                </a:lnTo>
                <a:lnTo>
                  <a:pt x="4703" y="1950"/>
                </a:lnTo>
                <a:lnTo>
                  <a:pt x="4697" y="1937"/>
                </a:lnTo>
                <a:lnTo>
                  <a:pt x="4686" y="1918"/>
                </a:lnTo>
                <a:lnTo>
                  <a:pt x="4682" y="1908"/>
                </a:lnTo>
                <a:lnTo>
                  <a:pt x="4678" y="1897"/>
                </a:lnTo>
                <a:lnTo>
                  <a:pt x="4675" y="1883"/>
                </a:lnTo>
                <a:lnTo>
                  <a:pt x="4672" y="1865"/>
                </a:lnTo>
                <a:lnTo>
                  <a:pt x="4671" y="1852"/>
                </a:lnTo>
                <a:lnTo>
                  <a:pt x="4671" y="1836"/>
                </a:lnTo>
                <a:lnTo>
                  <a:pt x="4672" y="1797"/>
                </a:lnTo>
                <a:lnTo>
                  <a:pt x="4675" y="1752"/>
                </a:lnTo>
                <a:lnTo>
                  <a:pt x="4679" y="1704"/>
                </a:lnTo>
                <a:lnTo>
                  <a:pt x="4687" y="1615"/>
                </a:lnTo>
                <a:lnTo>
                  <a:pt x="4690" y="1580"/>
                </a:lnTo>
                <a:lnTo>
                  <a:pt x="4691" y="1557"/>
                </a:lnTo>
                <a:lnTo>
                  <a:pt x="4692" y="1514"/>
                </a:lnTo>
                <a:lnTo>
                  <a:pt x="4692" y="1473"/>
                </a:lnTo>
                <a:lnTo>
                  <a:pt x="4691" y="1432"/>
                </a:lnTo>
                <a:lnTo>
                  <a:pt x="4689" y="1392"/>
                </a:lnTo>
                <a:lnTo>
                  <a:pt x="4685" y="1351"/>
                </a:lnTo>
                <a:lnTo>
                  <a:pt x="4680" y="1310"/>
                </a:lnTo>
                <a:lnTo>
                  <a:pt x="4673" y="1270"/>
                </a:lnTo>
                <a:lnTo>
                  <a:pt x="4663" y="1228"/>
                </a:lnTo>
                <a:lnTo>
                  <a:pt x="4657" y="1212"/>
                </a:lnTo>
                <a:lnTo>
                  <a:pt x="4650" y="1195"/>
                </a:lnTo>
                <a:lnTo>
                  <a:pt x="4640" y="1175"/>
                </a:lnTo>
                <a:lnTo>
                  <a:pt x="4628" y="1152"/>
                </a:lnTo>
                <a:lnTo>
                  <a:pt x="4621" y="1142"/>
                </a:lnTo>
                <a:lnTo>
                  <a:pt x="4613" y="1131"/>
                </a:lnTo>
                <a:lnTo>
                  <a:pt x="4605" y="1121"/>
                </a:lnTo>
                <a:lnTo>
                  <a:pt x="4596" y="1112"/>
                </a:lnTo>
                <a:lnTo>
                  <a:pt x="4587" y="1105"/>
                </a:lnTo>
                <a:lnTo>
                  <a:pt x="4577" y="1097"/>
                </a:lnTo>
                <a:lnTo>
                  <a:pt x="4473" y="1080"/>
                </a:lnTo>
                <a:lnTo>
                  <a:pt x="4408" y="1020"/>
                </a:lnTo>
                <a:lnTo>
                  <a:pt x="4383" y="1006"/>
                </a:lnTo>
                <a:lnTo>
                  <a:pt x="4359" y="993"/>
                </a:lnTo>
                <a:lnTo>
                  <a:pt x="4335" y="982"/>
                </a:lnTo>
                <a:lnTo>
                  <a:pt x="4310" y="972"/>
                </a:lnTo>
                <a:lnTo>
                  <a:pt x="4285" y="964"/>
                </a:lnTo>
                <a:lnTo>
                  <a:pt x="4261" y="956"/>
                </a:lnTo>
                <a:lnTo>
                  <a:pt x="4236" y="950"/>
                </a:lnTo>
                <a:lnTo>
                  <a:pt x="4212" y="946"/>
                </a:lnTo>
                <a:lnTo>
                  <a:pt x="4188" y="942"/>
                </a:lnTo>
                <a:lnTo>
                  <a:pt x="4163" y="940"/>
                </a:lnTo>
                <a:lnTo>
                  <a:pt x="4139" y="938"/>
                </a:lnTo>
                <a:lnTo>
                  <a:pt x="4115" y="937"/>
                </a:lnTo>
                <a:lnTo>
                  <a:pt x="4091" y="938"/>
                </a:lnTo>
                <a:lnTo>
                  <a:pt x="4068" y="939"/>
                </a:lnTo>
                <a:lnTo>
                  <a:pt x="4045" y="941"/>
                </a:lnTo>
                <a:lnTo>
                  <a:pt x="4022" y="943"/>
                </a:lnTo>
                <a:lnTo>
                  <a:pt x="3999" y="946"/>
                </a:lnTo>
                <a:lnTo>
                  <a:pt x="3978" y="950"/>
                </a:lnTo>
                <a:lnTo>
                  <a:pt x="3934" y="959"/>
                </a:lnTo>
                <a:lnTo>
                  <a:pt x="3892" y="971"/>
                </a:lnTo>
                <a:lnTo>
                  <a:pt x="3853" y="983"/>
                </a:lnTo>
                <a:lnTo>
                  <a:pt x="3815" y="995"/>
                </a:lnTo>
                <a:lnTo>
                  <a:pt x="3781" y="1008"/>
                </a:lnTo>
                <a:lnTo>
                  <a:pt x="3719" y="1033"/>
                </a:lnTo>
                <a:lnTo>
                  <a:pt x="3699" y="1040"/>
                </a:lnTo>
                <a:lnTo>
                  <a:pt x="3679" y="1049"/>
                </a:lnTo>
                <a:lnTo>
                  <a:pt x="3661" y="1059"/>
                </a:lnTo>
                <a:lnTo>
                  <a:pt x="3642" y="1070"/>
                </a:lnTo>
                <a:lnTo>
                  <a:pt x="3625" y="1082"/>
                </a:lnTo>
                <a:lnTo>
                  <a:pt x="3607" y="1096"/>
                </a:lnTo>
                <a:lnTo>
                  <a:pt x="3590" y="1112"/>
                </a:lnTo>
                <a:lnTo>
                  <a:pt x="3575" y="1128"/>
                </a:lnTo>
                <a:lnTo>
                  <a:pt x="3560" y="1145"/>
                </a:lnTo>
                <a:lnTo>
                  <a:pt x="3544" y="1164"/>
                </a:lnTo>
                <a:lnTo>
                  <a:pt x="3531" y="1185"/>
                </a:lnTo>
                <a:lnTo>
                  <a:pt x="3518" y="1206"/>
                </a:lnTo>
                <a:lnTo>
                  <a:pt x="3506" y="1228"/>
                </a:lnTo>
                <a:lnTo>
                  <a:pt x="3495" y="1252"/>
                </a:lnTo>
                <a:lnTo>
                  <a:pt x="3484" y="1277"/>
                </a:lnTo>
                <a:lnTo>
                  <a:pt x="3474" y="1302"/>
                </a:lnTo>
                <a:lnTo>
                  <a:pt x="3465" y="1330"/>
                </a:lnTo>
                <a:lnTo>
                  <a:pt x="3457" y="1358"/>
                </a:lnTo>
                <a:lnTo>
                  <a:pt x="3451" y="1388"/>
                </a:lnTo>
                <a:lnTo>
                  <a:pt x="3445" y="1417"/>
                </a:lnTo>
                <a:lnTo>
                  <a:pt x="3440" y="1448"/>
                </a:lnTo>
                <a:lnTo>
                  <a:pt x="3436" y="1481"/>
                </a:lnTo>
                <a:lnTo>
                  <a:pt x="3434" y="1514"/>
                </a:lnTo>
                <a:lnTo>
                  <a:pt x="3432" y="1549"/>
                </a:lnTo>
                <a:lnTo>
                  <a:pt x="3432" y="1584"/>
                </a:lnTo>
                <a:lnTo>
                  <a:pt x="3432" y="1621"/>
                </a:lnTo>
                <a:lnTo>
                  <a:pt x="3434" y="1658"/>
                </a:lnTo>
                <a:lnTo>
                  <a:pt x="3437" y="1696"/>
                </a:lnTo>
                <a:lnTo>
                  <a:pt x="3442" y="1735"/>
                </a:lnTo>
                <a:lnTo>
                  <a:pt x="3447" y="1775"/>
                </a:lnTo>
                <a:lnTo>
                  <a:pt x="3454" y="1817"/>
                </a:lnTo>
                <a:lnTo>
                  <a:pt x="3462" y="1858"/>
                </a:lnTo>
                <a:lnTo>
                  <a:pt x="3464" y="1872"/>
                </a:lnTo>
                <a:lnTo>
                  <a:pt x="3465" y="1886"/>
                </a:lnTo>
                <a:lnTo>
                  <a:pt x="3464" y="1898"/>
                </a:lnTo>
                <a:lnTo>
                  <a:pt x="3462" y="1909"/>
                </a:lnTo>
                <a:lnTo>
                  <a:pt x="3460" y="1919"/>
                </a:lnTo>
                <a:lnTo>
                  <a:pt x="3456" y="1929"/>
                </a:lnTo>
                <a:lnTo>
                  <a:pt x="3448" y="1949"/>
                </a:lnTo>
                <a:lnTo>
                  <a:pt x="3439" y="1965"/>
                </a:lnTo>
                <a:lnTo>
                  <a:pt x="3431" y="1981"/>
                </a:lnTo>
                <a:lnTo>
                  <a:pt x="3428" y="1988"/>
                </a:lnTo>
                <a:lnTo>
                  <a:pt x="3425" y="1996"/>
                </a:lnTo>
                <a:lnTo>
                  <a:pt x="3424" y="2004"/>
                </a:lnTo>
                <a:lnTo>
                  <a:pt x="3424" y="2011"/>
                </a:lnTo>
                <a:lnTo>
                  <a:pt x="3431" y="2101"/>
                </a:lnTo>
                <a:lnTo>
                  <a:pt x="3435" y="2153"/>
                </a:lnTo>
                <a:lnTo>
                  <a:pt x="3439" y="2182"/>
                </a:lnTo>
                <a:lnTo>
                  <a:pt x="3443" y="2209"/>
                </a:lnTo>
                <a:lnTo>
                  <a:pt x="3448" y="2237"/>
                </a:lnTo>
                <a:lnTo>
                  <a:pt x="3454" y="2263"/>
                </a:lnTo>
                <a:lnTo>
                  <a:pt x="3461" y="2288"/>
                </a:lnTo>
                <a:lnTo>
                  <a:pt x="3470" y="2312"/>
                </a:lnTo>
                <a:lnTo>
                  <a:pt x="3475" y="2323"/>
                </a:lnTo>
                <a:lnTo>
                  <a:pt x="3481" y="2333"/>
                </a:lnTo>
                <a:lnTo>
                  <a:pt x="3486" y="2342"/>
                </a:lnTo>
                <a:lnTo>
                  <a:pt x="3492" y="2351"/>
                </a:lnTo>
                <a:lnTo>
                  <a:pt x="3499" y="2359"/>
                </a:lnTo>
                <a:lnTo>
                  <a:pt x="3506" y="2366"/>
                </a:lnTo>
                <a:lnTo>
                  <a:pt x="3513" y="2374"/>
                </a:lnTo>
                <a:lnTo>
                  <a:pt x="3521" y="2379"/>
                </a:lnTo>
                <a:lnTo>
                  <a:pt x="3526" y="2382"/>
                </a:lnTo>
                <a:lnTo>
                  <a:pt x="3535" y="2384"/>
                </a:lnTo>
                <a:lnTo>
                  <a:pt x="3559" y="2391"/>
                </a:lnTo>
                <a:lnTo>
                  <a:pt x="3581" y="2395"/>
                </a:lnTo>
                <a:lnTo>
                  <a:pt x="3588" y="2396"/>
                </a:lnTo>
                <a:lnTo>
                  <a:pt x="3589" y="2396"/>
                </a:lnTo>
                <a:lnTo>
                  <a:pt x="3590" y="2395"/>
                </a:lnTo>
                <a:lnTo>
                  <a:pt x="3615" y="2664"/>
                </a:lnTo>
                <a:lnTo>
                  <a:pt x="3621" y="2674"/>
                </a:lnTo>
                <a:lnTo>
                  <a:pt x="3625" y="2684"/>
                </a:lnTo>
                <a:lnTo>
                  <a:pt x="3631" y="2692"/>
                </a:lnTo>
                <a:lnTo>
                  <a:pt x="3637" y="2700"/>
                </a:lnTo>
                <a:lnTo>
                  <a:pt x="3649" y="2715"/>
                </a:lnTo>
                <a:lnTo>
                  <a:pt x="3662" y="2730"/>
                </a:lnTo>
                <a:lnTo>
                  <a:pt x="3675" y="2745"/>
                </a:lnTo>
                <a:lnTo>
                  <a:pt x="3681" y="2754"/>
                </a:lnTo>
                <a:lnTo>
                  <a:pt x="3687" y="2763"/>
                </a:lnTo>
                <a:lnTo>
                  <a:pt x="3693" y="2773"/>
                </a:lnTo>
                <a:lnTo>
                  <a:pt x="3698" y="2785"/>
                </a:lnTo>
                <a:lnTo>
                  <a:pt x="3702" y="2799"/>
                </a:lnTo>
                <a:lnTo>
                  <a:pt x="3705" y="2814"/>
                </a:lnTo>
                <a:lnTo>
                  <a:pt x="3638" y="2830"/>
                </a:lnTo>
                <a:lnTo>
                  <a:pt x="3619" y="2869"/>
                </a:lnTo>
                <a:lnTo>
                  <a:pt x="3597" y="2915"/>
                </a:lnTo>
                <a:lnTo>
                  <a:pt x="3585" y="2940"/>
                </a:lnTo>
                <a:lnTo>
                  <a:pt x="3572" y="2963"/>
                </a:lnTo>
                <a:lnTo>
                  <a:pt x="3559" y="2986"/>
                </a:lnTo>
                <a:lnTo>
                  <a:pt x="3544" y="3008"/>
                </a:lnTo>
                <a:lnTo>
                  <a:pt x="3793" y="3114"/>
                </a:lnTo>
                <a:lnTo>
                  <a:pt x="3936" y="3176"/>
                </a:lnTo>
                <a:lnTo>
                  <a:pt x="4076" y="3235"/>
                </a:lnTo>
                <a:lnTo>
                  <a:pt x="4109" y="3248"/>
                </a:lnTo>
                <a:lnTo>
                  <a:pt x="4143" y="3261"/>
                </a:lnTo>
                <a:lnTo>
                  <a:pt x="4214" y="3285"/>
                </a:lnTo>
                <a:lnTo>
                  <a:pt x="4282" y="3310"/>
                </a:lnTo>
                <a:lnTo>
                  <a:pt x="4316" y="3323"/>
                </a:lnTo>
                <a:lnTo>
                  <a:pt x="4351" y="3336"/>
                </a:lnTo>
                <a:lnTo>
                  <a:pt x="4385" y="3351"/>
                </a:lnTo>
                <a:lnTo>
                  <a:pt x="4419" y="3368"/>
                </a:lnTo>
                <a:lnTo>
                  <a:pt x="4451" y="3385"/>
                </a:lnTo>
                <a:lnTo>
                  <a:pt x="4483" y="3404"/>
                </a:lnTo>
                <a:lnTo>
                  <a:pt x="4514" y="3424"/>
                </a:lnTo>
                <a:lnTo>
                  <a:pt x="4528" y="3436"/>
                </a:lnTo>
                <a:lnTo>
                  <a:pt x="4543" y="3448"/>
                </a:lnTo>
                <a:lnTo>
                  <a:pt x="4557" y="3460"/>
                </a:lnTo>
                <a:lnTo>
                  <a:pt x="4570" y="3473"/>
                </a:lnTo>
                <a:lnTo>
                  <a:pt x="4583" y="3486"/>
                </a:lnTo>
                <a:lnTo>
                  <a:pt x="4596" y="3501"/>
                </a:lnTo>
                <a:lnTo>
                  <a:pt x="4609" y="3516"/>
                </a:lnTo>
                <a:lnTo>
                  <a:pt x="4620" y="3531"/>
                </a:lnTo>
                <a:lnTo>
                  <a:pt x="4631" y="3547"/>
                </a:lnTo>
                <a:lnTo>
                  <a:pt x="4641" y="3564"/>
                </a:lnTo>
                <a:lnTo>
                  <a:pt x="4650" y="3583"/>
                </a:lnTo>
                <a:lnTo>
                  <a:pt x="4659" y="3601"/>
                </a:lnTo>
                <a:lnTo>
                  <a:pt x="4667" y="3620"/>
                </a:lnTo>
                <a:lnTo>
                  <a:pt x="4676" y="3640"/>
                </a:lnTo>
                <a:lnTo>
                  <a:pt x="4681" y="3658"/>
                </a:lnTo>
                <a:lnTo>
                  <a:pt x="4681" y="3677"/>
                </a:lnTo>
                <a:lnTo>
                  <a:pt x="4683" y="3786"/>
                </a:lnTo>
                <a:lnTo>
                  <a:pt x="4686" y="3924"/>
                </a:lnTo>
                <a:lnTo>
                  <a:pt x="4689" y="4056"/>
                </a:lnTo>
                <a:lnTo>
                  <a:pt x="5719" y="4056"/>
                </a:lnTo>
                <a:lnTo>
                  <a:pt x="5719" y="4000"/>
                </a:lnTo>
                <a:lnTo>
                  <a:pt x="5719" y="3935"/>
                </a:lnTo>
                <a:lnTo>
                  <a:pt x="5716" y="3796"/>
                </a:lnTo>
                <a:lnTo>
                  <a:pt x="5713" y="3662"/>
                </a:lnTo>
                <a:lnTo>
                  <a:pt x="5712" y="3558"/>
                </a:lnTo>
                <a:lnTo>
                  <a:pt x="5706" y="3544"/>
                </a:lnTo>
                <a:lnTo>
                  <a:pt x="5700" y="3531"/>
                </a:lnTo>
                <a:lnTo>
                  <a:pt x="5694" y="3518"/>
                </a:lnTo>
                <a:lnTo>
                  <a:pt x="5686" y="3506"/>
                </a:lnTo>
                <a:lnTo>
                  <a:pt x="5678" y="3494"/>
                </a:lnTo>
                <a:lnTo>
                  <a:pt x="5670" y="3483"/>
                </a:lnTo>
                <a:lnTo>
                  <a:pt x="5661" y="3473"/>
                </a:lnTo>
                <a:lnTo>
                  <a:pt x="5650" y="3463"/>
                </a:lnTo>
                <a:lnTo>
                  <a:pt x="5640" y="3454"/>
                </a:lnTo>
                <a:lnTo>
                  <a:pt x="5629" y="3445"/>
                </a:lnTo>
                <a:lnTo>
                  <a:pt x="5618" y="3437"/>
                </a:lnTo>
                <a:lnTo>
                  <a:pt x="5607" y="3430"/>
                </a:lnTo>
                <a:lnTo>
                  <a:pt x="5583" y="3414"/>
                </a:lnTo>
                <a:lnTo>
                  <a:pt x="5556" y="3402"/>
                </a:lnTo>
                <a:lnTo>
                  <a:pt x="5530" y="3390"/>
                </a:lnTo>
                <a:lnTo>
                  <a:pt x="5501" y="3379"/>
                </a:lnTo>
                <a:lnTo>
                  <a:pt x="5445" y="3358"/>
                </a:lnTo>
                <a:lnTo>
                  <a:pt x="5386" y="3337"/>
                </a:lnTo>
                <a:lnTo>
                  <a:pt x="5357" y="3327"/>
                </a:lnTo>
                <a:lnTo>
                  <a:pt x="5329" y="3316"/>
                </a:lnTo>
                <a:close/>
                <a:moveTo>
                  <a:pt x="6518" y="3416"/>
                </a:moveTo>
                <a:lnTo>
                  <a:pt x="6518" y="3416"/>
                </a:lnTo>
                <a:lnTo>
                  <a:pt x="6515" y="3406"/>
                </a:lnTo>
                <a:lnTo>
                  <a:pt x="6510" y="3397"/>
                </a:lnTo>
                <a:lnTo>
                  <a:pt x="6506" y="3388"/>
                </a:lnTo>
                <a:lnTo>
                  <a:pt x="6501" y="3380"/>
                </a:lnTo>
                <a:lnTo>
                  <a:pt x="6488" y="3364"/>
                </a:lnTo>
                <a:lnTo>
                  <a:pt x="6475" y="3350"/>
                </a:lnTo>
                <a:lnTo>
                  <a:pt x="6460" y="3337"/>
                </a:lnTo>
                <a:lnTo>
                  <a:pt x="6445" y="3326"/>
                </a:lnTo>
                <a:lnTo>
                  <a:pt x="6428" y="3316"/>
                </a:lnTo>
                <a:lnTo>
                  <a:pt x="6409" y="3307"/>
                </a:lnTo>
                <a:lnTo>
                  <a:pt x="6391" y="3299"/>
                </a:lnTo>
                <a:lnTo>
                  <a:pt x="6372" y="3292"/>
                </a:lnTo>
                <a:lnTo>
                  <a:pt x="6331" y="3276"/>
                </a:lnTo>
                <a:lnTo>
                  <a:pt x="6291" y="3262"/>
                </a:lnTo>
                <a:lnTo>
                  <a:pt x="6270" y="3255"/>
                </a:lnTo>
                <a:lnTo>
                  <a:pt x="6251" y="3247"/>
                </a:lnTo>
                <a:lnTo>
                  <a:pt x="6073" y="3171"/>
                </a:lnTo>
                <a:lnTo>
                  <a:pt x="5982" y="3132"/>
                </a:lnTo>
                <a:lnTo>
                  <a:pt x="5894" y="3096"/>
                </a:lnTo>
                <a:lnTo>
                  <a:pt x="5796" y="3068"/>
                </a:lnTo>
                <a:lnTo>
                  <a:pt x="5788" y="3063"/>
                </a:lnTo>
                <a:lnTo>
                  <a:pt x="5781" y="3056"/>
                </a:lnTo>
                <a:lnTo>
                  <a:pt x="5774" y="3048"/>
                </a:lnTo>
                <a:lnTo>
                  <a:pt x="5767" y="3039"/>
                </a:lnTo>
                <a:lnTo>
                  <a:pt x="5753" y="3018"/>
                </a:lnTo>
                <a:lnTo>
                  <a:pt x="5740" y="2995"/>
                </a:lnTo>
                <a:lnTo>
                  <a:pt x="5728" y="2971"/>
                </a:lnTo>
                <a:lnTo>
                  <a:pt x="5716" y="2948"/>
                </a:lnTo>
                <a:lnTo>
                  <a:pt x="5697" y="2908"/>
                </a:lnTo>
                <a:lnTo>
                  <a:pt x="5635" y="2899"/>
                </a:lnTo>
                <a:lnTo>
                  <a:pt x="5636" y="2887"/>
                </a:lnTo>
                <a:lnTo>
                  <a:pt x="5638" y="2877"/>
                </a:lnTo>
                <a:lnTo>
                  <a:pt x="5640" y="2867"/>
                </a:lnTo>
                <a:lnTo>
                  <a:pt x="5643" y="2858"/>
                </a:lnTo>
                <a:lnTo>
                  <a:pt x="5647" y="2850"/>
                </a:lnTo>
                <a:lnTo>
                  <a:pt x="5652" y="2843"/>
                </a:lnTo>
                <a:lnTo>
                  <a:pt x="5662" y="2831"/>
                </a:lnTo>
                <a:lnTo>
                  <a:pt x="5671" y="2819"/>
                </a:lnTo>
                <a:lnTo>
                  <a:pt x="5681" y="2807"/>
                </a:lnTo>
                <a:lnTo>
                  <a:pt x="5686" y="2800"/>
                </a:lnTo>
                <a:lnTo>
                  <a:pt x="5690" y="2792"/>
                </a:lnTo>
                <a:lnTo>
                  <a:pt x="5694" y="2783"/>
                </a:lnTo>
                <a:lnTo>
                  <a:pt x="5697" y="2774"/>
                </a:lnTo>
                <a:lnTo>
                  <a:pt x="5700" y="2765"/>
                </a:lnTo>
                <a:lnTo>
                  <a:pt x="5702" y="2756"/>
                </a:lnTo>
                <a:lnTo>
                  <a:pt x="5704" y="2738"/>
                </a:lnTo>
                <a:lnTo>
                  <a:pt x="5706" y="2698"/>
                </a:lnTo>
                <a:lnTo>
                  <a:pt x="5708" y="2679"/>
                </a:lnTo>
                <a:lnTo>
                  <a:pt x="5710" y="2660"/>
                </a:lnTo>
                <a:lnTo>
                  <a:pt x="5712" y="2650"/>
                </a:lnTo>
                <a:lnTo>
                  <a:pt x="5715" y="2642"/>
                </a:lnTo>
                <a:lnTo>
                  <a:pt x="5718" y="2633"/>
                </a:lnTo>
                <a:lnTo>
                  <a:pt x="5723" y="2625"/>
                </a:lnTo>
                <a:lnTo>
                  <a:pt x="5726" y="2620"/>
                </a:lnTo>
                <a:lnTo>
                  <a:pt x="5730" y="2615"/>
                </a:lnTo>
                <a:lnTo>
                  <a:pt x="5738" y="2608"/>
                </a:lnTo>
                <a:lnTo>
                  <a:pt x="5747" y="2601"/>
                </a:lnTo>
                <a:lnTo>
                  <a:pt x="5757" y="2596"/>
                </a:lnTo>
                <a:lnTo>
                  <a:pt x="5767" y="2591"/>
                </a:lnTo>
                <a:lnTo>
                  <a:pt x="5777" y="2585"/>
                </a:lnTo>
                <a:lnTo>
                  <a:pt x="5785" y="2578"/>
                </a:lnTo>
                <a:lnTo>
                  <a:pt x="5789" y="2574"/>
                </a:lnTo>
                <a:lnTo>
                  <a:pt x="5794" y="2569"/>
                </a:lnTo>
                <a:lnTo>
                  <a:pt x="5800" y="2560"/>
                </a:lnTo>
                <a:lnTo>
                  <a:pt x="5805" y="2549"/>
                </a:lnTo>
                <a:lnTo>
                  <a:pt x="5810" y="2538"/>
                </a:lnTo>
                <a:lnTo>
                  <a:pt x="5814" y="2526"/>
                </a:lnTo>
                <a:lnTo>
                  <a:pt x="5821" y="2500"/>
                </a:lnTo>
                <a:lnTo>
                  <a:pt x="5826" y="2478"/>
                </a:lnTo>
                <a:lnTo>
                  <a:pt x="5830" y="2458"/>
                </a:lnTo>
                <a:lnTo>
                  <a:pt x="5832" y="2435"/>
                </a:lnTo>
                <a:lnTo>
                  <a:pt x="5835" y="2413"/>
                </a:lnTo>
                <a:lnTo>
                  <a:pt x="5835" y="2391"/>
                </a:lnTo>
                <a:lnTo>
                  <a:pt x="5835" y="2367"/>
                </a:lnTo>
                <a:lnTo>
                  <a:pt x="5832" y="2345"/>
                </a:lnTo>
                <a:lnTo>
                  <a:pt x="5830" y="2334"/>
                </a:lnTo>
                <a:lnTo>
                  <a:pt x="5827" y="2324"/>
                </a:lnTo>
                <a:lnTo>
                  <a:pt x="5823" y="2314"/>
                </a:lnTo>
                <a:lnTo>
                  <a:pt x="5819" y="2304"/>
                </a:lnTo>
                <a:lnTo>
                  <a:pt x="5810" y="2285"/>
                </a:lnTo>
                <a:lnTo>
                  <a:pt x="5802" y="2272"/>
                </a:lnTo>
                <a:lnTo>
                  <a:pt x="5799" y="2265"/>
                </a:lnTo>
                <a:lnTo>
                  <a:pt x="5797" y="2257"/>
                </a:lnTo>
                <a:lnTo>
                  <a:pt x="5794" y="2248"/>
                </a:lnTo>
                <a:lnTo>
                  <a:pt x="5793" y="2236"/>
                </a:lnTo>
                <a:lnTo>
                  <a:pt x="5792" y="2215"/>
                </a:lnTo>
                <a:lnTo>
                  <a:pt x="5793" y="2188"/>
                </a:lnTo>
                <a:lnTo>
                  <a:pt x="5795" y="2156"/>
                </a:lnTo>
                <a:lnTo>
                  <a:pt x="5797" y="2123"/>
                </a:lnTo>
                <a:lnTo>
                  <a:pt x="5803" y="2060"/>
                </a:lnTo>
                <a:lnTo>
                  <a:pt x="5806" y="2020"/>
                </a:lnTo>
                <a:lnTo>
                  <a:pt x="5807" y="1961"/>
                </a:lnTo>
                <a:lnTo>
                  <a:pt x="5806" y="1932"/>
                </a:lnTo>
                <a:lnTo>
                  <a:pt x="5804" y="1904"/>
                </a:lnTo>
                <a:lnTo>
                  <a:pt x="5802" y="1876"/>
                </a:lnTo>
                <a:lnTo>
                  <a:pt x="5798" y="1848"/>
                </a:lnTo>
                <a:lnTo>
                  <a:pt x="5793" y="1820"/>
                </a:lnTo>
                <a:lnTo>
                  <a:pt x="5786" y="1790"/>
                </a:lnTo>
                <a:lnTo>
                  <a:pt x="5782" y="1779"/>
                </a:lnTo>
                <a:lnTo>
                  <a:pt x="5777" y="1767"/>
                </a:lnTo>
                <a:lnTo>
                  <a:pt x="5770" y="1753"/>
                </a:lnTo>
                <a:lnTo>
                  <a:pt x="5761" y="1738"/>
                </a:lnTo>
                <a:lnTo>
                  <a:pt x="5751" y="1722"/>
                </a:lnTo>
                <a:lnTo>
                  <a:pt x="5746" y="1716"/>
                </a:lnTo>
                <a:lnTo>
                  <a:pt x="5740" y="1709"/>
                </a:lnTo>
                <a:lnTo>
                  <a:pt x="5733" y="1704"/>
                </a:lnTo>
                <a:lnTo>
                  <a:pt x="5727" y="1700"/>
                </a:lnTo>
                <a:lnTo>
                  <a:pt x="5654" y="1687"/>
                </a:lnTo>
                <a:lnTo>
                  <a:pt x="5609" y="1645"/>
                </a:lnTo>
                <a:lnTo>
                  <a:pt x="5592" y="1635"/>
                </a:lnTo>
                <a:lnTo>
                  <a:pt x="5574" y="1626"/>
                </a:lnTo>
                <a:lnTo>
                  <a:pt x="5557" y="1619"/>
                </a:lnTo>
                <a:lnTo>
                  <a:pt x="5540" y="1612"/>
                </a:lnTo>
                <a:lnTo>
                  <a:pt x="5523" y="1606"/>
                </a:lnTo>
                <a:lnTo>
                  <a:pt x="5505" y="1601"/>
                </a:lnTo>
                <a:lnTo>
                  <a:pt x="5488" y="1597"/>
                </a:lnTo>
                <a:lnTo>
                  <a:pt x="5471" y="1593"/>
                </a:lnTo>
                <a:lnTo>
                  <a:pt x="5454" y="1590"/>
                </a:lnTo>
                <a:lnTo>
                  <a:pt x="5437" y="1589"/>
                </a:lnTo>
                <a:lnTo>
                  <a:pt x="5420" y="1588"/>
                </a:lnTo>
                <a:lnTo>
                  <a:pt x="5404" y="1587"/>
                </a:lnTo>
                <a:lnTo>
                  <a:pt x="5371" y="1588"/>
                </a:lnTo>
                <a:lnTo>
                  <a:pt x="5339" y="1591"/>
                </a:lnTo>
                <a:lnTo>
                  <a:pt x="5308" y="1597"/>
                </a:lnTo>
                <a:lnTo>
                  <a:pt x="5277" y="1603"/>
                </a:lnTo>
                <a:lnTo>
                  <a:pt x="5249" y="1611"/>
                </a:lnTo>
                <a:lnTo>
                  <a:pt x="5221" y="1619"/>
                </a:lnTo>
                <a:lnTo>
                  <a:pt x="5195" y="1628"/>
                </a:lnTo>
                <a:lnTo>
                  <a:pt x="5171" y="1637"/>
                </a:lnTo>
                <a:lnTo>
                  <a:pt x="5127" y="1654"/>
                </a:lnTo>
                <a:lnTo>
                  <a:pt x="5114" y="1659"/>
                </a:lnTo>
                <a:lnTo>
                  <a:pt x="5100" y="1665"/>
                </a:lnTo>
                <a:lnTo>
                  <a:pt x="5086" y="1672"/>
                </a:lnTo>
                <a:lnTo>
                  <a:pt x="5073" y="1680"/>
                </a:lnTo>
                <a:lnTo>
                  <a:pt x="5061" y="1689"/>
                </a:lnTo>
                <a:lnTo>
                  <a:pt x="5049" y="1698"/>
                </a:lnTo>
                <a:lnTo>
                  <a:pt x="5038" y="1709"/>
                </a:lnTo>
                <a:lnTo>
                  <a:pt x="5027" y="1720"/>
                </a:lnTo>
                <a:lnTo>
                  <a:pt x="5015" y="1732"/>
                </a:lnTo>
                <a:lnTo>
                  <a:pt x="5005" y="1746"/>
                </a:lnTo>
                <a:lnTo>
                  <a:pt x="4996" y="1760"/>
                </a:lnTo>
                <a:lnTo>
                  <a:pt x="4987" y="1775"/>
                </a:lnTo>
                <a:lnTo>
                  <a:pt x="4979" y="1790"/>
                </a:lnTo>
                <a:lnTo>
                  <a:pt x="4971" y="1806"/>
                </a:lnTo>
                <a:lnTo>
                  <a:pt x="4963" y="1825"/>
                </a:lnTo>
                <a:lnTo>
                  <a:pt x="4957" y="1842"/>
                </a:lnTo>
                <a:lnTo>
                  <a:pt x="4951" y="1861"/>
                </a:lnTo>
                <a:lnTo>
                  <a:pt x="4944" y="1881"/>
                </a:lnTo>
                <a:lnTo>
                  <a:pt x="4940" y="1901"/>
                </a:lnTo>
                <a:lnTo>
                  <a:pt x="4936" y="1922"/>
                </a:lnTo>
                <a:lnTo>
                  <a:pt x="4932" y="1944"/>
                </a:lnTo>
                <a:lnTo>
                  <a:pt x="4930" y="1967"/>
                </a:lnTo>
                <a:lnTo>
                  <a:pt x="4928" y="1990"/>
                </a:lnTo>
                <a:lnTo>
                  <a:pt x="4927" y="2014"/>
                </a:lnTo>
                <a:lnTo>
                  <a:pt x="4927" y="2039"/>
                </a:lnTo>
                <a:lnTo>
                  <a:pt x="4927" y="2064"/>
                </a:lnTo>
                <a:lnTo>
                  <a:pt x="4928" y="2091"/>
                </a:lnTo>
                <a:lnTo>
                  <a:pt x="4930" y="2117"/>
                </a:lnTo>
                <a:lnTo>
                  <a:pt x="4933" y="2144"/>
                </a:lnTo>
                <a:lnTo>
                  <a:pt x="4937" y="2173"/>
                </a:lnTo>
                <a:lnTo>
                  <a:pt x="4942" y="2201"/>
                </a:lnTo>
                <a:lnTo>
                  <a:pt x="4948" y="2231"/>
                </a:lnTo>
                <a:lnTo>
                  <a:pt x="4949" y="2240"/>
                </a:lnTo>
                <a:lnTo>
                  <a:pt x="4951" y="2249"/>
                </a:lnTo>
                <a:lnTo>
                  <a:pt x="4949" y="2258"/>
                </a:lnTo>
                <a:lnTo>
                  <a:pt x="4948" y="2265"/>
                </a:lnTo>
                <a:lnTo>
                  <a:pt x="4946" y="2273"/>
                </a:lnTo>
                <a:lnTo>
                  <a:pt x="4944" y="2280"/>
                </a:lnTo>
                <a:lnTo>
                  <a:pt x="4938" y="2292"/>
                </a:lnTo>
                <a:lnTo>
                  <a:pt x="4931" y="2305"/>
                </a:lnTo>
                <a:lnTo>
                  <a:pt x="4926" y="2316"/>
                </a:lnTo>
                <a:lnTo>
                  <a:pt x="4922" y="2327"/>
                </a:lnTo>
                <a:lnTo>
                  <a:pt x="4921" y="2332"/>
                </a:lnTo>
                <a:lnTo>
                  <a:pt x="4921" y="2337"/>
                </a:lnTo>
                <a:lnTo>
                  <a:pt x="4926" y="2399"/>
                </a:lnTo>
                <a:lnTo>
                  <a:pt x="4929" y="2436"/>
                </a:lnTo>
                <a:lnTo>
                  <a:pt x="4934" y="2475"/>
                </a:lnTo>
                <a:lnTo>
                  <a:pt x="4938" y="2494"/>
                </a:lnTo>
                <a:lnTo>
                  <a:pt x="4942" y="2513"/>
                </a:lnTo>
                <a:lnTo>
                  <a:pt x="4947" y="2530"/>
                </a:lnTo>
                <a:lnTo>
                  <a:pt x="4954" y="2546"/>
                </a:lnTo>
                <a:lnTo>
                  <a:pt x="4961" y="2561"/>
                </a:lnTo>
                <a:lnTo>
                  <a:pt x="4969" y="2574"/>
                </a:lnTo>
                <a:lnTo>
                  <a:pt x="4974" y="2579"/>
                </a:lnTo>
                <a:lnTo>
                  <a:pt x="4978" y="2585"/>
                </a:lnTo>
                <a:lnTo>
                  <a:pt x="4984" y="2590"/>
                </a:lnTo>
                <a:lnTo>
                  <a:pt x="4989" y="2594"/>
                </a:lnTo>
                <a:lnTo>
                  <a:pt x="4999" y="2597"/>
                </a:lnTo>
                <a:lnTo>
                  <a:pt x="5015" y="2602"/>
                </a:lnTo>
                <a:lnTo>
                  <a:pt x="5031" y="2605"/>
                </a:lnTo>
                <a:lnTo>
                  <a:pt x="5036" y="2606"/>
                </a:lnTo>
                <a:lnTo>
                  <a:pt x="5038" y="2605"/>
                </a:lnTo>
                <a:lnTo>
                  <a:pt x="5055" y="2792"/>
                </a:lnTo>
                <a:lnTo>
                  <a:pt x="5058" y="2800"/>
                </a:lnTo>
                <a:lnTo>
                  <a:pt x="5062" y="2806"/>
                </a:lnTo>
                <a:lnTo>
                  <a:pt x="5070" y="2818"/>
                </a:lnTo>
                <a:lnTo>
                  <a:pt x="5078" y="2828"/>
                </a:lnTo>
                <a:lnTo>
                  <a:pt x="5087" y="2838"/>
                </a:lnTo>
                <a:lnTo>
                  <a:pt x="5097" y="2849"/>
                </a:lnTo>
                <a:lnTo>
                  <a:pt x="5105" y="2861"/>
                </a:lnTo>
                <a:lnTo>
                  <a:pt x="5109" y="2869"/>
                </a:lnTo>
                <a:lnTo>
                  <a:pt x="5112" y="2877"/>
                </a:lnTo>
                <a:lnTo>
                  <a:pt x="5115" y="2887"/>
                </a:lnTo>
                <a:lnTo>
                  <a:pt x="5117" y="2897"/>
                </a:lnTo>
                <a:lnTo>
                  <a:pt x="5071" y="2908"/>
                </a:lnTo>
                <a:lnTo>
                  <a:pt x="5055" y="2942"/>
                </a:lnTo>
                <a:lnTo>
                  <a:pt x="5036" y="2980"/>
                </a:lnTo>
                <a:lnTo>
                  <a:pt x="5026" y="3000"/>
                </a:lnTo>
                <a:lnTo>
                  <a:pt x="5014" y="3020"/>
                </a:lnTo>
                <a:lnTo>
                  <a:pt x="5002" y="3037"/>
                </a:lnTo>
                <a:lnTo>
                  <a:pt x="4990" y="3052"/>
                </a:lnTo>
                <a:lnTo>
                  <a:pt x="5169" y="3128"/>
                </a:lnTo>
                <a:lnTo>
                  <a:pt x="5371" y="3214"/>
                </a:lnTo>
                <a:lnTo>
                  <a:pt x="5394" y="3224"/>
                </a:lnTo>
                <a:lnTo>
                  <a:pt x="5417" y="3233"/>
                </a:lnTo>
                <a:lnTo>
                  <a:pt x="5467" y="3250"/>
                </a:lnTo>
                <a:lnTo>
                  <a:pt x="5517" y="3267"/>
                </a:lnTo>
                <a:lnTo>
                  <a:pt x="5542" y="3277"/>
                </a:lnTo>
                <a:lnTo>
                  <a:pt x="5567" y="3287"/>
                </a:lnTo>
                <a:lnTo>
                  <a:pt x="5593" y="3299"/>
                </a:lnTo>
                <a:lnTo>
                  <a:pt x="5618" y="3311"/>
                </a:lnTo>
                <a:lnTo>
                  <a:pt x="5642" y="3324"/>
                </a:lnTo>
                <a:lnTo>
                  <a:pt x="5667" y="3338"/>
                </a:lnTo>
                <a:lnTo>
                  <a:pt x="5690" y="3354"/>
                </a:lnTo>
                <a:lnTo>
                  <a:pt x="5712" y="3373"/>
                </a:lnTo>
                <a:lnTo>
                  <a:pt x="5734" y="3392"/>
                </a:lnTo>
                <a:lnTo>
                  <a:pt x="5744" y="3402"/>
                </a:lnTo>
                <a:lnTo>
                  <a:pt x="5754" y="3413"/>
                </a:lnTo>
                <a:lnTo>
                  <a:pt x="5763" y="3425"/>
                </a:lnTo>
                <a:lnTo>
                  <a:pt x="5772" y="3438"/>
                </a:lnTo>
                <a:lnTo>
                  <a:pt x="5780" y="3450"/>
                </a:lnTo>
                <a:lnTo>
                  <a:pt x="5788" y="3463"/>
                </a:lnTo>
                <a:lnTo>
                  <a:pt x="5796" y="3477"/>
                </a:lnTo>
                <a:lnTo>
                  <a:pt x="5803" y="3491"/>
                </a:lnTo>
                <a:lnTo>
                  <a:pt x="5810" y="3507"/>
                </a:lnTo>
                <a:lnTo>
                  <a:pt x="5815" y="3523"/>
                </a:lnTo>
                <a:lnTo>
                  <a:pt x="5821" y="3540"/>
                </a:lnTo>
                <a:lnTo>
                  <a:pt x="5821" y="3558"/>
                </a:lnTo>
                <a:lnTo>
                  <a:pt x="5822" y="3635"/>
                </a:lnTo>
                <a:lnTo>
                  <a:pt x="5824" y="3733"/>
                </a:lnTo>
                <a:lnTo>
                  <a:pt x="5825" y="3764"/>
                </a:lnTo>
                <a:lnTo>
                  <a:pt x="6523" y="3764"/>
                </a:lnTo>
                <a:lnTo>
                  <a:pt x="6524" y="3725"/>
                </a:lnTo>
                <a:lnTo>
                  <a:pt x="6524" y="3679"/>
                </a:lnTo>
                <a:lnTo>
                  <a:pt x="6522" y="3582"/>
                </a:lnTo>
                <a:lnTo>
                  <a:pt x="6519" y="3488"/>
                </a:lnTo>
                <a:lnTo>
                  <a:pt x="6518" y="34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fontAlgn="base">
              <a:defRPr/>
            </a:pPr>
            <a:endParaRPr lang="zh-CN" altLang="en-US" strike="noStrike" noProof="1">
              <a:solidFill>
                <a:srgbClr val="FFFFFF"/>
              </a:solidFill>
            </a:endParaRPr>
          </a:p>
        </p:txBody>
      </p:sp>
      <p:sp>
        <p:nvSpPr>
          <p:cNvPr id="3" name=" 213"/>
          <p:cNvSpPr/>
          <p:nvPr/>
        </p:nvSpPr>
        <p:spPr>
          <a:xfrm>
            <a:off x="130175" y="2100898"/>
            <a:ext cx="512763" cy="463550"/>
          </a:xfrm>
          <a:custGeom>
            <a:avLst/>
            <a:gdLst/>
            <a:ahLst/>
            <a:cxnLst/>
            <a:rect l="l" t="t" r="r" b="b"/>
            <a:pathLst>
              <a:path w="1160528" h="1137856">
                <a:moveTo>
                  <a:pt x="301373" y="145324"/>
                </a:moveTo>
                <a:cubicBezTo>
                  <a:pt x="77474" y="176329"/>
                  <a:pt x="-76715" y="585266"/>
                  <a:pt x="580264" y="1067944"/>
                </a:cubicBezTo>
                <a:cubicBezTo>
                  <a:pt x="1535870" y="365866"/>
                  <a:pt x="775286" y="-180195"/>
                  <a:pt x="580264" y="365866"/>
                </a:cubicBezTo>
                <a:cubicBezTo>
                  <a:pt x="519320" y="195222"/>
                  <a:pt x="403145" y="131231"/>
                  <a:pt x="301373" y="145324"/>
                </a:cubicBezTo>
                <a:close/>
                <a:moveTo>
                  <a:pt x="237013" y="2324"/>
                </a:moveTo>
                <a:cubicBezTo>
                  <a:pt x="362271" y="-15022"/>
                  <a:pt x="505256" y="63737"/>
                  <a:pt x="580264" y="273760"/>
                </a:cubicBezTo>
                <a:cubicBezTo>
                  <a:pt x="820291" y="-398315"/>
                  <a:pt x="1756395" y="273760"/>
                  <a:pt x="580264" y="1137856"/>
                </a:cubicBezTo>
                <a:cubicBezTo>
                  <a:pt x="-228326" y="543790"/>
                  <a:pt x="-38555" y="40484"/>
                  <a:pt x="237013" y="2324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trike="noStrike" noProof="1">
              <a:solidFill>
                <a:schemeClr val="tx1"/>
              </a:solidFill>
            </a:endParaRPr>
          </a:p>
        </p:txBody>
      </p:sp>
      <p:sp>
        <p:nvSpPr>
          <p:cNvPr id="5" name=" 213"/>
          <p:cNvSpPr/>
          <p:nvPr/>
        </p:nvSpPr>
        <p:spPr>
          <a:xfrm>
            <a:off x="130175" y="4252595"/>
            <a:ext cx="512763" cy="461963"/>
          </a:xfrm>
          <a:custGeom>
            <a:avLst/>
            <a:gdLst/>
            <a:ahLst/>
            <a:cxnLst/>
            <a:rect l="l" t="t" r="r" b="b"/>
            <a:pathLst>
              <a:path w="1160528" h="1137856">
                <a:moveTo>
                  <a:pt x="301373" y="145324"/>
                </a:moveTo>
                <a:cubicBezTo>
                  <a:pt x="77474" y="176329"/>
                  <a:pt x="-76715" y="585266"/>
                  <a:pt x="580264" y="1067944"/>
                </a:cubicBezTo>
                <a:cubicBezTo>
                  <a:pt x="1535870" y="365866"/>
                  <a:pt x="775286" y="-180195"/>
                  <a:pt x="580264" y="365866"/>
                </a:cubicBezTo>
                <a:cubicBezTo>
                  <a:pt x="519320" y="195222"/>
                  <a:pt x="403145" y="131231"/>
                  <a:pt x="301373" y="145324"/>
                </a:cubicBezTo>
                <a:close/>
                <a:moveTo>
                  <a:pt x="237013" y="2324"/>
                </a:moveTo>
                <a:cubicBezTo>
                  <a:pt x="362271" y="-15022"/>
                  <a:pt x="505256" y="63737"/>
                  <a:pt x="580264" y="273760"/>
                </a:cubicBezTo>
                <a:cubicBezTo>
                  <a:pt x="820291" y="-398315"/>
                  <a:pt x="1756395" y="273760"/>
                  <a:pt x="580264" y="1137856"/>
                </a:cubicBezTo>
                <a:cubicBezTo>
                  <a:pt x="-228326" y="543790"/>
                  <a:pt x="-38555" y="40484"/>
                  <a:pt x="237013" y="2324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trike="noStrike" noProof="1">
              <a:solidFill>
                <a:schemeClr val="tx1"/>
              </a:solidFill>
            </a:endParaRPr>
          </a:p>
        </p:txBody>
      </p:sp>
      <p:sp>
        <p:nvSpPr>
          <p:cNvPr id="4" name=" 213"/>
          <p:cNvSpPr/>
          <p:nvPr/>
        </p:nvSpPr>
        <p:spPr>
          <a:xfrm>
            <a:off x="130175" y="2858135"/>
            <a:ext cx="512763" cy="463550"/>
          </a:xfrm>
          <a:custGeom>
            <a:avLst/>
            <a:gdLst/>
            <a:ahLst/>
            <a:cxnLst/>
            <a:rect l="l" t="t" r="r" b="b"/>
            <a:pathLst>
              <a:path w="1160528" h="1137856">
                <a:moveTo>
                  <a:pt x="301373" y="145324"/>
                </a:moveTo>
                <a:cubicBezTo>
                  <a:pt x="77474" y="176329"/>
                  <a:pt x="-76715" y="585266"/>
                  <a:pt x="580264" y="1067944"/>
                </a:cubicBezTo>
                <a:cubicBezTo>
                  <a:pt x="1535870" y="365866"/>
                  <a:pt x="775286" y="-180195"/>
                  <a:pt x="580264" y="365866"/>
                </a:cubicBezTo>
                <a:cubicBezTo>
                  <a:pt x="519320" y="195222"/>
                  <a:pt x="403145" y="131231"/>
                  <a:pt x="301373" y="145324"/>
                </a:cubicBezTo>
                <a:close/>
                <a:moveTo>
                  <a:pt x="237013" y="2324"/>
                </a:moveTo>
                <a:cubicBezTo>
                  <a:pt x="362271" y="-15022"/>
                  <a:pt x="505256" y="63737"/>
                  <a:pt x="580264" y="273760"/>
                </a:cubicBezTo>
                <a:cubicBezTo>
                  <a:pt x="820291" y="-398315"/>
                  <a:pt x="1756395" y="273760"/>
                  <a:pt x="580264" y="1137856"/>
                </a:cubicBezTo>
                <a:cubicBezTo>
                  <a:pt x="-228326" y="543790"/>
                  <a:pt x="-38555" y="40484"/>
                  <a:pt x="237013" y="2324"/>
                </a:cubicBezTo>
                <a:close/>
              </a:path>
            </a:pathLst>
          </a:custGeom>
          <a:solidFill>
            <a:schemeClr val="accent1">
              <a:lumMod val="2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trike="noStrike" noProof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10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10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0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100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100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00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8" grpId="1"/>
      <p:bldP spid="21508" grpId="2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标题 1"/>
          <p:cNvSpPr txBox="1"/>
          <p:nvPr/>
        </p:nvSpPr>
        <p:spPr>
          <a:xfrm rot="-158860">
            <a:off x="2346960" y="2702560"/>
            <a:ext cx="7498080" cy="990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defTabSz="914400">
              <a:lnSpc>
                <a:spcPct val="90000"/>
              </a:lnSpc>
            </a:pPr>
            <a:r>
              <a:rPr lang="en-US" altLang="zh-CN" sz="96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zh-CN" altLang="en-US" sz="96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后续故事</a:t>
            </a:r>
            <a:endParaRPr lang="zh-CN" altLang="en-US" sz="96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338" y="-15875"/>
            <a:ext cx="12125325" cy="6856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内容占位符 6" descr="4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439285" y="1757680"/>
            <a:ext cx="3312795" cy="4351655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标题 1"/>
          <p:cNvSpPr>
            <a:spLocks noGrp="1"/>
          </p:cNvSpPr>
          <p:nvPr/>
        </p:nvSpPr>
        <p:spPr>
          <a:xfrm>
            <a:off x="838200" y="33083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>
                <a:solidFill>
                  <a:schemeClr val="accent6"/>
                </a:solidFill>
              </a:rPr>
              <a:t>那个小孩</a:t>
            </a:r>
            <a:r>
              <a:rPr lang="en-US" altLang="zh-CN" b="1">
                <a:solidFill>
                  <a:schemeClr val="accent6"/>
                </a:solidFill>
              </a:rPr>
              <a:t>……</a:t>
            </a:r>
            <a:endParaRPr lang="en-US" altLang="zh-CN" b="1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我的鞋子之二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42906" y="351692"/>
            <a:ext cx="11521636" cy="63421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7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338" y="-15875"/>
            <a:ext cx="12125325" cy="6856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内容占位符 6" descr="4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439285" y="1757680"/>
            <a:ext cx="3312795" cy="4351655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标题 1"/>
          <p:cNvSpPr>
            <a:spLocks noGrp="1"/>
          </p:cNvSpPr>
          <p:nvPr/>
        </p:nvSpPr>
        <p:spPr>
          <a:xfrm>
            <a:off x="838200" y="33083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>
                <a:solidFill>
                  <a:schemeClr val="accent6"/>
                </a:solidFill>
              </a:rPr>
              <a:t>那个小孩</a:t>
            </a:r>
            <a:r>
              <a:rPr lang="en-US" altLang="zh-CN" b="1">
                <a:solidFill>
                  <a:schemeClr val="accent6"/>
                </a:solidFill>
              </a:rPr>
              <a:t>……</a:t>
            </a:r>
            <a:endParaRPr lang="en-US" altLang="zh-CN" b="1">
              <a:solidFill>
                <a:schemeClr val="accent6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biLevel thresh="50000"/>
          </a:blip>
          <a:stretch>
            <a:fillRect/>
          </a:stretch>
        </p:blipFill>
        <p:spPr>
          <a:xfrm>
            <a:off x="9506585" y="4916805"/>
            <a:ext cx="3249295" cy="21609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338" y="-15875"/>
            <a:ext cx="12125325" cy="6856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1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378835" y="1793875"/>
            <a:ext cx="5328920" cy="43516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标题 1"/>
          <p:cNvSpPr>
            <a:spLocks noGrp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>
                <a:solidFill>
                  <a:srgbClr val="FF9900"/>
                </a:solidFill>
              </a:rPr>
              <a:t>那只苍蝇</a:t>
            </a:r>
            <a:r>
              <a:rPr lang="en-US" altLang="zh-CN" b="1">
                <a:solidFill>
                  <a:srgbClr val="FF9900"/>
                </a:solidFill>
              </a:rPr>
              <a:t>……</a:t>
            </a:r>
            <a:endParaRPr lang="en-US" altLang="zh-CN" b="1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苍蝇一分钟的生命_标清_标清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01999" y="164122"/>
            <a:ext cx="11561757" cy="64975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0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338" y="-15875"/>
            <a:ext cx="12125325" cy="6856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1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378835" y="1793875"/>
            <a:ext cx="5328920" cy="43516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r="1588" b="6918"/>
          <a:stretch>
            <a:fillRect/>
          </a:stretch>
        </p:blipFill>
        <p:spPr>
          <a:xfrm>
            <a:off x="381000" y="971550"/>
            <a:ext cx="2446020" cy="2423160"/>
          </a:xfrm>
          <a:prstGeom prst="rect">
            <a:avLst/>
          </a:prstGeom>
        </p:spPr>
      </p:pic>
      <p:sp>
        <p:nvSpPr>
          <p:cNvPr id="6" name="标题 1"/>
          <p:cNvSpPr>
            <a:spLocks noGrp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>
                <a:solidFill>
                  <a:srgbClr val="FF9900"/>
                </a:solidFill>
              </a:rPr>
              <a:t>那只苍蝇</a:t>
            </a:r>
            <a:r>
              <a:rPr lang="en-US" altLang="zh-CN" b="1">
                <a:solidFill>
                  <a:srgbClr val="FF9900"/>
                </a:solidFill>
              </a:rPr>
              <a:t>……</a:t>
            </a:r>
            <a:endParaRPr lang="en-US" altLang="zh-CN" b="1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338" y="-15875"/>
            <a:ext cx="12125325" cy="6856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03200"/>
            <a:ext cx="10515600" cy="1325563"/>
          </a:xfrm>
        </p:spPr>
        <p:txBody>
          <a:bodyPr/>
          <a:lstStyle/>
          <a:p>
            <a:r>
              <a:rPr lang="zh-CN" altLang="en-US" b="1"/>
              <a:t>望城惜字塔的</a:t>
            </a:r>
            <a:r>
              <a:rPr lang="zh-CN" altLang="en-US" b="1" u="sng"/>
              <a:t>古树</a:t>
            </a:r>
            <a:r>
              <a:rPr lang="zh-CN" altLang="en-US"/>
              <a:t>：塔树共生</a:t>
            </a:r>
            <a:endParaRPr lang="zh-CN" altLang="en-US"/>
          </a:p>
        </p:txBody>
      </p:sp>
      <p:pic>
        <p:nvPicPr>
          <p:cNvPr id="4" name="内容占位符 3" descr="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2380" y="1424940"/>
            <a:ext cx="3227705" cy="435165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677535" y="1648460"/>
            <a:ext cx="4917440" cy="49542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/>
              <a:t>   </a:t>
            </a:r>
            <a:r>
              <a:rPr lang="en-US" altLang="zh-CN" sz="2800"/>
              <a:t>  </a:t>
            </a:r>
            <a:r>
              <a:rPr lang="zh-CN" altLang="en-US" sz="2800"/>
              <a:t>据传光绪二十六年(1900年)四月，塔尖被雷电击毁，尔后因飞鸟栖息，鸟粪中残留的树种留在了塔顶，便生长出一株朴树，</a:t>
            </a:r>
            <a:r>
              <a:rPr lang="zh-CN" altLang="en-US" sz="2800" b="1">
                <a:solidFill>
                  <a:srgbClr val="C00000"/>
                </a:solidFill>
              </a:rPr>
              <a:t>经年岁月，树根经塔缝不断向下，已经扎到了塔底的土壤深处，</a:t>
            </a:r>
            <a:r>
              <a:rPr lang="zh-CN" altLang="en-US" sz="2800"/>
              <a:t>小树也变成了大树。如今树高七米，胸径0.8米，枝繁叶茂，每当夕阳西下，塔顶倒映，有"九峰夕照"之说。</a:t>
            </a:r>
            <a:endParaRPr lang="zh-CN" altLang="en-US" sz="2800"/>
          </a:p>
          <a:p>
            <a:endParaRPr lang="zh-CN" altLang="en-US"/>
          </a:p>
          <a:p>
            <a:r>
              <a:rPr lang="zh-CN" altLang="en-US"/>
              <a:t>      </a:t>
            </a:r>
            <a:r>
              <a:rPr lang="zh-CN" altLang="en-US" b="1"/>
              <a:t> </a:t>
            </a:r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1026160" y="577659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>
                <a:solidFill>
                  <a:srgbClr val="00B0F0"/>
                </a:solidFill>
              </a:rPr>
              <a:t>那粒种子</a:t>
            </a:r>
            <a:r>
              <a:rPr lang="en-US" altLang="zh-CN" b="1">
                <a:solidFill>
                  <a:srgbClr val="00B0F0"/>
                </a:solidFill>
              </a:rPr>
              <a:t>……</a:t>
            </a:r>
            <a:endParaRPr lang="en-US" altLang="zh-CN" b="1">
              <a:solidFill>
                <a:srgbClr val="00B0F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 r="1588" b="6918"/>
          <a:stretch>
            <a:fillRect/>
          </a:stretch>
        </p:blipFill>
        <p:spPr>
          <a:xfrm>
            <a:off x="10427970" y="5039995"/>
            <a:ext cx="1818005" cy="1800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标题 1"/>
          <p:cNvSpPr txBox="1"/>
          <p:nvPr/>
        </p:nvSpPr>
        <p:spPr>
          <a:xfrm rot="-158860">
            <a:off x="2275205" y="2682875"/>
            <a:ext cx="7067550" cy="990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defTabSz="914400">
              <a:lnSpc>
                <a:spcPct val="90000"/>
              </a:lnSpc>
            </a:pPr>
            <a:r>
              <a:rPr lang="en-US" altLang="zh-CN" sz="96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</a:t>
            </a:r>
            <a:r>
              <a:rPr lang="zh-CN" altLang="en-US" sz="96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小练习</a:t>
            </a:r>
            <a:endParaRPr lang="zh-CN" altLang="en-US" sz="96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4"/>
          <p:cNvPicPr>
            <a:picLocks noChangeAspect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aturation sat="10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445"/>
          <a:stretch>
            <a:fillRect/>
          </a:stretch>
        </p:blipFill>
        <p:spPr>
          <a:xfrm>
            <a:off x="-2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effectLst>
            <a:outerShdw blurRad="50800" dist="50800" dir="5400000" algn="ctr" rotWithShape="0">
              <a:srgbClr val="000000"/>
            </a:outerShdw>
            <a:reflection stA="0" endPos="65000" dist="50800" dir="5400000" sy="-100000" algn="bl" rotWithShape="0"/>
          </a:effectLst>
        </p:spPr>
      </p:pic>
      <p:sp>
        <p:nvSpPr>
          <p:cNvPr id="6" name="竖卷形 5"/>
          <p:cNvSpPr/>
          <p:nvPr/>
        </p:nvSpPr>
        <p:spPr>
          <a:xfrm>
            <a:off x="6891655" y="279400"/>
            <a:ext cx="4072890" cy="3860800"/>
          </a:xfrm>
          <a:prstGeom prst="verticalScroll">
            <a:avLst/>
          </a:prstGeom>
          <a:blipFill>
            <a:blip r:embed="rId4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zh-CN" altLang="en-US" b="1">
                <a:solidFill>
                  <a:srgbClr val="0070C0"/>
                </a:solidFill>
              </a:rPr>
              <a:t>发生在我身上的糟糕事：</a:t>
            </a:r>
            <a:endParaRPr lang="zh-CN" altLang="en-US" b="1">
              <a:solidFill>
                <a:srgbClr val="0070C0"/>
              </a:solidFill>
            </a:endParaRPr>
          </a:p>
          <a:p>
            <a:pPr algn="l"/>
            <a:endParaRPr lang="zh-CN" altLang="en-US" b="1">
              <a:solidFill>
                <a:srgbClr val="0070C0"/>
              </a:solidFill>
            </a:endParaRPr>
          </a:p>
          <a:p>
            <a:pPr algn="l"/>
            <a:endParaRPr lang="zh-CN" altLang="en-US" b="1">
              <a:solidFill>
                <a:srgbClr val="0070C0"/>
              </a:solidFill>
            </a:endParaRPr>
          </a:p>
          <a:p>
            <a:pPr algn="l"/>
            <a:r>
              <a:rPr lang="zh-CN" altLang="en-US" b="1">
                <a:solidFill>
                  <a:srgbClr val="0070C0"/>
                </a:solidFill>
              </a:rPr>
              <a:t>（</a:t>
            </a:r>
            <a:r>
              <a:rPr lang="en-US" altLang="zh-CN" b="1">
                <a:solidFill>
                  <a:srgbClr val="0070C0"/>
                </a:solidFill>
              </a:rPr>
              <a:t>1</a:t>
            </a:r>
            <a:r>
              <a:rPr lang="zh-CN" altLang="en-US" b="1">
                <a:solidFill>
                  <a:srgbClr val="0070C0"/>
                </a:solidFill>
              </a:rPr>
              <a:t>）我如何面对</a:t>
            </a:r>
            <a:r>
              <a:rPr lang="zh-CN" altLang="en-US" sz="1600" b="1">
                <a:solidFill>
                  <a:srgbClr val="0070C0"/>
                </a:solidFill>
              </a:rPr>
              <a:t>（打</a:t>
            </a:r>
            <a:r>
              <a:rPr lang="zh-CN" altLang="en-US" sz="1600" b="1">
                <a:solidFill>
                  <a:srgbClr val="0070C0"/>
                </a:solidFill>
                <a:latin typeface="Arial" panose="020B0604020202020204" pitchFamily="34" charset="0"/>
              </a:rPr>
              <a:t>√</a:t>
            </a:r>
            <a:r>
              <a:rPr lang="zh-CN" altLang="en-US" sz="1600" b="1">
                <a:solidFill>
                  <a:srgbClr val="0070C0"/>
                </a:solidFill>
              </a:rPr>
              <a:t>） </a:t>
            </a:r>
            <a:r>
              <a:rPr lang="zh-CN" altLang="en-US" b="1">
                <a:solidFill>
                  <a:srgbClr val="0070C0"/>
                </a:solidFill>
              </a:rPr>
              <a:t>：</a:t>
            </a:r>
            <a:endParaRPr lang="zh-CN" altLang="en-US" b="1">
              <a:solidFill>
                <a:srgbClr val="0070C0"/>
              </a:solidFill>
            </a:endParaRPr>
          </a:p>
          <a:p>
            <a:pPr algn="l"/>
            <a:r>
              <a:rPr lang="zh-CN" altLang="en-US" b="1">
                <a:solidFill>
                  <a:srgbClr val="0070C0"/>
                </a:solidFill>
              </a:rPr>
              <a:t>             逃避       接纳</a:t>
            </a:r>
            <a:endParaRPr lang="zh-CN" altLang="en-US" b="1">
              <a:solidFill>
                <a:srgbClr val="0070C0"/>
              </a:solidFill>
            </a:endParaRPr>
          </a:p>
          <a:p>
            <a:pPr algn="l"/>
            <a:r>
              <a:rPr lang="zh-CN" altLang="en-US" b="1">
                <a:solidFill>
                  <a:srgbClr val="0070C0"/>
                </a:solidFill>
              </a:rPr>
              <a:t>（</a:t>
            </a:r>
            <a:r>
              <a:rPr lang="en-US" altLang="zh-CN" b="1">
                <a:solidFill>
                  <a:srgbClr val="0070C0"/>
                </a:solidFill>
              </a:rPr>
              <a:t>2</a:t>
            </a:r>
            <a:r>
              <a:rPr lang="zh-CN" altLang="en-US" b="1">
                <a:solidFill>
                  <a:srgbClr val="0070C0"/>
                </a:solidFill>
              </a:rPr>
              <a:t>）下一步的行动目标：</a:t>
            </a:r>
            <a:endParaRPr lang="zh-CN" altLang="en-US" b="1">
              <a:solidFill>
                <a:srgbClr val="0070C0"/>
              </a:solidFill>
            </a:endParaRPr>
          </a:p>
          <a:p>
            <a:pPr algn="l"/>
            <a:endParaRPr lang="zh-CN" altLang="en-US" b="1">
              <a:solidFill>
                <a:srgbClr val="0070C0"/>
              </a:solidFill>
            </a:endParaRPr>
          </a:p>
          <a:p>
            <a:pPr algn="l"/>
            <a:r>
              <a:rPr lang="zh-CN" altLang="en-US" b="1">
                <a:solidFill>
                  <a:srgbClr val="0070C0"/>
                </a:solidFill>
              </a:rPr>
              <a:t>（</a:t>
            </a:r>
            <a:r>
              <a:rPr lang="en-US" altLang="zh-CN" b="1">
                <a:solidFill>
                  <a:srgbClr val="0070C0"/>
                </a:solidFill>
              </a:rPr>
              <a:t>3</a:t>
            </a:r>
            <a:r>
              <a:rPr lang="zh-CN" altLang="en-US" b="1">
                <a:solidFill>
                  <a:srgbClr val="0070C0"/>
                </a:solidFill>
              </a:rPr>
              <a:t>）我可以用到的资源：</a:t>
            </a:r>
            <a:endParaRPr lang="zh-CN" altLang="en-US" b="1">
              <a:solidFill>
                <a:srgbClr val="0070C0"/>
              </a:solidFill>
            </a:endParaRPr>
          </a:p>
          <a:p>
            <a:pPr algn="l"/>
            <a:endParaRPr lang="zh-CN" altLang="en-US"/>
          </a:p>
          <a:p>
            <a:pPr algn="l"/>
            <a:endParaRPr lang="zh-CN" altLang="en-US"/>
          </a:p>
          <a:p>
            <a:pPr algn="ctr"/>
            <a:r>
              <a:rPr lang="zh-CN" altLang="en-US"/>
              <a:t>        </a:t>
            </a:r>
            <a:r>
              <a:rPr lang="zh-CN" altLang="en-US" u="sng"/>
              <a:t>    </a:t>
            </a:r>
            <a:endParaRPr lang="zh-CN" altLang="en-US" u="sng"/>
          </a:p>
        </p:txBody>
      </p:sp>
      <p:cxnSp>
        <p:nvCxnSpPr>
          <p:cNvPr id="7" name="直接连接符 6"/>
          <p:cNvCxnSpPr/>
          <p:nvPr/>
        </p:nvCxnSpPr>
        <p:spPr>
          <a:xfrm>
            <a:off x="7548245" y="1475740"/>
            <a:ext cx="2616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7620000" y="2703830"/>
            <a:ext cx="2616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620000" y="3292475"/>
            <a:ext cx="2616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7985125" y="1929130"/>
            <a:ext cx="184150" cy="17526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23655" y="1929130"/>
            <a:ext cx="184150" cy="17526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39065" y="3766185"/>
            <a:ext cx="7143750" cy="255333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l"/>
            <a:endParaRPr lang="zh-CN" altLang="en-US" sz="3200" b="1" dirty="0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solidFill>
                <a:schemeClr val="accent2"/>
              </a:soli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l"/>
            <a:r>
              <a:rPr lang="zh-CN" altLang="en-US" sz="3200" b="1" dirty="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To appreciate what is woking,</a:t>
            </a:r>
            <a:endParaRPr lang="zh-CN" altLang="en-US" sz="3200" b="1" dirty="0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solidFill>
                <a:schemeClr val="accent2"/>
              </a:soli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l"/>
            <a:r>
              <a:rPr lang="zh-CN" altLang="en-US" sz="3200" b="1" dirty="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when we appriciate good, </a:t>
            </a:r>
            <a:endParaRPr lang="zh-CN" altLang="en-US" sz="3200" b="1" dirty="0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solidFill>
                <a:schemeClr val="accent2"/>
              </a:soli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l"/>
            <a:r>
              <a:rPr lang="zh-CN" altLang="en-US" sz="3200" b="1" dirty="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the good grows.</a:t>
            </a:r>
            <a:endParaRPr lang="zh-CN" altLang="en-US" sz="3200" b="1" dirty="0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solidFill>
                <a:schemeClr val="accent2"/>
              </a:soli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l"/>
            <a:r>
              <a:rPr lang="en-US" altLang="zh-CN" sz="3200" b="1" dirty="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    —— </a:t>
            </a:r>
            <a:r>
              <a:rPr lang="zh-CN" altLang="en-US" sz="3200" b="1" dirty="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哈佛大学幸福公开课 </a:t>
            </a:r>
            <a:r>
              <a:rPr lang="zh-CN" altLang="en-US" sz="3200" b="1" dirty="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</a:t>
            </a:r>
            <a:endParaRPr lang="zh-CN" altLang="en-US" sz="3200" dirty="0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笔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675" y="-14287"/>
            <a:ext cx="12125325" cy="6856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070" y="4191000"/>
            <a:ext cx="7235825" cy="2651125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r="1588" b="6918"/>
          <a:stretch>
            <a:fillRect/>
          </a:stretch>
        </p:blipFill>
        <p:spPr>
          <a:xfrm>
            <a:off x="1249680" y="2426335"/>
            <a:ext cx="2249805" cy="222948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232660" y="1924050"/>
            <a:ext cx="7726680" cy="110680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6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活出属于你的幸运！</a:t>
            </a:r>
            <a:endParaRPr lang="zh-CN" altLang="en-US" sz="6600" b="1">
              <a:ln w="22225">
                <a:solidFill>
                  <a:schemeClr val="accent2"/>
                </a:solidFill>
                <a:prstDash val="solid"/>
              </a:ln>
              <a:solidFill>
                <a:srgbClr val="FF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1750">
          <a:solidFill>
            <a:srgbClr val="43A538"/>
          </a:solidFill>
          <a:prstDash val="soli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4800" dirty="0" smtClean="0">
            <a:solidFill>
              <a:schemeClr val="bg1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619</Words>
  <Application>WPS 演示</Application>
  <PresentationFormat>自定义</PresentationFormat>
  <Paragraphs>72</Paragraphs>
  <Slides>19</Slides>
  <Notes>9</Notes>
  <HiddenSlides>0</HiddenSlides>
  <MMClips>4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19</vt:i4>
      </vt:variant>
    </vt:vector>
  </HeadingPairs>
  <TitlesOfParts>
    <vt:vector size="37" baseType="lpstr">
      <vt:lpstr>Arial</vt:lpstr>
      <vt:lpstr>宋体</vt:lpstr>
      <vt:lpstr>Wingdings</vt:lpstr>
      <vt:lpstr>等线</vt:lpstr>
      <vt:lpstr>微软雅黑</vt:lpstr>
      <vt:lpstr>Calibri Light</vt:lpstr>
      <vt:lpstr>华文彩云</vt:lpstr>
      <vt:lpstr>汉真广标</vt:lpstr>
      <vt:lpstr>黑体</vt:lpstr>
      <vt:lpstr>方正姚体</vt:lpstr>
      <vt:lpstr>Calibri</vt:lpstr>
      <vt:lpstr>Arial Unicode MS</vt:lpstr>
      <vt:lpstr>等线 Light</vt:lpstr>
      <vt:lpstr>Office 主题​​</vt:lpstr>
      <vt:lpstr>1_Office 主题</vt:lpstr>
      <vt:lpstr>Office 主题</vt:lpstr>
      <vt:lpstr>默认设计模板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望城惜字塔的古树：塔树共生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Yan</cp:lastModifiedBy>
  <cp:revision>126</cp:revision>
  <dcterms:created xsi:type="dcterms:W3CDTF">2017-11-29T06:30:00Z</dcterms:created>
  <dcterms:modified xsi:type="dcterms:W3CDTF">2017-12-13T08:05:02Z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