
<file path=[Content_Types].xml><?xml version="1.0" encoding="utf-8"?>
<Types xmlns="http://schemas.openxmlformats.org/package/2006/content-types">
  <Default Extension="jpeg" ContentType="image/jpeg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83" r:id="rId3"/>
    <p:sldId id="404" r:id="rId5"/>
    <p:sldId id="405" r:id="rId6"/>
    <p:sldId id="406" r:id="rId7"/>
    <p:sldId id="425" r:id="rId8"/>
    <p:sldId id="382" r:id="rId9"/>
    <p:sldId id="349" r:id="rId10"/>
    <p:sldId id="426" r:id="rId11"/>
    <p:sldId id="350" r:id="rId12"/>
    <p:sldId id="369" r:id="rId13"/>
    <p:sldId id="337" r:id="rId14"/>
    <p:sldId id="339" r:id="rId15"/>
    <p:sldId id="354" r:id="rId16"/>
    <p:sldId id="396" r:id="rId17"/>
    <p:sldId id="420" r:id="rId18"/>
    <p:sldId id="364" r:id="rId19"/>
    <p:sldId id="397" r:id="rId20"/>
    <p:sldId id="402" r:id="rId21"/>
    <p:sldId id="366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DAB2A0-04FB-4DEB-845E-1FA6693AE4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5193DE-9D18-4DF4-8B4F-7DC306AEA49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solidFill>
              <a:srgbClr val="000000"/>
            </a:solidFill>
            <a:miter lim="800000"/>
          </a:ln>
        </p:spPr>
      </p:sp>
      <p:sp>
        <p:nvSpPr>
          <p:cNvPr id="45059" name="备注占位符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anchor="t"/>
          <a:lstStyle/>
          <a:p>
            <a:pPr>
              <a:spcBef>
                <a:spcPct val="0"/>
              </a:spcBef>
            </a:pPr>
            <a:endParaRPr lang="en-US">
              <a:ea typeface="黑体" panose="02010609060101010101" pitchFamily="49" charset="-122"/>
            </a:endParaRPr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3025" y="8685213"/>
            <a:ext cx="2973388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r" eaLnBrk="1" hangingPunct="1"/>
            <a:fld id="{05B17328-274A-4C86-877A-12F15FF824AB}" type="slidenum">
              <a:rPr lang="zh-CN" altLang="en-US" sz="1200">
                <a:latin typeface="Calibri" panose="020F0502020204030204" pitchFamily="34" charset="0"/>
              </a:rPr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/>
              <a:t>5</a:t>
            </a:r>
            <a:r>
              <a:rPr lang="zh-CN" altLang="zh-CN"/>
              <a:t>分钟。</a:t>
            </a:r>
            <a:endParaRPr lang="zh-CN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>
                <a:solidFill>
                  <a:srgbClr val="FF0000"/>
                </a:solidFill>
              </a:rPr>
              <a:t>5</a:t>
            </a:r>
            <a:r>
              <a:rPr lang="zh-CN" altLang="en-US">
                <a:solidFill>
                  <a:srgbClr val="FF0000"/>
                </a:solidFill>
              </a:rPr>
              <a:t>分钟。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/>
              <a:t>2</a:t>
            </a:r>
            <a:r>
              <a:rPr lang="zh-CN" altLang="en-US"/>
              <a:t>分钟。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/>
              <a:t>2</a:t>
            </a:r>
            <a:r>
              <a:rPr lang="zh-CN" altLang="en-US"/>
              <a:t>分钟。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/>
              <a:t>3</a:t>
            </a:r>
            <a:r>
              <a:rPr lang="zh-CN" altLang="en-US"/>
              <a:t>分钟。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/>
              <a:t>5</a:t>
            </a:r>
            <a:r>
              <a:rPr lang="zh-CN" altLang="en-US"/>
              <a:t>分钟。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/>
              <a:t>3</a:t>
            </a:r>
            <a:r>
              <a:rPr lang="zh-CN" altLang="en-US"/>
              <a:t>分钟。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/>
              <a:t>7</a:t>
            </a:r>
            <a:r>
              <a:rPr lang="zh-CN" altLang="en-US"/>
              <a:t>分钟。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/>
              <a:t>7</a:t>
            </a:r>
            <a:r>
              <a:rPr lang="zh-CN" altLang="en-US"/>
              <a:t>分钟。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316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63728" y="2078450"/>
            <a:ext cx="8464553" cy="984095"/>
          </a:xfrm>
        </p:spPr>
        <p:txBody>
          <a:bodyPr anchor="b">
            <a:normAutofit/>
          </a:bodyPr>
          <a:lstStyle>
            <a:lvl1pPr algn="ctr">
              <a:lnSpc>
                <a:spcPct val="110000"/>
              </a:lnSpc>
              <a:defRPr sz="3865" b="1" i="0">
                <a:gradFill>
                  <a:gsLst>
                    <a:gs pos="0">
                      <a:schemeClr val="accent1"/>
                    </a:gs>
                    <a:gs pos="49000">
                      <a:schemeClr val="accent2"/>
                    </a:gs>
                    <a:gs pos="83000">
                      <a:srgbClr val="E959CE"/>
                    </a:gs>
                  </a:gsLst>
                  <a:lin ang="0" scaled="0"/>
                </a:gra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63727" y="3315685"/>
            <a:ext cx="8462400" cy="715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5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 smtClean="0"/>
              <a:t>单击此处编辑母版副标题样式</a:t>
            </a:r>
            <a:endParaRPr lang="en-US" dirty="0"/>
          </a:p>
        </p:txBody>
      </p:sp>
      <p:sp>
        <p:nvSpPr>
          <p:cNvPr id="15" name="Oval 1"/>
          <p:cNvSpPr>
            <a:spLocks noChangeArrowheads="1"/>
          </p:cNvSpPr>
          <p:nvPr/>
        </p:nvSpPr>
        <p:spPr bwMode="auto">
          <a:xfrm>
            <a:off x="3013495" y="5048503"/>
            <a:ext cx="5166424" cy="1335224"/>
          </a:xfrm>
          <a:custGeom>
            <a:avLst/>
            <a:gdLst>
              <a:gd name="T0" fmla="*/ 245311 w 4239998"/>
              <a:gd name="T1" fmla="*/ 254930 h 1601996"/>
              <a:gd name="T2" fmla="*/ 2391529 w 4239998"/>
              <a:gd name="T3" fmla="*/ 22947 h 1601996"/>
              <a:gd name="T4" fmla="*/ 1227999 w 4239998"/>
              <a:gd name="T5" fmla="*/ 1128273 h 1601996"/>
              <a:gd name="T6" fmla="*/ 3053479 w 4239998"/>
              <a:gd name="T7" fmla="*/ 718892 h 1601996"/>
              <a:gd name="T8" fmla="*/ 2573509 w 4239998"/>
              <a:gd name="T9" fmla="*/ 1563806 h 1601996"/>
              <a:gd name="T10" fmla="*/ 4240212 w 4239998"/>
              <a:gd name="T11" fmla="*/ 1601787 h 160199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239998"/>
              <a:gd name="T19" fmla="*/ 0 h 1601996"/>
              <a:gd name="T20" fmla="*/ 4239998 w 4239998"/>
              <a:gd name="T21" fmla="*/ 1601996 h 160199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239998" h="1601996">
                <a:moveTo>
                  <a:pt x="245299" y="254963"/>
                </a:moveTo>
                <a:cubicBezTo>
                  <a:pt x="-863677" y="1360431"/>
                  <a:pt x="2132100" y="-204513"/>
                  <a:pt x="2391408" y="22950"/>
                </a:cubicBezTo>
                <a:cubicBezTo>
                  <a:pt x="2650716" y="250413"/>
                  <a:pt x="1035732" y="916879"/>
                  <a:pt x="1227937" y="1128420"/>
                </a:cubicBezTo>
                <a:cubicBezTo>
                  <a:pt x="1420142" y="1339961"/>
                  <a:pt x="2747199" y="578149"/>
                  <a:pt x="3053325" y="718986"/>
                </a:cubicBezTo>
                <a:cubicBezTo>
                  <a:pt x="3359451" y="859823"/>
                  <a:pt x="2443839" y="1384997"/>
                  <a:pt x="2573379" y="1564010"/>
                </a:cubicBezTo>
                <a:cubicBezTo>
                  <a:pt x="2702919" y="1743023"/>
                  <a:pt x="3247996" y="1008811"/>
                  <a:pt x="4239998" y="1601996"/>
                </a:cubicBezTo>
              </a:path>
            </a:pathLst>
          </a:custGeom>
          <a:noFill/>
          <a:ln w="12700" cap="rnd" cmpd="sng">
            <a:solidFill>
              <a:srgbClr val="EE0F6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 sz="1800"/>
          </a:p>
        </p:txBody>
      </p:sp>
      <p:grpSp>
        <p:nvGrpSpPr>
          <p:cNvPr id="16" name="Group 69"/>
          <p:cNvGrpSpPr/>
          <p:nvPr/>
        </p:nvGrpSpPr>
        <p:grpSpPr bwMode="auto">
          <a:xfrm rot="-3000000">
            <a:off x="8050259" y="4689965"/>
            <a:ext cx="3634284" cy="383595"/>
            <a:chOff x="0" y="0"/>
            <a:chExt cx="6705601" cy="531495"/>
          </a:xfrm>
        </p:grpSpPr>
        <p:sp>
          <p:nvSpPr>
            <p:cNvPr id="17" name="Rounded Rectangle 70"/>
            <p:cNvSpPr>
              <a:spLocks noChangeArrowheads="1"/>
            </p:cNvSpPr>
            <p:nvPr/>
          </p:nvSpPr>
          <p:spPr bwMode="auto">
            <a:xfrm>
              <a:off x="5867401" y="116118"/>
              <a:ext cx="838200" cy="30480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F7F7F"/>
                </a:gs>
                <a:gs pos="50000">
                  <a:srgbClr val="FFFFFF"/>
                </a:gs>
                <a:gs pos="100000">
                  <a:srgbClr val="7F7F7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80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" name="Isosceles Triangle 12"/>
            <p:cNvSpPr>
              <a:spLocks noChangeArrowheads="1"/>
            </p:cNvSpPr>
            <p:nvPr/>
          </p:nvSpPr>
          <p:spPr bwMode="auto">
            <a:xfrm rot="-5400000">
              <a:off x="128132" y="92180"/>
              <a:ext cx="81170" cy="337433"/>
            </a:xfrm>
            <a:custGeom>
              <a:avLst/>
              <a:gdLst>
                <a:gd name="T0" fmla="*/ 64009 w 64009"/>
                <a:gd name="T1" fmla="*/ 82284 h 266094"/>
                <a:gd name="T2" fmla="*/ 64009 w 64009"/>
                <a:gd name="T3" fmla="*/ 120601 h 266094"/>
                <a:gd name="T4" fmla="*/ 64008 w 64009"/>
                <a:gd name="T5" fmla="*/ 120601 h 266094"/>
                <a:gd name="T6" fmla="*/ 64008 w 64009"/>
                <a:gd name="T7" fmla="*/ 266094 h 266094"/>
                <a:gd name="T8" fmla="*/ 0 w 64009"/>
                <a:gd name="T9" fmla="*/ 266094 h 266094"/>
                <a:gd name="T10" fmla="*/ 0 w 64009"/>
                <a:gd name="T11" fmla="*/ 113694 h 266094"/>
                <a:gd name="T12" fmla="*/ 1 w 64009"/>
                <a:gd name="T13" fmla="*/ 113694 h 266094"/>
                <a:gd name="T14" fmla="*/ 1 w 64009"/>
                <a:gd name="T15" fmla="*/ 82284 h 266094"/>
                <a:gd name="T16" fmla="*/ 28685 w 64009"/>
                <a:gd name="T17" fmla="*/ 0 h 266094"/>
                <a:gd name="T18" fmla="*/ 35325 w 64009"/>
                <a:gd name="T19" fmla="*/ 0 h 266094"/>
                <a:gd name="T20" fmla="*/ 64009 w 64009"/>
                <a:gd name="T21" fmla="*/ 82284 h 266094"/>
                <a:gd name="T22" fmla="*/ 0 w 64009"/>
                <a:gd name="T23" fmla="*/ 0 h 266094"/>
                <a:gd name="T24" fmla="*/ 64009 w 64009"/>
                <a:gd name="T25" fmla="*/ 266094 h 2660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64009" h="266094">
                  <a:moveTo>
                    <a:pt x="64009" y="82284"/>
                  </a:moveTo>
                  <a:lnTo>
                    <a:pt x="64009" y="120601"/>
                  </a:lnTo>
                  <a:lnTo>
                    <a:pt x="64008" y="120601"/>
                  </a:lnTo>
                  <a:lnTo>
                    <a:pt x="64008" y="266094"/>
                  </a:lnTo>
                  <a:lnTo>
                    <a:pt x="0" y="266094"/>
                  </a:lnTo>
                  <a:lnTo>
                    <a:pt x="0" y="113694"/>
                  </a:lnTo>
                  <a:lnTo>
                    <a:pt x="1" y="113694"/>
                  </a:lnTo>
                  <a:lnTo>
                    <a:pt x="1" y="82284"/>
                  </a:lnTo>
                  <a:lnTo>
                    <a:pt x="28685" y="0"/>
                  </a:lnTo>
                  <a:lnTo>
                    <a:pt x="35325" y="0"/>
                  </a:lnTo>
                  <a:lnTo>
                    <a:pt x="64009" y="82284"/>
                  </a:lnTo>
                  <a:close/>
                </a:path>
              </a:pathLst>
            </a:custGeom>
            <a:gradFill rotWithShape="1">
              <a:gsLst>
                <a:gs pos="0">
                  <a:srgbClr val="262626"/>
                </a:gs>
                <a:gs pos="35999">
                  <a:srgbClr val="7F7F7F"/>
                </a:gs>
                <a:gs pos="64999">
                  <a:srgbClr val="FFFFFF"/>
                </a:gs>
                <a:gs pos="79999">
                  <a:srgbClr val="FFFFFF"/>
                </a:gs>
                <a:gs pos="100000">
                  <a:srgbClr val="262626"/>
                </a:gs>
              </a:gsLst>
              <a:lin ang="0" scaled="1"/>
            </a:gradFill>
            <a:ln w="9525" cap="flat" cmpd="sng">
              <a:solidFill>
                <a:srgbClr val="7F7F7F"/>
              </a:solidFill>
              <a:miter lim="800000"/>
            </a:ln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19" name="Rounded Rectangle 72"/>
            <p:cNvSpPr>
              <a:spLocks noChangeArrowheads="1"/>
            </p:cNvSpPr>
            <p:nvPr/>
          </p:nvSpPr>
          <p:spPr bwMode="auto">
            <a:xfrm>
              <a:off x="860238" y="0"/>
              <a:ext cx="2313291" cy="521797"/>
            </a:xfrm>
            <a:prstGeom prst="roundRect">
              <a:avLst>
                <a:gd name="adj" fmla="val 10718"/>
              </a:avLst>
            </a:prstGeom>
            <a:solidFill>
              <a:srgbClr val="EE0F68"/>
            </a:solidFill>
            <a:ln w="12700">
              <a:solidFill>
                <a:schemeClr val="bg1"/>
              </a:solidFill>
              <a:miter lim="800000"/>
            </a:ln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80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" name="Isosceles Triangle 24"/>
            <p:cNvSpPr>
              <a:spLocks noChangeArrowheads="1"/>
            </p:cNvSpPr>
            <p:nvPr/>
          </p:nvSpPr>
          <p:spPr bwMode="auto">
            <a:xfrm rot="-5400000">
              <a:off x="259015" y="-79428"/>
              <a:ext cx="463820" cy="680652"/>
            </a:xfrm>
            <a:custGeom>
              <a:avLst/>
              <a:gdLst>
                <a:gd name="T0" fmla="*/ 365760 w 365760"/>
                <a:gd name="T1" fmla="*/ 536750 h 536750"/>
                <a:gd name="T2" fmla="*/ 0 w 365760"/>
                <a:gd name="T3" fmla="*/ 536750 h 536750"/>
                <a:gd name="T4" fmla="*/ 129028 w 365760"/>
                <a:gd name="T5" fmla="*/ 0 h 536750"/>
                <a:gd name="T6" fmla="*/ 236732 w 365760"/>
                <a:gd name="T7" fmla="*/ 0 h 536750"/>
                <a:gd name="T8" fmla="*/ 365760 w 365760"/>
                <a:gd name="T9" fmla="*/ 536750 h 536750"/>
                <a:gd name="T10" fmla="*/ 0 w 365760"/>
                <a:gd name="T11" fmla="*/ 0 h 536750"/>
                <a:gd name="T12" fmla="*/ 365760 w 365760"/>
                <a:gd name="T13" fmla="*/ 536750 h 536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65760" h="536750">
                  <a:moveTo>
                    <a:pt x="365760" y="536750"/>
                  </a:moveTo>
                  <a:lnTo>
                    <a:pt x="0" y="536750"/>
                  </a:lnTo>
                  <a:lnTo>
                    <a:pt x="129028" y="0"/>
                  </a:lnTo>
                  <a:lnTo>
                    <a:pt x="236732" y="0"/>
                  </a:lnTo>
                  <a:lnTo>
                    <a:pt x="365760" y="536750"/>
                  </a:lnTo>
                  <a:close/>
                </a:path>
              </a:pathLst>
            </a:custGeom>
            <a:gradFill rotWithShape="1">
              <a:gsLst>
                <a:gs pos="0">
                  <a:srgbClr val="7F7F7F"/>
                </a:gs>
                <a:gs pos="50000">
                  <a:srgbClr val="D8D8D8"/>
                </a:gs>
                <a:gs pos="100000">
                  <a:srgbClr val="7F7F7F"/>
                </a:gs>
              </a:gsLst>
              <a:lin ang="0" scaled="1"/>
            </a:gradFill>
            <a:ln w="3175" cap="flat" cmpd="sng">
              <a:solidFill>
                <a:srgbClr val="7F7F7F"/>
              </a:solidFill>
              <a:miter lim="800000"/>
            </a:ln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21" name="Freeform 74"/>
            <p:cNvSpPr>
              <a:spLocks noChangeAspect="1" noChangeArrowheads="1"/>
            </p:cNvSpPr>
            <p:nvPr/>
          </p:nvSpPr>
          <p:spPr bwMode="auto">
            <a:xfrm>
              <a:off x="3165774" y="0"/>
              <a:ext cx="3363053" cy="521797"/>
            </a:xfrm>
            <a:custGeom>
              <a:avLst/>
              <a:gdLst>
                <a:gd name="T0" fmla="*/ 3342334 w 3084"/>
                <a:gd name="T1" fmla="*/ 74542 h 476"/>
                <a:gd name="T2" fmla="*/ 3341243 w 3084"/>
                <a:gd name="T3" fmla="*/ 453832 h 476"/>
                <a:gd name="T4" fmla="*/ 3043541 w 3084"/>
                <a:gd name="T5" fmla="*/ 502065 h 476"/>
                <a:gd name="T6" fmla="*/ 226821 w 3084"/>
                <a:gd name="T7" fmla="*/ 499873 h 476"/>
                <a:gd name="T8" fmla="*/ 0 w 3084"/>
                <a:gd name="T9" fmla="*/ 521797 h 476"/>
                <a:gd name="T10" fmla="*/ 0 w 3084"/>
                <a:gd name="T11" fmla="*/ 0 h 476"/>
                <a:gd name="T12" fmla="*/ 238816 w 3084"/>
                <a:gd name="T13" fmla="*/ 30694 h 476"/>
                <a:gd name="T14" fmla="*/ 3038089 w 3084"/>
                <a:gd name="T15" fmla="*/ 47137 h 476"/>
                <a:gd name="T16" fmla="*/ 3342334 w 3084"/>
                <a:gd name="T17" fmla="*/ 74542 h 47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084"/>
                <a:gd name="T28" fmla="*/ 0 h 476"/>
                <a:gd name="T29" fmla="*/ 3084 w 3084"/>
                <a:gd name="T30" fmla="*/ 476 h 47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084" h="476">
                  <a:moveTo>
                    <a:pt x="3065" y="68"/>
                  </a:moveTo>
                  <a:cubicBezTo>
                    <a:pt x="3084" y="85"/>
                    <a:pt x="3079" y="397"/>
                    <a:pt x="3064" y="414"/>
                  </a:cubicBezTo>
                  <a:cubicBezTo>
                    <a:pt x="3049" y="431"/>
                    <a:pt x="2891" y="455"/>
                    <a:pt x="2791" y="458"/>
                  </a:cubicBezTo>
                  <a:cubicBezTo>
                    <a:pt x="208" y="456"/>
                    <a:pt x="208" y="456"/>
                    <a:pt x="208" y="456"/>
                  </a:cubicBezTo>
                  <a:cubicBezTo>
                    <a:pt x="105" y="449"/>
                    <a:pt x="44" y="462"/>
                    <a:pt x="0" y="47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9" y="21"/>
                    <a:pt x="126" y="25"/>
                    <a:pt x="219" y="28"/>
                  </a:cubicBezTo>
                  <a:cubicBezTo>
                    <a:pt x="2786" y="43"/>
                    <a:pt x="2786" y="43"/>
                    <a:pt x="2786" y="43"/>
                  </a:cubicBezTo>
                  <a:cubicBezTo>
                    <a:pt x="2890" y="40"/>
                    <a:pt x="3045" y="51"/>
                    <a:pt x="3065" y="68"/>
                  </a:cubicBezTo>
                  <a:close/>
                </a:path>
              </a:pathLst>
            </a:custGeom>
            <a:solidFill>
              <a:srgbClr val="EE0F68"/>
            </a:solidFill>
            <a:ln w="12700" cap="flat" cmpd="sng">
              <a:solidFill>
                <a:srgbClr val="EE0F68"/>
              </a:solidFill>
              <a:miter lim="800000"/>
            </a:ln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22" name="Rectangle 75"/>
            <p:cNvSpPr>
              <a:spLocks noChangeArrowheads="1"/>
            </p:cNvSpPr>
            <p:nvPr/>
          </p:nvSpPr>
          <p:spPr bwMode="auto">
            <a:xfrm>
              <a:off x="3109412" y="0"/>
              <a:ext cx="57977" cy="521797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80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3" name="Rounded Rectangle 76"/>
            <p:cNvSpPr>
              <a:spLocks noChangeArrowheads="1"/>
            </p:cNvSpPr>
            <p:nvPr/>
          </p:nvSpPr>
          <p:spPr bwMode="auto">
            <a:xfrm>
              <a:off x="827859" y="5797"/>
              <a:ext cx="57977" cy="510202"/>
            </a:xfrm>
            <a:prstGeom prst="roundRect">
              <a:avLst>
                <a:gd name="adj" fmla="val 36856"/>
              </a:avLst>
            </a:prstGeom>
            <a:solidFill>
              <a:srgbClr val="D8D8D8"/>
            </a:solidFill>
            <a:ln w="6350">
              <a:solidFill>
                <a:srgbClr val="7F7F7F"/>
              </a:solidFill>
              <a:miter lim="800000"/>
            </a:ln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80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4" name="Rounded Rectangle 77"/>
            <p:cNvSpPr>
              <a:spLocks noChangeArrowheads="1"/>
            </p:cNvSpPr>
            <p:nvPr/>
          </p:nvSpPr>
          <p:spPr bwMode="auto">
            <a:xfrm>
              <a:off x="6160841" y="28575"/>
              <a:ext cx="164592" cy="502920"/>
            </a:xfrm>
            <a:prstGeom prst="roundRect">
              <a:avLst>
                <a:gd name="adj" fmla="val 19810"/>
              </a:avLst>
            </a:prstGeom>
            <a:solidFill>
              <a:srgbClr val="D8D8D8"/>
            </a:solidFill>
            <a:ln w="6350">
              <a:solidFill>
                <a:srgbClr val="7F7F7F"/>
              </a:solidFill>
              <a:miter lim="800000"/>
            </a:ln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80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5" name="Rounded Rectangle 78"/>
            <p:cNvSpPr>
              <a:spLocks noChangeArrowheads="1"/>
            </p:cNvSpPr>
            <p:nvPr/>
          </p:nvSpPr>
          <p:spPr bwMode="auto">
            <a:xfrm>
              <a:off x="4614635" y="201462"/>
              <a:ext cx="1816646" cy="164592"/>
            </a:xfrm>
            <a:prstGeom prst="roundRect">
              <a:avLst>
                <a:gd name="adj" fmla="val 50000"/>
              </a:avLst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80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grpSp>
          <p:nvGrpSpPr>
            <p:cNvPr id="26" name="Group 79"/>
            <p:cNvGrpSpPr/>
            <p:nvPr/>
          </p:nvGrpSpPr>
          <p:grpSpPr bwMode="auto">
            <a:xfrm>
              <a:off x="4767243" y="256179"/>
              <a:ext cx="1511430" cy="55158"/>
              <a:chOff x="0" y="0"/>
              <a:chExt cx="1706048" cy="55158"/>
            </a:xfrm>
          </p:grpSpPr>
          <p:sp>
            <p:nvSpPr>
              <p:cNvPr id="27" name="Straight Connector 80"/>
              <p:cNvSpPr>
                <a:spLocks noChangeShapeType="1"/>
              </p:cNvSpPr>
              <p:nvPr/>
            </p:nvSpPr>
            <p:spPr bwMode="auto">
              <a:xfrm>
                <a:off x="0" y="55158"/>
                <a:ext cx="1706048" cy="1"/>
              </a:xfrm>
              <a:prstGeom prst="line">
                <a:avLst/>
              </a:prstGeom>
              <a:noFill/>
              <a:ln w="19050" cap="rnd">
                <a:solidFill>
                  <a:srgbClr val="7F7F7F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800"/>
              </a:p>
            </p:txBody>
          </p:sp>
          <p:sp>
            <p:nvSpPr>
              <p:cNvPr id="28" name="Straight Connector 81"/>
              <p:cNvSpPr>
                <a:spLocks noChangeShapeType="1"/>
              </p:cNvSpPr>
              <p:nvPr/>
            </p:nvSpPr>
            <p:spPr bwMode="auto">
              <a:xfrm>
                <a:off x="0" y="0"/>
                <a:ext cx="1706048" cy="1"/>
              </a:xfrm>
              <a:prstGeom prst="line">
                <a:avLst/>
              </a:prstGeom>
              <a:noFill/>
              <a:ln w="19050" cap="rnd">
                <a:solidFill>
                  <a:srgbClr val="7F7F7F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800"/>
              </a:p>
            </p:txBody>
          </p:sp>
        </p:grpSp>
      </p:grp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FB934-B0E9-4472-BE43-578B5E834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FA12-C9DE-4167-847D-2C955D0C242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335"/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455"/>
              </a:spcAft>
              <a:defRPr sz="2935">
                <a:solidFill>
                  <a:schemeClr val="accent1"/>
                </a:solidFill>
              </a:defRPr>
            </a:lvl2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5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6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FB934-B0E9-4472-BE43-578B5E834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FA12-C9DE-4167-847D-2C955D0C242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240000">
            <a:off x="3297600" y="3964800"/>
            <a:ext cx="5568000" cy="624000"/>
          </a:xfrm>
        </p:spPr>
        <p:txBody>
          <a:bodyPr anchor="ctr" anchorCtr="0">
            <a:normAutofit/>
          </a:bodyPr>
          <a:lstStyle>
            <a:lvl1pPr>
              <a:defRPr sz="32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7" name="任意多边形 27"/>
          <p:cNvSpPr/>
          <p:nvPr userDrawn="1"/>
        </p:nvSpPr>
        <p:spPr bwMode="auto">
          <a:xfrm>
            <a:off x="2871409" y="2401991"/>
            <a:ext cx="6007328" cy="1574067"/>
          </a:xfrm>
          <a:custGeom>
            <a:avLst/>
            <a:gdLst>
              <a:gd name="T0" fmla="*/ 4953742 w 6634280"/>
              <a:gd name="T1" fmla="*/ 1153310 h 1738203"/>
              <a:gd name="T2" fmla="*/ 4876855 w 6634280"/>
              <a:gd name="T3" fmla="*/ 1156056 h 1738203"/>
              <a:gd name="T4" fmla="*/ 5091041 w 6634280"/>
              <a:gd name="T5" fmla="*/ 1106629 h 1738203"/>
              <a:gd name="T6" fmla="*/ 5222848 w 6634280"/>
              <a:gd name="T7" fmla="*/ 1059947 h 1738203"/>
              <a:gd name="T8" fmla="*/ 5145960 w 6634280"/>
              <a:gd name="T9" fmla="*/ 1040725 h 1738203"/>
              <a:gd name="T10" fmla="*/ 486038 w 6634280"/>
              <a:gd name="T11" fmla="*/ 1026996 h 1738203"/>
              <a:gd name="T12" fmla="*/ 5173420 w 6634280"/>
              <a:gd name="T13" fmla="*/ 1024250 h 1738203"/>
              <a:gd name="T14" fmla="*/ 5091041 w 6634280"/>
              <a:gd name="T15" fmla="*/ 985806 h 1738203"/>
              <a:gd name="T16" fmla="*/ 5121247 w 6634280"/>
              <a:gd name="T17" fmla="*/ 985806 h 1738203"/>
              <a:gd name="T18" fmla="*/ 5354655 w 6634280"/>
              <a:gd name="T19" fmla="*/ 952854 h 1738203"/>
              <a:gd name="T20" fmla="*/ 6293779 w 6634280"/>
              <a:gd name="T21" fmla="*/ 1018758 h 1738203"/>
              <a:gd name="T22" fmla="*/ 5799503 w 6634280"/>
              <a:gd name="T23" fmla="*/ 1079169 h 1738203"/>
              <a:gd name="T24" fmla="*/ 5118501 w 6634280"/>
              <a:gd name="T25" fmla="*/ 917156 h 1738203"/>
              <a:gd name="T26" fmla="*/ 1556969 w 6634280"/>
              <a:gd name="T27" fmla="*/ 897934 h 1738203"/>
              <a:gd name="T28" fmla="*/ 958346 w 6634280"/>
              <a:gd name="T29" fmla="*/ 895188 h 1738203"/>
              <a:gd name="T30" fmla="*/ 895189 w 6634280"/>
              <a:gd name="T31" fmla="*/ 851253 h 1738203"/>
              <a:gd name="T32" fmla="*/ 219678 w 6634280"/>
              <a:gd name="T33" fmla="*/ 845761 h 1738203"/>
              <a:gd name="T34" fmla="*/ 991298 w 6634280"/>
              <a:gd name="T35" fmla="*/ 823793 h 1738203"/>
              <a:gd name="T36" fmla="*/ 5393098 w 6634280"/>
              <a:gd name="T37" fmla="*/ 807317 h 1738203"/>
              <a:gd name="T38" fmla="*/ 1510287 w 6634280"/>
              <a:gd name="T39" fmla="*/ 785349 h 1738203"/>
              <a:gd name="T40" fmla="*/ 5118501 w 6634280"/>
              <a:gd name="T41" fmla="*/ 823793 h 1738203"/>
              <a:gd name="T42" fmla="*/ 1485574 w 6634280"/>
              <a:gd name="T43" fmla="*/ 744160 h 1738203"/>
              <a:gd name="T44" fmla="*/ 488784 w 6634280"/>
              <a:gd name="T45" fmla="*/ 724938 h 1738203"/>
              <a:gd name="T46" fmla="*/ 571163 w 6634280"/>
              <a:gd name="T47" fmla="*/ 744160 h 1738203"/>
              <a:gd name="T48" fmla="*/ 790841 w 6634280"/>
              <a:gd name="T49" fmla="*/ 694732 h 1738203"/>
              <a:gd name="T50" fmla="*/ 5113009 w 6634280"/>
              <a:gd name="T51" fmla="*/ 705716 h 1738203"/>
              <a:gd name="T52" fmla="*/ 6032911 w 6634280"/>
              <a:gd name="T53" fmla="*/ 711208 h 1738203"/>
              <a:gd name="T54" fmla="*/ 5755567 w 6634280"/>
              <a:gd name="T55" fmla="*/ 659034 h 1738203"/>
              <a:gd name="T56" fmla="*/ 5085549 w 6634280"/>
              <a:gd name="T57" fmla="*/ 628829 h 1738203"/>
              <a:gd name="T58" fmla="*/ 1208230 w 6634280"/>
              <a:gd name="T59" fmla="*/ 620591 h 1738203"/>
              <a:gd name="T60" fmla="*/ 6403618 w 6634280"/>
              <a:gd name="T61" fmla="*/ 598623 h 1738203"/>
              <a:gd name="T62" fmla="*/ 1444383 w 6634280"/>
              <a:gd name="T63" fmla="*/ 620591 h 1738203"/>
              <a:gd name="T64" fmla="*/ 1026995 w 6634280"/>
              <a:gd name="T65" fmla="*/ 579401 h 1738203"/>
              <a:gd name="T66" fmla="*/ 5132230 w 6634280"/>
              <a:gd name="T67" fmla="*/ 587639 h 1738203"/>
              <a:gd name="T68" fmla="*/ 5629252 w 6634280"/>
              <a:gd name="T69" fmla="*/ 551941 h 1738203"/>
              <a:gd name="T70" fmla="*/ 5667696 w 6634280"/>
              <a:gd name="T71" fmla="*/ 521735 h 1738203"/>
              <a:gd name="T72" fmla="*/ 5835201 w 6634280"/>
              <a:gd name="T73" fmla="*/ 497022 h 1738203"/>
              <a:gd name="T74" fmla="*/ 1386718 w 6634280"/>
              <a:gd name="T75" fmla="*/ 475054 h 1738203"/>
              <a:gd name="T76" fmla="*/ 1301593 w 6634280"/>
              <a:gd name="T77" fmla="*/ 444848 h 1738203"/>
              <a:gd name="T78" fmla="*/ 1496557 w 6634280"/>
              <a:gd name="T79" fmla="*/ 425626 h 1738203"/>
              <a:gd name="T80" fmla="*/ 1447130 w 6634280"/>
              <a:gd name="T81" fmla="*/ 411896 h 1738203"/>
              <a:gd name="T82" fmla="*/ 1543239 w 6634280"/>
              <a:gd name="T83" fmla="*/ 453086 h 1738203"/>
              <a:gd name="T84" fmla="*/ 1513033 w 6634280"/>
              <a:gd name="T85" fmla="*/ 387183 h 1738203"/>
              <a:gd name="T86" fmla="*/ 746906 w 6634280"/>
              <a:gd name="T87" fmla="*/ 450340 h 1738203"/>
              <a:gd name="T88" fmla="*/ 6549155 w 6634280"/>
              <a:gd name="T89" fmla="*/ 381691 h 1738203"/>
              <a:gd name="T90" fmla="*/ 6049387 w 6634280"/>
              <a:gd name="T91" fmla="*/ 1095645 h 1738203"/>
              <a:gd name="T92" fmla="*/ 5362893 w 6634280"/>
              <a:gd name="T93" fmla="*/ 1116697 h 1738203"/>
              <a:gd name="T94" fmla="*/ 5220102 w 6634280"/>
              <a:gd name="T95" fmla="*/ 1142327 h 1738203"/>
              <a:gd name="T96" fmla="*/ 3803178 w 6634280"/>
              <a:gd name="T97" fmla="*/ 1622872 h 1738203"/>
              <a:gd name="T98" fmla="*/ 2501585 w 6634280"/>
              <a:gd name="T99" fmla="*/ 1430654 h 1738203"/>
              <a:gd name="T100" fmla="*/ 4717588 w 6634280"/>
              <a:gd name="T101" fmla="*/ 1156056 h 1738203"/>
              <a:gd name="T102" fmla="*/ 5181658 w 6634280"/>
              <a:gd name="T103" fmla="*/ 516243 h 1738203"/>
              <a:gd name="T104" fmla="*/ 1235691 w 6634280"/>
              <a:gd name="T105" fmla="*/ 354231 h 1738203"/>
              <a:gd name="T106" fmla="*/ 1134089 w 6634280"/>
              <a:gd name="T107" fmla="*/ 329517 h 1738203"/>
              <a:gd name="T108" fmla="*/ 1565206 w 6634280"/>
              <a:gd name="T109" fmla="*/ 313041 h 1738203"/>
              <a:gd name="T110" fmla="*/ 2202274 w 6634280"/>
              <a:gd name="T111" fmla="*/ 241646 h 1738203"/>
              <a:gd name="T112" fmla="*/ 1905708 w 6634280"/>
              <a:gd name="T113" fmla="*/ 318534 h 1738203"/>
              <a:gd name="T114" fmla="*/ 1570699 w 6634280"/>
              <a:gd name="T115" fmla="*/ 573909 h 1738203"/>
              <a:gd name="T116" fmla="*/ 420134 w 6634280"/>
              <a:gd name="T117" fmla="*/ 1032488 h 1738203"/>
              <a:gd name="T118" fmla="*/ 170251 w 6634280"/>
              <a:gd name="T119" fmla="*/ 480546 h 1738203"/>
              <a:gd name="T120" fmla="*/ 1499304 w 6634280"/>
              <a:gd name="T121" fmla="*/ 324025 h 1738203"/>
              <a:gd name="T122" fmla="*/ 3358329 w 6634280"/>
              <a:gd name="T123" fmla="*/ 118077 h 1738203"/>
              <a:gd name="T124" fmla="*/ 4094251 w 6634280"/>
              <a:gd name="T125" fmla="*/ 27460 h 1738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634280" h="1738203">
                <a:moveTo>
                  <a:pt x="3326681" y="1342526"/>
                </a:moveTo>
                <a:lnTo>
                  <a:pt x="3324688" y="1342739"/>
                </a:lnTo>
                <a:lnTo>
                  <a:pt x="3327475" y="1344906"/>
                </a:lnTo>
                <a:lnTo>
                  <a:pt x="3326681" y="1342526"/>
                </a:lnTo>
                <a:close/>
                <a:moveTo>
                  <a:pt x="3526967" y="1321134"/>
                </a:moveTo>
                <a:lnTo>
                  <a:pt x="3519137" y="1321970"/>
                </a:lnTo>
                <a:lnTo>
                  <a:pt x="3523747" y="1325428"/>
                </a:lnTo>
                <a:lnTo>
                  <a:pt x="3523088" y="1326307"/>
                </a:lnTo>
                <a:lnTo>
                  <a:pt x="3517596" y="1340036"/>
                </a:lnTo>
                <a:lnTo>
                  <a:pt x="3536818" y="1337290"/>
                </a:lnTo>
                <a:lnTo>
                  <a:pt x="3529679" y="1330151"/>
                </a:lnTo>
                <a:lnTo>
                  <a:pt x="3528580" y="1331799"/>
                </a:lnTo>
                <a:lnTo>
                  <a:pt x="3529129" y="1329602"/>
                </a:lnTo>
                <a:lnTo>
                  <a:pt x="3528580" y="1329053"/>
                </a:lnTo>
                <a:lnTo>
                  <a:pt x="3523747" y="1325428"/>
                </a:lnTo>
                <a:lnTo>
                  <a:pt x="3526967" y="1321134"/>
                </a:lnTo>
                <a:close/>
                <a:moveTo>
                  <a:pt x="3599976" y="1298847"/>
                </a:moveTo>
                <a:lnTo>
                  <a:pt x="3575262" y="1301593"/>
                </a:lnTo>
                <a:lnTo>
                  <a:pt x="3574250" y="1301882"/>
                </a:lnTo>
                <a:lnTo>
                  <a:pt x="3577576" y="1302436"/>
                </a:lnTo>
                <a:lnTo>
                  <a:pt x="3603861" y="1299304"/>
                </a:lnTo>
                <a:lnTo>
                  <a:pt x="3599976" y="1298847"/>
                </a:lnTo>
                <a:close/>
                <a:moveTo>
                  <a:pt x="3767126" y="1295483"/>
                </a:moveTo>
                <a:lnTo>
                  <a:pt x="3755086" y="1296769"/>
                </a:lnTo>
                <a:lnTo>
                  <a:pt x="3764735" y="1301593"/>
                </a:lnTo>
                <a:lnTo>
                  <a:pt x="3765911" y="1302769"/>
                </a:lnTo>
                <a:lnTo>
                  <a:pt x="3767126" y="1295483"/>
                </a:lnTo>
                <a:close/>
                <a:moveTo>
                  <a:pt x="5384650" y="1258502"/>
                </a:moveTo>
                <a:lnTo>
                  <a:pt x="5387607" y="1265895"/>
                </a:lnTo>
                <a:lnTo>
                  <a:pt x="5393099" y="1268641"/>
                </a:lnTo>
                <a:lnTo>
                  <a:pt x="5398590" y="1271387"/>
                </a:lnTo>
                <a:lnTo>
                  <a:pt x="5404082" y="1274132"/>
                </a:lnTo>
                <a:lnTo>
                  <a:pt x="5409574" y="1279624"/>
                </a:lnTo>
                <a:lnTo>
                  <a:pt x="5412320" y="1287862"/>
                </a:lnTo>
                <a:lnTo>
                  <a:pt x="5412320" y="1296100"/>
                </a:lnTo>
                <a:lnTo>
                  <a:pt x="5409574" y="1298846"/>
                </a:lnTo>
                <a:lnTo>
                  <a:pt x="5404082" y="1307084"/>
                </a:lnTo>
                <a:lnTo>
                  <a:pt x="5401336" y="1309830"/>
                </a:lnTo>
                <a:lnTo>
                  <a:pt x="5395844" y="1309830"/>
                </a:lnTo>
                <a:lnTo>
                  <a:pt x="5393099" y="1309830"/>
                </a:lnTo>
                <a:lnTo>
                  <a:pt x="5382115" y="1307084"/>
                </a:lnTo>
                <a:lnTo>
                  <a:pt x="5373877" y="1298846"/>
                </a:lnTo>
                <a:lnTo>
                  <a:pt x="5373877" y="1287862"/>
                </a:lnTo>
                <a:lnTo>
                  <a:pt x="5376623" y="1282370"/>
                </a:lnTo>
                <a:lnTo>
                  <a:pt x="5379369" y="1276878"/>
                </a:lnTo>
                <a:lnTo>
                  <a:pt x="5382115" y="1268641"/>
                </a:lnTo>
                <a:lnTo>
                  <a:pt x="5384650" y="1258502"/>
                </a:lnTo>
                <a:close/>
                <a:moveTo>
                  <a:pt x="5382548" y="1232220"/>
                </a:moveTo>
                <a:lnTo>
                  <a:pt x="5384861" y="1257657"/>
                </a:lnTo>
                <a:lnTo>
                  <a:pt x="5384650" y="1258502"/>
                </a:lnTo>
                <a:lnTo>
                  <a:pt x="5382115" y="1252165"/>
                </a:lnTo>
                <a:lnTo>
                  <a:pt x="5382115" y="1235689"/>
                </a:lnTo>
                <a:lnTo>
                  <a:pt x="5382548" y="1232220"/>
                </a:lnTo>
                <a:close/>
                <a:moveTo>
                  <a:pt x="4338643" y="1216468"/>
                </a:moveTo>
                <a:lnTo>
                  <a:pt x="4338643" y="1219214"/>
                </a:lnTo>
                <a:lnTo>
                  <a:pt x="4338643" y="1221960"/>
                </a:lnTo>
                <a:lnTo>
                  <a:pt x="4344135" y="1219214"/>
                </a:lnTo>
                <a:lnTo>
                  <a:pt x="4344135" y="1216468"/>
                </a:lnTo>
                <a:lnTo>
                  <a:pt x="4338643" y="1216468"/>
                </a:lnTo>
                <a:close/>
                <a:moveTo>
                  <a:pt x="4300199" y="1213722"/>
                </a:moveTo>
                <a:lnTo>
                  <a:pt x="4298827" y="1215095"/>
                </a:lnTo>
                <a:lnTo>
                  <a:pt x="4300199" y="1216467"/>
                </a:lnTo>
                <a:lnTo>
                  <a:pt x="4297453" y="1219213"/>
                </a:lnTo>
                <a:lnTo>
                  <a:pt x="4297449" y="1219214"/>
                </a:lnTo>
                <a:lnTo>
                  <a:pt x="4300199" y="1219214"/>
                </a:lnTo>
                <a:lnTo>
                  <a:pt x="4305691" y="1221960"/>
                </a:lnTo>
                <a:lnTo>
                  <a:pt x="4308437" y="1224706"/>
                </a:lnTo>
                <a:lnTo>
                  <a:pt x="4311183" y="1221960"/>
                </a:lnTo>
                <a:lnTo>
                  <a:pt x="4308437" y="1221960"/>
                </a:lnTo>
                <a:lnTo>
                  <a:pt x="4308437" y="1219214"/>
                </a:lnTo>
                <a:lnTo>
                  <a:pt x="4308437" y="1216468"/>
                </a:lnTo>
                <a:lnTo>
                  <a:pt x="4302945" y="1216468"/>
                </a:lnTo>
                <a:lnTo>
                  <a:pt x="4300199" y="1213722"/>
                </a:lnTo>
                <a:close/>
                <a:moveTo>
                  <a:pt x="4492418" y="1210976"/>
                </a:moveTo>
                <a:lnTo>
                  <a:pt x="4492418" y="1213722"/>
                </a:lnTo>
                <a:lnTo>
                  <a:pt x="4497910" y="1213722"/>
                </a:lnTo>
                <a:lnTo>
                  <a:pt x="4497910" y="1210976"/>
                </a:lnTo>
                <a:lnTo>
                  <a:pt x="4492418" y="1210976"/>
                </a:lnTo>
                <a:close/>
                <a:moveTo>
                  <a:pt x="4434752" y="1199992"/>
                </a:moveTo>
                <a:lnTo>
                  <a:pt x="4429260" y="1202738"/>
                </a:lnTo>
                <a:lnTo>
                  <a:pt x="4429260" y="1208230"/>
                </a:lnTo>
                <a:lnTo>
                  <a:pt x="4434752" y="1208230"/>
                </a:lnTo>
                <a:lnTo>
                  <a:pt x="4434752" y="1199992"/>
                </a:lnTo>
                <a:close/>
                <a:moveTo>
                  <a:pt x="4404547" y="1194500"/>
                </a:moveTo>
                <a:lnTo>
                  <a:pt x="4401801" y="1197246"/>
                </a:lnTo>
                <a:lnTo>
                  <a:pt x="4401801" y="1199992"/>
                </a:lnTo>
                <a:lnTo>
                  <a:pt x="4404547" y="1199992"/>
                </a:lnTo>
                <a:lnTo>
                  <a:pt x="4412784" y="1199992"/>
                </a:lnTo>
                <a:lnTo>
                  <a:pt x="4412784" y="1194500"/>
                </a:lnTo>
                <a:lnTo>
                  <a:pt x="4404547" y="1194500"/>
                </a:lnTo>
                <a:close/>
                <a:moveTo>
                  <a:pt x="6049387" y="1158802"/>
                </a:moveTo>
                <a:lnTo>
                  <a:pt x="6054021" y="1160347"/>
                </a:lnTo>
                <a:lnTo>
                  <a:pt x="6054879" y="1161548"/>
                </a:lnTo>
                <a:lnTo>
                  <a:pt x="6049387" y="1158802"/>
                </a:lnTo>
                <a:close/>
                <a:moveTo>
                  <a:pt x="5062413" y="1157634"/>
                </a:moveTo>
                <a:lnTo>
                  <a:pt x="5057771" y="1158125"/>
                </a:lnTo>
                <a:lnTo>
                  <a:pt x="5066327" y="1161548"/>
                </a:lnTo>
                <a:lnTo>
                  <a:pt x="5062413" y="1157634"/>
                </a:lnTo>
                <a:close/>
                <a:moveTo>
                  <a:pt x="4945951" y="1148115"/>
                </a:moveTo>
                <a:lnTo>
                  <a:pt x="4904314" y="1150564"/>
                </a:lnTo>
                <a:lnTo>
                  <a:pt x="4912552" y="1156056"/>
                </a:lnTo>
                <a:lnTo>
                  <a:pt x="4923536" y="1161548"/>
                </a:lnTo>
                <a:lnTo>
                  <a:pt x="4934520" y="1161548"/>
                </a:lnTo>
                <a:lnTo>
                  <a:pt x="4945504" y="1158802"/>
                </a:lnTo>
                <a:lnTo>
                  <a:pt x="4958813" y="1155845"/>
                </a:lnTo>
                <a:lnTo>
                  <a:pt x="4953742" y="1153310"/>
                </a:lnTo>
                <a:lnTo>
                  <a:pt x="4945951" y="1148115"/>
                </a:lnTo>
                <a:close/>
                <a:moveTo>
                  <a:pt x="5014153" y="1139581"/>
                </a:moveTo>
                <a:lnTo>
                  <a:pt x="5010164" y="1140578"/>
                </a:lnTo>
                <a:lnTo>
                  <a:pt x="5019988" y="1139923"/>
                </a:lnTo>
                <a:lnTo>
                  <a:pt x="5019645" y="1139581"/>
                </a:lnTo>
                <a:lnTo>
                  <a:pt x="5014153" y="1139581"/>
                </a:lnTo>
                <a:close/>
                <a:moveTo>
                  <a:pt x="4907060" y="1136835"/>
                </a:moveTo>
                <a:lnTo>
                  <a:pt x="4909806" y="1142327"/>
                </a:lnTo>
                <a:lnTo>
                  <a:pt x="4912552" y="1142327"/>
                </a:lnTo>
                <a:lnTo>
                  <a:pt x="4915298" y="1139581"/>
                </a:lnTo>
                <a:lnTo>
                  <a:pt x="4915298" y="1136835"/>
                </a:lnTo>
                <a:lnTo>
                  <a:pt x="4907060" y="1136835"/>
                </a:lnTo>
                <a:close/>
                <a:moveTo>
                  <a:pt x="5176166" y="1131343"/>
                </a:moveTo>
                <a:lnTo>
                  <a:pt x="5176166" y="1136835"/>
                </a:lnTo>
                <a:lnTo>
                  <a:pt x="5177645" y="1139791"/>
                </a:lnTo>
                <a:lnTo>
                  <a:pt x="5178912" y="1139580"/>
                </a:lnTo>
                <a:lnTo>
                  <a:pt x="5189896" y="1136834"/>
                </a:lnTo>
                <a:lnTo>
                  <a:pt x="5189896" y="1134089"/>
                </a:lnTo>
                <a:lnTo>
                  <a:pt x="5187150" y="1134089"/>
                </a:lnTo>
                <a:lnTo>
                  <a:pt x="5181658" y="1131343"/>
                </a:lnTo>
                <a:lnTo>
                  <a:pt x="5178912" y="1131343"/>
                </a:lnTo>
                <a:lnTo>
                  <a:pt x="5176166" y="1131343"/>
                </a:lnTo>
                <a:close/>
                <a:moveTo>
                  <a:pt x="6075474" y="1129969"/>
                </a:moveTo>
                <a:lnTo>
                  <a:pt x="6076847" y="1131342"/>
                </a:lnTo>
                <a:lnTo>
                  <a:pt x="6079593" y="1136834"/>
                </a:lnTo>
                <a:lnTo>
                  <a:pt x="6079593" y="1142326"/>
                </a:lnTo>
                <a:lnTo>
                  <a:pt x="6076847" y="1134088"/>
                </a:lnTo>
                <a:lnTo>
                  <a:pt x="6075474" y="1129969"/>
                </a:lnTo>
                <a:close/>
                <a:moveTo>
                  <a:pt x="5104771" y="1128597"/>
                </a:moveTo>
                <a:lnTo>
                  <a:pt x="5104771" y="1130884"/>
                </a:lnTo>
                <a:lnTo>
                  <a:pt x="5115753" y="1129969"/>
                </a:lnTo>
                <a:lnTo>
                  <a:pt x="5113009" y="1128597"/>
                </a:lnTo>
                <a:lnTo>
                  <a:pt x="5104771" y="1128597"/>
                </a:lnTo>
                <a:close/>
                <a:moveTo>
                  <a:pt x="5093787" y="1128597"/>
                </a:moveTo>
                <a:lnTo>
                  <a:pt x="5092011" y="1132149"/>
                </a:lnTo>
                <a:lnTo>
                  <a:pt x="5096807" y="1131617"/>
                </a:lnTo>
                <a:lnTo>
                  <a:pt x="5093787" y="1128597"/>
                </a:lnTo>
                <a:close/>
                <a:moveTo>
                  <a:pt x="5140468" y="1123105"/>
                </a:moveTo>
                <a:lnTo>
                  <a:pt x="5137723" y="1128596"/>
                </a:lnTo>
                <a:lnTo>
                  <a:pt x="5145961" y="1131342"/>
                </a:lnTo>
                <a:lnTo>
                  <a:pt x="5151452" y="1136833"/>
                </a:lnTo>
                <a:lnTo>
                  <a:pt x="5151452" y="1128597"/>
                </a:lnTo>
                <a:lnTo>
                  <a:pt x="5145960" y="1125851"/>
                </a:lnTo>
                <a:lnTo>
                  <a:pt x="5140468" y="1123105"/>
                </a:lnTo>
                <a:close/>
                <a:moveTo>
                  <a:pt x="5121247" y="1123105"/>
                </a:moveTo>
                <a:lnTo>
                  <a:pt x="5121247" y="1128597"/>
                </a:lnTo>
                <a:lnTo>
                  <a:pt x="5120249" y="1129594"/>
                </a:lnTo>
                <a:lnTo>
                  <a:pt x="5128465" y="1128910"/>
                </a:lnTo>
                <a:lnTo>
                  <a:pt x="5129485" y="1125851"/>
                </a:lnTo>
                <a:lnTo>
                  <a:pt x="5126739" y="1125851"/>
                </a:lnTo>
                <a:lnTo>
                  <a:pt x="5123993" y="1125851"/>
                </a:lnTo>
                <a:lnTo>
                  <a:pt x="5121247" y="1123105"/>
                </a:lnTo>
                <a:close/>
                <a:moveTo>
                  <a:pt x="6046642" y="1120359"/>
                </a:moveTo>
                <a:lnTo>
                  <a:pt x="6047557" y="1120359"/>
                </a:lnTo>
                <a:lnTo>
                  <a:pt x="6046642" y="1123104"/>
                </a:lnTo>
                <a:lnTo>
                  <a:pt x="6043896" y="1134088"/>
                </a:lnTo>
                <a:lnTo>
                  <a:pt x="6079593" y="1142326"/>
                </a:lnTo>
                <a:lnTo>
                  <a:pt x="6076847" y="1150564"/>
                </a:lnTo>
                <a:lnTo>
                  <a:pt x="6071355" y="1156056"/>
                </a:lnTo>
                <a:lnTo>
                  <a:pt x="6065863" y="1161548"/>
                </a:lnTo>
                <a:lnTo>
                  <a:pt x="6057625" y="1161548"/>
                </a:lnTo>
                <a:lnTo>
                  <a:pt x="6054021" y="1160347"/>
                </a:lnTo>
                <a:lnTo>
                  <a:pt x="6041150" y="1142326"/>
                </a:lnTo>
                <a:lnTo>
                  <a:pt x="6043896" y="1153310"/>
                </a:lnTo>
                <a:lnTo>
                  <a:pt x="6049387" y="1158802"/>
                </a:lnTo>
                <a:lnTo>
                  <a:pt x="6041150" y="1156056"/>
                </a:lnTo>
                <a:lnTo>
                  <a:pt x="6035658" y="1147818"/>
                </a:lnTo>
                <a:lnTo>
                  <a:pt x="6032912" y="1142326"/>
                </a:lnTo>
                <a:lnTo>
                  <a:pt x="6035658" y="1134088"/>
                </a:lnTo>
                <a:lnTo>
                  <a:pt x="6041150" y="1125850"/>
                </a:lnTo>
                <a:lnTo>
                  <a:pt x="6046642" y="1120359"/>
                </a:lnTo>
                <a:close/>
                <a:moveTo>
                  <a:pt x="5318957" y="1117613"/>
                </a:moveTo>
                <a:lnTo>
                  <a:pt x="5324449" y="1117613"/>
                </a:lnTo>
                <a:lnTo>
                  <a:pt x="5329941" y="1117613"/>
                </a:lnTo>
                <a:lnTo>
                  <a:pt x="5338179" y="1120359"/>
                </a:lnTo>
                <a:lnTo>
                  <a:pt x="5354655" y="1128597"/>
                </a:lnTo>
                <a:lnTo>
                  <a:pt x="5294243" y="1134089"/>
                </a:lnTo>
                <a:lnTo>
                  <a:pt x="5318957" y="1120359"/>
                </a:lnTo>
                <a:lnTo>
                  <a:pt x="5318957" y="1117613"/>
                </a:lnTo>
                <a:close/>
                <a:moveTo>
                  <a:pt x="4901568" y="1117613"/>
                </a:moveTo>
                <a:lnTo>
                  <a:pt x="4885093" y="1120359"/>
                </a:lnTo>
                <a:lnTo>
                  <a:pt x="4868617" y="1123105"/>
                </a:lnTo>
                <a:lnTo>
                  <a:pt x="4835665" y="1136835"/>
                </a:lnTo>
                <a:lnTo>
                  <a:pt x="4805459" y="1150564"/>
                </a:lnTo>
                <a:lnTo>
                  <a:pt x="4799967" y="1147819"/>
                </a:lnTo>
                <a:lnTo>
                  <a:pt x="4794475" y="1145073"/>
                </a:lnTo>
                <a:lnTo>
                  <a:pt x="4788983" y="1145073"/>
                </a:lnTo>
                <a:lnTo>
                  <a:pt x="4780745" y="1153310"/>
                </a:lnTo>
                <a:lnTo>
                  <a:pt x="4775253" y="1158802"/>
                </a:lnTo>
                <a:lnTo>
                  <a:pt x="4775253" y="1167040"/>
                </a:lnTo>
                <a:lnTo>
                  <a:pt x="4777999" y="1172532"/>
                </a:lnTo>
                <a:lnTo>
                  <a:pt x="4783491" y="1172532"/>
                </a:lnTo>
                <a:lnTo>
                  <a:pt x="4791729" y="1175278"/>
                </a:lnTo>
                <a:lnTo>
                  <a:pt x="4805459" y="1175278"/>
                </a:lnTo>
                <a:lnTo>
                  <a:pt x="4816443" y="1175278"/>
                </a:lnTo>
                <a:lnTo>
                  <a:pt x="4810951" y="1167040"/>
                </a:lnTo>
                <a:lnTo>
                  <a:pt x="4810951" y="1161548"/>
                </a:lnTo>
                <a:lnTo>
                  <a:pt x="4810951" y="1158802"/>
                </a:lnTo>
                <a:lnTo>
                  <a:pt x="4827427" y="1156056"/>
                </a:lnTo>
                <a:lnTo>
                  <a:pt x="4841157" y="1153310"/>
                </a:lnTo>
                <a:lnTo>
                  <a:pt x="4852141" y="1150564"/>
                </a:lnTo>
                <a:lnTo>
                  <a:pt x="4863125" y="1147819"/>
                </a:lnTo>
                <a:lnTo>
                  <a:pt x="4865871" y="1147819"/>
                </a:lnTo>
                <a:lnTo>
                  <a:pt x="4865871" y="1150564"/>
                </a:lnTo>
                <a:lnTo>
                  <a:pt x="4868617" y="1150564"/>
                </a:lnTo>
                <a:lnTo>
                  <a:pt x="4876855" y="1156056"/>
                </a:lnTo>
                <a:lnTo>
                  <a:pt x="4879601" y="1156056"/>
                </a:lnTo>
                <a:lnTo>
                  <a:pt x="4885093" y="1156056"/>
                </a:lnTo>
                <a:lnTo>
                  <a:pt x="4893330" y="1147819"/>
                </a:lnTo>
                <a:lnTo>
                  <a:pt x="4904314" y="1134089"/>
                </a:lnTo>
                <a:lnTo>
                  <a:pt x="4909806" y="1128597"/>
                </a:lnTo>
                <a:lnTo>
                  <a:pt x="4918044" y="1123105"/>
                </a:lnTo>
                <a:lnTo>
                  <a:pt x="4926282" y="1123105"/>
                </a:lnTo>
                <a:lnTo>
                  <a:pt x="4918044" y="1120359"/>
                </a:lnTo>
                <a:lnTo>
                  <a:pt x="4901568" y="1117613"/>
                </a:lnTo>
                <a:close/>
                <a:moveTo>
                  <a:pt x="5011407" y="1103883"/>
                </a:moveTo>
                <a:lnTo>
                  <a:pt x="5008661" y="1106629"/>
                </a:lnTo>
                <a:lnTo>
                  <a:pt x="5011407" y="1109375"/>
                </a:lnTo>
                <a:lnTo>
                  <a:pt x="5011407" y="1112121"/>
                </a:lnTo>
                <a:lnTo>
                  <a:pt x="5014153" y="1109375"/>
                </a:lnTo>
                <a:lnTo>
                  <a:pt x="5016899" y="1109375"/>
                </a:lnTo>
                <a:lnTo>
                  <a:pt x="5016899" y="1106629"/>
                </a:lnTo>
                <a:lnTo>
                  <a:pt x="5016899" y="1103883"/>
                </a:lnTo>
                <a:lnTo>
                  <a:pt x="5011407" y="1103883"/>
                </a:lnTo>
                <a:close/>
                <a:moveTo>
                  <a:pt x="5052597" y="1095645"/>
                </a:moveTo>
                <a:lnTo>
                  <a:pt x="5049851" y="1098391"/>
                </a:lnTo>
                <a:lnTo>
                  <a:pt x="5055343" y="1101137"/>
                </a:lnTo>
                <a:lnTo>
                  <a:pt x="5060835" y="1101137"/>
                </a:lnTo>
                <a:lnTo>
                  <a:pt x="5060835" y="1098391"/>
                </a:lnTo>
                <a:lnTo>
                  <a:pt x="5063581" y="1098391"/>
                </a:lnTo>
                <a:lnTo>
                  <a:pt x="5063581" y="1095645"/>
                </a:lnTo>
                <a:lnTo>
                  <a:pt x="5058089" y="1098391"/>
                </a:lnTo>
                <a:lnTo>
                  <a:pt x="5058089" y="1095645"/>
                </a:lnTo>
                <a:lnTo>
                  <a:pt x="5052597" y="1095645"/>
                </a:lnTo>
                <a:close/>
                <a:moveTo>
                  <a:pt x="5151452" y="1094272"/>
                </a:moveTo>
                <a:lnTo>
                  <a:pt x="5151452" y="1095645"/>
                </a:lnTo>
                <a:lnTo>
                  <a:pt x="5148706" y="1095645"/>
                </a:lnTo>
                <a:lnTo>
                  <a:pt x="5151452" y="1094272"/>
                </a:lnTo>
                <a:close/>
                <a:moveTo>
                  <a:pt x="2746" y="1092899"/>
                </a:moveTo>
                <a:lnTo>
                  <a:pt x="10984" y="1092899"/>
                </a:lnTo>
                <a:lnTo>
                  <a:pt x="21968" y="1092899"/>
                </a:lnTo>
                <a:lnTo>
                  <a:pt x="0" y="1095645"/>
                </a:lnTo>
                <a:lnTo>
                  <a:pt x="2746" y="1092899"/>
                </a:lnTo>
                <a:close/>
                <a:moveTo>
                  <a:pt x="5398590" y="1092899"/>
                </a:moveTo>
                <a:lnTo>
                  <a:pt x="5398590" y="1095645"/>
                </a:lnTo>
                <a:lnTo>
                  <a:pt x="5401336" y="1095645"/>
                </a:lnTo>
                <a:lnTo>
                  <a:pt x="5398590" y="1092899"/>
                </a:lnTo>
                <a:close/>
                <a:moveTo>
                  <a:pt x="5601793" y="1090153"/>
                </a:moveTo>
                <a:lnTo>
                  <a:pt x="5640236" y="1090153"/>
                </a:lnTo>
                <a:lnTo>
                  <a:pt x="5670442" y="1095645"/>
                </a:lnTo>
                <a:lnTo>
                  <a:pt x="5535889" y="1109375"/>
                </a:lnTo>
                <a:lnTo>
                  <a:pt x="5549619" y="1101137"/>
                </a:lnTo>
                <a:lnTo>
                  <a:pt x="5566095" y="1095645"/>
                </a:lnTo>
                <a:lnTo>
                  <a:pt x="5582571" y="1092899"/>
                </a:lnTo>
                <a:lnTo>
                  <a:pt x="5601793" y="1090153"/>
                </a:lnTo>
                <a:close/>
                <a:moveTo>
                  <a:pt x="5848573" y="1088123"/>
                </a:moveTo>
                <a:lnTo>
                  <a:pt x="5846185" y="1092899"/>
                </a:lnTo>
                <a:lnTo>
                  <a:pt x="5845636" y="1093997"/>
                </a:lnTo>
                <a:lnTo>
                  <a:pt x="5840693" y="1095645"/>
                </a:lnTo>
                <a:lnTo>
                  <a:pt x="5843439" y="1098391"/>
                </a:lnTo>
                <a:lnTo>
                  <a:pt x="5845636" y="1093997"/>
                </a:lnTo>
                <a:lnTo>
                  <a:pt x="5860112" y="1089172"/>
                </a:lnTo>
                <a:lnTo>
                  <a:pt x="5848573" y="1088123"/>
                </a:lnTo>
                <a:close/>
                <a:moveTo>
                  <a:pt x="5703394" y="1084661"/>
                </a:moveTo>
                <a:lnTo>
                  <a:pt x="5711632" y="1087407"/>
                </a:lnTo>
                <a:lnTo>
                  <a:pt x="5722616" y="1090153"/>
                </a:lnTo>
                <a:lnTo>
                  <a:pt x="5689664" y="1092899"/>
                </a:lnTo>
                <a:lnTo>
                  <a:pt x="5695156" y="1087407"/>
                </a:lnTo>
                <a:lnTo>
                  <a:pt x="5703394" y="1084661"/>
                </a:lnTo>
                <a:close/>
                <a:moveTo>
                  <a:pt x="5261291" y="1081915"/>
                </a:moveTo>
                <a:lnTo>
                  <a:pt x="5264037" y="1084661"/>
                </a:lnTo>
                <a:lnTo>
                  <a:pt x="5261291" y="1087407"/>
                </a:lnTo>
                <a:lnTo>
                  <a:pt x="5261291" y="1081915"/>
                </a:lnTo>
                <a:close/>
                <a:moveTo>
                  <a:pt x="5091041" y="1079169"/>
                </a:moveTo>
                <a:lnTo>
                  <a:pt x="5091041" y="1084661"/>
                </a:lnTo>
                <a:lnTo>
                  <a:pt x="5096533" y="1084661"/>
                </a:lnTo>
                <a:lnTo>
                  <a:pt x="5096533" y="1079169"/>
                </a:lnTo>
                <a:lnTo>
                  <a:pt x="5093787" y="1079169"/>
                </a:lnTo>
                <a:lnTo>
                  <a:pt x="5091041" y="1079169"/>
                </a:lnTo>
                <a:close/>
                <a:moveTo>
                  <a:pt x="5132230" y="1068185"/>
                </a:moveTo>
                <a:lnTo>
                  <a:pt x="5129485" y="1070931"/>
                </a:lnTo>
                <a:lnTo>
                  <a:pt x="5129485" y="1073677"/>
                </a:lnTo>
                <a:lnTo>
                  <a:pt x="5126739" y="1079169"/>
                </a:lnTo>
                <a:lnTo>
                  <a:pt x="5126739" y="1076423"/>
                </a:lnTo>
                <a:lnTo>
                  <a:pt x="5121247" y="1076423"/>
                </a:lnTo>
                <a:lnTo>
                  <a:pt x="5121247" y="1081915"/>
                </a:lnTo>
                <a:lnTo>
                  <a:pt x="5118501" y="1081915"/>
                </a:lnTo>
                <a:lnTo>
                  <a:pt x="5115755" y="1084661"/>
                </a:lnTo>
                <a:lnTo>
                  <a:pt x="5113009" y="1084661"/>
                </a:lnTo>
                <a:lnTo>
                  <a:pt x="5113009" y="1087407"/>
                </a:lnTo>
                <a:lnTo>
                  <a:pt x="5115755" y="1090153"/>
                </a:lnTo>
                <a:lnTo>
                  <a:pt x="5118501" y="1095645"/>
                </a:lnTo>
                <a:lnTo>
                  <a:pt x="5110263" y="1092899"/>
                </a:lnTo>
                <a:lnTo>
                  <a:pt x="5104771" y="1090153"/>
                </a:lnTo>
                <a:lnTo>
                  <a:pt x="5102025" y="1092899"/>
                </a:lnTo>
                <a:lnTo>
                  <a:pt x="5102025" y="1103883"/>
                </a:lnTo>
                <a:lnTo>
                  <a:pt x="5102025" y="1112121"/>
                </a:lnTo>
                <a:lnTo>
                  <a:pt x="5099279" y="1112121"/>
                </a:lnTo>
                <a:lnTo>
                  <a:pt x="5099279" y="1114867"/>
                </a:lnTo>
                <a:lnTo>
                  <a:pt x="5096533" y="1112121"/>
                </a:lnTo>
                <a:lnTo>
                  <a:pt x="5096533" y="1103883"/>
                </a:lnTo>
                <a:lnTo>
                  <a:pt x="5099279" y="1095645"/>
                </a:lnTo>
                <a:lnTo>
                  <a:pt x="5088295" y="1095645"/>
                </a:lnTo>
                <a:lnTo>
                  <a:pt x="5080057" y="1095645"/>
                </a:lnTo>
                <a:lnTo>
                  <a:pt x="5071819" y="1101137"/>
                </a:lnTo>
                <a:lnTo>
                  <a:pt x="5063581" y="1103883"/>
                </a:lnTo>
                <a:lnTo>
                  <a:pt x="5069073" y="1109375"/>
                </a:lnTo>
                <a:lnTo>
                  <a:pt x="5074565" y="1114867"/>
                </a:lnTo>
                <a:lnTo>
                  <a:pt x="5074565" y="1112121"/>
                </a:lnTo>
                <a:lnTo>
                  <a:pt x="5074565" y="1109375"/>
                </a:lnTo>
                <a:lnTo>
                  <a:pt x="5082803" y="1106629"/>
                </a:lnTo>
                <a:lnTo>
                  <a:pt x="5091041" y="1106629"/>
                </a:lnTo>
                <a:lnTo>
                  <a:pt x="5093787" y="1109375"/>
                </a:lnTo>
                <a:lnTo>
                  <a:pt x="5093787" y="1112121"/>
                </a:lnTo>
                <a:lnTo>
                  <a:pt x="5088295" y="1112121"/>
                </a:lnTo>
                <a:lnTo>
                  <a:pt x="5082803" y="1114867"/>
                </a:lnTo>
                <a:lnTo>
                  <a:pt x="5082803" y="1117613"/>
                </a:lnTo>
                <a:lnTo>
                  <a:pt x="5049851" y="1112121"/>
                </a:lnTo>
                <a:lnTo>
                  <a:pt x="5033375" y="1112121"/>
                </a:lnTo>
                <a:lnTo>
                  <a:pt x="5025137" y="1114867"/>
                </a:lnTo>
                <a:lnTo>
                  <a:pt x="5016899" y="1120359"/>
                </a:lnTo>
                <a:lnTo>
                  <a:pt x="5025137" y="1123105"/>
                </a:lnTo>
                <a:lnTo>
                  <a:pt x="5030629" y="1125851"/>
                </a:lnTo>
                <a:lnTo>
                  <a:pt x="5033375" y="1134089"/>
                </a:lnTo>
                <a:lnTo>
                  <a:pt x="5034748" y="1139580"/>
                </a:lnTo>
                <a:lnTo>
                  <a:pt x="5038867" y="1139580"/>
                </a:lnTo>
                <a:lnTo>
                  <a:pt x="5036121" y="1145072"/>
                </a:lnTo>
                <a:lnTo>
                  <a:pt x="5036121" y="1145073"/>
                </a:lnTo>
                <a:lnTo>
                  <a:pt x="5042006" y="1141149"/>
                </a:lnTo>
                <a:lnTo>
                  <a:pt x="5038867" y="1139580"/>
                </a:lnTo>
                <a:lnTo>
                  <a:pt x="5049851" y="1131342"/>
                </a:lnTo>
                <a:lnTo>
                  <a:pt x="5063581" y="1128596"/>
                </a:lnTo>
                <a:lnTo>
                  <a:pt x="5069073" y="1131342"/>
                </a:lnTo>
                <a:lnTo>
                  <a:pt x="5069074" y="1131342"/>
                </a:lnTo>
                <a:lnTo>
                  <a:pt x="5088295" y="1128597"/>
                </a:lnTo>
                <a:lnTo>
                  <a:pt x="5104771" y="1125851"/>
                </a:lnTo>
                <a:lnTo>
                  <a:pt x="5110263" y="1123105"/>
                </a:lnTo>
                <a:lnTo>
                  <a:pt x="5118501" y="1117613"/>
                </a:lnTo>
                <a:lnTo>
                  <a:pt x="5126739" y="1112121"/>
                </a:lnTo>
                <a:lnTo>
                  <a:pt x="5107517" y="1117613"/>
                </a:lnTo>
                <a:lnTo>
                  <a:pt x="5104771" y="1112121"/>
                </a:lnTo>
                <a:lnTo>
                  <a:pt x="5118501" y="1112121"/>
                </a:lnTo>
                <a:lnTo>
                  <a:pt x="5118501" y="1103883"/>
                </a:lnTo>
                <a:lnTo>
                  <a:pt x="5118501" y="1101137"/>
                </a:lnTo>
                <a:lnTo>
                  <a:pt x="5118501" y="1095645"/>
                </a:lnTo>
                <a:lnTo>
                  <a:pt x="5123993" y="1095645"/>
                </a:lnTo>
                <a:lnTo>
                  <a:pt x="5126739" y="1098391"/>
                </a:lnTo>
                <a:lnTo>
                  <a:pt x="5132230" y="1098391"/>
                </a:lnTo>
                <a:lnTo>
                  <a:pt x="5134976" y="1095645"/>
                </a:lnTo>
                <a:lnTo>
                  <a:pt x="5134976" y="1092899"/>
                </a:lnTo>
                <a:lnTo>
                  <a:pt x="5129485" y="1092899"/>
                </a:lnTo>
                <a:lnTo>
                  <a:pt x="5129485" y="1087407"/>
                </a:lnTo>
                <a:lnTo>
                  <a:pt x="5134976" y="1087407"/>
                </a:lnTo>
                <a:lnTo>
                  <a:pt x="5137722" y="1087407"/>
                </a:lnTo>
                <a:lnTo>
                  <a:pt x="5140468" y="1087407"/>
                </a:lnTo>
                <a:lnTo>
                  <a:pt x="5143214" y="1087407"/>
                </a:lnTo>
                <a:lnTo>
                  <a:pt x="5145960" y="1084661"/>
                </a:lnTo>
                <a:lnTo>
                  <a:pt x="5143214" y="1081915"/>
                </a:lnTo>
                <a:lnTo>
                  <a:pt x="5143214" y="1079169"/>
                </a:lnTo>
                <a:lnTo>
                  <a:pt x="5143214" y="1073677"/>
                </a:lnTo>
                <a:lnTo>
                  <a:pt x="5137722" y="1070931"/>
                </a:lnTo>
                <a:lnTo>
                  <a:pt x="5132230" y="1068185"/>
                </a:lnTo>
                <a:close/>
                <a:moveTo>
                  <a:pt x="5266783" y="1065439"/>
                </a:moveTo>
                <a:lnTo>
                  <a:pt x="5266783" y="1070931"/>
                </a:lnTo>
                <a:lnTo>
                  <a:pt x="5269529" y="1073677"/>
                </a:lnTo>
                <a:lnTo>
                  <a:pt x="5272275" y="1076423"/>
                </a:lnTo>
                <a:lnTo>
                  <a:pt x="5272275" y="1081915"/>
                </a:lnTo>
                <a:lnTo>
                  <a:pt x="5280513" y="1081915"/>
                </a:lnTo>
                <a:lnTo>
                  <a:pt x="5280513" y="1076423"/>
                </a:lnTo>
                <a:lnTo>
                  <a:pt x="5277767" y="1073677"/>
                </a:lnTo>
                <a:lnTo>
                  <a:pt x="5275021" y="1070931"/>
                </a:lnTo>
                <a:lnTo>
                  <a:pt x="5275021" y="1065439"/>
                </a:lnTo>
                <a:lnTo>
                  <a:pt x="5266783" y="1065439"/>
                </a:lnTo>
                <a:close/>
                <a:moveTo>
                  <a:pt x="5206372" y="1065439"/>
                </a:moveTo>
                <a:lnTo>
                  <a:pt x="5200880" y="1068185"/>
                </a:lnTo>
                <a:lnTo>
                  <a:pt x="5198134" y="1070931"/>
                </a:lnTo>
                <a:lnTo>
                  <a:pt x="5198134" y="1076423"/>
                </a:lnTo>
                <a:lnTo>
                  <a:pt x="5203626" y="1081915"/>
                </a:lnTo>
                <a:lnTo>
                  <a:pt x="5209118" y="1084661"/>
                </a:lnTo>
                <a:lnTo>
                  <a:pt x="5214610" y="1084661"/>
                </a:lnTo>
                <a:lnTo>
                  <a:pt x="5217356" y="1084661"/>
                </a:lnTo>
                <a:lnTo>
                  <a:pt x="5217356" y="1068185"/>
                </a:lnTo>
                <a:lnTo>
                  <a:pt x="5209118" y="1068185"/>
                </a:lnTo>
                <a:lnTo>
                  <a:pt x="5206372" y="1065439"/>
                </a:lnTo>
                <a:close/>
                <a:moveTo>
                  <a:pt x="5069073" y="1059947"/>
                </a:moveTo>
                <a:lnTo>
                  <a:pt x="5069073" y="1062693"/>
                </a:lnTo>
                <a:lnTo>
                  <a:pt x="5071819" y="1065439"/>
                </a:lnTo>
                <a:lnTo>
                  <a:pt x="5077311" y="1068185"/>
                </a:lnTo>
                <a:lnTo>
                  <a:pt x="5080057" y="1065439"/>
                </a:lnTo>
                <a:lnTo>
                  <a:pt x="5080057" y="1062693"/>
                </a:lnTo>
                <a:lnTo>
                  <a:pt x="5077311" y="1059947"/>
                </a:lnTo>
                <a:lnTo>
                  <a:pt x="5071819" y="1059947"/>
                </a:lnTo>
                <a:lnTo>
                  <a:pt x="5069073" y="1059947"/>
                </a:lnTo>
                <a:close/>
                <a:moveTo>
                  <a:pt x="5390352" y="1057201"/>
                </a:moveTo>
                <a:lnTo>
                  <a:pt x="5382114" y="1059947"/>
                </a:lnTo>
                <a:lnTo>
                  <a:pt x="5384860" y="1070931"/>
                </a:lnTo>
                <a:lnTo>
                  <a:pt x="5387606" y="1076423"/>
                </a:lnTo>
                <a:lnTo>
                  <a:pt x="5387606" y="1084661"/>
                </a:lnTo>
                <a:lnTo>
                  <a:pt x="5401336" y="1087407"/>
                </a:lnTo>
                <a:lnTo>
                  <a:pt x="5415066" y="1084661"/>
                </a:lnTo>
                <a:lnTo>
                  <a:pt x="5415066" y="1073677"/>
                </a:lnTo>
                <a:lnTo>
                  <a:pt x="5412320" y="1073677"/>
                </a:lnTo>
                <a:lnTo>
                  <a:pt x="5409574" y="1070931"/>
                </a:lnTo>
                <a:lnTo>
                  <a:pt x="5412320" y="1062693"/>
                </a:lnTo>
                <a:lnTo>
                  <a:pt x="5406828" y="1059947"/>
                </a:lnTo>
                <a:lnTo>
                  <a:pt x="5404082" y="1057201"/>
                </a:lnTo>
                <a:lnTo>
                  <a:pt x="5390352" y="1057201"/>
                </a:lnTo>
                <a:close/>
                <a:moveTo>
                  <a:pt x="5302481" y="1057201"/>
                </a:moveTo>
                <a:lnTo>
                  <a:pt x="5296989" y="1059947"/>
                </a:lnTo>
                <a:lnTo>
                  <a:pt x="5296989" y="1065439"/>
                </a:lnTo>
                <a:lnTo>
                  <a:pt x="5302481" y="1062693"/>
                </a:lnTo>
                <a:lnTo>
                  <a:pt x="5302481" y="1057201"/>
                </a:lnTo>
                <a:close/>
                <a:moveTo>
                  <a:pt x="5220102" y="1057201"/>
                </a:moveTo>
                <a:lnTo>
                  <a:pt x="5217356" y="1059947"/>
                </a:lnTo>
                <a:lnTo>
                  <a:pt x="5217356" y="1065439"/>
                </a:lnTo>
                <a:lnTo>
                  <a:pt x="5222848" y="1065439"/>
                </a:lnTo>
                <a:lnTo>
                  <a:pt x="5222848" y="1059947"/>
                </a:lnTo>
                <a:lnTo>
                  <a:pt x="5225594" y="1059947"/>
                </a:lnTo>
                <a:lnTo>
                  <a:pt x="5225594" y="1057201"/>
                </a:lnTo>
                <a:lnTo>
                  <a:pt x="5222848" y="1057201"/>
                </a:lnTo>
                <a:lnTo>
                  <a:pt x="5220102" y="1057201"/>
                </a:lnTo>
                <a:close/>
                <a:moveTo>
                  <a:pt x="6050990" y="1055027"/>
                </a:moveTo>
                <a:lnTo>
                  <a:pt x="5826635" y="1077772"/>
                </a:lnTo>
                <a:lnTo>
                  <a:pt x="5846185" y="1079169"/>
                </a:lnTo>
                <a:lnTo>
                  <a:pt x="5881883" y="1076423"/>
                </a:lnTo>
                <a:lnTo>
                  <a:pt x="5917580" y="1070931"/>
                </a:lnTo>
                <a:lnTo>
                  <a:pt x="5956024" y="1065439"/>
                </a:lnTo>
                <a:lnTo>
                  <a:pt x="5983484" y="1062693"/>
                </a:lnTo>
                <a:lnTo>
                  <a:pt x="6008198" y="1062693"/>
                </a:lnTo>
                <a:lnTo>
                  <a:pt x="6032912" y="1059947"/>
                </a:lnTo>
                <a:lnTo>
                  <a:pt x="6046642" y="1057201"/>
                </a:lnTo>
                <a:lnTo>
                  <a:pt x="6050990" y="1055027"/>
                </a:lnTo>
                <a:close/>
                <a:moveTo>
                  <a:pt x="5209118" y="1051709"/>
                </a:moveTo>
                <a:lnTo>
                  <a:pt x="5206372" y="1054455"/>
                </a:lnTo>
                <a:lnTo>
                  <a:pt x="5200880" y="1054455"/>
                </a:lnTo>
                <a:lnTo>
                  <a:pt x="5195388" y="1057201"/>
                </a:lnTo>
                <a:lnTo>
                  <a:pt x="5192642" y="1062693"/>
                </a:lnTo>
                <a:lnTo>
                  <a:pt x="5209118" y="1062693"/>
                </a:lnTo>
                <a:lnTo>
                  <a:pt x="5211864" y="1059947"/>
                </a:lnTo>
                <a:lnTo>
                  <a:pt x="5211864" y="1057201"/>
                </a:lnTo>
                <a:lnTo>
                  <a:pt x="5209118" y="1051709"/>
                </a:lnTo>
                <a:close/>
                <a:moveTo>
                  <a:pt x="5187150" y="1051709"/>
                </a:moveTo>
                <a:lnTo>
                  <a:pt x="5187150" y="1057201"/>
                </a:lnTo>
                <a:lnTo>
                  <a:pt x="5192642" y="1057201"/>
                </a:lnTo>
                <a:lnTo>
                  <a:pt x="5192642" y="1051709"/>
                </a:lnTo>
                <a:lnTo>
                  <a:pt x="5187150" y="1051709"/>
                </a:lnTo>
                <a:close/>
                <a:moveTo>
                  <a:pt x="5118501" y="1051709"/>
                </a:moveTo>
                <a:lnTo>
                  <a:pt x="5121247" y="1057201"/>
                </a:lnTo>
                <a:lnTo>
                  <a:pt x="5126739" y="1057201"/>
                </a:lnTo>
                <a:lnTo>
                  <a:pt x="5123993" y="1051709"/>
                </a:lnTo>
                <a:lnTo>
                  <a:pt x="5118501" y="1051709"/>
                </a:lnTo>
                <a:close/>
                <a:moveTo>
                  <a:pt x="5480970" y="1048963"/>
                </a:moveTo>
                <a:lnTo>
                  <a:pt x="5478224" y="1051709"/>
                </a:lnTo>
                <a:lnTo>
                  <a:pt x="5478224" y="1054455"/>
                </a:lnTo>
                <a:lnTo>
                  <a:pt x="5480970" y="1057201"/>
                </a:lnTo>
                <a:lnTo>
                  <a:pt x="5483716" y="1057201"/>
                </a:lnTo>
                <a:lnTo>
                  <a:pt x="5486462" y="1057201"/>
                </a:lnTo>
                <a:lnTo>
                  <a:pt x="5486462" y="1051709"/>
                </a:lnTo>
                <a:lnTo>
                  <a:pt x="5486462" y="1048963"/>
                </a:lnTo>
                <a:lnTo>
                  <a:pt x="5480970" y="1048963"/>
                </a:lnTo>
                <a:close/>
                <a:moveTo>
                  <a:pt x="5091041" y="1043471"/>
                </a:moveTo>
                <a:lnTo>
                  <a:pt x="5088295" y="1046217"/>
                </a:lnTo>
                <a:lnTo>
                  <a:pt x="5088295" y="1054455"/>
                </a:lnTo>
                <a:lnTo>
                  <a:pt x="5093787" y="1054455"/>
                </a:lnTo>
                <a:lnTo>
                  <a:pt x="5096533" y="1057201"/>
                </a:lnTo>
                <a:lnTo>
                  <a:pt x="5099279" y="1057201"/>
                </a:lnTo>
                <a:lnTo>
                  <a:pt x="5099279" y="1046217"/>
                </a:lnTo>
                <a:lnTo>
                  <a:pt x="5096533" y="1046217"/>
                </a:lnTo>
                <a:lnTo>
                  <a:pt x="5093787" y="1046217"/>
                </a:lnTo>
                <a:lnTo>
                  <a:pt x="5093787" y="1043471"/>
                </a:lnTo>
                <a:lnTo>
                  <a:pt x="5091041" y="1043471"/>
                </a:lnTo>
                <a:close/>
                <a:moveTo>
                  <a:pt x="5264037" y="1040725"/>
                </a:moveTo>
                <a:lnTo>
                  <a:pt x="5261291" y="1048963"/>
                </a:lnTo>
                <a:lnTo>
                  <a:pt x="5261291" y="1057201"/>
                </a:lnTo>
                <a:lnTo>
                  <a:pt x="5266783" y="1057201"/>
                </a:lnTo>
                <a:lnTo>
                  <a:pt x="5266783" y="1054455"/>
                </a:lnTo>
                <a:lnTo>
                  <a:pt x="5272275" y="1054455"/>
                </a:lnTo>
                <a:lnTo>
                  <a:pt x="5272275" y="1043471"/>
                </a:lnTo>
                <a:lnTo>
                  <a:pt x="5269529" y="1040725"/>
                </a:lnTo>
                <a:lnTo>
                  <a:pt x="5264037" y="1040725"/>
                </a:lnTo>
                <a:close/>
                <a:moveTo>
                  <a:pt x="5250308" y="1040725"/>
                </a:moveTo>
                <a:lnTo>
                  <a:pt x="5250308" y="1043471"/>
                </a:lnTo>
                <a:lnTo>
                  <a:pt x="5253053" y="1043471"/>
                </a:lnTo>
                <a:lnTo>
                  <a:pt x="5253053" y="1046217"/>
                </a:lnTo>
                <a:lnTo>
                  <a:pt x="5253053" y="1048963"/>
                </a:lnTo>
                <a:lnTo>
                  <a:pt x="5258545" y="1048963"/>
                </a:lnTo>
                <a:lnTo>
                  <a:pt x="5258545" y="1043471"/>
                </a:lnTo>
                <a:lnTo>
                  <a:pt x="5258545" y="1040725"/>
                </a:lnTo>
                <a:lnTo>
                  <a:pt x="5255799" y="1040725"/>
                </a:lnTo>
                <a:lnTo>
                  <a:pt x="5253053" y="1040725"/>
                </a:lnTo>
                <a:lnTo>
                  <a:pt x="5250308" y="1040725"/>
                </a:lnTo>
                <a:close/>
                <a:moveTo>
                  <a:pt x="5071819" y="1040725"/>
                </a:moveTo>
                <a:lnTo>
                  <a:pt x="5069073" y="1043471"/>
                </a:lnTo>
                <a:lnTo>
                  <a:pt x="5066327" y="1043471"/>
                </a:lnTo>
                <a:lnTo>
                  <a:pt x="5063581" y="1043471"/>
                </a:lnTo>
                <a:lnTo>
                  <a:pt x="5066327" y="1048963"/>
                </a:lnTo>
                <a:lnTo>
                  <a:pt x="5066327" y="1054455"/>
                </a:lnTo>
                <a:lnTo>
                  <a:pt x="5074565" y="1054455"/>
                </a:lnTo>
                <a:lnTo>
                  <a:pt x="5074565" y="1048963"/>
                </a:lnTo>
                <a:lnTo>
                  <a:pt x="5074565" y="1046217"/>
                </a:lnTo>
                <a:lnTo>
                  <a:pt x="5071819" y="1040725"/>
                </a:lnTo>
                <a:close/>
                <a:moveTo>
                  <a:pt x="5579825" y="1037979"/>
                </a:moveTo>
                <a:lnTo>
                  <a:pt x="5579825" y="1040725"/>
                </a:lnTo>
                <a:lnTo>
                  <a:pt x="5582571" y="1046217"/>
                </a:lnTo>
                <a:lnTo>
                  <a:pt x="5588063" y="1046217"/>
                </a:lnTo>
                <a:lnTo>
                  <a:pt x="5593555" y="1043471"/>
                </a:lnTo>
                <a:lnTo>
                  <a:pt x="5588063" y="1040725"/>
                </a:lnTo>
                <a:lnTo>
                  <a:pt x="5579825" y="1037979"/>
                </a:lnTo>
                <a:close/>
                <a:moveTo>
                  <a:pt x="5198134" y="1037979"/>
                </a:moveTo>
                <a:lnTo>
                  <a:pt x="5195388" y="1040725"/>
                </a:lnTo>
                <a:lnTo>
                  <a:pt x="5198134" y="1046217"/>
                </a:lnTo>
                <a:lnTo>
                  <a:pt x="5203626" y="1046217"/>
                </a:lnTo>
                <a:lnTo>
                  <a:pt x="5209118" y="1043471"/>
                </a:lnTo>
                <a:lnTo>
                  <a:pt x="5214610" y="1040725"/>
                </a:lnTo>
                <a:lnTo>
                  <a:pt x="5203626" y="1037979"/>
                </a:lnTo>
                <a:lnTo>
                  <a:pt x="5198134" y="1037979"/>
                </a:lnTo>
                <a:close/>
                <a:moveTo>
                  <a:pt x="5129485" y="1037979"/>
                </a:moveTo>
                <a:lnTo>
                  <a:pt x="5126739" y="1040725"/>
                </a:lnTo>
                <a:lnTo>
                  <a:pt x="5123993" y="1046217"/>
                </a:lnTo>
                <a:lnTo>
                  <a:pt x="5126739" y="1048963"/>
                </a:lnTo>
                <a:lnTo>
                  <a:pt x="5132230" y="1048963"/>
                </a:lnTo>
                <a:lnTo>
                  <a:pt x="5137722" y="1043471"/>
                </a:lnTo>
                <a:lnTo>
                  <a:pt x="5145960" y="1040725"/>
                </a:lnTo>
                <a:lnTo>
                  <a:pt x="5145960" y="1046217"/>
                </a:lnTo>
                <a:lnTo>
                  <a:pt x="5143214" y="1051709"/>
                </a:lnTo>
                <a:lnTo>
                  <a:pt x="5140468" y="1057201"/>
                </a:lnTo>
                <a:lnTo>
                  <a:pt x="5143214" y="1057201"/>
                </a:lnTo>
                <a:lnTo>
                  <a:pt x="5148706" y="1062693"/>
                </a:lnTo>
                <a:lnTo>
                  <a:pt x="5143214" y="1065439"/>
                </a:lnTo>
                <a:lnTo>
                  <a:pt x="5143214" y="1070931"/>
                </a:lnTo>
                <a:lnTo>
                  <a:pt x="5145960" y="1070931"/>
                </a:lnTo>
                <a:lnTo>
                  <a:pt x="5148706" y="1073677"/>
                </a:lnTo>
                <a:lnTo>
                  <a:pt x="5151452" y="1076423"/>
                </a:lnTo>
                <a:lnTo>
                  <a:pt x="5148706" y="1076423"/>
                </a:lnTo>
                <a:lnTo>
                  <a:pt x="5151452" y="1079169"/>
                </a:lnTo>
                <a:lnTo>
                  <a:pt x="5151452" y="1084661"/>
                </a:lnTo>
                <a:lnTo>
                  <a:pt x="5154198" y="1084661"/>
                </a:lnTo>
                <a:lnTo>
                  <a:pt x="5156944" y="1081915"/>
                </a:lnTo>
                <a:lnTo>
                  <a:pt x="5159690" y="1084661"/>
                </a:lnTo>
                <a:lnTo>
                  <a:pt x="5176166" y="1084661"/>
                </a:lnTo>
                <a:lnTo>
                  <a:pt x="5176166" y="1081915"/>
                </a:lnTo>
                <a:lnTo>
                  <a:pt x="5178912" y="1076423"/>
                </a:lnTo>
                <a:lnTo>
                  <a:pt x="5181658" y="1076423"/>
                </a:lnTo>
                <a:lnTo>
                  <a:pt x="5187150" y="1076423"/>
                </a:lnTo>
                <a:lnTo>
                  <a:pt x="5187150" y="1070931"/>
                </a:lnTo>
                <a:lnTo>
                  <a:pt x="5187150" y="1068185"/>
                </a:lnTo>
                <a:lnTo>
                  <a:pt x="5187150" y="1065439"/>
                </a:lnTo>
                <a:lnTo>
                  <a:pt x="5181658" y="1065439"/>
                </a:lnTo>
                <a:lnTo>
                  <a:pt x="5178912" y="1065439"/>
                </a:lnTo>
                <a:lnTo>
                  <a:pt x="5167928" y="1062693"/>
                </a:lnTo>
                <a:lnTo>
                  <a:pt x="5167928" y="1065439"/>
                </a:lnTo>
                <a:lnTo>
                  <a:pt x="5165182" y="1068185"/>
                </a:lnTo>
                <a:lnTo>
                  <a:pt x="5159690" y="1068185"/>
                </a:lnTo>
                <a:lnTo>
                  <a:pt x="5156944" y="1068185"/>
                </a:lnTo>
                <a:lnTo>
                  <a:pt x="5154198" y="1065439"/>
                </a:lnTo>
                <a:lnTo>
                  <a:pt x="5154198" y="1062693"/>
                </a:lnTo>
                <a:lnTo>
                  <a:pt x="5154198" y="1059947"/>
                </a:lnTo>
                <a:lnTo>
                  <a:pt x="5159690" y="1059947"/>
                </a:lnTo>
                <a:lnTo>
                  <a:pt x="5165182" y="1062693"/>
                </a:lnTo>
                <a:lnTo>
                  <a:pt x="5170674" y="1057201"/>
                </a:lnTo>
                <a:lnTo>
                  <a:pt x="5173420" y="1057201"/>
                </a:lnTo>
                <a:lnTo>
                  <a:pt x="5176166" y="1057201"/>
                </a:lnTo>
                <a:lnTo>
                  <a:pt x="5178912" y="1054455"/>
                </a:lnTo>
                <a:lnTo>
                  <a:pt x="5178912" y="1046217"/>
                </a:lnTo>
                <a:lnTo>
                  <a:pt x="5173420" y="1046217"/>
                </a:lnTo>
                <a:lnTo>
                  <a:pt x="5170674" y="1048963"/>
                </a:lnTo>
                <a:lnTo>
                  <a:pt x="5167928" y="1046217"/>
                </a:lnTo>
                <a:lnTo>
                  <a:pt x="5165182" y="1043471"/>
                </a:lnTo>
                <a:lnTo>
                  <a:pt x="5165182" y="1040725"/>
                </a:lnTo>
                <a:lnTo>
                  <a:pt x="5159690" y="1040725"/>
                </a:lnTo>
                <a:lnTo>
                  <a:pt x="5156944" y="1043471"/>
                </a:lnTo>
                <a:lnTo>
                  <a:pt x="5154198" y="1040725"/>
                </a:lnTo>
                <a:lnTo>
                  <a:pt x="5151452" y="1040725"/>
                </a:lnTo>
                <a:lnTo>
                  <a:pt x="5145960" y="1037979"/>
                </a:lnTo>
                <a:lnTo>
                  <a:pt x="5143214" y="1037979"/>
                </a:lnTo>
                <a:lnTo>
                  <a:pt x="5140468" y="1040725"/>
                </a:lnTo>
                <a:lnTo>
                  <a:pt x="5137722" y="1040725"/>
                </a:lnTo>
                <a:lnTo>
                  <a:pt x="5129485" y="1037979"/>
                </a:lnTo>
                <a:close/>
                <a:moveTo>
                  <a:pt x="400913" y="1035234"/>
                </a:moveTo>
                <a:lnTo>
                  <a:pt x="409150" y="1035234"/>
                </a:lnTo>
                <a:lnTo>
                  <a:pt x="414642" y="1035234"/>
                </a:lnTo>
                <a:lnTo>
                  <a:pt x="417389" y="1037980"/>
                </a:lnTo>
                <a:lnTo>
                  <a:pt x="411897" y="1040726"/>
                </a:lnTo>
                <a:lnTo>
                  <a:pt x="409150" y="1043472"/>
                </a:lnTo>
                <a:lnTo>
                  <a:pt x="411897" y="1043472"/>
                </a:lnTo>
                <a:lnTo>
                  <a:pt x="414642" y="1046218"/>
                </a:lnTo>
                <a:lnTo>
                  <a:pt x="398167" y="1048964"/>
                </a:lnTo>
                <a:lnTo>
                  <a:pt x="398167" y="1046218"/>
                </a:lnTo>
                <a:lnTo>
                  <a:pt x="406404" y="1046218"/>
                </a:lnTo>
                <a:lnTo>
                  <a:pt x="406404" y="1040726"/>
                </a:lnTo>
                <a:lnTo>
                  <a:pt x="403658" y="1040726"/>
                </a:lnTo>
                <a:lnTo>
                  <a:pt x="403658" y="1037980"/>
                </a:lnTo>
                <a:lnTo>
                  <a:pt x="400913" y="1035234"/>
                </a:lnTo>
                <a:close/>
                <a:moveTo>
                  <a:pt x="5110263" y="1032487"/>
                </a:moveTo>
                <a:lnTo>
                  <a:pt x="5110263" y="1043471"/>
                </a:lnTo>
                <a:lnTo>
                  <a:pt x="5118501" y="1043471"/>
                </a:lnTo>
                <a:lnTo>
                  <a:pt x="5123993" y="1037979"/>
                </a:lnTo>
                <a:lnTo>
                  <a:pt x="5118501" y="1032487"/>
                </a:lnTo>
                <a:lnTo>
                  <a:pt x="5110263" y="1032487"/>
                </a:lnTo>
                <a:close/>
                <a:moveTo>
                  <a:pt x="5286005" y="1029741"/>
                </a:moveTo>
                <a:lnTo>
                  <a:pt x="5286005" y="1032487"/>
                </a:lnTo>
                <a:lnTo>
                  <a:pt x="5286005" y="1035233"/>
                </a:lnTo>
                <a:lnTo>
                  <a:pt x="5291497" y="1037979"/>
                </a:lnTo>
                <a:lnTo>
                  <a:pt x="5294243" y="1035233"/>
                </a:lnTo>
                <a:lnTo>
                  <a:pt x="5294243" y="1032487"/>
                </a:lnTo>
                <a:lnTo>
                  <a:pt x="5291497" y="1029741"/>
                </a:lnTo>
                <a:lnTo>
                  <a:pt x="5288751" y="1029741"/>
                </a:lnTo>
                <a:lnTo>
                  <a:pt x="5286005" y="1029741"/>
                </a:lnTo>
                <a:close/>
                <a:moveTo>
                  <a:pt x="5181658" y="1026996"/>
                </a:moveTo>
                <a:lnTo>
                  <a:pt x="5181658" y="1032487"/>
                </a:lnTo>
                <a:lnTo>
                  <a:pt x="5187150" y="1032487"/>
                </a:lnTo>
                <a:lnTo>
                  <a:pt x="5187150" y="1026996"/>
                </a:lnTo>
                <a:lnTo>
                  <a:pt x="5181658" y="1026996"/>
                </a:lnTo>
                <a:close/>
                <a:moveTo>
                  <a:pt x="5140468" y="1026996"/>
                </a:moveTo>
                <a:lnTo>
                  <a:pt x="5137722" y="1029741"/>
                </a:lnTo>
                <a:lnTo>
                  <a:pt x="5134976" y="1029741"/>
                </a:lnTo>
                <a:lnTo>
                  <a:pt x="5134976" y="1032487"/>
                </a:lnTo>
                <a:lnTo>
                  <a:pt x="5137722" y="1032487"/>
                </a:lnTo>
                <a:lnTo>
                  <a:pt x="5145960" y="1032487"/>
                </a:lnTo>
                <a:lnTo>
                  <a:pt x="5145960" y="1029741"/>
                </a:lnTo>
                <a:lnTo>
                  <a:pt x="5148706" y="1029741"/>
                </a:lnTo>
                <a:lnTo>
                  <a:pt x="5140468" y="1026996"/>
                </a:lnTo>
                <a:close/>
                <a:moveTo>
                  <a:pt x="428372" y="1024250"/>
                </a:moveTo>
                <a:lnTo>
                  <a:pt x="428372" y="1029742"/>
                </a:lnTo>
                <a:lnTo>
                  <a:pt x="431118" y="1032488"/>
                </a:lnTo>
                <a:lnTo>
                  <a:pt x="431118" y="1024250"/>
                </a:lnTo>
                <a:lnTo>
                  <a:pt x="428372" y="1024250"/>
                </a:lnTo>
                <a:close/>
                <a:moveTo>
                  <a:pt x="486038" y="1021504"/>
                </a:moveTo>
                <a:lnTo>
                  <a:pt x="486038" y="1026996"/>
                </a:lnTo>
                <a:lnTo>
                  <a:pt x="483292" y="1029742"/>
                </a:lnTo>
                <a:lnTo>
                  <a:pt x="483292" y="1032488"/>
                </a:lnTo>
                <a:lnTo>
                  <a:pt x="483292" y="1037980"/>
                </a:lnTo>
                <a:lnTo>
                  <a:pt x="488784" y="1035234"/>
                </a:lnTo>
                <a:lnTo>
                  <a:pt x="499768" y="1035234"/>
                </a:lnTo>
                <a:lnTo>
                  <a:pt x="499768" y="1029742"/>
                </a:lnTo>
                <a:lnTo>
                  <a:pt x="491530" y="1029742"/>
                </a:lnTo>
                <a:lnTo>
                  <a:pt x="491530" y="1026996"/>
                </a:lnTo>
                <a:lnTo>
                  <a:pt x="488784" y="1024250"/>
                </a:lnTo>
                <a:lnTo>
                  <a:pt x="491530" y="1024250"/>
                </a:lnTo>
                <a:lnTo>
                  <a:pt x="491530" y="1021504"/>
                </a:lnTo>
                <a:lnTo>
                  <a:pt x="486038" y="1021504"/>
                </a:lnTo>
                <a:close/>
                <a:moveTo>
                  <a:pt x="5258545" y="1018758"/>
                </a:moveTo>
                <a:lnTo>
                  <a:pt x="5258545" y="1026996"/>
                </a:lnTo>
                <a:lnTo>
                  <a:pt x="5250308" y="1026996"/>
                </a:lnTo>
                <a:lnTo>
                  <a:pt x="5244816" y="1026996"/>
                </a:lnTo>
                <a:lnTo>
                  <a:pt x="5244816" y="1029741"/>
                </a:lnTo>
                <a:lnTo>
                  <a:pt x="5247562" y="1032487"/>
                </a:lnTo>
                <a:lnTo>
                  <a:pt x="5255799" y="1035233"/>
                </a:lnTo>
                <a:lnTo>
                  <a:pt x="5258545" y="1029741"/>
                </a:lnTo>
                <a:lnTo>
                  <a:pt x="5261291" y="1029741"/>
                </a:lnTo>
                <a:lnTo>
                  <a:pt x="5261291" y="1018758"/>
                </a:lnTo>
                <a:lnTo>
                  <a:pt x="5258545" y="1018758"/>
                </a:lnTo>
                <a:close/>
                <a:moveTo>
                  <a:pt x="5104771" y="1018758"/>
                </a:moveTo>
                <a:lnTo>
                  <a:pt x="5104771" y="1021504"/>
                </a:lnTo>
                <a:lnTo>
                  <a:pt x="5107517" y="1024250"/>
                </a:lnTo>
                <a:lnTo>
                  <a:pt x="5110263" y="1026996"/>
                </a:lnTo>
                <a:lnTo>
                  <a:pt x="5110263" y="1029741"/>
                </a:lnTo>
                <a:lnTo>
                  <a:pt x="5115755" y="1029741"/>
                </a:lnTo>
                <a:lnTo>
                  <a:pt x="5118501" y="1029741"/>
                </a:lnTo>
                <a:lnTo>
                  <a:pt x="5118501" y="1026996"/>
                </a:lnTo>
                <a:lnTo>
                  <a:pt x="5118501" y="1024250"/>
                </a:lnTo>
                <a:lnTo>
                  <a:pt x="5113009" y="1024250"/>
                </a:lnTo>
                <a:lnTo>
                  <a:pt x="5110263" y="1021504"/>
                </a:lnTo>
                <a:lnTo>
                  <a:pt x="5110263" y="1018758"/>
                </a:lnTo>
                <a:lnTo>
                  <a:pt x="5104771" y="1018758"/>
                </a:lnTo>
                <a:close/>
                <a:moveTo>
                  <a:pt x="475054" y="1016012"/>
                </a:moveTo>
                <a:lnTo>
                  <a:pt x="475054" y="1024250"/>
                </a:lnTo>
                <a:lnTo>
                  <a:pt x="477800" y="1021504"/>
                </a:lnTo>
                <a:lnTo>
                  <a:pt x="480546" y="1018758"/>
                </a:lnTo>
                <a:lnTo>
                  <a:pt x="477800" y="1016012"/>
                </a:lnTo>
                <a:lnTo>
                  <a:pt x="475054" y="1016012"/>
                </a:lnTo>
                <a:close/>
                <a:moveTo>
                  <a:pt x="321279" y="1016012"/>
                </a:moveTo>
                <a:lnTo>
                  <a:pt x="321279" y="1021504"/>
                </a:lnTo>
                <a:lnTo>
                  <a:pt x="326771" y="1021504"/>
                </a:lnTo>
                <a:lnTo>
                  <a:pt x="326771" y="1016012"/>
                </a:lnTo>
                <a:lnTo>
                  <a:pt x="321279" y="1016012"/>
                </a:lnTo>
                <a:close/>
                <a:moveTo>
                  <a:pt x="447594" y="1013266"/>
                </a:moveTo>
                <a:lnTo>
                  <a:pt x="444848" y="1016012"/>
                </a:lnTo>
                <a:lnTo>
                  <a:pt x="444848" y="1018758"/>
                </a:lnTo>
                <a:lnTo>
                  <a:pt x="442102" y="1021504"/>
                </a:lnTo>
                <a:lnTo>
                  <a:pt x="442102" y="1024250"/>
                </a:lnTo>
                <a:lnTo>
                  <a:pt x="444848" y="1026996"/>
                </a:lnTo>
                <a:lnTo>
                  <a:pt x="444848" y="1024250"/>
                </a:lnTo>
                <a:lnTo>
                  <a:pt x="447594" y="1024250"/>
                </a:lnTo>
                <a:lnTo>
                  <a:pt x="447594" y="1013266"/>
                </a:lnTo>
                <a:close/>
                <a:moveTo>
                  <a:pt x="5140468" y="1013266"/>
                </a:moveTo>
                <a:lnTo>
                  <a:pt x="5140468" y="1016012"/>
                </a:lnTo>
                <a:lnTo>
                  <a:pt x="5143214" y="1016012"/>
                </a:lnTo>
                <a:lnTo>
                  <a:pt x="5145960" y="1013266"/>
                </a:lnTo>
                <a:lnTo>
                  <a:pt x="5140468" y="1013266"/>
                </a:lnTo>
                <a:close/>
                <a:moveTo>
                  <a:pt x="5118501" y="1013266"/>
                </a:moveTo>
                <a:lnTo>
                  <a:pt x="5121247" y="1016012"/>
                </a:lnTo>
                <a:lnTo>
                  <a:pt x="5126739" y="1016012"/>
                </a:lnTo>
                <a:lnTo>
                  <a:pt x="5126739" y="1013266"/>
                </a:lnTo>
                <a:lnTo>
                  <a:pt x="5118501" y="1013266"/>
                </a:lnTo>
                <a:close/>
                <a:moveTo>
                  <a:pt x="175743" y="1010520"/>
                </a:moveTo>
                <a:lnTo>
                  <a:pt x="178488" y="1016012"/>
                </a:lnTo>
                <a:lnTo>
                  <a:pt x="181234" y="1018758"/>
                </a:lnTo>
                <a:lnTo>
                  <a:pt x="183980" y="1016012"/>
                </a:lnTo>
                <a:lnTo>
                  <a:pt x="186726" y="1013266"/>
                </a:lnTo>
                <a:lnTo>
                  <a:pt x="181234" y="1010520"/>
                </a:lnTo>
                <a:lnTo>
                  <a:pt x="175743" y="1010520"/>
                </a:lnTo>
                <a:close/>
                <a:moveTo>
                  <a:pt x="1062693" y="1010520"/>
                </a:moveTo>
                <a:lnTo>
                  <a:pt x="1065439" y="1015096"/>
                </a:lnTo>
                <a:lnTo>
                  <a:pt x="1065439" y="1018758"/>
                </a:lnTo>
                <a:lnTo>
                  <a:pt x="1062693" y="1010520"/>
                </a:lnTo>
                <a:close/>
                <a:moveTo>
                  <a:pt x="472308" y="1007774"/>
                </a:moveTo>
                <a:lnTo>
                  <a:pt x="472308" y="1010520"/>
                </a:lnTo>
                <a:lnTo>
                  <a:pt x="469562" y="1010520"/>
                </a:lnTo>
                <a:lnTo>
                  <a:pt x="469562" y="1016012"/>
                </a:lnTo>
                <a:lnTo>
                  <a:pt x="472308" y="1016012"/>
                </a:lnTo>
                <a:lnTo>
                  <a:pt x="475054" y="1010520"/>
                </a:lnTo>
                <a:lnTo>
                  <a:pt x="475054" y="1007774"/>
                </a:lnTo>
                <a:lnTo>
                  <a:pt x="472308" y="1007774"/>
                </a:lnTo>
                <a:close/>
                <a:moveTo>
                  <a:pt x="5060835" y="1007774"/>
                </a:moveTo>
                <a:lnTo>
                  <a:pt x="5060835" y="1013266"/>
                </a:lnTo>
                <a:lnTo>
                  <a:pt x="5063581" y="1010520"/>
                </a:lnTo>
                <a:lnTo>
                  <a:pt x="5063581" y="1013266"/>
                </a:lnTo>
                <a:lnTo>
                  <a:pt x="5066327" y="1013266"/>
                </a:lnTo>
                <a:lnTo>
                  <a:pt x="5069073" y="1013266"/>
                </a:lnTo>
                <a:lnTo>
                  <a:pt x="5069073" y="1010520"/>
                </a:lnTo>
                <a:lnTo>
                  <a:pt x="5066327" y="1007774"/>
                </a:lnTo>
                <a:lnTo>
                  <a:pt x="5060835" y="1007774"/>
                </a:lnTo>
                <a:close/>
                <a:moveTo>
                  <a:pt x="5156944" y="1005028"/>
                </a:moveTo>
                <a:lnTo>
                  <a:pt x="5156944" y="1010520"/>
                </a:lnTo>
                <a:lnTo>
                  <a:pt x="5159690" y="1013266"/>
                </a:lnTo>
                <a:lnTo>
                  <a:pt x="5162436" y="1013266"/>
                </a:lnTo>
                <a:lnTo>
                  <a:pt x="5162436" y="1010520"/>
                </a:lnTo>
                <a:lnTo>
                  <a:pt x="5165182" y="1010520"/>
                </a:lnTo>
                <a:lnTo>
                  <a:pt x="5165182" y="1013266"/>
                </a:lnTo>
                <a:lnTo>
                  <a:pt x="5159690" y="1016012"/>
                </a:lnTo>
                <a:lnTo>
                  <a:pt x="5162436" y="1021504"/>
                </a:lnTo>
                <a:lnTo>
                  <a:pt x="5162436" y="1026996"/>
                </a:lnTo>
                <a:lnTo>
                  <a:pt x="5165182" y="1026996"/>
                </a:lnTo>
                <a:lnTo>
                  <a:pt x="5173420" y="1024250"/>
                </a:lnTo>
                <a:lnTo>
                  <a:pt x="5181658" y="1024250"/>
                </a:lnTo>
                <a:lnTo>
                  <a:pt x="5181658" y="1018758"/>
                </a:lnTo>
                <a:lnTo>
                  <a:pt x="5181658" y="1016012"/>
                </a:lnTo>
                <a:lnTo>
                  <a:pt x="5178912" y="1013266"/>
                </a:lnTo>
                <a:lnTo>
                  <a:pt x="5178912" y="1010520"/>
                </a:lnTo>
                <a:lnTo>
                  <a:pt x="5167928" y="1007774"/>
                </a:lnTo>
                <a:lnTo>
                  <a:pt x="5156944" y="1005028"/>
                </a:lnTo>
                <a:close/>
                <a:moveTo>
                  <a:pt x="505260" y="1002282"/>
                </a:moveTo>
                <a:lnTo>
                  <a:pt x="499768" y="1005028"/>
                </a:lnTo>
                <a:lnTo>
                  <a:pt x="497022" y="1005028"/>
                </a:lnTo>
                <a:lnTo>
                  <a:pt x="494276" y="1007774"/>
                </a:lnTo>
                <a:lnTo>
                  <a:pt x="497022" y="1007774"/>
                </a:lnTo>
                <a:lnTo>
                  <a:pt x="497022" y="1010520"/>
                </a:lnTo>
                <a:lnTo>
                  <a:pt x="499768" y="1010520"/>
                </a:lnTo>
                <a:lnTo>
                  <a:pt x="502514" y="1007774"/>
                </a:lnTo>
                <a:lnTo>
                  <a:pt x="505260" y="1007774"/>
                </a:lnTo>
                <a:lnTo>
                  <a:pt x="505260" y="1002282"/>
                </a:lnTo>
                <a:close/>
                <a:moveTo>
                  <a:pt x="428372" y="1002282"/>
                </a:moveTo>
                <a:lnTo>
                  <a:pt x="422880" y="1007774"/>
                </a:lnTo>
                <a:lnTo>
                  <a:pt x="417389" y="1016012"/>
                </a:lnTo>
                <a:lnTo>
                  <a:pt x="420134" y="1016012"/>
                </a:lnTo>
                <a:lnTo>
                  <a:pt x="422880" y="1016012"/>
                </a:lnTo>
                <a:lnTo>
                  <a:pt x="425626" y="1018758"/>
                </a:lnTo>
                <a:lnTo>
                  <a:pt x="428372" y="1021504"/>
                </a:lnTo>
                <a:lnTo>
                  <a:pt x="431118" y="1018758"/>
                </a:lnTo>
                <a:lnTo>
                  <a:pt x="433864" y="1021504"/>
                </a:lnTo>
                <a:lnTo>
                  <a:pt x="433864" y="1016012"/>
                </a:lnTo>
                <a:lnTo>
                  <a:pt x="428372" y="1016012"/>
                </a:lnTo>
                <a:lnTo>
                  <a:pt x="425626" y="1013266"/>
                </a:lnTo>
                <a:lnTo>
                  <a:pt x="425626" y="1010520"/>
                </a:lnTo>
                <a:lnTo>
                  <a:pt x="428372" y="1007774"/>
                </a:lnTo>
                <a:lnTo>
                  <a:pt x="428372" y="1002282"/>
                </a:lnTo>
                <a:close/>
                <a:moveTo>
                  <a:pt x="5233832" y="1002282"/>
                </a:moveTo>
                <a:lnTo>
                  <a:pt x="5233832" y="1005028"/>
                </a:lnTo>
                <a:lnTo>
                  <a:pt x="5231086" y="1007774"/>
                </a:lnTo>
                <a:lnTo>
                  <a:pt x="5231086" y="1010520"/>
                </a:lnTo>
                <a:lnTo>
                  <a:pt x="5236578" y="1007774"/>
                </a:lnTo>
                <a:lnTo>
                  <a:pt x="5239324" y="1007774"/>
                </a:lnTo>
                <a:lnTo>
                  <a:pt x="5244816" y="1007774"/>
                </a:lnTo>
                <a:lnTo>
                  <a:pt x="5244816" y="1002282"/>
                </a:lnTo>
                <a:lnTo>
                  <a:pt x="5233832" y="1002282"/>
                </a:lnTo>
                <a:close/>
                <a:moveTo>
                  <a:pt x="6326731" y="999536"/>
                </a:moveTo>
                <a:lnTo>
                  <a:pt x="6323985" y="1005028"/>
                </a:lnTo>
                <a:lnTo>
                  <a:pt x="6323985" y="1007774"/>
                </a:lnTo>
                <a:lnTo>
                  <a:pt x="6323985" y="1013266"/>
                </a:lnTo>
                <a:lnTo>
                  <a:pt x="6326731" y="1016012"/>
                </a:lnTo>
                <a:lnTo>
                  <a:pt x="6332223" y="1016012"/>
                </a:lnTo>
                <a:lnTo>
                  <a:pt x="6334969" y="1016012"/>
                </a:lnTo>
                <a:lnTo>
                  <a:pt x="6337715" y="1013266"/>
                </a:lnTo>
                <a:lnTo>
                  <a:pt x="6340461" y="1007774"/>
                </a:lnTo>
                <a:lnTo>
                  <a:pt x="6337715" y="1005028"/>
                </a:lnTo>
                <a:lnTo>
                  <a:pt x="6334969" y="1002282"/>
                </a:lnTo>
                <a:lnTo>
                  <a:pt x="6326731" y="999536"/>
                </a:lnTo>
                <a:close/>
                <a:moveTo>
                  <a:pt x="5209118" y="999536"/>
                </a:moveTo>
                <a:lnTo>
                  <a:pt x="5206372" y="1005028"/>
                </a:lnTo>
                <a:lnTo>
                  <a:pt x="5206372" y="1010520"/>
                </a:lnTo>
                <a:lnTo>
                  <a:pt x="5214610" y="1010520"/>
                </a:lnTo>
                <a:lnTo>
                  <a:pt x="5220102" y="1007774"/>
                </a:lnTo>
                <a:lnTo>
                  <a:pt x="5220102" y="999536"/>
                </a:lnTo>
                <a:lnTo>
                  <a:pt x="5209118" y="999536"/>
                </a:lnTo>
                <a:close/>
                <a:moveTo>
                  <a:pt x="5093787" y="999536"/>
                </a:moveTo>
                <a:lnTo>
                  <a:pt x="5091041" y="1002282"/>
                </a:lnTo>
                <a:lnTo>
                  <a:pt x="5099279" y="1002282"/>
                </a:lnTo>
                <a:lnTo>
                  <a:pt x="5102025" y="1002282"/>
                </a:lnTo>
                <a:lnTo>
                  <a:pt x="5102025" y="999536"/>
                </a:lnTo>
                <a:lnTo>
                  <a:pt x="5099279" y="999536"/>
                </a:lnTo>
                <a:lnTo>
                  <a:pt x="5093787" y="999536"/>
                </a:lnTo>
                <a:close/>
                <a:moveTo>
                  <a:pt x="1079168" y="988552"/>
                </a:moveTo>
                <a:lnTo>
                  <a:pt x="1073676" y="991298"/>
                </a:lnTo>
                <a:lnTo>
                  <a:pt x="1068185" y="996790"/>
                </a:lnTo>
                <a:lnTo>
                  <a:pt x="1065439" y="1002282"/>
                </a:lnTo>
                <a:lnTo>
                  <a:pt x="1062693" y="1007774"/>
                </a:lnTo>
                <a:lnTo>
                  <a:pt x="1062693" y="1010520"/>
                </a:lnTo>
                <a:lnTo>
                  <a:pt x="1062693" y="1013266"/>
                </a:lnTo>
                <a:lnTo>
                  <a:pt x="1065439" y="1018758"/>
                </a:lnTo>
                <a:lnTo>
                  <a:pt x="1068185" y="1024249"/>
                </a:lnTo>
                <a:lnTo>
                  <a:pt x="1070931" y="1024249"/>
                </a:lnTo>
                <a:lnTo>
                  <a:pt x="1065439" y="1015096"/>
                </a:lnTo>
                <a:lnTo>
                  <a:pt x="1065439" y="1005028"/>
                </a:lnTo>
                <a:lnTo>
                  <a:pt x="1070931" y="994044"/>
                </a:lnTo>
                <a:lnTo>
                  <a:pt x="1077795" y="991298"/>
                </a:lnTo>
                <a:lnTo>
                  <a:pt x="1078253" y="990383"/>
                </a:lnTo>
                <a:lnTo>
                  <a:pt x="1070931" y="994044"/>
                </a:lnTo>
                <a:lnTo>
                  <a:pt x="1079168" y="988553"/>
                </a:lnTo>
                <a:lnTo>
                  <a:pt x="1079168" y="988552"/>
                </a:lnTo>
                <a:close/>
                <a:moveTo>
                  <a:pt x="5329941" y="988552"/>
                </a:moveTo>
                <a:lnTo>
                  <a:pt x="5327195" y="991298"/>
                </a:lnTo>
                <a:lnTo>
                  <a:pt x="5327195" y="999536"/>
                </a:lnTo>
                <a:lnTo>
                  <a:pt x="5332687" y="999536"/>
                </a:lnTo>
                <a:lnTo>
                  <a:pt x="5332687" y="996790"/>
                </a:lnTo>
                <a:lnTo>
                  <a:pt x="5335433" y="994044"/>
                </a:lnTo>
                <a:lnTo>
                  <a:pt x="5343671" y="996790"/>
                </a:lnTo>
                <a:lnTo>
                  <a:pt x="5343671" y="991298"/>
                </a:lnTo>
                <a:lnTo>
                  <a:pt x="5338179" y="988552"/>
                </a:lnTo>
                <a:lnTo>
                  <a:pt x="5338179" y="991298"/>
                </a:lnTo>
                <a:lnTo>
                  <a:pt x="5338179" y="994044"/>
                </a:lnTo>
                <a:lnTo>
                  <a:pt x="5335433" y="994044"/>
                </a:lnTo>
                <a:lnTo>
                  <a:pt x="5332687" y="991298"/>
                </a:lnTo>
                <a:lnTo>
                  <a:pt x="5329941" y="988552"/>
                </a:lnTo>
                <a:close/>
                <a:moveTo>
                  <a:pt x="5211864" y="985806"/>
                </a:moveTo>
                <a:lnTo>
                  <a:pt x="5211864" y="994044"/>
                </a:lnTo>
                <a:lnTo>
                  <a:pt x="5217356" y="991298"/>
                </a:lnTo>
                <a:lnTo>
                  <a:pt x="5220102" y="988552"/>
                </a:lnTo>
                <a:lnTo>
                  <a:pt x="5217356" y="985806"/>
                </a:lnTo>
                <a:lnTo>
                  <a:pt x="5211864" y="985806"/>
                </a:lnTo>
                <a:close/>
                <a:moveTo>
                  <a:pt x="5091041" y="985806"/>
                </a:moveTo>
                <a:lnTo>
                  <a:pt x="5085549" y="988552"/>
                </a:lnTo>
                <a:lnTo>
                  <a:pt x="5077311" y="988552"/>
                </a:lnTo>
                <a:lnTo>
                  <a:pt x="5071819" y="988552"/>
                </a:lnTo>
                <a:lnTo>
                  <a:pt x="5066327" y="991298"/>
                </a:lnTo>
                <a:lnTo>
                  <a:pt x="5069073" y="996790"/>
                </a:lnTo>
                <a:lnTo>
                  <a:pt x="5071819" y="1002282"/>
                </a:lnTo>
                <a:lnTo>
                  <a:pt x="5080057" y="1005028"/>
                </a:lnTo>
                <a:lnTo>
                  <a:pt x="5088295" y="1013266"/>
                </a:lnTo>
                <a:lnTo>
                  <a:pt x="5082803" y="1013266"/>
                </a:lnTo>
                <a:lnTo>
                  <a:pt x="5082803" y="1016012"/>
                </a:lnTo>
                <a:lnTo>
                  <a:pt x="5085549" y="1021504"/>
                </a:lnTo>
                <a:lnTo>
                  <a:pt x="5077311" y="1032487"/>
                </a:lnTo>
                <a:lnTo>
                  <a:pt x="5080057" y="1035233"/>
                </a:lnTo>
                <a:lnTo>
                  <a:pt x="5085549" y="1035233"/>
                </a:lnTo>
                <a:lnTo>
                  <a:pt x="5082803" y="1037979"/>
                </a:lnTo>
                <a:lnTo>
                  <a:pt x="5080057" y="1040725"/>
                </a:lnTo>
                <a:lnTo>
                  <a:pt x="5082803" y="1043471"/>
                </a:lnTo>
                <a:lnTo>
                  <a:pt x="5085549" y="1043471"/>
                </a:lnTo>
                <a:lnTo>
                  <a:pt x="5085549" y="1040725"/>
                </a:lnTo>
                <a:lnTo>
                  <a:pt x="5088295" y="1040725"/>
                </a:lnTo>
                <a:lnTo>
                  <a:pt x="5088295" y="1035233"/>
                </a:lnTo>
                <a:lnTo>
                  <a:pt x="5091041" y="1032487"/>
                </a:lnTo>
                <a:lnTo>
                  <a:pt x="5102025" y="1032487"/>
                </a:lnTo>
                <a:lnTo>
                  <a:pt x="5102025" y="1029741"/>
                </a:lnTo>
                <a:lnTo>
                  <a:pt x="5104771" y="1029741"/>
                </a:lnTo>
                <a:lnTo>
                  <a:pt x="5102025" y="1024250"/>
                </a:lnTo>
                <a:lnTo>
                  <a:pt x="5099279" y="1021504"/>
                </a:lnTo>
                <a:lnTo>
                  <a:pt x="5096533" y="1021504"/>
                </a:lnTo>
                <a:lnTo>
                  <a:pt x="5093787" y="1018758"/>
                </a:lnTo>
                <a:lnTo>
                  <a:pt x="5093787" y="1013266"/>
                </a:lnTo>
                <a:lnTo>
                  <a:pt x="5091041" y="1010520"/>
                </a:lnTo>
                <a:lnTo>
                  <a:pt x="5088295" y="1010520"/>
                </a:lnTo>
                <a:lnTo>
                  <a:pt x="5088295" y="1002282"/>
                </a:lnTo>
                <a:lnTo>
                  <a:pt x="5091041" y="996790"/>
                </a:lnTo>
                <a:lnTo>
                  <a:pt x="5088295" y="994044"/>
                </a:lnTo>
                <a:lnTo>
                  <a:pt x="5088295" y="991298"/>
                </a:lnTo>
                <a:lnTo>
                  <a:pt x="5091041" y="991298"/>
                </a:lnTo>
                <a:lnTo>
                  <a:pt x="5091041" y="988552"/>
                </a:lnTo>
                <a:lnTo>
                  <a:pt x="5091041" y="985806"/>
                </a:lnTo>
                <a:close/>
                <a:moveTo>
                  <a:pt x="1084661" y="983060"/>
                </a:moveTo>
                <a:lnTo>
                  <a:pt x="1090153" y="985806"/>
                </a:lnTo>
                <a:lnTo>
                  <a:pt x="1092898" y="985806"/>
                </a:lnTo>
                <a:lnTo>
                  <a:pt x="1095644" y="985806"/>
                </a:lnTo>
                <a:lnTo>
                  <a:pt x="1101136" y="988552"/>
                </a:lnTo>
                <a:lnTo>
                  <a:pt x="1101137" y="988552"/>
                </a:lnTo>
                <a:lnTo>
                  <a:pt x="1103882" y="991298"/>
                </a:lnTo>
                <a:lnTo>
                  <a:pt x="1102234" y="990748"/>
                </a:lnTo>
                <a:lnTo>
                  <a:pt x="1103882" y="994044"/>
                </a:lnTo>
                <a:lnTo>
                  <a:pt x="1103882" y="997340"/>
                </a:lnTo>
                <a:lnTo>
                  <a:pt x="1106628" y="999536"/>
                </a:lnTo>
                <a:lnTo>
                  <a:pt x="1103882" y="991298"/>
                </a:lnTo>
                <a:lnTo>
                  <a:pt x="1109374" y="996790"/>
                </a:lnTo>
                <a:lnTo>
                  <a:pt x="1114867" y="1005028"/>
                </a:lnTo>
                <a:lnTo>
                  <a:pt x="1114867" y="1016012"/>
                </a:lnTo>
                <a:lnTo>
                  <a:pt x="1112120" y="1024249"/>
                </a:lnTo>
                <a:lnTo>
                  <a:pt x="1103882" y="1035233"/>
                </a:lnTo>
                <a:lnTo>
                  <a:pt x="1106628" y="1026995"/>
                </a:lnTo>
                <a:lnTo>
                  <a:pt x="1092898" y="1037979"/>
                </a:lnTo>
                <a:lnTo>
                  <a:pt x="1103882" y="1035233"/>
                </a:lnTo>
                <a:lnTo>
                  <a:pt x="1095645" y="1037979"/>
                </a:lnTo>
                <a:lnTo>
                  <a:pt x="1090153" y="1040725"/>
                </a:lnTo>
                <a:lnTo>
                  <a:pt x="1081915" y="1043471"/>
                </a:lnTo>
                <a:lnTo>
                  <a:pt x="1076423" y="1040725"/>
                </a:lnTo>
                <a:lnTo>
                  <a:pt x="1065439" y="1040725"/>
                </a:lnTo>
                <a:lnTo>
                  <a:pt x="1057202" y="1032487"/>
                </a:lnTo>
                <a:lnTo>
                  <a:pt x="1048963" y="1024249"/>
                </a:lnTo>
                <a:lnTo>
                  <a:pt x="1048963" y="1013266"/>
                </a:lnTo>
                <a:lnTo>
                  <a:pt x="1048963" y="1002282"/>
                </a:lnTo>
                <a:lnTo>
                  <a:pt x="1057202" y="994044"/>
                </a:lnTo>
                <a:lnTo>
                  <a:pt x="1065439" y="985806"/>
                </a:lnTo>
                <a:lnTo>
                  <a:pt x="1073676" y="985806"/>
                </a:lnTo>
                <a:lnTo>
                  <a:pt x="1084661" y="983060"/>
                </a:lnTo>
                <a:close/>
                <a:moveTo>
                  <a:pt x="5258545" y="983060"/>
                </a:moveTo>
                <a:lnTo>
                  <a:pt x="5258545" y="985806"/>
                </a:lnTo>
                <a:lnTo>
                  <a:pt x="5264037" y="988552"/>
                </a:lnTo>
                <a:lnTo>
                  <a:pt x="5264037" y="991298"/>
                </a:lnTo>
                <a:lnTo>
                  <a:pt x="5269529" y="991298"/>
                </a:lnTo>
                <a:lnTo>
                  <a:pt x="5269529" y="985806"/>
                </a:lnTo>
                <a:lnTo>
                  <a:pt x="5264037" y="985806"/>
                </a:lnTo>
                <a:lnTo>
                  <a:pt x="5258545" y="983060"/>
                </a:lnTo>
                <a:close/>
                <a:moveTo>
                  <a:pt x="5162436" y="980314"/>
                </a:moveTo>
                <a:lnTo>
                  <a:pt x="5162436" y="985806"/>
                </a:lnTo>
                <a:lnTo>
                  <a:pt x="5165182" y="988552"/>
                </a:lnTo>
                <a:lnTo>
                  <a:pt x="5159690" y="988552"/>
                </a:lnTo>
                <a:lnTo>
                  <a:pt x="5162436" y="994044"/>
                </a:lnTo>
                <a:lnTo>
                  <a:pt x="5165182" y="996790"/>
                </a:lnTo>
                <a:lnTo>
                  <a:pt x="5167928" y="994044"/>
                </a:lnTo>
                <a:lnTo>
                  <a:pt x="5167928" y="991298"/>
                </a:lnTo>
                <a:lnTo>
                  <a:pt x="5167928" y="988552"/>
                </a:lnTo>
                <a:lnTo>
                  <a:pt x="5167928" y="985806"/>
                </a:lnTo>
                <a:lnTo>
                  <a:pt x="5170674" y="985806"/>
                </a:lnTo>
                <a:lnTo>
                  <a:pt x="5170674" y="983060"/>
                </a:lnTo>
                <a:lnTo>
                  <a:pt x="5167928" y="983060"/>
                </a:lnTo>
                <a:lnTo>
                  <a:pt x="5167928" y="980314"/>
                </a:lnTo>
                <a:lnTo>
                  <a:pt x="5165182" y="980314"/>
                </a:lnTo>
                <a:lnTo>
                  <a:pt x="5162436" y="980314"/>
                </a:lnTo>
                <a:close/>
                <a:moveTo>
                  <a:pt x="5104771" y="977568"/>
                </a:moveTo>
                <a:lnTo>
                  <a:pt x="5107517" y="980314"/>
                </a:lnTo>
                <a:lnTo>
                  <a:pt x="5113009" y="983060"/>
                </a:lnTo>
                <a:lnTo>
                  <a:pt x="5107517" y="983060"/>
                </a:lnTo>
                <a:lnTo>
                  <a:pt x="5104771" y="985806"/>
                </a:lnTo>
                <a:lnTo>
                  <a:pt x="5104771" y="991298"/>
                </a:lnTo>
                <a:lnTo>
                  <a:pt x="5110263" y="994044"/>
                </a:lnTo>
                <a:lnTo>
                  <a:pt x="5115755" y="994044"/>
                </a:lnTo>
                <a:lnTo>
                  <a:pt x="5118501" y="991298"/>
                </a:lnTo>
                <a:lnTo>
                  <a:pt x="5121247" y="985806"/>
                </a:lnTo>
                <a:lnTo>
                  <a:pt x="5115755" y="983060"/>
                </a:lnTo>
                <a:lnTo>
                  <a:pt x="5113009" y="983060"/>
                </a:lnTo>
                <a:lnTo>
                  <a:pt x="5113009" y="977568"/>
                </a:lnTo>
                <a:lnTo>
                  <a:pt x="5104771" y="977568"/>
                </a:lnTo>
                <a:close/>
                <a:moveTo>
                  <a:pt x="6615058" y="974822"/>
                </a:moveTo>
                <a:lnTo>
                  <a:pt x="6634280" y="994044"/>
                </a:lnTo>
                <a:lnTo>
                  <a:pt x="6436570" y="1016012"/>
                </a:lnTo>
                <a:lnTo>
                  <a:pt x="6447554" y="1007774"/>
                </a:lnTo>
                <a:lnTo>
                  <a:pt x="6458538" y="1002282"/>
                </a:lnTo>
                <a:lnTo>
                  <a:pt x="6475013" y="999536"/>
                </a:lnTo>
                <a:lnTo>
                  <a:pt x="6491489" y="1002282"/>
                </a:lnTo>
                <a:lnTo>
                  <a:pt x="6521695" y="1005028"/>
                </a:lnTo>
                <a:lnTo>
                  <a:pt x="6538171" y="1002282"/>
                </a:lnTo>
                <a:lnTo>
                  <a:pt x="6562885" y="994044"/>
                </a:lnTo>
                <a:lnTo>
                  <a:pt x="6615058" y="974822"/>
                </a:lnTo>
                <a:close/>
                <a:moveTo>
                  <a:pt x="5137722" y="966584"/>
                </a:moveTo>
                <a:lnTo>
                  <a:pt x="5129485" y="969330"/>
                </a:lnTo>
                <a:lnTo>
                  <a:pt x="5126739" y="969330"/>
                </a:lnTo>
                <a:lnTo>
                  <a:pt x="5123993" y="972076"/>
                </a:lnTo>
                <a:lnTo>
                  <a:pt x="5129485" y="977568"/>
                </a:lnTo>
                <a:lnTo>
                  <a:pt x="5137722" y="974822"/>
                </a:lnTo>
                <a:lnTo>
                  <a:pt x="5137722" y="966584"/>
                </a:lnTo>
                <a:close/>
                <a:moveTo>
                  <a:pt x="5102025" y="966584"/>
                </a:moveTo>
                <a:lnTo>
                  <a:pt x="5104771" y="972076"/>
                </a:lnTo>
                <a:lnTo>
                  <a:pt x="5107517" y="972076"/>
                </a:lnTo>
                <a:lnTo>
                  <a:pt x="5110263" y="969330"/>
                </a:lnTo>
                <a:lnTo>
                  <a:pt x="5110263" y="966584"/>
                </a:lnTo>
                <a:lnTo>
                  <a:pt x="5102025" y="966584"/>
                </a:lnTo>
                <a:close/>
                <a:moveTo>
                  <a:pt x="1035233" y="966584"/>
                </a:moveTo>
                <a:lnTo>
                  <a:pt x="1035233" y="969330"/>
                </a:lnTo>
                <a:lnTo>
                  <a:pt x="1043472" y="969330"/>
                </a:lnTo>
                <a:lnTo>
                  <a:pt x="1048964" y="966584"/>
                </a:lnTo>
                <a:lnTo>
                  <a:pt x="1035233" y="966584"/>
                </a:lnTo>
                <a:close/>
                <a:moveTo>
                  <a:pt x="5264037" y="963838"/>
                </a:moveTo>
                <a:lnTo>
                  <a:pt x="5264037" y="969330"/>
                </a:lnTo>
                <a:lnTo>
                  <a:pt x="5264037" y="972076"/>
                </a:lnTo>
                <a:lnTo>
                  <a:pt x="5258545" y="977568"/>
                </a:lnTo>
                <a:lnTo>
                  <a:pt x="5264037" y="980314"/>
                </a:lnTo>
                <a:lnTo>
                  <a:pt x="5269529" y="980314"/>
                </a:lnTo>
                <a:lnTo>
                  <a:pt x="5272275" y="972076"/>
                </a:lnTo>
                <a:lnTo>
                  <a:pt x="5269529" y="963838"/>
                </a:lnTo>
                <a:lnTo>
                  <a:pt x="5264037" y="963838"/>
                </a:lnTo>
                <a:close/>
                <a:moveTo>
                  <a:pt x="5244816" y="961092"/>
                </a:moveTo>
                <a:lnTo>
                  <a:pt x="5242070" y="963838"/>
                </a:lnTo>
                <a:lnTo>
                  <a:pt x="5242070" y="966584"/>
                </a:lnTo>
                <a:lnTo>
                  <a:pt x="5244816" y="966584"/>
                </a:lnTo>
                <a:lnTo>
                  <a:pt x="5247562" y="966584"/>
                </a:lnTo>
                <a:lnTo>
                  <a:pt x="5250308" y="966584"/>
                </a:lnTo>
                <a:lnTo>
                  <a:pt x="5253053" y="966584"/>
                </a:lnTo>
                <a:lnTo>
                  <a:pt x="5253053" y="961092"/>
                </a:lnTo>
                <a:lnTo>
                  <a:pt x="5244816" y="961092"/>
                </a:lnTo>
                <a:close/>
                <a:moveTo>
                  <a:pt x="1169785" y="961092"/>
                </a:moveTo>
                <a:lnTo>
                  <a:pt x="1175277" y="963838"/>
                </a:lnTo>
                <a:lnTo>
                  <a:pt x="1178023" y="969330"/>
                </a:lnTo>
                <a:lnTo>
                  <a:pt x="1178023" y="974822"/>
                </a:lnTo>
                <a:lnTo>
                  <a:pt x="1178023" y="980314"/>
                </a:lnTo>
                <a:lnTo>
                  <a:pt x="1175277" y="983060"/>
                </a:lnTo>
                <a:lnTo>
                  <a:pt x="1169785" y="983060"/>
                </a:lnTo>
                <a:lnTo>
                  <a:pt x="1167039" y="983060"/>
                </a:lnTo>
                <a:lnTo>
                  <a:pt x="1164293" y="980314"/>
                </a:lnTo>
                <a:lnTo>
                  <a:pt x="1161547" y="974822"/>
                </a:lnTo>
                <a:lnTo>
                  <a:pt x="1161547" y="969330"/>
                </a:lnTo>
                <a:lnTo>
                  <a:pt x="1164293" y="963838"/>
                </a:lnTo>
                <a:lnTo>
                  <a:pt x="1169785" y="961092"/>
                </a:lnTo>
                <a:close/>
                <a:moveTo>
                  <a:pt x="6175702" y="955600"/>
                </a:moveTo>
                <a:lnTo>
                  <a:pt x="6167464" y="958346"/>
                </a:lnTo>
                <a:lnTo>
                  <a:pt x="6159226" y="961092"/>
                </a:lnTo>
                <a:lnTo>
                  <a:pt x="6148242" y="963838"/>
                </a:lnTo>
                <a:lnTo>
                  <a:pt x="6137258" y="963838"/>
                </a:lnTo>
                <a:lnTo>
                  <a:pt x="6137258" y="958346"/>
                </a:lnTo>
                <a:lnTo>
                  <a:pt x="6134512" y="958346"/>
                </a:lnTo>
                <a:lnTo>
                  <a:pt x="6129020" y="958346"/>
                </a:lnTo>
                <a:lnTo>
                  <a:pt x="6129020" y="963838"/>
                </a:lnTo>
                <a:lnTo>
                  <a:pt x="6137258" y="963838"/>
                </a:lnTo>
                <a:lnTo>
                  <a:pt x="6145496" y="966584"/>
                </a:lnTo>
                <a:lnTo>
                  <a:pt x="6159226" y="966584"/>
                </a:lnTo>
                <a:lnTo>
                  <a:pt x="6172956" y="963838"/>
                </a:lnTo>
                <a:lnTo>
                  <a:pt x="6175702" y="961092"/>
                </a:lnTo>
                <a:lnTo>
                  <a:pt x="6175702" y="955600"/>
                </a:lnTo>
                <a:close/>
                <a:moveTo>
                  <a:pt x="5225594" y="955600"/>
                </a:moveTo>
                <a:lnTo>
                  <a:pt x="5225594" y="966584"/>
                </a:lnTo>
                <a:lnTo>
                  <a:pt x="5231086" y="963838"/>
                </a:lnTo>
                <a:lnTo>
                  <a:pt x="5233832" y="958346"/>
                </a:lnTo>
                <a:lnTo>
                  <a:pt x="5231086" y="958346"/>
                </a:lnTo>
                <a:lnTo>
                  <a:pt x="5225594" y="955600"/>
                </a:lnTo>
                <a:close/>
                <a:moveTo>
                  <a:pt x="5082803" y="955600"/>
                </a:moveTo>
                <a:lnTo>
                  <a:pt x="5082803" y="961092"/>
                </a:lnTo>
                <a:lnTo>
                  <a:pt x="5088295" y="961092"/>
                </a:lnTo>
                <a:lnTo>
                  <a:pt x="5091041" y="955600"/>
                </a:lnTo>
                <a:lnTo>
                  <a:pt x="5082803" y="955600"/>
                </a:lnTo>
                <a:close/>
                <a:moveTo>
                  <a:pt x="930887" y="955600"/>
                </a:moveTo>
                <a:lnTo>
                  <a:pt x="928141" y="958346"/>
                </a:lnTo>
                <a:lnTo>
                  <a:pt x="928141" y="963838"/>
                </a:lnTo>
                <a:lnTo>
                  <a:pt x="930887" y="963838"/>
                </a:lnTo>
                <a:lnTo>
                  <a:pt x="933632" y="963838"/>
                </a:lnTo>
                <a:lnTo>
                  <a:pt x="935005" y="965211"/>
                </a:lnTo>
                <a:lnTo>
                  <a:pt x="937857" y="965528"/>
                </a:lnTo>
                <a:lnTo>
                  <a:pt x="936378" y="961092"/>
                </a:lnTo>
                <a:lnTo>
                  <a:pt x="930887" y="955600"/>
                </a:lnTo>
                <a:close/>
                <a:moveTo>
                  <a:pt x="5354655" y="952854"/>
                </a:moveTo>
                <a:lnTo>
                  <a:pt x="5354655" y="955600"/>
                </a:lnTo>
                <a:lnTo>
                  <a:pt x="5357401" y="958346"/>
                </a:lnTo>
                <a:lnTo>
                  <a:pt x="5360147" y="955600"/>
                </a:lnTo>
                <a:lnTo>
                  <a:pt x="5360147" y="952854"/>
                </a:lnTo>
                <a:lnTo>
                  <a:pt x="5357401" y="952854"/>
                </a:lnTo>
                <a:lnTo>
                  <a:pt x="5354655" y="952854"/>
                </a:lnTo>
                <a:close/>
                <a:moveTo>
                  <a:pt x="5178912" y="952854"/>
                </a:moveTo>
                <a:lnTo>
                  <a:pt x="5173420" y="958346"/>
                </a:lnTo>
                <a:lnTo>
                  <a:pt x="5167928" y="966584"/>
                </a:lnTo>
                <a:lnTo>
                  <a:pt x="5170674" y="966584"/>
                </a:lnTo>
                <a:lnTo>
                  <a:pt x="5173420" y="969330"/>
                </a:lnTo>
                <a:lnTo>
                  <a:pt x="5176166" y="972076"/>
                </a:lnTo>
                <a:lnTo>
                  <a:pt x="5181658" y="972076"/>
                </a:lnTo>
                <a:lnTo>
                  <a:pt x="5187150" y="974822"/>
                </a:lnTo>
                <a:lnTo>
                  <a:pt x="5187150" y="980314"/>
                </a:lnTo>
                <a:lnTo>
                  <a:pt x="5184404" y="980314"/>
                </a:lnTo>
                <a:lnTo>
                  <a:pt x="5176166" y="983060"/>
                </a:lnTo>
                <a:lnTo>
                  <a:pt x="5178912" y="994044"/>
                </a:lnTo>
                <a:lnTo>
                  <a:pt x="5187150" y="999536"/>
                </a:lnTo>
                <a:lnTo>
                  <a:pt x="5189896" y="996790"/>
                </a:lnTo>
                <a:lnTo>
                  <a:pt x="5192642" y="991298"/>
                </a:lnTo>
                <a:lnTo>
                  <a:pt x="5189896" y="985806"/>
                </a:lnTo>
                <a:lnTo>
                  <a:pt x="5187150" y="983060"/>
                </a:lnTo>
                <a:lnTo>
                  <a:pt x="5198134" y="983060"/>
                </a:lnTo>
                <a:lnTo>
                  <a:pt x="5200880" y="977568"/>
                </a:lnTo>
                <a:lnTo>
                  <a:pt x="5198134" y="974822"/>
                </a:lnTo>
                <a:lnTo>
                  <a:pt x="5195388" y="969330"/>
                </a:lnTo>
                <a:lnTo>
                  <a:pt x="5195388" y="963838"/>
                </a:lnTo>
                <a:lnTo>
                  <a:pt x="5187150" y="958346"/>
                </a:lnTo>
                <a:lnTo>
                  <a:pt x="5181658" y="955600"/>
                </a:lnTo>
                <a:lnTo>
                  <a:pt x="5178912" y="952854"/>
                </a:lnTo>
                <a:close/>
                <a:moveTo>
                  <a:pt x="856745" y="950108"/>
                </a:moveTo>
                <a:lnTo>
                  <a:pt x="853999" y="952854"/>
                </a:lnTo>
                <a:lnTo>
                  <a:pt x="856745" y="952854"/>
                </a:lnTo>
                <a:lnTo>
                  <a:pt x="856745" y="955600"/>
                </a:lnTo>
                <a:lnTo>
                  <a:pt x="859491" y="955600"/>
                </a:lnTo>
                <a:lnTo>
                  <a:pt x="862237" y="952854"/>
                </a:lnTo>
                <a:lnTo>
                  <a:pt x="862237" y="950108"/>
                </a:lnTo>
                <a:lnTo>
                  <a:pt x="856745" y="950108"/>
                </a:lnTo>
                <a:close/>
                <a:moveTo>
                  <a:pt x="6238859" y="950108"/>
                </a:moveTo>
                <a:lnTo>
                  <a:pt x="6222384" y="955600"/>
                </a:lnTo>
                <a:lnTo>
                  <a:pt x="6216892" y="961092"/>
                </a:lnTo>
                <a:lnTo>
                  <a:pt x="6211400" y="963838"/>
                </a:lnTo>
                <a:lnTo>
                  <a:pt x="6238859" y="958346"/>
                </a:lnTo>
                <a:lnTo>
                  <a:pt x="6252589" y="958346"/>
                </a:lnTo>
                <a:lnTo>
                  <a:pt x="6269065" y="958346"/>
                </a:lnTo>
                <a:lnTo>
                  <a:pt x="6263573" y="952854"/>
                </a:lnTo>
                <a:lnTo>
                  <a:pt x="6258081" y="950108"/>
                </a:lnTo>
                <a:lnTo>
                  <a:pt x="6249843" y="950108"/>
                </a:lnTo>
                <a:lnTo>
                  <a:pt x="6238859" y="950108"/>
                </a:lnTo>
                <a:close/>
                <a:moveTo>
                  <a:pt x="5140468" y="950108"/>
                </a:moveTo>
                <a:lnTo>
                  <a:pt x="5140468" y="955600"/>
                </a:lnTo>
                <a:lnTo>
                  <a:pt x="5148706" y="955600"/>
                </a:lnTo>
                <a:lnTo>
                  <a:pt x="5148706" y="952854"/>
                </a:lnTo>
                <a:lnTo>
                  <a:pt x="5145960" y="950108"/>
                </a:lnTo>
                <a:lnTo>
                  <a:pt x="5140468" y="950108"/>
                </a:lnTo>
                <a:close/>
                <a:moveTo>
                  <a:pt x="1062694" y="947362"/>
                </a:moveTo>
                <a:lnTo>
                  <a:pt x="1062694" y="950108"/>
                </a:lnTo>
                <a:lnTo>
                  <a:pt x="1062694" y="952854"/>
                </a:lnTo>
                <a:lnTo>
                  <a:pt x="1065439" y="952854"/>
                </a:lnTo>
                <a:lnTo>
                  <a:pt x="1068185" y="952854"/>
                </a:lnTo>
                <a:lnTo>
                  <a:pt x="1068185" y="950108"/>
                </a:lnTo>
                <a:lnTo>
                  <a:pt x="1065439" y="950108"/>
                </a:lnTo>
                <a:lnTo>
                  <a:pt x="1065439" y="947362"/>
                </a:lnTo>
                <a:lnTo>
                  <a:pt x="1062694" y="947362"/>
                </a:lnTo>
                <a:close/>
                <a:moveTo>
                  <a:pt x="799080" y="947362"/>
                </a:moveTo>
                <a:lnTo>
                  <a:pt x="799080" y="952854"/>
                </a:lnTo>
                <a:lnTo>
                  <a:pt x="804571" y="952854"/>
                </a:lnTo>
                <a:lnTo>
                  <a:pt x="804571" y="950108"/>
                </a:lnTo>
                <a:lnTo>
                  <a:pt x="799080" y="947362"/>
                </a:lnTo>
                <a:close/>
                <a:moveTo>
                  <a:pt x="6065863" y="947362"/>
                </a:moveTo>
                <a:lnTo>
                  <a:pt x="6068609" y="952854"/>
                </a:lnTo>
                <a:lnTo>
                  <a:pt x="6068609" y="958346"/>
                </a:lnTo>
                <a:lnTo>
                  <a:pt x="6076847" y="963838"/>
                </a:lnTo>
                <a:lnTo>
                  <a:pt x="6082339" y="969330"/>
                </a:lnTo>
                <a:lnTo>
                  <a:pt x="6082339" y="974822"/>
                </a:lnTo>
                <a:lnTo>
                  <a:pt x="6082339" y="983060"/>
                </a:lnTo>
                <a:lnTo>
                  <a:pt x="6076847" y="980314"/>
                </a:lnTo>
                <a:lnTo>
                  <a:pt x="6068609" y="980314"/>
                </a:lnTo>
                <a:lnTo>
                  <a:pt x="6060371" y="983060"/>
                </a:lnTo>
                <a:lnTo>
                  <a:pt x="6054879" y="988552"/>
                </a:lnTo>
                <a:lnTo>
                  <a:pt x="6065863" y="991298"/>
                </a:lnTo>
                <a:lnTo>
                  <a:pt x="6074101" y="999536"/>
                </a:lnTo>
                <a:lnTo>
                  <a:pt x="6076847" y="1007774"/>
                </a:lnTo>
                <a:lnTo>
                  <a:pt x="6076847" y="1018758"/>
                </a:lnTo>
                <a:lnTo>
                  <a:pt x="6079593" y="1029741"/>
                </a:lnTo>
                <a:lnTo>
                  <a:pt x="6082339" y="1037979"/>
                </a:lnTo>
                <a:lnTo>
                  <a:pt x="6090577" y="1043471"/>
                </a:lnTo>
                <a:lnTo>
                  <a:pt x="6104306" y="1043471"/>
                </a:lnTo>
                <a:lnTo>
                  <a:pt x="6104306" y="1037979"/>
                </a:lnTo>
                <a:lnTo>
                  <a:pt x="6104306" y="1035233"/>
                </a:lnTo>
                <a:lnTo>
                  <a:pt x="6096069" y="1032487"/>
                </a:lnTo>
                <a:lnTo>
                  <a:pt x="6087831" y="1032487"/>
                </a:lnTo>
                <a:lnTo>
                  <a:pt x="6085085" y="1029741"/>
                </a:lnTo>
                <a:lnTo>
                  <a:pt x="6082339" y="1026996"/>
                </a:lnTo>
                <a:lnTo>
                  <a:pt x="6093323" y="1024250"/>
                </a:lnTo>
                <a:lnTo>
                  <a:pt x="6104306" y="1024250"/>
                </a:lnTo>
                <a:lnTo>
                  <a:pt x="6123528" y="1029741"/>
                </a:lnTo>
                <a:lnTo>
                  <a:pt x="6142750" y="1037979"/>
                </a:lnTo>
                <a:lnTo>
                  <a:pt x="6150988" y="1040725"/>
                </a:lnTo>
                <a:lnTo>
                  <a:pt x="6161972" y="1040725"/>
                </a:lnTo>
                <a:lnTo>
                  <a:pt x="6172956" y="1035233"/>
                </a:lnTo>
                <a:lnTo>
                  <a:pt x="6178448" y="1029741"/>
                </a:lnTo>
                <a:lnTo>
                  <a:pt x="6189432" y="1026996"/>
                </a:lnTo>
                <a:lnTo>
                  <a:pt x="6200416" y="1024250"/>
                </a:lnTo>
                <a:lnTo>
                  <a:pt x="6208654" y="1018758"/>
                </a:lnTo>
                <a:lnTo>
                  <a:pt x="6216892" y="1016012"/>
                </a:lnTo>
                <a:lnTo>
                  <a:pt x="6227875" y="1010520"/>
                </a:lnTo>
                <a:lnTo>
                  <a:pt x="6238859" y="1010520"/>
                </a:lnTo>
                <a:lnTo>
                  <a:pt x="6249843" y="1013266"/>
                </a:lnTo>
                <a:lnTo>
                  <a:pt x="6271811" y="1016012"/>
                </a:lnTo>
                <a:lnTo>
                  <a:pt x="6293779" y="1018758"/>
                </a:lnTo>
                <a:lnTo>
                  <a:pt x="6304763" y="1018758"/>
                </a:lnTo>
                <a:lnTo>
                  <a:pt x="6315747" y="1013266"/>
                </a:lnTo>
                <a:lnTo>
                  <a:pt x="6318493" y="1013266"/>
                </a:lnTo>
                <a:lnTo>
                  <a:pt x="6310255" y="1005028"/>
                </a:lnTo>
                <a:lnTo>
                  <a:pt x="6296525" y="1002282"/>
                </a:lnTo>
                <a:lnTo>
                  <a:pt x="6280049" y="999536"/>
                </a:lnTo>
                <a:lnTo>
                  <a:pt x="6260827" y="999536"/>
                </a:lnTo>
                <a:lnTo>
                  <a:pt x="6216892" y="1005028"/>
                </a:lnTo>
                <a:lnTo>
                  <a:pt x="6175702" y="1010520"/>
                </a:lnTo>
                <a:lnTo>
                  <a:pt x="6137258" y="1013266"/>
                </a:lnTo>
                <a:lnTo>
                  <a:pt x="6120782" y="1013266"/>
                </a:lnTo>
                <a:lnTo>
                  <a:pt x="6109798" y="1007774"/>
                </a:lnTo>
                <a:lnTo>
                  <a:pt x="6101561" y="999536"/>
                </a:lnTo>
                <a:lnTo>
                  <a:pt x="6096069" y="991298"/>
                </a:lnTo>
                <a:lnTo>
                  <a:pt x="6098815" y="974822"/>
                </a:lnTo>
                <a:lnTo>
                  <a:pt x="6107052" y="955600"/>
                </a:lnTo>
                <a:lnTo>
                  <a:pt x="6087831" y="950108"/>
                </a:lnTo>
                <a:lnTo>
                  <a:pt x="6065863" y="947362"/>
                </a:lnTo>
                <a:close/>
                <a:moveTo>
                  <a:pt x="1048964" y="944616"/>
                </a:moveTo>
                <a:lnTo>
                  <a:pt x="1048964" y="947362"/>
                </a:lnTo>
                <a:lnTo>
                  <a:pt x="1048964" y="950108"/>
                </a:lnTo>
                <a:lnTo>
                  <a:pt x="1048964" y="955600"/>
                </a:lnTo>
                <a:lnTo>
                  <a:pt x="1051710" y="955600"/>
                </a:lnTo>
                <a:lnTo>
                  <a:pt x="1051710" y="944616"/>
                </a:lnTo>
                <a:lnTo>
                  <a:pt x="1048964" y="944616"/>
                </a:lnTo>
                <a:close/>
                <a:moveTo>
                  <a:pt x="812809" y="941870"/>
                </a:moveTo>
                <a:lnTo>
                  <a:pt x="812809" y="947362"/>
                </a:lnTo>
                <a:lnTo>
                  <a:pt x="821047" y="947362"/>
                </a:lnTo>
                <a:lnTo>
                  <a:pt x="818301" y="944616"/>
                </a:lnTo>
                <a:lnTo>
                  <a:pt x="812809" y="941870"/>
                </a:lnTo>
                <a:close/>
                <a:moveTo>
                  <a:pt x="994043" y="939124"/>
                </a:moveTo>
                <a:lnTo>
                  <a:pt x="994043" y="941870"/>
                </a:lnTo>
                <a:lnTo>
                  <a:pt x="999536" y="941870"/>
                </a:lnTo>
                <a:lnTo>
                  <a:pt x="996790" y="939124"/>
                </a:lnTo>
                <a:lnTo>
                  <a:pt x="994043" y="939124"/>
                </a:lnTo>
                <a:close/>
                <a:moveTo>
                  <a:pt x="5195388" y="939124"/>
                </a:moveTo>
                <a:lnTo>
                  <a:pt x="5195388" y="944616"/>
                </a:lnTo>
                <a:lnTo>
                  <a:pt x="5200880" y="944616"/>
                </a:lnTo>
                <a:lnTo>
                  <a:pt x="5203626" y="939124"/>
                </a:lnTo>
                <a:lnTo>
                  <a:pt x="5195388" y="939124"/>
                </a:lnTo>
                <a:close/>
                <a:moveTo>
                  <a:pt x="5280513" y="936378"/>
                </a:moveTo>
                <a:lnTo>
                  <a:pt x="5277767" y="941870"/>
                </a:lnTo>
                <a:lnTo>
                  <a:pt x="5275021" y="944616"/>
                </a:lnTo>
                <a:lnTo>
                  <a:pt x="5275021" y="939124"/>
                </a:lnTo>
                <a:lnTo>
                  <a:pt x="5272275" y="939124"/>
                </a:lnTo>
                <a:lnTo>
                  <a:pt x="5269529" y="939124"/>
                </a:lnTo>
                <a:lnTo>
                  <a:pt x="5269529" y="944616"/>
                </a:lnTo>
                <a:lnTo>
                  <a:pt x="5277767" y="947362"/>
                </a:lnTo>
                <a:lnTo>
                  <a:pt x="5283259" y="952854"/>
                </a:lnTo>
                <a:lnTo>
                  <a:pt x="5288751" y="952854"/>
                </a:lnTo>
                <a:lnTo>
                  <a:pt x="5294243" y="950108"/>
                </a:lnTo>
                <a:lnTo>
                  <a:pt x="5294243" y="944616"/>
                </a:lnTo>
                <a:lnTo>
                  <a:pt x="5291497" y="939124"/>
                </a:lnTo>
                <a:lnTo>
                  <a:pt x="5288751" y="936378"/>
                </a:lnTo>
                <a:lnTo>
                  <a:pt x="5280513" y="936378"/>
                </a:lnTo>
                <a:close/>
                <a:moveTo>
                  <a:pt x="5178912" y="936378"/>
                </a:moveTo>
                <a:lnTo>
                  <a:pt x="5176166" y="939124"/>
                </a:lnTo>
                <a:lnTo>
                  <a:pt x="5178912" y="941870"/>
                </a:lnTo>
                <a:lnTo>
                  <a:pt x="5181658" y="944616"/>
                </a:lnTo>
                <a:lnTo>
                  <a:pt x="5184404" y="944616"/>
                </a:lnTo>
                <a:lnTo>
                  <a:pt x="5184404" y="936378"/>
                </a:lnTo>
                <a:lnTo>
                  <a:pt x="5181658" y="936378"/>
                </a:lnTo>
                <a:lnTo>
                  <a:pt x="5178912" y="936378"/>
                </a:lnTo>
                <a:close/>
                <a:moveTo>
                  <a:pt x="1315322" y="933632"/>
                </a:moveTo>
                <a:lnTo>
                  <a:pt x="1315322" y="941870"/>
                </a:lnTo>
                <a:lnTo>
                  <a:pt x="1320814" y="941870"/>
                </a:lnTo>
                <a:lnTo>
                  <a:pt x="1318068" y="939124"/>
                </a:lnTo>
                <a:lnTo>
                  <a:pt x="1315322" y="933632"/>
                </a:lnTo>
                <a:close/>
                <a:moveTo>
                  <a:pt x="1062694" y="933632"/>
                </a:moveTo>
                <a:lnTo>
                  <a:pt x="1062694" y="939124"/>
                </a:lnTo>
                <a:lnTo>
                  <a:pt x="1070932" y="939124"/>
                </a:lnTo>
                <a:lnTo>
                  <a:pt x="1073678" y="939124"/>
                </a:lnTo>
                <a:lnTo>
                  <a:pt x="1073678" y="936378"/>
                </a:lnTo>
                <a:lnTo>
                  <a:pt x="1068185" y="933632"/>
                </a:lnTo>
                <a:lnTo>
                  <a:pt x="1062694" y="933632"/>
                </a:lnTo>
                <a:close/>
                <a:moveTo>
                  <a:pt x="1054456" y="933632"/>
                </a:moveTo>
                <a:lnTo>
                  <a:pt x="1054456" y="936378"/>
                </a:lnTo>
                <a:lnTo>
                  <a:pt x="1057202" y="939124"/>
                </a:lnTo>
                <a:lnTo>
                  <a:pt x="1057202" y="941870"/>
                </a:lnTo>
                <a:lnTo>
                  <a:pt x="1062694" y="941870"/>
                </a:lnTo>
                <a:lnTo>
                  <a:pt x="1059948" y="936378"/>
                </a:lnTo>
                <a:lnTo>
                  <a:pt x="1054456" y="933632"/>
                </a:lnTo>
                <a:close/>
                <a:moveTo>
                  <a:pt x="5956024" y="930886"/>
                </a:moveTo>
                <a:lnTo>
                  <a:pt x="5942294" y="944616"/>
                </a:lnTo>
                <a:lnTo>
                  <a:pt x="5917580" y="963838"/>
                </a:lnTo>
                <a:lnTo>
                  <a:pt x="5909342" y="969330"/>
                </a:lnTo>
                <a:lnTo>
                  <a:pt x="5903850" y="974822"/>
                </a:lnTo>
                <a:lnTo>
                  <a:pt x="5898358" y="983060"/>
                </a:lnTo>
                <a:lnTo>
                  <a:pt x="5892866" y="988552"/>
                </a:lnTo>
                <a:lnTo>
                  <a:pt x="5887374" y="991298"/>
                </a:lnTo>
                <a:lnTo>
                  <a:pt x="5879136" y="994044"/>
                </a:lnTo>
                <a:lnTo>
                  <a:pt x="5873644" y="996790"/>
                </a:lnTo>
                <a:lnTo>
                  <a:pt x="5868152" y="999536"/>
                </a:lnTo>
                <a:lnTo>
                  <a:pt x="5859914" y="1010520"/>
                </a:lnTo>
                <a:lnTo>
                  <a:pt x="5857169" y="1018758"/>
                </a:lnTo>
                <a:lnTo>
                  <a:pt x="5851677" y="1029741"/>
                </a:lnTo>
                <a:lnTo>
                  <a:pt x="5846185" y="1035233"/>
                </a:lnTo>
                <a:lnTo>
                  <a:pt x="5835201" y="1040725"/>
                </a:lnTo>
                <a:lnTo>
                  <a:pt x="5821471" y="1043471"/>
                </a:lnTo>
                <a:lnTo>
                  <a:pt x="5796757" y="1048963"/>
                </a:lnTo>
                <a:lnTo>
                  <a:pt x="5788519" y="1051709"/>
                </a:lnTo>
                <a:lnTo>
                  <a:pt x="5785773" y="1057201"/>
                </a:lnTo>
                <a:lnTo>
                  <a:pt x="5788519" y="1065439"/>
                </a:lnTo>
                <a:lnTo>
                  <a:pt x="5799503" y="1076423"/>
                </a:lnTo>
                <a:lnTo>
                  <a:pt x="5796757" y="1079169"/>
                </a:lnTo>
                <a:lnTo>
                  <a:pt x="5799503" y="1079169"/>
                </a:lnTo>
                <a:lnTo>
                  <a:pt x="5799503" y="1076423"/>
                </a:lnTo>
                <a:lnTo>
                  <a:pt x="5804995" y="1079169"/>
                </a:lnTo>
                <a:lnTo>
                  <a:pt x="5810487" y="1079169"/>
                </a:lnTo>
                <a:lnTo>
                  <a:pt x="5812318" y="1077949"/>
                </a:lnTo>
                <a:lnTo>
                  <a:pt x="5807741" y="1076423"/>
                </a:lnTo>
                <a:lnTo>
                  <a:pt x="5813942" y="1076866"/>
                </a:lnTo>
                <a:lnTo>
                  <a:pt x="5818725" y="1073677"/>
                </a:lnTo>
                <a:lnTo>
                  <a:pt x="5826963" y="1068185"/>
                </a:lnTo>
                <a:lnTo>
                  <a:pt x="5835201" y="1062693"/>
                </a:lnTo>
                <a:lnTo>
                  <a:pt x="5835201" y="1065439"/>
                </a:lnTo>
                <a:lnTo>
                  <a:pt x="5837947" y="1065439"/>
                </a:lnTo>
                <a:lnTo>
                  <a:pt x="5837947" y="1062693"/>
                </a:lnTo>
                <a:lnTo>
                  <a:pt x="5843439" y="1054455"/>
                </a:lnTo>
                <a:lnTo>
                  <a:pt x="5846185" y="1051709"/>
                </a:lnTo>
                <a:lnTo>
                  <a:pt x="5851677" y="1048963"/>
                </a:lnTo>
                <a:lnTo>
                  <a:pt x="5857169" y="1046217"/>
                </a:lnTo>
                <a:lnTo>
                  <a:pt x="5890120" y="1046217"/>
                </a:lnTo>
                <a:lnTo>
                  <a:pt x="5906596" y="1043471"/>
                </a:lnTo>
                <a:lnTo>
                  <a:pt x="5923072" y="1040725"/>
                </a:lnTo>
                <a:lnTo>
                  <a:pt x="5953278" y="1026996"/>
                </a:lnTo>
                <a:lnTo>
                  <a:pt x="5983483" y="1016012"/>
                </a:lnTo>
                <a:lnTo>
                  <a:pt x="6008197" y="1007774"/>
                </a:lnTo>
                <a:lnTo>
                  <a:pt x="6016435" y="1005028"/>
                </a:lnTo>
                <a:lnTo>
                  <a:pt x="6024673" y="1007774"/>
                </a:lnTo>
                <a:lnTo>
                  <a:pt x="6038403" y="1013266"/>
                </a:lnTo>
                <a:lnTo>
                  <a:pt x="6052133" y="1021504"/>
                </a:lnTo>
                <a:lnTo>
                  <a:pt x="6065863" y="1032487"/>
                </a:lnTo>
                <a:lnTo>
                  <a:pt x="6065863" y="1018758"/>
                </a:lnTo>
                <a:lnTo>
                  <a:pt x="6063117" y="1010520"/>
                </a:lnTo>
                <a:lnTo>
                  <a:pt x="6054879" y="1005028"/>
                </a:lnTo>
                <a:lnTo>
                  <a:pt x="6043895" y="999536"/>
                </a:lnTo>
                <a:lnTo>
                  <a:pt x="6019181" y="988552"/>
                </a:lnTo>
                <a:lnTo>
                  <a:pt x="6010943" y="983060"/>
                </a:lnTo>
                <a:lnTo>
                  <a:pt x="6005451" y="977568"/>
                </a:lnTo>
                <a:lnTo>
                  <a:pt x="6005451" y="972076"/>
                </a:lnTo>
                <a:lnTo>
                  <a:pt x="6002705" y="972076"/>
                </a:lnTo>
                <a:lnTo>
                  <a:pt x="5991721" y="969330"/>
                </a:lnTo>
                <a:lnTo>
                  <a:pt x="5986229" y="963838"/>
                </a:lnTo>
                <a:lnTo>
                  <a:pt x="5980738" y="958346"/>
                </a:lnTo>
                <a:lnTo>
                  <a:pt x="5972500" y="944616"/>
                </a:lnTo>
                <a:lnTo>
                  <a:pt x="5967008" y="933632"/>
                </a:lnTo>
                <a:lnTo>
                  <a:pt x="5961516" y="930886"/>
                </a:lnTo>
                <a:lnTo>
                  <a:pt x="5956024" y="930886"/>
                </a:lnTo>
                <a:close/>
                <a:moveTo>
                  <a:pt x="1340038" y="928140"/>
                </a:moveTo>
                <a:lnTo>
                  <a:pt x="1340038" y="936378"/>
                </a:lnTo>
                <a:lnTo>
                  <a:pt x="1345529" y="936378"/>
                </a:lnTo>
                <a:lnTo>
                  <a:pt x="1348275" y="933632"/>
                </a:lnTo>
                <a:lnTo>
                  <a:pt x="1345529" y="930886"/>
                </a:lnTo>
                <a:lnTo>
                  <a:pt x="1340038" y="928140"/>
                </a:lnTo>
                <a:close/>
                <a:moveTo>
                  <a:pt x="6109798" y="925394"/>
                </a:moveTo>
                <a:lnTo>
                  <a:pt x="6109798" y="930886"/>
                </a:lnTo>
                <a:lnTo>
                  <a:pt x="6115290" y="930886"/>
                </a:lnTo>
                <a:lnTo>
                  <a:pt x="6118036" y="925394"/>
                </a:lnTo>
                <a:lnTo>
                  <a:pt x="6109798" y="925394"/>
                </a:lnTo>
                <a:close/>
                <a:moveTo>
                  <a:pt x="5371131" y="925394"/>
                </a:moveTo>
                <a:lnTo>
                  <a:pt x="5371131" y="928140"/>
                </a:lnTo>
                <a:lnTo>
                  <a:pt x="5373876" y="930886"/>
                </a:lnTo>
                <a:lnTo>
                  <a:pt x="5376622" y="933632"/>
                </a:lnTo>
                <a:lnTo>
                  <a:pt x="5382114" y="933632"/>
                </a:lnTo>
                <a:lnTo>
                  <a:pt x="5382114" y="930886"/>
                </a:lnTo>
                <a:lnTo>
                  <a:pt x="5382114" y="928140"/>
                </a:lnTo>
                <a:lnTo>
                  <a:pt x="5379368" y="925394"/>
                </a:lnTo>
                <a:lnTo>
                  <a:pt x="5371131" y="925394"/>
                </a:lnTo>
                <a:close/>
                <a:moveTo>
                  <a:pt x="5121247" y="925394"/>
                </a:moveTo>
                <a:lnTo>
                  <a:pt x="5118501" y="928140"/>
                </a:lnTo>
                <a:lnTo>
                  <a:pt x="5121247" y="930886"/>
                </a:lnTo>
                <a:lnTo>
                  <a:pt x="5123993" y="930886"/>
                </a:lnTo>
                <a:lnTo>
                  <a:pt x="5126739" y="928140"/>
                </a:lnTo>
                <a:lnTo>
                  <a:pt x="5123993" y="925394"/>
                </a:lnTo>
                <a:lnTo>
                  <a:pt x="5121247" y="925394"/>
                </a:lnTo>
                <a:close/>
                <a:moveTo>
                  <a:pt x="966584" y="919902"/>
                </a:moveTo>
                <a:lnTo>
                  <a:pt x="966584" y="922648"/>
                </a:lnTo>
                <a:lnTo>
                  <a:pt x="963838" y="922648"/>
                </a:lnTo>
                <a:lnTo>
                  <a:pt x="963838" y="925394"/>
                </a:lnTo>
                <a:lnTo>
                  <a:pt x="969330" y="925394"/>
                </a:lnTo>
                <a:lnTo>
                  <a:pt x="972076" y="925394"/>
                </a:lnTo>
                <a:lnTo>
                  <a:pt x="974822" y="925394"/>
                </a:lnTo>
                <a:lnTo>
                  <a:pt x="974822" y="922648"/>
                </a:lnTo>
                <a:lnTo>
                  <a:pt x="972076" y="922648"/>
                </a:lnTo>
                <a:lnTo>
                  <a:pt x="966584" y="919902"/>
                </a:lnTo>
                <a:close/>
                <a:moveTo>
                  <a:pt x="6293779" y="917156"/>
                </a:moveTo>
                <a:lnTo>
                  <a:pt x="6293779" y="925394"/>
                </a:lnTo>
                <a:lnTo>
                  <a:pt x="6296525" y="925394"/>
                </a:lnTo>
                <a:lnTo>
                  <a:pt x="6296525" y="919902"/>
                </a:lnTo>
                <a:lnTo>
                  <a:pt x="6293779" y="917156"/>
                </a:lnTo>
                <a:close/>
                <a:moveTo>
                  <a:pt x="5445272" y="917156"/>
                </a:moveTo>
                <a:lnTo>
                  <a:pt x="5445272" y="922648"/>
                </a:lnTo>
                <a:lnTo>
                  <a:pt x="5450764" y="922648"/>
                </a:lnTo>
                <a:lnTo>
                  <a:pt x="5453510" y="925394"/>
                </a:lnTo>
                <a:lnTo>
                  <a:pt x="5450764" y="919902"/>
                </a:lnTo>
                <a:lnTo>
                  <a:pt x="5445272" y="917156"/>
                </a:lnTo>
                <a:close/>
                <a:moveTo>
                  <a:pt x="5239324" y="917156"/>
                </a:moveTo>
                <a:lnTo>
                  <a:pt x="5236578" y="925394"/>
                </a:lnTo>
                <a:lnTo>
                  <a:pt x="5236578" y="930886"/>
                </a:lnTo>
                <a:lnTo>
                  <a:pt x="5239324" y="936378"/>
                </a:lnTo>
                <a:lnTo>
                  <a:pt x="5244816" y="939124"/>
                </a:lnTo>
                <a:lnTo>
                  <a:pt x="5244816" y="930886"/>
                </a:lnTo>
                <a:lnTo>
                  <a:pt x="5242070" y="925394"/>
                </a:lnTo>
                <a:lnTo>
                  <a:pt x="5247562" y="925394"/>
                </a:lnTo>
                <a:lnTo>
                  <a:pt x="5247562" y="917156"/>
                </a:lnTo>
                <a:lnTo>
                  <a:pt x="5239324" y="917156"/>
                </a:lnTo>
                <a:close/>
                <a:moveTo>
                  <a:pt x="5118501" y="917156"/>
                </a:moveTo>
                <a:lnTo>
                  <a:pt x="5118501" y="919902"/>
                </a:lnTo>
                <a:lnTo>
                  <a:pt x="5123993" y="922648"/>
                </a:lnTo>
                <a:lnTo>
                  <a:pt x="5123993" y="917156"/>
                </a:lnTo>
                <a:lnTo>
                  <a:pt x="5118501" y="917156"/>
                </a:lnTo>
                <a:close/>
                <a:moveTo>
                  <a:pt x="5082803" y="917156"/>
                </a:moveTo>
                <a:lnTo>
                  <a:pt x="5085549" y="922648"/>
                </a:lnTo>
                <a:lnTo>
                  <a:pt x="5088295" y="928140"/>
                </a:lnTo>
                <a:lnTo>
                  <a:pt x="5091041" y="930886"/>
                </a:lnTo>
                <a:lnTo>
                  <a:pt x="5093787" y="936378"/>
                </a:lnTo>
                <a:lnTo>
                  <a:pt x="5091041" y="939124"/>
                </a:lnTo>
                <a:lnTo>
                  <a:pt x="5091041" y="941870"/>
                </a:lnTo>
                <a:lnTo>
                  <a:pt x="5093787" y="947362"/>
                </a:lnTo>
                <a:lnTo>
                  <a:pt x="5107517" y="947362"/>
                </a:lnTo>
                <a:lnTo>
                  <a:pt x="5110263" y="955600"/>
                </a:lnTo>
                <a:lnTo>
                  <a:pt x="5113009" y="961092"/>
                </a:lnTo>
                <a:lnTo>
                  <a:pt x="5118501" y="961092"/>
                </a:lnTo>
                <a:lnTo>
                  <a:pt x="5118501" y="955600"/>
                </a:lnTo>
                <a:lnTo>
                  <a:pt x="5118501" y="952854"/>
                </a:lnTo>
                <a:lnTo>
                  <a:pt x="5118501" y="950108"/>
                </a:lnTo>
                <a:lnTo>
                  <a:pt x="5118501" y="944616"/>
                </a:lnTo>
                <a:lnTo>
                  <a:pt x="5115755" y="944616"/>
                </a:lnTo>
                <a:lnTo>
                  <a:pt x="5113009" y="944616"/>
                </a:lnTo>
                <a:lnTo>
                  <a:pt x="5104771" y="944616"/>
                </a:lnTo>
                <a:lnTo>
                  <a:pt x="5104771" y="941870"/>
                </a:lnTo>
                <a:lnTo>
                  <a:pt x="5102025" y="939124"/>
                </a:lnTo>
                <a:lnTo>
                  <a:pt x="5102025" y="936378"/>
                </a:lnTo>
                <a:lnTo>
                  <a:pt x="5102025" y="930886"/>
                </a:lnTo>
                <a:lnTo>
                  <a:pt x="5102025" y="928140"/>
                </a:lnTo>
                <a:lnTo>
                  <a:pt x="5096533" y="925394"/>
                </a:lnTo>
                <a:lnTo>
                  <a:pt x="5091041" y="922648"/>
                </a:lnTo>
                <a:lnTo>
                  <a:pt x="5082803" y="917156"/>
                </a:lnTo>
                <a:close/>
                <a:moveTo>
                  <a:pt x="1263149" y="911664"/>
                </a:moveTo>
                <a:lnTo>
                  <a:pt x="1263149" y="917156"/>
                </a:lnTo>
                <a:lnTo>
                  <a:pt x="1263149" y="922648"/>
                </a:lnTo>
                <a:lnTo>
                  <a:pt x="1271389" y="925394"/>
                </a:lnTo>
                <a:lnTo>
                  <a:pt x="1276880" y="922648"/>
                </a:lnTo>
                <a:lnTo>
                  <a:pt x="1279625" y="922648"/>
                </a:lnTo>
                <a:lnTo>
                  <a:pt x="1282371" y="917156"/>
                </a:lnTo>
                <a:lnTo>
                  <a:pt x="1279625" y="917156"/>
                </a:lnTo>
                <a:lnTo>
                  <a:pt x="1279625" y="914410"/>
                </a:lnTo>
                <a:lnTo>
                  <a:pt x="1279625" y="911664"/>
                </a:lnTo>
                <a:lnTo>
                  <a:pt x="1263149" y="911664"/>
                </a:lnTo>
                <a:close/>
                <a:moveTo>
                  <a:pt x="5102025" y="911664"/>
                </a:moveTo>
                <a:lnTo>
                  <a:pt x="5102025" y="917156"/>
                </a:lnTo>
                <a:lnTo>
                  <a:pt x="5104771" y="919902"/>
                </a:lnTo>
                <a:lnTo>
                  <a:pt x="5115755" y="922648"/>
                </a:lnTo>
                <a:lnTo>
                  <a:pt x="5115755" y="917156"/>
                </a:lnTo>
                <a:lnTo>
                  <a:pt x="5110263" y="917156"/>
                </a:lnTo>
                <a:lnTo>
                  <a:pt x="5107517" y="914410"/>
                </a:lnTo>
                <a:lnTo>
                  <a:pt x="5104771" y="911664"/>
                </a:lnTo>
                <a:lnTo>
                  <a:pt x="5102025" y="911664"/>
                </a:lnTo>
                <a:close/>
                <a:moveTo>
                  <a:pt x="6024673" y="906172"/>
                </a:moveTo>
                <a:lnTo>
                  <a:pt x="6024673" y="908918"/>
                </a:lnTo>
                <a:lnTo>
                  <a:pt x="6030165" y="908918"/>
                </a:lnTo>
                <a:lnTo>
                  <a:pt x="6032911" y="908918"/>
                </a:lnTo>
                <a:lnTo>
                  <a:pt x="6032911" y="906172"/>
                </a:lnTo>
                <a:lnTo>
                  <a:pt x="6030165" y="906172"/>
                </a:lnTo>
                <a:lnTo>
                  <a:pt x="6027419" y="906172"/>
                </a:lnTo>
                <a:lnTo>
                  <a:pt x="6024673" y="906172"/>
                </a:lnTo>
                <a:close/>
                <a:moveTo>
                  <a:pt x="5708886" y="906172"/>
                </a:moveTo>
                <a:lnTo>
                  <a:pt x="5708886" y="914410"/>
                </a:lnTo>
                <a:lnTo>
                  <a:pt x="5714378" y="914410"/>
                </a:lnTo>
                <a:lnTo>
                  <a:pt x="5717124" y="908918"/>
                </a:lnTo>
                <a:lnTo>
                  <a:pt x="5714378" y="908918"/>
                </a:lnTo>
                <a:lnTo>
                  <a:pt x="5708886" y="906172"/>
                </a:lnTo>
                <a:close/>
                <a:moveTo>
                  <a:pt x="5165182" y="906172"/>
                </a:moveTo>
                <a:lnTo>
                  <a:pt x="5162436" y="908918"/>
                </a:lnTo>
                <a:lnTo>
                  <a:pt x="5159690" y="908918"/>
                </a:lnTo>
                <a:lnTo>
                  <a:pt x="5159690" y="917156"/>
                </a:lnTo>
                <a:lnTo>
                  <a:pt x="5165182" y="917156"/>
                </a:lnTo>
                <a:lnTo>
                  <a:pt x="5167928" y="911664"/>
                </a:lnTo>
                <a:lnTo>
                  <a:pt x="5165182" y="906172"/>
                </a:lnTo>
                <a:close/>
                <a:moveTo>
                  <a:pt x="810063" y="906172"/>
                </a:moveTo>
                <a:lnTo>
                  <a:pt x="807317" y="911664"/>
                </a:lnTo>
                <a:lnTo>
                  <a:pt x="804571" y="914410"/>
                </a:lnTo>
                <a:lnTo>
                  <a:pt x="801825" y="917156"/>
                </a:lnTo>
                <a:lnTo>
                  <a:pt x="799080" y="919902"/>
                </a:lnTo>
                <a:lnTo>
                  <a:pt x="804571" y="919902"/>
                </a:lnTo>
                <a:lnTo>
                  <a:pt x="807317" y="917156"/>
                </a:lnTo>
                <a:lnTo>
                  <a:pt x="810063" y="914410"/>
                </a:lnTo>
                <a:lnTo>
                  <a:pt x="812809" y="914410"/>
                </a:lnTo>
                <a:lnTo>
                  <a:pt x="812809" y="908918"/>
                </a:lnTo>
                <a:lnTo>
                  <a:pt x="810063" y="906172"/>
                </a:lnTo>
                <a:close/>
                <a:moveTo>
                  <a:pt x="5791265" y="900680"/>
                </a:moveTo>
                <a:lnTo>
                  <a:pt x="5791265" y="903426"/>
                </a:lnTo>
                <a:lnTo>
                  <a:pt x="5788519" y="906172"/>
                </a:lnTo>
                <a:lnTo>
                  <a:pt x="5791265" y="906172"/>
                </a:lnTo>
                <a:lnTo>
                  <a:pt x="5794011" y="906172"/>
                </a:lnTo>
                <a:lnTo>
                  <a:pt x="5796757" y="903426"/>
                </a:lnTo>
                <a:lnTo>
                  <a:pt x="5794011" y="903426"/>
                </a:lnTo>
                <a:lnTo>
                  <a:pt x="5794011" y="900680"/>
                </a:lnTo>
                <a:lnTo>
                  <a:pt x="5791265" y="900680"/>
                </a:lnTo>
                <a:close/>
                <a:moveTo>
                  <a:pt x="903426" y="900680"/>
                </a:moveTo>
                <a:lnTo>
                  <a:pt x="895189" y="903426"/>
                </a:lnTo>
                <a:lnTo>
                  <a:pt x="895189" y="911664"/>
                </a:lnTo>
                <a:lnTo>
                  <a:pt x="903426" y="911664"/>
                </a:lnTo>
                <a:lnTo>
                  <a:pt x="903426" y="908918"/>
                </a:lnTo>
                <a:lnTo>
                  <a:pt x="908919" y="906172"/>
                </a:lnTo>
                <a:lnTo>
                  <a:pt x="911664" y="906172"/>
                </a:lnTo>
                <a:lnTo>
                  <a:pt x="911664" y="903426"/>
                </a:lnTo>
                <a:lnTo>
                  <a:pt x="903426" y="900680"/>
                </a:lnTo>
                <a:close/>
                <a:moveTo>
                  <a:pt x="1556969" y="895188"/>
                </a:moveTo>
                <a:lnTo>
                  <a:pt x="1565206" y="897934"/>
                </a:lnTo>
                <a:lnTo>
                  <a:pt x="1573445" y="897934"/>
                </a:lnTo>
                <a:lnTo>
                  <a:pt x="1573445" y="914410"/>
                </a:lnTo>
                <a:lnTo>
                  <a:pt x="1559715" y="914410"/>
                </a:lnTo>
                <a:lnTo>
                  <a:pt x="1562461" y="903426"/>
                </a:lnTo>
                <a:lnTo>
                  <a:pt x="1559715" y="903426"/>
                </a:lnTo>
                <a:lnTo>
                  <a:pt x="1556969" y="900680"/>
                </a:lnTo>
                <a:lnTo>
                  <a:pt x="1556969" y="897934"/>
                </a:lnTo>
                <a:lnTo>
                  <a:pt x="1556969" y="895188"/>
                </a:lnTo>
                <a:close/>
                <a:moveTo>
                  <a:pt x="1419670" y="892443"/>
                </a:moveTo>
                <a:lnTo>
                  <a:pt x="1414179" y="900680"/>
                </a:lnTo>
                <a:lnTo>
                  <a:pt x="1419670" y="903426"/>
                </a:lnTo>
                <a:lnTo>
                  <a:pt x="1425162" y="903426"/>
                </a:lnTo>
                <a:lnTo>
                  <a:pt x="1433400" y="897934"/>
                </a:lnTo>
                <a:lnTo>
                  <a:pt x="1433400" y="895188"/>
                </a:lnTo>
                <a:lnTo>
                  <a:pt x="1427907" y="892443"/>
                </a:lnTo>
                <a:lnTo>
                  <a:pt x="1419670" y="892443"/>
                </a:lnTo>
                <a:close/>
                <a:moveTo>
                  <a:pt x="5225594" y="892442"/>
                </a:moveTo>
                <a:lnTo>
                  <a:pt x="5225594" y="895188"/>
                </a:lnTo>
                <a:lnTo>
                  <a:pt x="5222848" y="895188"/>
                </a:lnTo>
                <a:lnTo>
                  <a:pt x="5222848" y="900680"/>
                </a:lnTo>
                <a:lnTo>
                  <a:pt x="5231086" y="900680"/>
                </a:lnTo>
                <a:lnTo>
                  <a:pt x="5239324" y="900680"/>
                </a:lnTo>
                <a:lnTo>
                  <a:pt x="5239324" y="897934"/>
                </a:lnTo>
                <a:lnTo>
                  <a:pt x="5242070" y="895188"/>
                </a:lnTo>
                <a:lnTo>
                  <a:pt x="5231086" y="900680"/>
                </a:lnTo>
                <a:lnTo>
                  <a:pt x="5231086" y="895188"/>
                </a:lnTo>
                <a:lnTo>
                  <a:pt x="5228340" y="892442"/>
                </a:lnTo>
                <a:lnTo>
                  <a:pt x="5225594" y="892442"/>
                </a:lnTo>
                <a:close/>
                <a:moveTo>
                  <a:pt x="1046217" y="889697"/>
                </a:moveTo>
                <a:lnTo>
                  <a:pt x="1040725" y="892443"/>
                </a:lnTo>
                <a:lnTo>
                  <a:pt x="1035233" y="895188"/>
                </a:lnTo>
                <a:lnTo>
                  <a:pt x="1035233" y="900680"/>
                </a:lnTo>
                <a:lnTo>
                  <a:pt x="1032487" y="903426"/>
                </a:lnTo>
                <a:lnTo>
                  <a:pt x="1029742" y="911664"/>
                </a:lnTo>
                <a:lnTo>
                  <a:pt x="1035233" y="903426"/>
                </a:lnTo>
                <a:lnTo>
                  <a:pt x="1040725" y="895188"/>
                </a:lnTo>
                <a:lnTo>
                  <a:pt x="1043472" y="895188"/>
                </a:lnTo>
                <a:lnTo>
                  <a:pt x="1046217" y="897934"/>
                </a:lnTo>
                <a:lnTo>
                  <a:pt x="1048964" y="897934"/>
                </a:lnTo>
                <a:lnTo>
                  <a:pt x="1048964" y="895188"/>
                </a:lnTo>
                <a:lnTo>
                  <a:pt x="1046217" y="895188"/>
                </a:lnTo>
                <a:lnTo>
                  <a:pt x="1046217" y="892443"/>
                </a:lnTo>
                <a:lnTo>
                  <a:pt x="1046217" y="889697"/>
                </a:lnTo>
                <a:close/>
                <a:moveTo>
                  <a:pt x="1002281" y="889697"/>
                </a:moveTo>
                <a:lnTo>
                  <a:pt x="1002281" y="895188"/>
                </a:lnTo>
                <a:lnTo>
                  <a:pt x="999536" y="897934"/>
                </a:lnTo>
                <a:lnTo>
                  <a:pt x="996790" y="900680"/>
                </a:lnTo>
                <a:lnTo>
                  <a:pt x="996790" y="906172"/>
                </a:lnTo>
                <a:lnTo>
                  <a:pt x="1002281" y="906172"/>
                </a:lnTo>
                <a:lnTo>
                  <a:pt x="1002281" y="911664"/>
                </a:lnTo>
                <a:lnTo>
                  <a:pt x="1005028" y="908918"/>
                </a:lnTo>
                <a:lnTo>
                  <a:pt x="1010520" y="906172"/>
                </a:lnTo>
                <a:lnTo>
                  <a:pt x="1013265" y="903426"/>
                </a:lnTo>
                <a:lnTo>
                  <a:pt x="1016011" y="903426"/>
                </a:lnTo>
                <a:lnTo>
                  <a:pt x="1016011" y="895188"/>
                </a:lnTo>
                <a:lnTo>
                  <a:pt x="1010520" y="892443"/>
                </a:lnTo>
                <a:lnTo>
                  <a:pt x="1007773" y="889697"/>
                </a:lnTo>
                <a:lnTo>
                  <a:pt x="1002281" y="889697"/>
                </a:lnTo>
                <a:close/>
                <a:moveTo>
                  <a:pt x="5329941" y="889696"/>
                </a:moveTo>
                <a:lnTo>
                  <a:pt x="5329941" y="895188"/>
                </a:lnTo>
                <a:lnTo>
                  <a:pt x="5332687" y="897934"/>
                </a:lnTo>
                <a:lnTo>
                  <a:pt x="5335433" y="897934"/>
                </a:lnTo>
                <a:lnTo>
                  <a:pt x="5338179" y="897934"/>
                </a:lnTo>
                <a:lnTo>
                  <a:pt x="5338179" y="895188"/>
                </a:lnTo>
                <a:lnTo>
                  <a:pt x="5338179" y="892442"/>
                </a:lnTo>
                <a:lnTo>
                  <a:pt x="5335433" y="889696"/>
                </a:lnTo>
                <a:lnTo>
                  <a:pt x="5329941" y="889696"/>
                </a:lnTo>
                <a:close/>
                <a:moveTo>
                  <a:pt x="5305227" y="889696"/>
                </a:moveTo>
                <a:lnTo>
                  <a:pt x="5305227" y="892442"/>
                </a:lnTo>
                <a:lnTo>
                  <a:pt x="5310719" y="892442"/>
                </a:lnTo>
                <a:lnTo>
                  <a:pt x="5310719" y="889696"/>
                </a:lnTo>
                <a:lnTo>
                  <a:pt x="5305227" y="889696"/>
                </a:lnTo>
                <a:close/>
                <a:moveTo>
                  <a:pt x="983059" y="884205"/>
                </a:moveTo>
                <a:lnTo>
                  <a:pt x="983059" y="889697"/>
                </a:lnTo>
                <a:lnTo>
                  <a:pt x="991298" y="892443"/>
                </a:lnTo>
                <a:lnTo>
                  <a:pt x="994043" y="892443"/>
                </a:lnTo>
                <a:lnTo>
                  <a:pt x="996790" y="892443"/>
                </a:lnTo>
                <a:lnTo>
                  <a:pt x="996790" y="889697"/>
                </a:lnTo>
                <a:lnTo>
                  <a:pt x="996790" y="886951"/>
                </a:lnTo>
                <a:lnTo>
                  <a:pt x="994043" y="884205"/>
                </a:lnTo>
                <a:lnTo>
                  <a:pt x="988551" y="886951"/>
                </a:lnTo>
                <a:lnTo>
                  <a:pt x="983059" y="884205"/>
                </a:lnTo>
                <a:close/>
                <a:moveTo>
                  <a:pt x="5113009" y="884204"/>
                </a:moveTo>
                <a:lnTo>
                  <a:pt x="5113009" y="886950"/>
                </a:lnTo>
                <a:lnTo>
                  <a:pt x="5110263" y="889696"/>
                </a:lnTo>
                <a:lnTo>
                  <a:pt x="5107517" y="889696"/>
                </a:lnTo>
                <a:lnTo>
                  <a:pt x="5104771" y="892442"/>
                </a:lnTo>
                <a:lnTo>
                  <a:pt x="5113009" y="892442"/>
                </a:lnTo>
                <a:lnTo>
                  <a:pt x="5118501" y="897934"/>
                </a:lnTo>
                <a:lnTo>
                  <a:pt x="5123993" y="895188"/>
                </a:lnTo>
                <a:lnTo>
                  <a:pt x="5129485" y="892442"/>
                </a:lnTo>
                <a:lnTo>
                  <a:pt x="5143214" y="889696"/>
                </a:lnTo>
                <a:lnTo>
                  <a:pt x="5143214" y="884204"/>
                </a:lnTo>
                <a:lnTo>
                  <a:pt x="5132230" y="884204"/>
                </a:lnTo>
                <a:lnTo>
                  <a:pt x="5123993" y="889696"/>
                </a:lnTo>
                <a:lnTo>
                  <a:pt x="5121247" y="884204"/>
                </a:lnTo>
                <a:lnTo>
                  <a:pt x="5113009" y="884204"/>
                </a:lnTo>
                <a:close/>
                <a:moveTo>
                  <a:pt x="5167928" y="881458"/>
                </a:moveTo>
                <a:lnTo>
                  <a:pt x="5170674" y="884204"/>
                </a:lnTo>
                <a:lnTo>
                  <a:pt x="5176166" y="884204"/>
                </a:lnTo>
                <a:lnTo>
                  <a:pt x="5176166" y="881458"/>
                </a:lnTo>
                <a:lnTo>
                  <a:pt x="5167928" y="881458"/>
                </a:lnTo>
                <a:close/>
                <a:moveTo>
                  <a:pt x="1032487" y="878713"/>
                </a:moveTo>
                <a:lnTo>
                  <a:pt x="1032487" y="884205"/>
                </a:lnTo>
                <a:lnTo>
                  <a:pt x="1035233" y="884205"/>
                </a:lnTo>
                <a:lnTo>
                  <a:pt x="1035233" y="878713"/>
                </a:lnTo>
                <a:lnTo>
                  <a:pt x="1032487" y="878713"/>
                </a:lnTo>
                <a:close/>
                <a:moveTo>
                  <a:pt x="952854" y="878713"/>
                </a:moveTo>
                <a:lnTo>
                  <a:pt x="950108" y="884205"/>
                </a:lnTo>
                <a:lnTo>
                  <a:pt x="950108" y="886951"/>
                </a:lnTo>
                <a:lnTo>
                  <a:pt x="952854" y="892443"/>
                </a:lnTo>
                <a:lnTo>
                  <a:pt x="955600" y="895188"/>
                </a:lnTo>
                <a:lnTo>
                  <a:pt x="958346" y="895188"/>
                </a:lnTo>
                <a:lnTo>
                  <a:pt x="961092" y="892443"/>
                </a:lnTo>
                <a:lnTo>
                  <a:pt x="961092" y="889697"/>
                </a:lnTo>
                <a:lnTo>
                  <a:pt x="955600" y="886951"/>
                </a:lnTo>
                <a:lnTo>
                  <a:pt x="950108" y="886951"/>
                </a:lnTo>
                <a:lnTo>
                  <a:pt x="952854" y="884205"/>
                </a:lnTo>
                <a:lnTo>
                  <a:pt x="952854" y="878713"/>
                </a:lnTo>
                <a:close/>
                <a:moveTo>
                  <a:pt x="5898358" y="878712"/>
                </a:moveTo>
                <a:lnTo>
                  <a:pt x="5901104" y="881458"/>
                </a:lnTo>
                <a:lnTo>
                  <a:pt x="5903850" y="886950"/>
                </a:lnTo>
                <a:lnTo>
                  <a:pt x="5906596" y="884204"/>
                </a:lnTo>
                <a:lnTo>
                  <a:pt x="5909342" y="881458"/>
                </a:lnTo>
                <a:lnTo>
                  <a:pt x="5903850" y="881458"/>
                </a:lnTo>
                <a:lnTo>
                  <a:pt x="5898358" y="878712"/>
                </a:lnTo>
                <a:close/>
                <a:moveTo>
                  <a:pt x="5275021" y="873220"/>
                </a:moveTo>
                <a:lnTo>
                  <a:pt x="5272275" y="878712"/>
                </a:lnTo>
                <a:lnTo>
                  <a:pt x="5277767" y="878712"/>
                </a:lnTo>
                <a:lnTo>
                  <a:pt x="5277767" y="873220"/>
                </a:lnTo>
                <a:lnTo>
                  <a:pt x="5275021" y="873220"/>
                </a:lnTo>
                <a:close/>
                <a:moveTo>
                  <a:pt x="930887" y="870475"/>
                </a:moveTo>
                <a:lnTo>
                  <a:pt x="928141" y="873221"/>
                </a:lnTo>
                <a:lnTo>
                  <a:pt x="928141" y="878713"/>
                </a:lnTo>
                <a:lnTo>
                  <a:pt x="930887" y="878713"/>
                </a:lnTo>
                <a:lnTo>
                  <a:pt x="933632" y="881459"/>
                </a:lnTo>
                <a:lnTo>
                  <a:pt x="936378" y="884205"/>
                </a:lnTo>
                <a:lnTo>
                  <a:pt x="936378" y="875967"/>
                </a:lnTo>
                <a:lnTo>
                  <a:pt x="930887" y="870475"/>
                </a:lnTo>
                <a:close/>
                <a:moveTo>
                  <a:pt x="5873644" y="870475"/>
                </a:moveTo>
                <a:lnTo>
                  <a:pt x="5873644" y="878712"/>
                </a:lnTo>
                <a:lnTo>
                  <a:pt x="5879136" y="875966"/>
                </a:lnTo>
                <a:lnTo>
                  <a:pt x="5879136" y="870475"/>
                </a:lnTo>
                <a:lnTo>
                  <a:pt x="5873644" y="870475"/>
                </a:lnTo>
                <a:close/>
                <a:moveTo>
                  <a:pt x="5203626" y="870475"/>
                </a:moveTo>
                <a:lnTo>
                  <a:pt x="5206372" y="875966"/>
                </a:lnTo>
                <a:lnTo>
                  <a:pt x="5209118" y="878712"/>
                </a:lnTo>
                <a:lnTo>
                  <a:pt x="5211864" y="878712"/>
                </a:lnTo>
                <a:lnTo>
                  <a:pt x="5211864" y="870475"/>
                </a:lnTo>
                <a:lnTo>
                  <a:pt x="5203626" y="870475"/>
                </a:lnTo>
                <a:close/>
                <a:moveTo>
                  <a:pt x="1013265" y="867729"/>
                </a:moveTo>
                <a:lnTo>
                  <a:pt x="1013265" y="873221"/>
                </a:lnTo>
                <a:lnTo>
                  <a:pt x="1024250" y="873221"/>
                </a:lnTo>
                <a:lnTo>
                  <a:pt x="1018758" y="870475"/>
                </a:lnTo>
                <a:lnTo>
                  <a:pt x="1013265" y="867729"/>
                </a:lnTo>
                <a:close/>
                <a:moveTo>
                  <a:pt x="1414179" y="864983"/>
                </a:moveTo>
                <a:lnTo>
                  <a:pt x="1414179" y="870475"/>
                </a:lnTo>
                <a:lnTo>
                  <a:pt x="1416924" y="870475"/>
                </a:lnTo>
                <a:lnTo>
                  <a:pt x="1419670" y="870475"/>
                </a:lnTo>
                <a:lnTo>
                  <a:pt x="1419670" y="873221"/>
                </a:lnTo>
                <a:lnTo>
                  <a:pt x="1422416" y="873221"/>
                </a:lnTo>
                <a:lnTo>
                  <a:pt x="1422416" y="867729"/>
                </a:lnTo>
                <a:lnTo>
                  <a:pt x="1419670" y="867729"/>
                </a:lnTo>
                <a:lnTo>
                  <a:pt x="1416924" y="864983"/>
                </a:lnTo>
                <a:lnTo>
                  <a:pt x="1414179" y="864983"/>
                </a:lnTo>
                <a:close/>
                <a:moveTo>
                  <a:pt x="5527651" y="864983"/>
                </a:moveTo>
                <a:lnTo>
                  <a:pt x="5522159" y="867729"/>
                </a:lnTo>
                <a:lnTo>
                  <a:pt x="5522159" y="870475"/>
                </a:lnTo>
                <a:lnTo>
                  <a:pt x="5527651" y="870475"/>
                </a:lnTo>
                <a:lnTo>
                  <a:pt x="5530397" y="870475"/>
                </a:lnTo>
                <a:lnTo>
                  <a:pt x="5530397" y="867729"/>
                </a:lnTo>
                <a:lnTo>
                  <a:pt x="5527651" y="864983"/>
                </a:lnTo>
                <a:close/>
                <a:moveTo>
                  <a:pt x="1548731" y="856745"/>
                </a:moveTo>
                <a:lnTo>
                  <a:pt x="1548731" y="862237"/>
                </a:lnTo>
                <a:lnTo>
                  <a:pt x="1554223" y="862237"/>
                </a:lnTo>
                <a:lnTo>
                  <a:pt x="1554223" y="859491"/>
                </a:lnTo>
                <a:lnTo>
                  <a:pt x="1551477" y="856745"/>
                </a:lnTo>
                <a:lnTo>
                  <a:pt x="1548731" y="856745"/>
                </a:lnTo>
                <a:close/>
                <a:moveTo>
                  <a:pt x="1114868" y="856745"/>
                </a:moveTo>
                <a:lnTo>
                  <a:pt x="1114868" y="862237"/>
                </a:lnTo>
                <a:lnTo>
                  <a:pt x="1120359" y="862237"/>
                </a:lnTo>
                <a:lnTo>
                  <a:pt x="1123105" y="856745"/>
                </a:lnTo>
                <a:lnTo>
                  <a:pt x="1114868" y="856745"/>
                </a:lnTo>
                <a:close/>
                <a:moveTo>
                  <a:pt x="958346" y="856745"/>
                </a:moveTo>
                <a:lnTo>
                  <a:pt x="958346" y="862237"/>
                </a:lnTo>
                <a:lnTo>
                  <a:pt x="963838" y="862237"/>
                </a:lnTo>
                <a:lnTo>
                  <a:pt x="963838" y="856745"/>
                </a:lnTo>
                <a:lnTo>
                  <a:pt x="958346" y="856745"/>
                </a:lnTo>
                <a:close/>
                <a:moveTo>
                  <a:pt x="922648" y="856745"/>
                </a:moveTo>
                <a:lnTo>
                  <a:pt x="919902" y="859491"/>
                </a:lnTo>
                <a:lnTo>
                  <a:pt x="919902" y="862237"/>
                </a:lnTo>
                <a:lnTo>
                  <a:pt x="922648" y="862237"/>
                </a:lnTo>
                <a:lnTo>
                  <a:pt x="925395" y="862237"/>
                </a:lnTo>
                <a:lnTo>
                  <a:pt x="925395" y="859491"/>
                </a:lnTo>
                <a:lnTo>
                  <a:pt x="922648" y="856745"/>
                </a:lnTo>
                <a:close/>
                <a:moveTo>
                  <a:pt x="5615523" y="853999"/>
                </a:moveTo>
                <a:lnTo>
                  <a:pt x="5607285" y="856745"/>
                </a:lnTo>
                <a:lnTo>
                  <a:pt x="5604539" y="862237"/>
                </a:lnTo>
                <a:lnTo>
                  <a:pt x="5610031" y="862237"/>
                </a:lnTo>
                <a:lnTo>
                  <a:pt x="5615523" y="867729"/>
                </a:lnTo>
                <a:lnTo>
                  <a:pt x="5615523" y="853999"/>
                </a:lnTo>
                <a:close/>
                <a:moveTo>
                  <a:pt x="5069073" y="853999"/>
                </a:moveTo>
                <a:lnTo>
                  <a:pt x="5069073" y="859491"/>
                </a:lnTo>
                <a:lnTo>
                  <a:pt x="5071819" y="864983"/>
                </a:lnTo>
                <a:lnTo>
                  <a:pt x="5077311" y="867729"/>
                </a:lnTo>
                <a:lnTo>
                  <a:pt x="5080057" y="862237"/>
                </a:lnTo>
                <a:lnTo>
                  <a:pt x="5080057" y="853999"/>
                </a:lnTo>
                <a:lnTo>
                  <a:pt x="5069073" y="853999"/>
                </a:lnTo>
                <a:close/>
                <a:moveTo>
                  <a:pt x="895189" y="851253"/>
                </a:moveTo>
                <a:lnTo>
                  <a:pt x="895189" y="859491"/>
                </a:lnTo>
                <a:lnTo>
                  <a:pt x="895189" y="862237"/>
                </a:lnTo>
                <a:lnTo>
                  <a:pt x="895189" y="864983"/>
                </a:lnTo>
                <a:lnTo>
                  <a:pt x="900680" y="859491"/>
                </a:lnTo>
                <a:lnTo>
                  <a:pt x="911664" y="859491"/>
                </a:lnTo>
                <a:lnTo>
                  <a:pt x="911664" y="856745"/>
                </a:lnTo>
                <a:lnTo>
                  <a:pt x="908919" y="856745"/>
                </a:lnTo>
                <a:lnTo>
                  <a:pt x="908919" y="853999"/>
                </a:lnTo>
                <a:lnTo>
                  <a:pt x="908919" y="851253"/>
                </a:lnTo>
                <a:lnTo>
                  <a:pt x="895189" y="851253"/>
                </a:lnTo>
                <a:close/>
                <a:moveTo>
                  <a:pt x="719446" y="851253"/>
                </a:moveTo>
                <a:lnTo>
                  <a:pt x="722192" y="853999"/>
                </a:lnTo>
                <a:lnTo>
                  <a:pt x="722192" y="856745"/>
                </a:lnTo>
                <a:lnTo>
                  <a:pt x="724938" y="856745"/>
                </a:lnTo>
                <a:lnTo>
                  <a:pt x="724938" y="851253"/>
                </a:lnTo>
                <a:lnTo>
                  <a:pt x="722192" y="851253"/>
                </a:lnTo>
                <a:lnTo>
                  <a:pt x="719446" y="851253"/>
                </a:lnTo>
                <a:close/>
                <a:moveTo>
                  <a:pt x="5307973" y="851253"/>
                </a:moveTo>
                <a:lnTo>
                  <a:pt x="5307973" y="856745"/>
                </a:lnTo>
                <a:lnTo>
                  <a:pt x="5310719" y="859491"/>
                </a:lnTo>
                <a:lnTo>
                  <a:pt x="5316211" y="859491"/>
                </a:lnTo>
                <a:lnTo>
                  <a:pt x="5316211" y="856745"/>
                </a:lnTo>
                <a:lnTo>
                  <a:pt x="5316211" y="853999"/>
                </a:lnTo>
                <a:lnTo>
                  <a:pt x="5313465" y="851253"/>
                </a:lnTo>
                <a:lnTo>
                  <a:pt x="5307973" y="851253"/>
                </a:lnTo>
                <a:close/>
                <a:moveTo>
                  <a:pt x="1449877" y="848507"/>
                </a:moveTo>
                <a:lnTo>
                  <a:pt x="1447130" y="851253"/>
                </a:lnTo>
                <a:lnTo>
                  <a:pt x="1447130" y="856745"/>
                </a:lnTo>
                <a:lnTo>
                  <a:pt x="1447130" y="859491"/>
                </a:lnTo>
                <a:lnTo>
                  <a:pt x="1452622" y="864983"/>
                </a:lnTo>
                <a:lnTo>
                  <a:pt x="1458113" y="867729"/>
                </a:lnTo>
                <a:lnTo>
                  <a:pt x="1458113" y="870475"/>
                </a:lnTo>
                <a:lnTo>
                  <a:pt x="1458113" y="873221"/>
                </a:lnTo>
                <a:lnTo>
                  <a:pt x="1471844" y="873221"/>
                </a:lnTo>
                <a:lnTo>
                  <a:pt x="1474589" y="873221"/>
                </a:lnTo>
                <a:lnTo>
                  <a:pt x="1480081" y="870475"/>
                </a:lnTo>
                <a:lnTo>
                  <a:pt x="1474589" y="864983"/>
                </a:lnTo>
                <a:lnTo>
                  <a:pt x="1474589" y="856745"/>
                </a:lnTo>
                <a:lnTo>
                  <a:pt x="1469098" y="856745"/>
                </a:lnTo>
                <a:lnTo>
                  <a:pt x="1466353" y="853999"/>
                </a:lnTo>
                <a:lnTo>
                  <a:pt x="1466353" y="851253"/>
                </a:lnTo>
                <a:lnTo>
                  <a:pt x="1455368" y="848507"/>
                </a:lnTo>
                <a:lnTo>
                  <a:pt x="1449877" y="848507"/>
                </a:lnTo>
                <a:close/>
                <a:moveTo>
                  <a:pt x="1013265" y="845761"/>
                </a:moveTo>
                <a:lnTo>
                  <a:pt x="1013265" y="851253"/>
                </a:lnTo>
                <a:lnTo>
                  <a:pt x="1018758" y="851253"/>
                </a:lnTo>
                <a:lnTo>
                  <a:pt x="1018758" y="845761"/>
                </a:lnTo>
                <a:lnTo>
                  <a:pt x="1013265" y="845761"/>
                </a:lnTo>
                <a:close/>
                <a:moveTo>
                  <a:pt x="1002281" y="845761"/>
                </a:moveTo>
                <a:lnTo>
                  <a:pt x="1002281" y="851253"/>
                </a:lnTo>
                <a:lnTo>
                  <a:pt x="1005028" y="851253"/>
                </a:lnTo>
                <a:lnTo>
                  <a:pt x="1005028" y="845761"/>
                </a:lnTo>
                <a:lnTo>
                  <a:pt x="1002281" y="845761"/>
                </a:lnTo>
                <a:close/>
                <a:moveTo>
                  <a:pt x="969330" y="845761"/>
                </a:moveTo>
                <a:lnTo>
                  <a:pt x="969330" y="848507"/>
                </a:lnTo>
                <a:lnTo>
                  <a:pt x="974822" y="851253"/>
                </a:lnTo>
                <a:lnTo>
                  <a:pt x="977568" y="848507"/>
                </a:lnTo>
                <a:lnTo>
                  <a:pt x="977568" y="845761"/>
                </a:lnTo>
                <a:lnTo>
                  <a:pt x="972076" y="845761"/>
                </a:lnTo>
                <a:lnTo>
                  <a:pt x="969330" y="845761"/>
                </a:lnTo>
                <a:close/>
                <a:moveTo>
                  <a:pt x="939124" y="845761"/>
                </a:moveTo>
                <a:lnTo>
                  <a:pt x="930887" y="848507"/>
                </a:lnTo>
                <a:lnTo>
                  <a:pt x="928141" y="851253"/>
                </a:lnTo>
                <a:lnTo>
                  <a:pt x="928141" y="856745"/>
                </a:lnTo>
                <a:lnTo>
                  <a:pt x="930887" y="853999"/>
                </a:lnTo>
                <a:lnTo>
                  <a:pt x="933632" y="851253"/>
                </a:lnTo>
                <a:lnTo>
                  <a:pt x="936378" y="851253"/>
                </a:lnTo>
                <a:lnTo>
                  <a:pt x="936378" y="856745"/>
                </a:lnTo>
                <a:lnTo>
                  <a:pt x="939124" y="856745"/>
                </a:lnTo>
                <a:lnTo>
                  <a:pt x="939124" y="845761"/>
                </a:lnTo>
                <a:close/>
                <a:moveTo>
                  <a:pt x="1290611" y="843015"/>
                </a:moveTo>
                <a:lnTo>
                  <a:pt x="1290611" y="845761"/>
                </a:lnTo>
                <a:lnTo>
                  <a:pt x="1287865" y="845761"/>
                </a:lnTo>
                <a:lnTo>
                  <a:pt x="1287865" y="848507"/>
                </a:lnTo>
                <a:lnTo>
                  <a:pt x="1296101" y="848507"/>
                </a:lnTo>
                <a:lnTo>
                  <a:pt x="1296101" y="843015"/>
                </a:lnTo>
                <a:lnTo>
                  <a:pt x="1290611" y="843015"/>
                </a:lnTo>
                <a:close/>
                <a:moveTo>
                  <a:pt x="1035233" y="843015"/>
                </a:moveTo>
                <a:lnTo>
                  <a:pt x="1040725" y="845761"/>
                </a:lnTo>
                <a:lnTo>
                  <a:pt x="1048964" y="845761"/>
                </a:lnTo>
                <a:lnTo>
                  <a:pt x="1054456" y="843015"/>
                </a:lnTo>
                <a:lnTo>
                  <a:pt x="1040725" y="843015"/>
                </a:lnTo>
                <a:lnTo>
                  <a:pt x="1035233" y="843015"/>
                </a:lnTo>
                <a:close/>
                <a:moveTo>
                  <a:pt x="656289" y="840269"/>
                </a:moveTo>
                <a:lnTo>
                  <a:pt x="656289" y="845761"/>
                </a:lnTo>
                <a:lnTo>
                  <a:pt x="656289" y="851253"/>
                </a:lnTo>
                <a:lnTo>
                  <a:pt x="659035" y="851253"/>
                </a:lnTo>
                <a:lnTo>
                  <a:pt x="661780" y="851253"/>
                </a:lnTo>
                <a:lnTo>
                  <a:pt x="661780" y="845761"/>
                </a:lnTo>
                <a:lnTo>
                  <a:pt x="661780" y="843015"/>
                </a:lnTo>
                <a:lnTo>
                  <a:pt x="656289" y="840269"/>
                </a:lnTo>
                <a:close/>
                <a:moveTo>
                  <a:pt x="5091041" y="837523"/>
                </a:moveTo>
                <a:lnTo>
                  <a:pt x="5091041" y="843015"/>
                </a:lnTo>
                <a:lnTo>
                  <a:pt x="5093787" y="845761"/>
                </a:lnTo>
                <a:lnTo>
                  <a:pt x="5099279" y="843015"/>
                </a:lnTo>
                <a:lnTo>
                  <a:pt x="5099279" y="840269"/>
                </a:lnTo>
                <a:lnTo>
                  <a:pt x="5096533" y="837523"/>
                </a:lnTo>
                <a:lnTo>
                  <a:pt x="5091041" y="837523"/>
                </a:lnTo>
                <a:close/>
                <a:moveTo>
                  <a:pt x="906173" y="837523"/>
                </a:moveTo>
                <a:lnTo>
                  <a:pt x="906173" y="840269"/>
                </a:lnTo>
                <a:lnTo>
                  <a:pt x="911664" y="843015"/>
                </a:lnTo>
                <a:lnTo>
                  <a:pt x="911664" y="837523"/>
                </a:lnTo>
                <a:lnTo>
                  <a:pt x="906173" y="837523"/>
                </a:lnTo>
                <a:close/>
                <a:moveTo>
                  <a:pt x="236154" y="837523"/>
                </a:moveTo>
                <a:lnTo>
                  <a:pt x="233408" y="840269"/>
                </a:lnTo>
                <a:lnTo>
                  <a:pt x="233408" y="843015"/>
                </a:lnTo>
                <a:lnTo>
                  <a:pt x="233408" y="845761"/>
                </a:lnTo>
                <a:lnTo>
                  <a:pt x="236154" y="848507"/>
                </a:lnTo>
                <a:lnTo>
                  <a:pt x="241646" y="845761"/>
                </a:lnTo>
                <a:lnTo>
                  <a:pt x="241646" y="843015"/>
                </a:lnTo>
                <a:lnTo>
                  <a:pt x="244392" y="837523"/>
                </a:lnTo>
                <a:lnTo>
                  <a:pt x="236154" y="837523"/>
                </a:lnTo>
                <a:close/>
                <a:moveTo>
                  <a:pt x="214186" y="837523"/>
                </a:moveTo>
                <a:lnTo>
                  <a:pt x="214186" y="843015"/>
                </a:lnTo>
                <a:lnTo>
                  <a:pt x="214186" y="848507"/>
                </a:lnTo>
                <a:lnTo>
                  <a:pt x="219678" y="845761"/>
                </a:lnTo>
                <a:lnTo>
                  <a:pt x="222424" y="843015"/>
                </a:lnTo>
                <a:lnTo>
                  <a:pt x="219678" y="840269"/>
                </a:lnTo>
                <a:lnTo>
                  <a:pt x="219678" y="837523"/>
                </a:lnTo>
                <a:lnTo>
                  <a:pt x="216932" y="837523"/>
                </a:lnTo>
                <a:lnTo>
                  <a:pt x="214186" y="837523"/>
                </a:lnTo>
                <a:close/>
                <a:moveTo>
                  <a:pt x="1518526" y="834777"/>
                </a:moveTo>
                <a:lnTo>
                  <a:pt x="1513033" y="837523"/>
                </a:lnTo>
                <a:lnTo>
                  <a:pt x="1507541" y="840269"/>
                </a:lnTo>
                <a:lnTo>
                  <a:pt x="1507541" y="848507"/>
                </a:lnTo>
                <a:lnTo>
                  <a:pt x="1504796" y="856745"/>
                </a:lnTo>
                <a:lnTo>
                  <a:pt x="1502050" y="853999"/>
                </a:lnTo>
                <a:lnTo>
                  <a:pt x="1496557" y="856745"/>
                </a:lnTo>
                <a:lnTo>
                  <a:pt x="1493811" y="859491"/>
                </a:lnTo>
                <a:lnTo>
                  <a:pt x="1491065" y="864983"/>
                </a:lnTo>
                <a:lnTo>
                  <a:pt x="1493811" y="864983"/>
                </a:lnTo>
                <a:lnTo>
                  <a:pt x="1496557" y="864983"/>
                </a:lnTo>
                <a:lnTo>
                  <a:pt x="1499304" y="862237"/>
                </a:lnTo>
                <a:lnTo>
                  <a:pt x="1504796" y="862237"/>
                </a:lnTo>
                <a:lnTo>
                  <a:pt x="1507541" y="856745"/>
                </a:lnTo>
                <a:lnTo>
                  <a:pt x="1515779" y="856745"/>
                </a:lnTo>
                <a:lnTo>
                  <a:pt x="1515779" y="859491"/>
                </a:lnTo>
                <a:lnTo>
                  <a:pt x="1518526" y="862237"/>
                </a:lnTo>
                <a:lnTo>
                  <a:pt x="1521272" y="862237"/>
                </a:lnTo>
                <a:lnTo>
                  <a:pt x="1521272" y="864983"/>
                </a:lnTo>
                <a:lnTo>
                  <a:pt x="1515779" y="864983"/>
                </a:lnTo>
                <a:lnTo>
                  <a:pt x="1513033" y="864983"/>
                </a:lnTo>
                <a:lnTo>
                  <a:pt x="1502050" y="864983"/>
                </a:lnTo>
                <a:lnTo>
                  <a:pt x="1499304" y="873221"/>
                </a:lnTo>
                <a:lnTo>
                  <a:pt x="1496557" y="881459"/>
                </a:lnTo>
                <a:lnTo>
                  <a:pt x="1502050" y="884205"/>
                </a:lnTo>
                <a:lnTo>
                  <a:pt x="1504796" y="889697"/>
                </a:lnTo>
                <a:lnTo>
                  <a:pt x="1507541" y="889697"/>
                </a:lnTo>
                <a:lnTo>
                  <a:pt x="1510287" y="889697"/>
                </a:lnTo>
                <a:lnTo>
                  <a:pt x="1515779" y="889697"/>
                </a:lnTo>
                <a:lnTo>
                  <a:pt x="1518526" y="889697"/>
                </a:lnTo>
                <a:lnTo>
                  <a:pt x="1521272" y="884205"/>
                </a:lnTo>
                <a:lnTo>
                  <a:pt x="1524017" y="878713"/>
                </a:lnTo>
                <a:lnTo>
                  <a:pt x="1526763" y="873221"/>
                </a:lnTo>
                <a:lnTo>
                  <a:pt x="1526763" y="862237"/>
                </a:lnTo>
                <a:lnTo>
                  <a:pt x="1532255" y="862237"/>
                </a:lnTo>
                <a:lnTo>
                  <a:pt x="1532255" y="856745"/>
                </a:lnTo>
                <a:lnTo>
                  <a:pt x="1535002" y="853999"/>
                </a:lnTo>
                <a:lnTo>
                  <a:pt x="1537748" y="851253"/>
                </a:lnTo>
                <a:lnTo>
                  <a:pt x="1535002" y="845761"/>
                </a:lnTo>
                <a:lnTo>
                  <a:pt x="1535002" y="840269"/>
                </a:lnTo>
                <a:lnTo>
                  <a:pt x="1518526" y="834777"/>
                </a:lnTo>
                <a:close/>
                <a:moveTo>
                  <a:pt x="1016011" y="832031"/>
                </a:moveTo>
                <a:lnTo>
                  <a:pt x="1013265" y="834777"/>
                </a:lnTo>
                <a:lnTo>
                  <a:pt x="1010520" y="834777"/>
                </a:lnTo>
                <a:lnTo>
                  <a:pt x="1013265" y="840269"/>
                </a:lnTo>
                <a:lnTo>
                  <a:pt x="1016011" y="840269"/>
                </a:lnTo>
                <a:lnTo>
                  <a:pt x="1021503" y="837523"/>
                </a:lnTo>
                <a:lnTo>
                  <a:pt x="1024250" y="832031"/>
                </a:lnTo>
                <a:lnTo>
                  <a:pt x="1018758" y="832031"/>
                </a:lnTo>
                <a:lnTo>
                  <a:pt x="1016011" y="832031"/>
                </a:lnTo>
                <a:close/>
                <a:moveTo>
                  <a:pt x="878712" y="832031"/>
                </a:moveTo>
                <a:lnTo>
                  <a:pt x="873221" y="834777"/>
                </a:lnTo>
                <a:lnTo>
                  <a:pt x="870475" y="834777"/>
                </a:lnTo>
                <a:lnTo>
                  <a:pt x="867729" y="837523"/>
                </a:lnTo>
                <a:lnTo>
                  <a:pt x="873221" y="837523"/>
                </a:lnTo>
                <a:lnTo>
                  <a:pt x="878712" y="840269"/>
                </a:lnTo>
                <a:lnTo>
                  <a:pt x="878712" y="832031"/>
                </a:lnTo>
                <a:close/>
                <a:moveTo>
                  <a:pt x="1488320" y="826539"/>
                </a:moveTo>
                <a:lnTo>
                  <a:pt x="1477335" y="829285"/>
                </a:lnTo>
                <a:lnTo>
                  <a:pt x="1477335" y="832031"/>
                </a:lnTo>
                <a:lnTo>
                  <a:pt x="1477335" y="834777"/>
                </a:lnTo>
                <a:lnTo>
                  <a:pt x="1474589" y="840269"/>
                </a:lnTo>
                <a:lnTo>
                  <a:pt x="1482829" y="843015"/>
                </a:lnTo>
                <a:lnTo>
                  <a:pt x="1493811" y="840269"/>
                </a:lnTo>
                <a:lnTo>
                  <a:pt x="1493811" y="829285"/>
                </a:lnTo>
                <a:lnTo>
                  <a:pt x="1496557" y="829285"/>
                </a:lnTo>
                <a:lnTo>
                  <a:pt x="1499304" y="826539"/>
                </a:lnTo>
                <a:lnTo>
                  <a:pt x="1488320" y="826539"/>
                </a:lnTo>
                <a:close/>
                <a:moveTo>
                  <a:pt x="5884628" y="826539"/>
                </a:moveTo>
                <a:lnTo>
                  <a:pt x="5884628" y="829285"/>
                </a:lnTo>
                <a:lnTo>
                  <a:pt x="5887374" y="832031"/>
                </a:lnTo>
                <a:lnTo>
                  <a:pt x="5892866" y="832031"/>
                </a:lnTo>
                <a:lnTo>
                  <a:pt x="5892866" y="829285"/>
                </a:lnTo>
                <a:lnTo>
                  <a:pt x="5887374" y="826539"/>
                </a:lnTo>
                <a:lnTo>
                  <a:pt x="5884628" y="826539"/>
                </a:lnTo>
                <a:close/>
                <a:moveTo>
                  <a:pt x="5250308" y="826539"/>
                </a:moveTo>
                <a:lnTo>
                  <a:pt x="5250308" y="834777"/>
                </a:lnTo>
                <a:lnTo>
                  <a:pt x="5255799" y="834777"/>
                </a:lnTo>
                <a:lnTo>
                  <a:pt x="5255799" y="829285"/>
                </a:lnTo>
                <a:lnTo>
                  <a:pt x="5250308" y="826539"/>
                </a:lnTo>
                <a:close/>
                <a:moveTo>
                  <a:pt x="1005028" y="823793"/>
                </a:moveTo>
                <a:lnTo>
                  <a:pt x="999536" y="826539"/>
                </a:lnTo>
                <a:lnTo>
                  <a:pt x="999536" y="832031"/>
                </a:lnTo>
                <a:lnTo>
                  <a:pt x="1005028" y="832031"/>
                </a:lnTo>
                <a:lnTo>
                  <a:pt x="1005028" y="823793"/>
                </a:lnTo>
                <a:close/>
                <a:moveTo>
                  <a:pt x="686494" y="823793"/>
                </a:moveTo>
                <a:lnTo>
                  <a:pt x="686494" y="832031"/>
                </a:lnTo>
                <a:lnTo>
                  <a:pt x="686494" y="843015"/>
                </a:lnTo>
                <a:lnTo>
                  <a:pt x="689240" y="851253"/>
                </a:lnTo>
                <a:lnTo>
                  <a:pt x="689240" y="853999"/>
                </a:lnTo>
                <a:lnTo>
                  <a:pt x="691986" y="853999"/>
                </a:lnTo>
                <a:lnTo>
                  <a:pt x="694732" y="848507"/>
                </a:lnTo>
                <a:lnTo>
                  <a:pt x="694732" y="837523"/>
                </a:lnTo>
                <a:lnTo>
                  <a:pt x="691986" y="829285"/>
                </a:lnTo>
                <a:lnTo>
                  <a:pt x="686494" y="823793"/>
                </a:lnTo>
                <a:close/>
                <a:moveTo>
                  <a:pt x="977568" y="821047"/>
                </a:moveTo>
                <a:lnTo>
                  <a:pt x="977568" y="823793"/>
                </a:lnTo>
                <a:lnTo>
                  <a:pt x="983059" y="823793"/>
                </a:lnTo>
                <a:lnTo>
                  <a:pt x="983059" y="826539"/>
                </a:lnTo>
                <a:lnTo>
                  <a:pt x="988551" y="829285"/>
                </a:lnTo>
                <a:lnTo>
                  <a:pt x="991298" y="823793"/>
                </a:lnTo>
                <a:lnTo>
                  <a:pt x="988551" y="821047"/>
                </a:lnTo>
                <a:lnTo>
                  <a:pt x="985806" y="821047"/>
                </a:lnTo>
                <a:lnTo>
                  <a:pt x="983059" y="821047"/>
                </a:lnTo>
                <a:lnTo>
                  <a:pt x="977568" y="821047"/>
                </a:lnTo>
                <a:close/>
                <a:moveTo>
                  <a:pt x="1378481" y="818301"/>
                </a:moveTo>
                <a:lnTo>
                  <a:pt x="1378481" y="821047"/>
                </a:lnTo>
                <a:lnTo>
                  <a:pt x="1378481" y="823793"/>
                </a:lnTo>
                <a:lnTo>
                  <a:pt x="1378481" y="826539"/>
                </a:lnTo>
                <a:lnTo>
                  <a:pt x="1381227" y="826539"/>
                </a:lnTo>
                <a:lnTo>
                  <a:pt x="1381227" y="823793"/>
                </a:lnTo>
                <a:lnTo>
                  <a:pt x="1383972" y="823793"/>
                </a:lnTo>
                <a:lnTo>
                  <a:pt x="1383972" y="818301"/>
                </a:lnTo>
                <a:lnTo>
                  <a:pt x="1381227" y="818301"/>
                </a:lnTo>
                <a:lnTo>
                  <a:pt x="1378481" y="818301"/>
                </a:lnTo>
                <a:close/>
                <a:moveTo>
                  <a:pt x="5077311" y="815555"/>
                </a:moveTo>
                <a:lnTo>
                  <a:pt x="5080057" y="818301"/>
                </a:lnTo>
                <a:lnTo>
                  <a:pt x="5082803" y="821047"/>
                </a:lnTo>
                <a:lnTo>
                  <a:pt x="5082803" y="818301"/>
                </a:lnTo>
                <a:lnTo>
                  <a:pt x="5085549" y="815555"/>
                </a:lnTo>
                <a:lnTo>
                  <a:pt x="5077311" y="815555"/>
                </a:lnTo>
                <a:close/>
                <a:moveTo>
                  <a:pt x="5426050" y="812809"/>
                </a:moveTo>
                <a:lnTo>
                  <a:pt x="5426050" y="818301"/>
                </a:lnTo>
                <a:lnTo>
                  <a:pt x="5428796" y="821047"/>
                </a:lnTo>
                <a:lnTo>
                  <a:pt x="5431542" y="818301"/>
                </a:lnTo>
                <a:lnTo>
                  <a:pt x="5431542" y="815555"/>
                </a:lnTo>
                <a:lnTo>
                  <a:pt x="5428796" y="812809"/>
                </a:lnTo>
                <a:lnTo>
                  <a:pt x="5426050" y="812809"/>
                </a:lnTo>
                <a:close/>
                <a:moveTo>
                  <a:pt x="5170674" y="812809"/>
                </a:moveTo>
                <a:lnTo>
                  <a:pt x="5176166" y="812809"/>
                </a:lnTo>
                <a:lnTo>
                  <a:pt x="5178912" y="821047"/>
                </a:lnTo>
                <a:lnTo>
                  <a:pt x="5176166" y="818301"/>
                </a:lnTo>
                <a:lnTo>
                  <a:pt x="5176166" y="815555"/>
                </a:lnTo>
                <a:lnTo>
                  <a:pt x="5170674" y="818301"/>
                </a:lnTo>
                <a:lnTo>
                  <a:pt x="5167928" y="815555"/>
                </a:lnTo>
                <a:lnTo>
                  <a:pt x="5170674" y="812809"/>
                </a:lnTo>
                <a:close/>
                <a:moveTo>
                  <a:pt x="930887" y="810063"/>
                </a:moveTo>
                <a:lnTo>
                  <a:pt x="928141" y="812809"/>
                </a:lnTo>
                <a:lnTo>
                  <a:pt x="930887" y="818301"/>
                </a:lnTo>
                <a:lnTo>
                  <a:pt x="936378" y="821047"/>
                </a:lnTo>
                <a:lnTo>
                  <a:pt x="939124" y="823793"/>
                </a:lnTo>
                <a:lnTo>
                  <a:pt x="936378" y="815555"/>
                </a:lnTo>
                <a:lnTo>
                  <a:pt x="930887" y="810063"/>
                </a:lnTo>
                <a:close/>
                <a:moveTo>
                  <a:pt x="1551477" y="807317"/>
                </a:moveTo>
                <a:lnTo>
                  <a:pt x="1551477" y="812809"/>
                </a:lnTo>
                <a:lnTo>
                  <a:pt x="1556969" y="812809"/>
                </a:lnTo>
                <a:lnTo>
                  <a:pt x="1556969" y="807317"/>
                </a:lnTo>
                <a:lnTo>
                  <a:pt x="1554223" y="807317"/>
                </a:lnTo>
                <a:lnTo>
                  <a:pt x="1551477" y="807317"/>
                </a:lnTo>
                <a:close/>
                <a:moveTo>
                  <a:pt x="5796757" y="807317"/>
                </a:moveTo>
                <a:lnTo>
                  <a:pt x="5796757" y="810063"/>
                </a:lnTo>
                <a:lnTo>
                  <a:pt x="5799503" y="812809"/>
                </a:lnTo>
                <a:lnTo>
                  <a:pt x="5802249" y="812809"/>
                </a:lnTo>
                <a:lnTo>
                  <a:pt x="5802249" y="807317"/>
                </a:lnTo>
                <a:lnTo>
                  <a:pt x="5796757" y="807317"/>
                </a:lnTo>
                <a:close/>
                <a:moveTo>
                  <a:pt x="991298" y="804571"/>
                </a:moveTo>
                <a:lnTo>
                  <a:pt x="988551" y="807317"/>
                </a:lnTo>
                <a:lnTo>
                  <a:pt x="988551" y="812809"/>
                </a:lnTo>
                <a:lnTo>
                  <a:pt x="994043" y="812809"/>
                </a:lnTo>
                <a:lnTo>
                  <a:pt x="994043" y="810063"/>
                </a:lnTo>
                <a:lnTo>
                  <a:pt x="994043" y="807317"/>
                </a:lnTo>
                <a:lnTo>
                  <a:pt x="996790" y="804571"/>
                </a:lnTo>
                <a:lnTo>
                  <a:pt x="991298" y="804571"/>
                </a:lnTo>
                <a:close/>
                <a:moveTo>
                  <a:pt x="5758313" y="804571"/>
                </a:moveTo>
                <a:lnTo>
                  <a:pt x="5755567" y="807317"/>
                </a:lnTo>
                <a:lnTo>
                  <a:pt x="5755567" y="810063"/>
                </a:lnTo>
                <a:lnTo>
                  <a:pt x="5761059" y="810063"/>
                </a:lnTo>
                <a:lnTo>
                  <a:pt x="5763805" y="812809"/>
                </a:lnTo>
                <a:lnTo>
                  <a:pt x="5766551" y="815555"/>
                </a:lnTo>
                <a:lnTo>
                  <a:pt x="5769297" y="812809"/>
                </a:lnTo>
                <a:lnTo>
                  <a:pt x="5766551" y="812809"/>
                </a:lnTo>
                <a:lnTo>
                  <a:pt x="5766551" y="807317"/>
                </a:lnTo>
                <a:lnTo>
                  <a:pt x="5761059" y="807317"/>
                </a:lnTo>
                <a:lnTo>
                  <a:pt x="5758313" y="804571"/>
                </a:lnTo>
                <a:close/>
                <a:moveTo>
                  <a:pt x="1005028" y="801825"/>
                </a:moveTo>
                <a:lnTo>
                  <a:pt x="1002281" y="804571"/>
                </a:lnTo>
                <a:lnTo>
                  <a:pt x="1002281" y="807317"/>
                </a:lnTo>
                <a:lnTo>
                  <a:pt x="1005028" y="807317"/>
                </a:lnTo>
                <a:lnTo>
                  <a:pt x="1005028" y="810063"/>
                </a:lnTo>
                <a:lnTo>
                  <a:pt x="1007773" y="810063"/>
                </a:lnTo>
                <a:lnTo>
                  <a:pt x="1007773" y="807317"/>
                </a:lnTo>
                <a:lnTo>
                  <a:pt x="1010520" y="807317"/>
                </a:lnTo>
                <a:lnTo>
                  <a:pt x="1007773" y="804571"/>
                </a:lnTo>
                <a:lnTo>
                  <a:pt x="1005028" y="801825"/>
                </a:lnTo>
                <a:close/>
                <a:moveTo>
                  <a:pt x="5950532" y="801825"/>
                </a:moveTo>
                <a:lnTo>
                  <a:pt x="5950532" y="804571"/>
                </a:lnTo>
                <a:lnTo>
                  <a:pt x="5956024" y="804571"/>
                </a:lnTo>
                <a:lnTo>
                  <a:pt x="5956024" y="801825"/>
                </a:lnTo>
                <a:lnTo>
                  <a:pt x="5950532" y="801825"/>
                </a:lnTo>
                <a:close/>
                <a:moveTo>
                  <a:pt x="5423304" y="801825"/>
                </a:moveTo>
                <a:lnTo>
                  <a:pt x="5423304" y="807317"/>
                </a:lnTo>
                <a:lnTo>
                  <a:pt x="5423304" y="810063"/>
                </a:lnTo>
                <a:lnTo>
                  <a:pt x="5428796" y="807317"/>
                </a:lnTo>
                <a:lnTo>
                  <a:pt x="5431542" y="801825"/>
                </a:lnTo>
                <a:lnTo>
                  <a:pt x="5423304" y="801825"/>
                </a:lnTo>
                <a:close/>
                <a:moveTo>
                  <a:pt x="659035" y="799079"/>
                </a:moveTo>
                <a:lnTo>
                  <a:pt x="653542" y="810063"/>
                </a:lnTo>
                <a:lnTo>
                  <a:pt x="650797" y="815555"/>
                </a:lnTo>
                <a:lnTo>
                  <a:pt x="653542" y="821047"/>
                </a:lnTo>
                <a:lnTo>
                  <a:pt x="656289" y="821047"/>
                </a:lnTo>
                <a:lnTo>
                  <a:pt x="661780" y="821047"/>
                </a:lnTo>
                <a:lnTo>
                  <a:pt x="664526" y="818301"/>
                </a:lnTo>
                <a:lnTo>
                  <a:pt x="664526" y="810063"/>
                </a:lnTo>
                <a:lnTo>
                  <a:pt x="659035" y="799079"/>
                </a:lnTo>
                <a:close/>
                <a:moveTo>
                  <a:pt x="5395844" y="799079"/>
                </a:moveTo>
                <a:lnTo>
                  <a:pt x="5395844" y="804571"/>
                </a:lnTo>
                <a:lnTo>
                  <a:pt x="5393098" y="807317"/>
                </a:lnTo>
                <a:lnTo>
                  <a:pt x="5393098" y="812809"/>
                </a:lnTo>
                <a:lnTo>
                  <a:pt x="5393098" y="815555"/>
                </a:lnTo>
                <a:lnTo>
                  <a:pt x="5406828" y="821047"/>
                </a:lnTo>
                <a:lnTo>
                  <a:pt x="5412320" y="821047"/>
                </a:lnTo>
                <a:lnTo>
                  <a:pt x="5420558" y="818301"/>
                </a:lnTo>
                <a:lnTo>
                  <a:pt x="5417812" y="810063"/>
                </a:lnTo>
                <a:lnTo>
                  <a:pt x="5415066" y="801825"/>
                </a:lnTo>
                <a:lnTo>
                  <a:pt x="5406828" y="799079"/>
                </a:lnTo>
                <a:lnTo>
                  <a:pt x="5395844" y="799079"/>
                </a:lnTo>
                <a:close/>
                <a:moveTo>
                  <a:pt x="5357401" y="799079"/>
                </a:moveTo>
                <a:lnTo>
                  <a:pt x="5357401" y="804571"/>
                </a:lnTo>
                <a:lnTo>
                  <a:pt x="5362893" y="804571"/>
                </a:lnTo>
                <a:lnTo>
                  <a:pt x="5362893" y="799079"/>
                </a:lnTo>
                <a:lnTo>
                  <a:pt x="5357401" y="799079"/>
                </a:lnTo>
                <a:close/>
                <a:moveTo>
                  <a:pt x="1518526" y="793587"/>
                </a:moveTo>
                <a:lnTo>
                  <a:pt x="1513033" y="799079"/>
                </a:lnTo>
                <a:lnTo>
                  <a:pt x="1510287" y="804571"/>
                </a:lnTo>
                <a:lnTo>
                  <a:pt x="1510287" y="812809"/>
                </a:lnTo>
                <a:lnTo>
                  <a:pt x="1513033" y="821047"/>
                </a:lnTo>
                <a:lnTo>
                  <a:pt x="1526763" y="821047"/>
                </a:lnTo>
                <a:lnTo>
                  <a:pt x="1529509" y="815555"/>
                </a:lnTo>
                <a:lnTo>
                  <a:pt x="1532255" y="810063"/>
                </a:lnTo>
                <a:lnTo>
                  <a:pt x="1526763" y="799079"/>
                </a:lnTo>
                <a:lnTo>
                  <a:pt x="1524017" y="799079"/>
                </a:lnTo>
                <a:lnTo>
                  <a:pt x="1521272" y="796333"/>
                </a:lnTo>
                <a:lnTo>
                  <a:pt x="1521272" y="793587"/>
                </a:lnTo>
                <a:lnTo>
                  <a:pt x="1518526" y="793587"/>
                </a:lnTo>
                <a:close/>
                <a:moveTo>
                  <a:pt x="689240" y="793587"/>
                </a:moveTo>
                <a:lnTo>
                  <a:pt x="686494" y="796333"/>
                </a:lnTo>
                <a:lnTo>
                  <a:pt x="681002" y="799079"/>
                </a:lnTo>
                <a:lnTo>
                  <a:pt x="672764" y="801825"/>
                </a:lnTo>
                <a:lnTo>
                  <a:pt x="670018" y="801825"/>
                </a:lnTo>
                <a:lnTo>
                  <a:pt x="667272" y="807317"/>
                </a:lnTo>
                <a:lnTo>
                  <a:pt x="667272" y="810063"/>
                </a:lnTo>
                <a:lnTo>
                  <a:pt x="667272" y="818301"/>
                </a:lnTo>
                <a:lnTo>
                  <a:pt x="686494" y="807317"/>
                </a:lnTo>
                <a:lnTo>
                  <a:pt x="691986" y="801825"/>
                </a:lnTo>
                <a:lnTo>
                  <a:pt x="691986" y="796333"/>
                </a:lnTo>
                <a:lnTo>
                  <a:pt x="689240" y="793587"/>
                </a:lnTo>
                <a:close/>
                <a:moveTo>
                  <a:pt x="5890120" y="793587"/>
                </a:moveTo>
                <a:lnTo>
                  <a:pt x="5887374" y="799079"/>
                </a:lnTo>
                <a:lnTo>
                  <a:pt x="5892866" y="799079"/>
                </a:lnTo>
                <a:lnTo>
                  <a:pt x="5892866" y="793587"/>
                </a:lnTo>
                <a:lnTo>
                  <a:pt x="5890120" y="793587"/>
                </a:lnTo>
                <a:close/>
                <a:moveTo>
                  <a:pt x="5085549" y="793587"/>
                </a:moveTo>
                <a:lnTo>
                  <a:pt x="5085549" y="799079"/>
                </a:lnTo>
                <a:lnTo>
                  <a:pt x="5091041" y="799079"/>
                </a:lnTo>
                <a:lnTo>
                  <a:pt x="5091041" y="796333"/>
                </a:lnTo>
                <a:lnTo>
                  <a:pt x="5088295" y="793587"/>
                </a:lnTo>
                <a:lnTo>
                  <a:pt x="5085549" y="793587"/>
                </a:lnTo>
                <a:close/>
                <a:moveTo>
                  <a:pt x="1032487" y="790841"/>
                </a:moveTo>
                <a:lnTo>
                  <a:pt x="1032487" y="793587"/>
                </a:lnTo>
                <a:lnTo>
                  <a:pt x="1037980" y="796333"/>
                </a:lnTo>
                <a:lnTo>
                  <a:pt x="1040725" y="793587"/>
                </a:lnTo>
                <a:lnTo>
                  <a:pt x="1040725" y="790841"/>
                </a:lnTo>
                <a:lnTo>
                  <a:pt x="1035233" y="790841"/>
                </a:lnTo>
                <a:lnTo>
                  <a:pt x="1032487" y="790841"/>
                </a:lnTo>
                <a:close/>
                <a:moveTo>
                  <a:pt x="908919" y="790841"/>
                </a:moveTo>
                <a:lnTo>
                  <a:pt x="906173" y="793587"/>
                </a:lnTo>
                <a:lnTo>
                  <a:pt x="917156" y="793587"/>
                </a:lnTo>
                <a:lnTo>
                  <a:pt x="914410" y="790841"/>
                </a:lnTo>
                <a:lnTo>
                  <a:pt x="908919" y="790841"/>
                </a:lnTo>
                <a:close/>
                <a:moveTo>
                  <a:pt x="892443" y="790841"/>
                </a:moveTo>
                <a:lnTo>
                  <a:pt x="892443" y="793587"/>
                </a:lnTo>
                <a:lnTo>
                  <a:pt x="892443" y="799079"/>
                </a:lnTo>
                <a:lnTo>
                  <a:pt x="895189" y="799079"/>
                </a:lnTo>
                <a:lnTo>
                  <a:pt x="895189" y="790841"/>
                </a:lnTo>
                <a:lnTo>
                  <a:pt x="892443" y="790841"/>
                </a:lnTo>
                <a:close/>
                <a:moveTo>
                  <a:pt x="1485574" y="788095"/>
                </a:moveTo>
                <a:lnTo>
                  <a:pt x="1480081" y="793587"/>
                </a:lnTo>
                <a:lnTo>
                  <a:pt x="1477335" y="799079"/>
                </a:lnTo>
                <a:lnTo>
                  <a:pt x="1477335" y="807317"/>
                </a:lnTo>
                <a:lnTo>
                  <a:pt x="1480081" y="815555"/>
                </a:lnTo>
                <a:lnTo>
                  <a:pt x="1488320" y="812809"/>
                </a:lnTo>
                <a:lnTo>
                  <a:pt x="1496557" y="815555"/>
                </a:lnTo>
                <a:lnTo>
                  <a:pt x="1502050" y="807317"/>
                </a:lnTo>
                <a:lnTo>
                  <a:pt x="1502050" y="799079"/>
                </a:lnTo>
                <a:lnTo>
                  <a:pt x="1507541" y="796333"/>
                </a:lnTo>
                <a:lnTo>
                  <a:pt x="1510287" y="793587"/>
                </a:lnTo>
                <a:lnTo>
                  <a:pt x="1502050" y="793587"/>
                </a:lnTo>
                <a:lnTo>
                  <a:pt x="1496557" y="793587"/>
                </a:lnTo>
                <a:lnTo>
                  <a:pt x="1491065" y="790841"/>
                </a:lnTo>
                <a:lnTo>
                  <a:pt x="1485574" y="788095"/>
                </a:lnTo>
                <a:close/>
                <a:moveTo>
                  <a:pt x="5255799" y="785349"/>
                </a:moveTo>
                <a:lnTo>
                  <a:pt x="5244816" y="788095"/>
                </a:lnTo>
                <a:lnTo>
                  <a:pt x="5236578" y="790841"/>
                </a:lnTo>
                <a:lnTo>
                  <a:pt x="5236578" y="799079"/>
                </a:lnTo>
                <a:lnTo>
                  <a:pt x="5236578" y="801825"/>
                </a:lnTo>
                <a:lnTo>
                  <a:pt x="5239324" y="804571"/>
                </a:lnTo>
                <a:lnTo>
                  <a:pt x="5239324" y="812809"/>
                </a:lnTo>
                <a:lnTo>
                  <a:pt x="5247562" y="818301"/>
                </a:lnTo>
                <a:lnTo>
                  <a:pt x="5255799" y="818301"/>
                </a:lnTo>
                <a:lnTo>
                  <a:pt x="5266783" y="818301"/>
                </a:lnTo>
                <a:lnTo>
                  <a:pt x="5269529" y="812809"/>
                </a:lnTo>
                <a:lnTo>
                  <a:pt x="5272275" y="807317"/>
                </a:lnTo>
                <a:lnTo>
                  <a:pt x="5275021" y="790841"/>
                </a:lnTo>
                <a:lnTo>
                  <a:pt x="5266783" y="788095"/>
                </a:lnTo>
                <a:lnTo>
                  <a:pt x="5255799" y="785349"/>
                </a:lnTo>
                <a:close/>
                <a:moveTo>
                  <a:pt x="961092" y="785349"/>
                </a:moveTo>
                <a:lnTo>
                  <a:pt x="958346" y="788095"/>
                </a:lnTo>
                <a:lnTo>
                  <a:pt x="963838" y="790841"/>
                </a:lnTo>
                <a:lnTo>
                  <a:pt x="972076" y="790841"/>
                </a:lnTo>
                <a:lnTo>
                  <a:pt x="963838" y="785349"/>
                </a:lnTo>
                <a:lnTo>
                  <a:pt x="961092" y="785349"/>
                </a:lnTo>
                <a:close/>
                <a:moveTo>
                  <a:pt x="1513033" y="782603"/>
                </a:moveTo>
                <a:lnTo>
                  <a:pt x="1510287" y="785349"/>
                </a:lnTo>
                <a:lnTo>
                  <a:pt x="1510287" y="788095"/>
                </a:lnTo>
                <a:lnTo>
                  <a:pt x="1513033" y="788095"/>
                </a:lnTo>
                <a:lnTo>
                  <a:pt x="1515779" y="788095"/>
                </a:lnTo>
                <a:lnTo>
                  <a:pt x="1515779" y="785349"/>
                </a:lnTo>
                <a:lnTo>
                  <a:pt x="1513033" y="782603"/>
                </a:lnTo>
                <a:close/>
                <a:moveTo>
                  <a:pt x="1449877" y="782603"/>
                </a:moveTo>
                <a:lnTo>
                  <a:pt x="1455368" y="782603"/>
                </a:lnTo>
                <a:lnTo>
                  <a:pt x="1455368" y="788095"/>
                </a:lnTo>
                <a:lnTo>
                  <a:pt x="1449877" y="788095"/>
                </a:lnTo>
                <a:lnTo>
                  <a:pt x="1449877" y="782603"/>
                </a:lnTo>
                <a:close/>
                <a:moveTo>
                  <a:pt x="878712" y="782603"/>
                </a:moveTo>
                <a:lnTo>
                  <a:pt x="878712" y="788095"/>
                </a:lnTo>
                <a:lnTo>
                  <a:pt x="884205" y="788095"/>
                </a:lnTo>
                <a:lnTo>
                  <a:pt x="884205" y="782603"/>
                </a:lnTo>
                <a:lnTo>
                  <a:pt x="878712" y="782603"/>
                </a:lnTo>
                <a:close/>
                <a:moveTo>
                  <a:pt x="5069073" y="774365"/>
                </a:moveTo>
                <a:lnTo>
                  <a:pt x="5066327" y="779857"/>
                </a:lnTo>
                <a:lnTo>
                  <a:pt x="5063581" y="788095"/>
                </a:lnTo>
                <a:lnTo>
                  <a:pt x="5071819" y="785349"/>
                </a:lnTo>
                <a:lnTo>
                  <a:pt x="5074565" y="782603"/>
                </a:lnTo>
                <a:lnTo>
                  <a:pt x="5071819" y="777111"/>
                </a:lnTo>
                <a:lnTo>
                  <a:pt x="5069073" y="774365"/>
                </a:lnTo>
                <a:close/>
                <a:moveTo>
                  <a:pt x="1436146" y="774365"/>
                </a:moveTo>
                <a:lnTo>
                  <a:pt x="1427907" y="777111"/>
                </a:lnTo>
                <a:lnTo>
                  <a:pt x="1422416" y="785349"/>
                </a:lnTo>
                <a:lnTo>
                  <a:pt x="1422416" y="788095"/>
                </a:lnTo>
                <a:lnTo>
                  <a:pt x="1422416" y="793587"/>
                </a:lnTo>
                <a:lnTo>
                  <a:pt x="1419670" y="793587"/>
                </a:lnTo>
                <a:lnTo>
                  <a:pt x="1416924" y="804571"/>
                </a:lnTo>
                <a:lnTo>
                  <a:pt x="1419670" y="815555"/>
                </a:lnTo>
                <a:lnTo>
                  <a:pt x="1441637" y="815555"/>
                </a:lnTo>
                <a:lnTo>
                  <a:pt x="1452622" y="815555"/>
                </a:lnTo>
                <a:lnTo>
                  <a:pt x="1460859" y="812809"/>
                </a:lnTo>
                <a:lnTo>
                  <a:pt x="1460859" y="815555"/>
                </a:lnTo>
                <a:lnTo>
                  <a:pt x="1460859" y="818301"/>
                </a:lnTo>
                <a:lnTo>
                  <a:pt x="1463606" y="815555"/>
                </a:lnTo>
                <a:lnTo>
                  <a:pt x="1466353" y="815555"/>
                </a:lnTo>
                <a:lnTo>
                  <a:pt x="1469098" y="812809"/>
                </a:lnTo>
                <a:lnTo>
                  <a:pt x="1466353" y="807317"/>
                </a:lnTo>
                <a:lnTo>
                  <a:pt x="1466353" y="804571"/>
                </a:lnTo>
                <a:lnTo>
                  <a:pt x="1469098" y="793587"/>
                </a:lnTo>
                <a:lnTo>
                  <a:pt x="1463606" y="788095"/>
                </a:lnTo>
                <a:lnTo>
                  <a:pt x="1460859" y="785349"/>
                </a:lnTo>
                <a:lnTo>
                  <a:pt x="1463606" y="779857"/>
                </a:lnTo>
                <a:lnTo>
                  <a:pt x="1460859" y="779857"/>
                </a:lnTo>
                <a:lnTo>
                  <a:pt x="1458113" y="774365"/>
                </a:lnTo>
                <a:lnTo>
                  <a:pt x="1447130" y="774365"/>
                </a:lnTo>
                <a:lnTo>
                  <a:pt x="1436146" y="774365"/>
                </a:lnTo>
                <a:close/>
                <a:moveTo>
                  <a:pt x="1518526" y="768874"/>
                </a:moveTo>
                <a:lnTo>
                  <a:pt x="1515779" y="771620"/>
                </a:lnTo>
                <a:lnTo>
                  <a:pt x="1515779" y="774365"/>
                </a:lnTo>
                <a:lnTo>
                  <a:pt x="1518526" y="774365"/>
                </a:lnTo>
                <a:lnTo>
                  <a:pt x="1521272" y="777111"/>
                </a:lnTo>
                <a:lnTo>
                  <a:pt x="1524017" y="777111"/>
                </a:lnTo>
                <a:lnTo>
                  <a:pt x="1526763" y="774365"/>
                </a:lnTo>
                <a:lnTo>
                  <a:pt x="1526763" y="771620"/>
                </a:lnTo>
                <a:lnTo>
                  <a:pt x="1524017" y="768874"/>
                </a:lnTo>
                <a:lnTo>
                  <a:pt x="1518526" y="768874"/>
                </a:lnTo>
                <a:close/>
                <a:moveTo>
                  <a:pt x="5857169" y="768873"/>
                </a:moveTo>
                <a:lnTo>
                  <a:pt x="5857169" y="771619"/>
                </a:lnTo>
                <a:lnTo>
                  <a:pt x="5854423" y="774365"/>
                </a:lnTo>
                <a:lnTo>
                  <a:pt x="5854423" y="777111"/>
                </a:lnTo>
                <a:lnTo>
                  <a:pt x="5857169" y="777111"/>
                </a:lnTo>
                <a:lnTo>
                  <a:pt x="5859914" y="777111"/>
                </a:lnTo>
                <a:lnTo>
                  <a:pt x="5859914" y="768873"/>
                </a:lnTo>
                <a:lnTo>
                  <a:pt x="5857169" y="768873"/>
                </a:lnTo>
                <a:close/>
                <a:moveTo>
                  <a:pt x="1532255" y="766128"/>
                </a:moveTo>
                <a:lnTo>
                  <a:pt x="1532255" y="774365"/>
                </a:lnTo>
                <a:lnTo>
                  <a:pt x="1535002" y="774365"/>
                </a:lnTo>
                <a:lnTo>
                  <a:pt x="1537748" y="774365"/>
                </a:lnTo>
                <a:lnTo>
                  <a:pt x="1537748" y="768874"/>
                </a:lnTo>
                <a:lnTo>
                  <a:pt x="1535002" y="766128"/>
                </a:lnTo>
                <a:lnTo>
                  <a:pt x="1532255" y="766128"/>
                </a:lnTo>
                <a:close/>
                <a:moveTo>
                  <a:pt x="966584" y="766128"/>
                </a:moveTo>
                <a:lnTo>
                  <a:pt x="966584" y="771620"/>
                </a:lnTo>
                <a:lnTo>
                  <a:pt x="969330" y="771620"/>
                </a:lnTo>
                <a:lnTo>
                  <a:pt x="969330" y="766128"/>
                </a:lnTo>
                <a:lnTo>
                  <a:pt x="966584" y="766128"/>
                </a:lnTo>
                <a:close/>
                <a:moveTo>
                  <a:pt x="5667696" y="766127"/>
                </a:moveTo>
                <a:lnTo>
                  <a:pt x="5667696" y="771619"/>
                </a:lnTo>
                <a:lnTo>
                  <a:pt x="5673188" y="771619"/>
                </a:lnTo>
                <a:lnTo>
                  <a:pt x="5673188" y="766127"/>
                </a:lnTo>
                <a:lnTo>
                  <a:pt x="5667696" y="766127"/>
                </a:lnTo>
                <a:close/>
                <a:moveTo>
                  <a:pt x="1362005" y="763382"/>
                </a:moveTo>
                <a:lnTo>
                  <a:pt x="1359260" y="768874"/>
                </a:lnTo>
                <a:lnTo>
                  <a:pt x="1359260" y="771620"/>
                </a:lnTo>
                <a:lnTo>
                  <a:pt x="1364751" y="771620"/>
                </a:lnTo>
                <a:lnTo>
                  <a:pt x="1367496" y="768874"/>
                </a:lnTo>
                <a:lnTo>
                  <a:pt x="1364751" y="766128"/>
                </a:lnTo>
                <a:lnTo>
                  <a:pt x="1362005" y="763382"/>
                </a:lnTo>
                <a:close/>
                <a:moveTo>
                  <a:pt x="5118501" y="757889"/>
                </a:moveTo>
                <a:lnTo>
                  <a:pt x="5118501" y="760635"/>
                </a:lnTo>
                <a:lnTo>
                  <a:pt x="5113009" y="766127"/>
                </a:lnTo>
                <a:lnTo>
                  <a:pt x="5107517" y="766127"/>
                </a:lnTo>
                <a:lnTo>
                  <a:pt x="5102025" y="768873"/>
                </a:lnTo>
                <a:lnTo>
                  <a:pt x="5091041" y="774365"/>
                </a:lnTo>
                <a:lnTo>
                  <a:pt x="5091041" y="782603"/>
                </a:lnTo>
                <a:lnTo>
                  <a:pt x="5088295" y="788095"/>
                </a:lnTo>
                <a:lnTo>
                  <a:pt x="5091041" y="793587"/>
                </a:lnTo>
                <a:lnTo>
                  <a:pt x="5096533" y="796333"/>
                </a:lnTo>
                <a:lnTo>
                  <a:pt x="5099279" y="804571"/>
                </a:lnTo>
                <a:lnTo>
                  <a:pt x="5107517" y="810063"/>
                </a:lnTo>
                <a:lnTo>
                  <a:pt x="5121247" y="818301"/>
                </a:lnTo>
                <a:lnTo>
                  <a:pt x="5121247" y="821047"/>
                </a:lnTo>
                <a:lnTo>
                  <a:pt x="5118501" y="821047"/>
                </a:lnTo>
                <a:lnTo>
                  <a:pt x="5118501" y="823793"/>
                </a:lnTo>
                <a:lnTo>
                  <a:pt x="5121247" y="823793"/>
                </a:lnTo>
                <a:lnTo>
                  <a:pt x="5121247" y="826539"/>
                </a:lnTo>
                <a:lnTo>
                  <a:pt x="5123993" y="826539"/>
                </a:lnTo>
                <a:lnTo>
                  <a:pt x="5126739" y="823793"/>
                </a:lnTo>
                <a:lnTo>
                  <a:pt x="5137722" y="823793"/>
                </a:lnTo>
                <a:lnTo>
                  <a:pt x="5148706" y="823793"/>
                </a:lnTo>
                <a:lnTo>
                  <a:pt x="5154198" y="826539"/>
                </a:lnTo>
                <a:lnTo>
                  <a:pt x="5156944" y="829285"/>
                </a:lnTo>
                <a:lnTo>
                  <a:pt x="5159690" y="832031"/>
                </a:lnTo>
                <a:lnTo>
                  <a:pt x="5159690" y="840269"/>
                </a:lnTo>
                <a:lnTo>
                  <a:pt x="5156944" y="840269"/>
                </a:lnTo>
                <a:lnTo>
                  <a:pt x="5154198" y="845761"/>
                </a:lnTo>
                <a:lnTo>
                  <a:pt x="5165182" y="851253"/>
                </a:lnTo>
                <a:lnTo>
                  <a:pt x="5176166" y="856745"/>
                </a:lnTo>
                <a:lnTo>
                  <a:pt x="5181658" y="856745"/>
                </a:lnTo>
                <a:lnTo>
                  <a:pt x="5184404" y="851253"/>
                </a:lnTo>
                <a:lnTo>
                  <a:pt x="5189896" y="848507"/>
                </a:lnTo>
                <a:lnTo>
                  <a:pt x="5189896" y="853999"/>
                </a:lnTo>
                <a:lnTo>
                  <a:pt x="5195388" y="853999"/>
                </a:lnTo>
                <a:lnTo>
                  <a:pt x="5198134" y="853999"/>
                </a:lnTo>
                <a:lnTo>
                  <a:pt x="5198134" y="851253"/>
                </a:lnTo>
                <a:lnTo>
                  <a:pt x="5195388" y="851253"/>
                </a:lnTo>
                <a:lnTo>
                  <a:pt x="5195388" y="848507"/>
                </a:lnTo>
                <a:lnTo>
                  <a:pt x="5192642" y="848507"/>
                </a:lnTo>
                <a:lnTo>
                  <a:pt x="5189896" y="848507"/>
                </a:lnTo>
                <a:lnTo>
                  <a:pt x="5195388" y="845761"/>
                </a:lnTo>
                <a:lnTo>
                  <a:pt x="5195388" y="843015"/>
                </a:lnTo>
                <a:lnTo>
                  <a:pt x="5198134" y="843015"/>
                </a:lnTo>
                <a:lnTo>
                  <a:pt x="5198134" y="845761"/>
                </a:lnTo>
                <a:lnTo>
                  <a:pt x="5203626" y="845761"/>
                </a:lnTo>
                <a:lnTo>
                  <a:pt x="5203626" y="843015"/>
                </a:lnTo>
                <a:lnTo>
                  <a:pt x="5206372" y="843015"/>
                </a:lnTo>
                <a:lnTo>
                  <a:pt x="5206372" y="845761"/>
                </a:lnTo>
                <a:lnTo>
                  <a:pt x="5211864" y="845761"/>
                </a:lnTo>
                <a:lnTo>
                  <a:pt x="5214610" y="843015"/>
                </a:lnTo>
                <a:lnTo>
                  <a:pt x="5211864" y="840269"/>
                </a:lnTo>
                <a:lnTo>
                  <a:pt x="5203626" y="837523"/>
                </a:lnTo>
                <a:lnTo>
                  <a:pt x="5198134" y="837523"/>
                </a:lnTo>
                <a:lnTo>
                  <a:pt x="5195388" y="840269"/>
                </a:lnTo>
                <a:lnTo>
                  <a:pt x="5195388" y="832031"/>
                </a:lnTo>
                <a:lnTo>
                  <a:pt x="5195388" y="829285"/>
                </a:lnTo>
                <a:lnTo>
                  <a:pt x="5189896" y="826539"/>
                </a:lnTo>
                <a:lnTo>
                  <a:pt x="5184404" y="823793"/>
                </a:lnTo>
                <a:lnTo>
                  <a:pt x="5189896" y="821047"/>
                </a:lnTo>
                <a:lnTo>
                  <a:pt x="5189896" y="810063"/>
                </a:lnTo>
                <a:lnTo>
                  <a:pt x="5181658" y="807317"/>
                </a:lnTo>
                <a:lnTo>
                  <a:pt x="5176166" y="801825"/>
                </a:lnTo>
                <a:lnTo>
                  <a:pt x="5178912" y="796333"/>
                </a:lnTo>
                <a:lnTo>
                  <a:pt x="5181658" y="790841"/>
                </a:lnTo>
                <a:lnTo>
                  <a:pt x="5178912" y="788095"/>
                </a:lnTo>
                <a:lnTo>
                  <a:pt x="5176166" y="785349"/>
                </a:lnTo>
                <a:lnTo>
                  <a:pt x="5178912" y="779857"/>
                </a:lnTo>
                <a:lnTo>
                  <a:pt x="5178912" y="771619"/>
                </a:lnTo>
                <a:lnTo>
                  <a:pt x="5176166" y="757889"/>
                </a:lnTo>
                <a:lnTo>
                  <a:pt x="5162436" y="760635"/>
                </a:lnTo>
                <a:lnTo>
                  <a:pt x="5148706" y="757889"/>
                </a:lnTo>
                <a:lnTo>
                  <a:pt x="5134976" y="757889"/>
                </a:lnTo>
                <a:lnTo>
                  <a:pt x="5123993" y="757889"/>
                </a:lnTo>
                <a:lnTo>
                  <a:pt x="5118501" y="757889"/>
                </a:lnTo>
                <a:close/>
                <a:moveTo>
                  <a:pt x="936378" y="749652"/>
                </a:moveTo>
                <a:lnTo>
                  <a:pt x="936378" y="752398"/>
                </a:lnTo>
                <a:lnTo>
                  <a:pt x="939124" y="755144"/>
                </a:lnTo>
                <a:lnTo>
                  <a:pt x="941870" y="752398"/>
                </a:lnTo>
                <a:lnTo>
                  <a:pt x="941870" y="749652"/>
                </a:lnTo>
                <a:lnTo>
                  <a:pt x="939124" y="749652"/>
                </a:lnTo>
                <a:lnTo>
                  <a:pt x="936378" y="749652"/>
                </a:lnTo>
                <a:close/>
                <a:moveTo>
                  <a:pt x="5906596" y="749652"/>
                </a:moveTo>
                <a:lnTo>
                  <a:pt x="5903850" y="752398"/>
                </a:lnTo>
                <a:lnTo>
                  <a:pt x="5901104" y="755143"/>
                </a:lnTo>
                <a:lnTo>
                  <a:pt x="5914834" y="755143"/>
                </a:lnTo>
                <a:lnTo>
                  <a:pt x="5912088" y="752398"/>
                </a:lnTo>
                <a:lnTo>
                  <a:pt x="5906596" y="749652"/>
                </a:lnTo>
                <a:close/>
                <a:moveTo>
                  <a:pt x="1559715" y="746906"/>
                </a:moveTo>
                <a:lnTo>
                  <a:pt x="1556969" y="749652"/>
                </a:lnTo>
                <a:lnTo>
                  <a:pt x="1554223" y="755144"/>
                </a:lnTo>
                <a:lnTo>
                  <a:pt x="1556969" y="757890"/>
                </a:lnTo>
                <a:lnTo>
                  <a:pt x="1562461" y="760636"/>
                </a:lnTo>
                <a:lnTo>
                  <a:pt x="1559715" y="755144"/>
                </a:lnTo>
                <a:lnTo>
                  <a:pt x="1559715" y="752398"/>
                </a:lnTo>
                <a:lnTo>
                  <a:pt x="1559715" y="746906"/>
                </a:lnTo>
                <a:close/>
                <a:moveTo>
                  <a:pt x="958346" y="746906"/>
                </a:moveTo>
                <a:lnTo>
                  <a:pt x="952854" y="749652"/>
                </a:lnTo>
                <a:lnTo>
                  <a:pt x="950108" y="755144"/>
                </a:lnTo>
                <a:lnTo>
                  <a:pt x="955600" y="752398"/>
                </a:lnTo>
                <a:lnTo>
                  <a:pt x="958346" y="746906"/>
                </a:lnTo>
                <a:close/>
                <a:moveTo>
                  <a:pt x="1477335" y="744160"/>
                </a:moveTo>
                <a:lnTo>
                  <a:pt x="1474589" y="749652"/>
                </a:lnTo>
                <a:lnTo>
                  <a:pt x="1471844" y="752398"/>
                </a:lnTo>
                <a:lnTo>
                  <a:pt x="1463606" y="757890"/>
                </a:lnTo>
                <a:lnTo>
                  <a:pt x="1463606" y="763382"/>
                </a:lnTo>
                <a:lnTo>
                  <a:pt x="1466353" y="763382"/>
                </a:lnTo>
                <a:lnTo>
                  <a:pt x="1469098" y="766128"/>
                </a:lnTo>
                <a:lnTo>
                  <a:pt x="1469098" y="771620"/>
                </a:lnTo>
                <a:lnTo>
                  <a:pt x="1474589" y="777111"/>
                </a:lnTo>
                <a:lnTo>
                  <a:pt x="1477335" y="785349"/>
                </a:lnTo>
                <a:lnTo>
                  <a:pt x="1488320" y="782603"/>
                </a:lnTo>
                <a:lnTo>
                  <a:pt x="1499304" y="779857"/>
                </a:lnTo>
                <a:lnTo>
                  <a:pt x="1502050" y="774365"/>
                </a:lnTo>
                <a:lnTo>
                  <a:pt x="1504796" y="771620"/>
                </a:lnTo>
                <a:lnTo>
                  <a:pt x="1507541" y="771620"/>
                </a:lnTo>
                <a:lnTo>
                  <a:pt x="1507541" y="763382"/>
                </a:lnTo>
                <a:lnTo>
                  <a:pt x="1510287" y="760636"/>
                </a:lnTo>
                <a:lnTo>
                  <a:pt x="1504796" y="755144"/>
                </a:lnTo>
                <a:lnTo>
                  <a:pt x="1499304" y="746906"/>
                </a:lnTo>
                <a:lnTo>
                  <a:pt x="1491065" y="746906"/>
                </a:lnTo>
                <a:lnTo>
                  <a:pt x="1485574" y="744160"/>
                </a:lnTo>
                <a:lnTo>
                  <a:pt x="1482829" y="744160"/>
                </a:lnTo>
                <a:lnTo>
                  <a:pt x="1477335" y="744160"/>
                </a:lnTo>
                <a:close/>
                <a:moveTo>
                  <a:pt x="969330" y="744160"/>
                </a:moveTo>
                <a:lnTo>
                  <a:pt x="969330" y="746906"/>
                </a:lnTo>
                <a:lnTo>
                  <a:pt x="969330" y="749652"/>
                </a:lnTo>
                <a:lnTo>
                  <a:pt x="966584" y="752398"/>
                </a:lnTo>
                <a:lnTo>
                  <a:pt x="969330" y="752398"/>
                </a:lnTo>
                <a:lnTo>
                  <a:pt x="972076" y="752398"/>
                </a:lnTo>
                <a:lnTo>
                  <a:pt x="974822" y="749652"/>
                </a:lnTo>
                <a:lnTo>
                  <a:pt x="972076" y="746906"/>
                </a:lnTo>
                <a:lnTo>
                  <a:pt x="969330" y="744160"/>
                </a:lnTo>
                <a:close/>
                <a:moveTo>
                  <a:pt x="527228" y="741414"/>
                </a:moveTo>
                <a:lnTo>
                  <a:pt x="521736" y="744160"/>
                </a:lnTo>
                <a:lnTo>
                  <a:pt x="521736" y="752398"/>
                </a:lnTo>
                <a:lnTo>
                  <a:pt x="524482" y="749652"/>
                </a:lnTo>
                <a:lnTo>
                  <a:pt x="527228" y="749652"/>
                </a:lnTo>
                <a:lnTo>
                  <a:pt x="527228" y="741414"/>
                </a:lnTo>
                <a:close/>
                <a:moveTo>
                  <a:pt x="5733600" y="741414"/>
                </a:moveTo>
                <a:lnTo>
                  <a:pt x="5730854" y="744160"/>
                </a:lnTo>
                <a:lnTo>
                  <a:pt x="5728108" y="744160"/>
                </a:lnTo>
                <a:lnTo>
                  <a:pt x="5725362" y="746906"/>
                </a:lnTo>
                <a:lnTo>
                  <a:pt x="5728108" y="749652"/>
                </a:lnTo>
                <a:lnTo>
                  <a:pt x="5730854" y="752398"/>
                </a:lnTo>
                <a:lnTo>
                  <a:pt x="5736346" y="752398"/>
                </a:lnTo>
                <a:lnTo>
                  <a:pt x="5739091" y="749652"/>
                </a:lnTo>
                <a:lnTo>
                  <a:pt x="5739091" y="744160"/>
                </a:lnTo>
                <a:lnTo>
                  <a:pt x="5736346" y="744160"/>
                </a:lnTo>
                <a:lnTo>
                  <a:pt x="5733600" y="741414"/>
                </a:lnTo>
                <a:close/>
                <a:moveTo>
                  <a:pt x="5203626" y="738668"/>
                </a:moveTo>
                <a:lnTo>
                  <a:pt x="5195388" y="744160"/>
                </a:lnTo>
                <a:lnTo>
                  <a:pt x="5189896" y="752398"/>
                </a:lnTo>
                <a:lnTo>
                  <a:pt x="5184404" y="760635"/>
                </a:lnTo>
                <a:lnTo>
                  <a:pt x="5189896" y="766127"/>
                </a:lnTo>
                <a:lnTo>
                  <a:pt x="5198134" y="768873"/>
                </a:lnTo>
                <a:lnTo>
                  <a:pt x="5206372" y="768873"/>
                </a:lnTo>
                <a:lnTo>
                  <a:pt x="5214610" y="768873"/>
                </a:lnTo>
                <a:lnTo>
                  <a:pt x="5220102" y="763381"/>
                </a:lnTo>
                <a:lnTo>
                  <a:pt x="5225594" y="760635"/>
                </a:lnTo>
                <a:lnTo>
                  <a:pt x="5225594" y="755143"/>
                </a:lnTo>
                <a:lnTo>
                  <a:pt x="5222848" y="755143"/>
                </a:lnTo>
                <a:lnTo>
                  <a:pt x="5220102" y="746906"/>
                </a:lnTo>
                <a:lnTo>
                  <a:pt x="5214610" y="741414"/>
                </a:lnTo>
                <a:lnTo>
                  <a:pt x="5209118" y="738668"/>
                </a:lnTo>
                <a:lnTo>
                  <a:pt x="5203626" y="738668"/>
                </a:lnTo>
                <a:close/>
                <a:moveTo>
                  <a:pt x="6323985" y="735922"/>
                </a:moveTo>
                <a:lnTo>
                  <a:pt x="6323985" y="741414"/>
                </a:lnTo>
                <a:lnTo>
                  <a:pt x="6329477" y="741414"/>
                </a:lnTo>
                <a:lnTo>
                  <a:pt x="6332223" y="735922"/>
                </a:lnTo>
                <a:lnTo>
                  <a:pt x="6323985" y="735922"/>
                </a:lnTo>
                <a:close/>
                <a:moveTo>
                  <a:pt x="917156" y="730430"/>
                </a:moveTo>
                <a:lnTo>
                  <a:pt x="917156" y="733176"/>
                </a:lnTo>
                <a:lnTo>
                  <a:pt x="917156" y="735922"/>
                </a:lnTo>
                <a:lnTo>
                  <a:pt x="919902" y="735922"/>
                </a:lnTo>
                <a:lnTo>
                  <a:pt x="919902" y="738668"/>
                </a:lnTo>
                <a:lnTo>
                  <a:pt x="922648" y="738668"/>
                </a:lnTo>
                <a:lnTo>
                  <a:pt x="922648" y="733176"/>
                </a:lnTo>
                <a:lnTo>
                  <a:pt x="917156" y="730430"/>
                </a:lnTo>
                <a:close/>
                <a:moveTo>
                  <a:pt x="450340" y="724938"/>
                </a:moveTo>
                <a:lnTo>
                  <a:pt x="447594" y="727684"/>
                </a:lnTo>
                <a:lnTo>
                  <a:pt x="444848" y="727684"/>
                </a:lnTo>
                <a:lnTo>
                  <a:pt x="450340" y="730430"/>
                </a:lnTo>
                <a:lnTo>
                  <a:pt x="453086" y="730430"/>
                </a:lnTo>
                <a:lnTo>
                  <a:pt x="455832" y="727684"/>
                </a:lnTo>
                <a:lnTo>
                  <a:pt x="450340" y="724938"/>
                </a:lnTo>
                <a:close/>
                <a:moveTo>
                  <a:pt x="5719870" y="719446"/>
                </a:moveTo>
                <a:lnTo>
                  <a:pt x="5719870" y="724938"/>
                </a:lnTo>
                <a:lnTo>
                  <a:pt x="5725362" y="727684"/>
                </a:lnTo>
                <a:lnTo>
                  <a:pt x="5725362" y="719446"/>
                </a:lnTo>
                <a:lnTo>
                  <a:pt x="5719870" y="719446"/>
                </a:lnTo>
                <a:close/>
                <a:moveTo>
                  <a:pt x="5288751" y="719446"/>
                </a:moveTo>
                <a:lnTo>
                  <a:pt x="5283259" y="722192"/>
                </a:lnTo>
                <a:lnTo>
                  <a:pt x="5283259" y="724938"/>
                </a:lnTo>
                <a:lnTo>
                  <a:pt x="5286005" y="724938"/>
                </a:lnTo>
                <a:lnTo>
                  <a:pt x="5286005" y="730430"/>
                </a:lnTo>
                <a:lnTo>
                  <a:pt x="5288751" y="727684"/>
                </a:lnTo>
                <a:lnTo>
                  <a:pt x="5291497" y="724938"/>
                </a:lnTo>
                <a:lnTo>
                  <a:pt x="5288751" y="722192"/>
                </a:lnTo>
                <a:lnTo>
                  <a:pt x="5288751" y="719446"/>
                </a:lnTo>
                <a:close/>
                <a:moveTo>
                  <a:pt x="5077311" y="719446"/>
                </a:moveTo>
                <a:lnTo>
                  <a:pt x="5077311" y="724938"/>
                </a:lnTo>
                <a:lnTo>
                  <a:pt x="5074565" y="730430"/>
                </a:lnTo>
                <a:lnTo>
                  <a:pt x="5071819" y="735922"/>
                </a:lnTo>
                <a:lnTo>
                  <a:pt x="5069073" y="741414"/>
                </a:lnTo>
                <a:lnTo>
                  <a:pt x="5074565" y="744160"/>
                </a:lnTo>
                <a:lnTo>
                  <a:pt x="5077311" y="746906"/>
                </a:lnTo>
                <a:lnTo>
                  <a:pt x="5096533" y="746906"/>
                </a:lnTo>
                <a:lnTo>
                  <a:pt x="5099279" y="741414"/>
                </a:lnTo>
                <a:lnTo>
                  <a:pt x="5099279" y="738668"/>
                </a:lnTo>
                <a:lnTo>
                  <a:pt x="5099279" y="733176"/>
                </a:lnTo>
                <a:lnTo>
                  <a:pt x="5096533" y="727684"/>
                </a:lnTo>
                <a:lnTo>
                  <a:pt x="5082803" y="727684"/>
                </a:lnTo>
                <a:lnTo>
                  <a:pt x="5080057" y="722192"/>
                </a:lnTo>
                <a:lnTo>
                  <a:pt x="5077311" y="719446"/>
                </a:lnTo>
                <a:close/>
                <a:moveTo>
                  <a:pt x="875967" y="719446"/>
                </a:moveTo>
                <a:lnTo>
                  <a:pt x="873221" y="722192"/>
                </a:lnTo>
                <a:lnTo>
                  <a:pt x="867729" y="730430"/>
                </a:lnTo>
                <a:lnTo>
                  <a:pt x="878712" y="730430"/>
                </a:lnTo>
                <a:lnTo>
                  <a:pt x="884205" y="727684"/>
                </a:lnTo>
                <a:lnTo>
                  <a:pt x="881458" y="724938"/>
                </a:lnTo>
                <a:lnTo>
                  <a:pt x="881458" y="722192"/>
                </a:lnTo>
                <a:lnTo>
                  <a:pt x="881458" y="719446"/>
                </a:lnTo>
                <a:lnTo>
                  <a:pt x="875967" y="719446"/>
                </a:lnTo>
                <a:close/>
                <a:moveTo>
                  <a:pt x="488784" y="719446"/>
                </a:moveTo>
                <a:lnTo>
                  <a:pt x="486038" y="722192"/>
                </a:lnTo>
                <a:lnTo>
                  <a:pt x="483292" y="724938"/>
                </a:lnTo>
                <a:lnTo>
                  <a:pt x="488784" y="724938"/>
                </a:lnTo>
                <a:lnTo>
                  <a:pt x="494276" y="724938"/>
                </a:lnTo>
                <a:lnTo>
                  <a:pt x="491530" y="722192"/>
                </a:lnTo>
                <a:lnTo>
                  <a:pt x="488784" y="719446"/>
                </a:lnTo>
                <a:close/>
                <a:moveTo>
                  <a:pt x="6145496" y="716700"/>
                </a:moveTo>
                <a:lnTo>
                  <a:pt x="6140004" y="719446"/>
                </a:lnTo>
                <a:lnTo>
                  <a:pt x="6142750" y="722192"/>
                </a:lnTo>
                <a:lnTo>
                  <a:pt x="6145496" y="722192"/>
                </a:lnTo>
                <a:lnTo>
                  <a:pt x="6148242" y="722192"/>
                </a:lnTo>
                <a:lnTo>
                  <a:pt x="6150988" y="719446"/>
                </a:lnTo>
                <a:lnTo>
                  <a:pt x="6145496" y="716700"/>
                </a:lnTo>
                <a:close/>
                <a:moveTo>
                  <a:pt x="5275021" y="716700"/>
                </a:moveTo>
                <a:lnTo>
                  <a:pt x="5272275" y="719446"/>
                </a:lnTo>
                <a:lnTo>
                  <a:pt x="5266783" y="719446"/>
                </a:lnTo>
                <a:lnTo>
                  <a:pt x="5266783" y="724938"/>
                </a:lnTo>
                <a:lnTo>
                  <a:pt x="5264037" y="727684"/>
                </a:lnTo>
                <a:lnTo>
                  <a:pt x="5261291" y="727684"/>
                </a:lnTo>
                <a:lnTo>
                  <a:pt x="5261291" y="733176"/>
                </a:lnTo>
                <a:lnTo>
                  <a:pt x="5275021" y="733176"/>
                </a:lnTo>
                <a:lnTo>
                  <a:pt x="5277767" y="724938"/>
                </a:lnTo>
                <a:lnTo>
                  <a:pt x="5277767" y="716700"/>
                </a:lnTo>
                <a:lnTo>
                  <a:pt x="5275021" y="716700"/>
                </a:lnTo>
                <a:close/>
                <a:moveTo>
                  <a:pt x="1485574" y="716700"/>
                </a:moveTo>
                <a:lnTo>
                  <a:pt x="1493811" y="716700"/>
                </a:lnTo>
                <a:lnTo>
                  <a:pt x="1485574" y="733176"/>
                </a:lnTo>
                <a:lnTo>
                  <a:pt x="1485574" y="724938"/>
                </a:lnTo>
                <a:lnTo>
                  <a:pt x="1485574" y="716700"/>
                </a:lnTo>
                <a:close/>
                <a:moveTo>
                  <a:pt x="722192" y="716700"/>
                </a:moveTo>
                <a:lnTo>
                  <a:pt x="719446" y="719446"/>
                </a:lnTo>
                <a:lnTo>
                  <a:pt x="719446" y="722192"/>
                </a:lnTo>
                <a:lnTo>
                  <a:pt x="722192" y="727684"/>
                </a:lnTo>
                <a:lnTo>
                  <a:pt x="727684" y="733176"/>
                </a:lnTo>
                <a:lnTo>
                  <a:pt x="730430" y="733176"/>
                </a:lnTo>
                <a:lnTo>
                  <a:pt x="735922" y="727684"/>
                </a:lnTo>
                <a:lnTo>
                  <a:pt x="735922" y="724938"/>
                </a:lnTo>
                <a:lnTo>
                  <a:pt x="733176" y="719446"/>
                </a:lnTo>
                <a:lnTo>
                  <a:pt x="724938" y="716700"/>
                </a:lnTo>
                <a:lnTo>
                  <a:pt x="722192" y="716700"/>
                </a:lnTo>
                <a:close/>
                <a:moveTo>
                  <a:pt x="5700648" y="713954"/>
                </a:moveTo>
                <a:lnTo>
                  <a:pt x="5700648" y="722192"/>
                </a:lnTo>
                <a:lnTo>
                  <a:pt x="5697902" y="727684"/>
                </a:lnTo>
                <a:lnTo>
                  <a:pt x="5689664" y="733176"/>
                </a:lnTo>
                <a:lnTo>
                  <a:pt x="5678680" y="735922"/>
                </a:lnTo>
                <a:lnTo>
                  <a:pt x="5667696" y="735922"/>
                </a:lnTo>
                <a:lnTo>
                  <a:pt x="5653966" y="738668"/>
                </a:lnTo>
                <a:lnTo>
                  <a:pt x="5642982" y="741414"/>
                </a:lnTo>
                <a:lnTo>
                  <a:pt x="5634744" y="746906"/>
                </a:lnTo>
                <a:lnTo>
                  <a:pt x="5631998" y="752398"/>
                </a:lnTo>
                <a:lnTo>
                  <a:pt x="5629252" y="757889"/>
                </a:lnTo>
                <a:lnTo>
                  <a:pt x="5664950" y="755143"/>
                </a:lnTo>
                <a:lnTo>
                  <a:pt x="5684172" y="752398"/>
                </a:lnTo>
                <a:lnTo>
                  <a:pt x="5700648" y="749652"/>
                </a:lnTo>
                <a:lnTo>
                  <a:pt x="5711632" y="744160"/>
                </a:lnTo>
                <a:lnTo>
                  <a:pt x="5714378" y="738668"/>
                </a:lnTo>
                <a:lnTo>
                  <a:pt x="5717124" y="735922"/>
                </a:lnTo>
                <a:lnTo>
                  <a:pt x="5717124" y="730430"/>
                </a:lnTo>
                <a:lnTo>
                  <a:pt x="5714378" y="724938"/>
                </a:lnTo>
                <a:lnTo>
                  <a:pt x="5700648" y="713954"/>
                </a:lnTo>
                <a:close/>
                <a:moveTo>
                  <a:pt x="1345529" y="713954"/>
                </a:moveTo>
                <a:lnTo>
                  <a:pt x="1342784" y="716700"/>
                </a:lnTo>
                <a:lnTo>
                  <a:pt x="1345529" y="719446"/>
                </a:lnTo>
                <a:lnTo>
                  <a:pt x="1348275" y="722192"/>
                </a:lnTo>
                <a:lnTo>
                  <a:pt x="1351020" y="722192"/>
                </a:lnTo>
                <a:lnTo>
                  <a:pt x="1351020" y="716700"/>
                </a:lnTo>
                <a:lnTo>
                  <a:pt x="1351020" y="713954"/>
                </a:lnTo>
                <a:lnTo>
                  <a:pt x="1345529" y="713954"/>
                </a:lnTo>
                <a:close/>
                <a:moveTo>
                  <a:pt x="911664" y="713954"/>
                </a:moveTo>
                <a:lnTo>
                  <a:pt x="911664" y="724938"/>
                </a:lnTo>
                <a:lnTo>
                  <a:pt x="914410" y="724938"/>
                </a:lnTo>
                <a:lnTo>
                  <a:pt x="914410" y="716700"/>
                </a:lnTo>
                <a:lnTo>
                  <a:pt x="911664" y="713954"/>
                </a:lnTo>
                <a:close/>
                <a:moveTo>
                  <a:pt x="1359260" y="711208"/>
                </a:moveTo>
                <a:lnTo>
                  <a:pt x="1359260" y="716700"/>
                </a:lnTo>
                <a:lnTo>
                  <a:pt x="1356512" y="724938"/>
                </a:lnTo>
                <a:lnTo>
                  <a:pt x="1362005" y="724938"/>
                </a:lnTo>
                <a:lnTo>
                  <a:pt x="1367496" y="722192"/>
                </a:lnTo>
                <a:lnTo>
                  <a:pt x="1370242" y="719446"/>
                </a:lnTo>
                <a:lnTo>
                  <a:pt x="1370242" y="716700"/>
                </a:lnTo>
                <a:lnTo>
                  <a:pt x="1372988" y="713954"/>
                </a:lnTo>
                <a:lnTo>
                  <a:pt x="1372988" y="711208"/>
                </a:lnTo>
                <a:lnTo>
                  <a:pt x="1359260" y="711208"/>
                </a:lnTo>
                <a:close/>
                <a:moveTo>
                  <a:pt x="579401" y="711208"/>
                </a:moveTo>
                <a:lnTo>
                  <a:pt x="565671" y="713954"/>
                </a:lnTo>
                <a:lnTo>
                  <a:pt x="557433" y="719446"/>
                </a:lnTo>
                <a:lnTo>
                  <a:pt x="557433" y="713954"/>
                </a:lnTo>
                <a:lnTo>
                  <a:pt x="549195" y="722192"/>
                </a:lnTo>
                <a:lnTo>
                  <a:pt x="551942" y="724938"/>
                </a:lnTo>
                <a:lnTo>
                  <a:pt x="543703" y="730430"/>
                </a:lnTo>
                <a:lnTo>
                  <a:pt x="535466" y="733176"/>
                </a:lnTo>
                <a:lnTo>
                  <a:pt x="518990" y="733176"/>
                </a:lnTo>
                <a:lnTo>
                  <a:pt x="497022" y="730430"/>
                </a:lnTo>
                <a:lnTo>
                  <a:pt x="486038" y="730430"/>
                </a:lnTo>
                <a:lnTo>
                  <a:pt x="477800" y="733176"/>
                </a:lnTo>
                <a:lnTo>
                  <a:pt x="472308" y="735922"/>
                </a:lnTo>
                <a:lnTo>
                  <a:pt x="469562" y="744160"/>
                </a:lnTo>
                <a:lnTo>
                  <a:pt x="472308" y="746906"/>
                </a:lnTo>
                <a:lnTo>
                  <a:pt x="480546" y="746906"/>
                </a:lnTo>
                <a:lnTo>
                  <a:pt x="502514" y="752398"/>
                </a:lnTo>
                <a:lnTo>
                  <a:pt x="497022" y="755144"/>
                </a:lnTo>
                <a:lnTo>
                  <a:pt x="510751" y="755144"/>
                </a:lnTo>
                <a:lnTo>
                  <a:pt x="502514" y="752398"/>
                </a:lnTo>
                <a:lnTo>
                  <a:pt x="508005" y="744160"/>
                </a:lnTo>
                <a:lnTo>
                  <a:pt x="513498" y="741414"/>
                </a:lnTo>
                <a:lnTo>
                  <a:pt x="521736" y="738668"/>
                </a:lnTo>
                <a:lnTo>
                  <a:pt x="540957" y="744160"/>
                </a:lnTo>
                <a:lnTo>
                  <a:pt x="554687" y="746906"/>
                </a:lnTo>
                <a:lnTo>
                  <a:pt x="571163" y="744160"/>
                </a:lnTo>
                <a:lnTo>
                  <a:pt x="579401" y="735922"/>
                </a:lnTo>
                <a:lnTo>
                  <a:pt x="582147" y="733176"/>
                </a:lnTo>
                <a:lnTo>
                  <a:pt x="587639" y="730430"/>
                </a:lnTo>
                <a:lnTo>
                  <a:pt x="601369" y="730430"/>
                </a:lnTo>
                <a:lnTo>
                  <a:pt x="617845" y="733176"/>
                </a:lnTo>
                <a:lnTo>
                  <a:pt x="642559" y="741414"/>
                </a:lnTo>
                <a:lnTo>
                  <a:pt x="664526" y="752398"/>
                </a:lnTo>
                <a:lnTo>
                  <a:pt x="672764" y="760636"/>
                </a:lnTo>
                <a:lnTo>
                  <a:pt x="672764" y="755144"/>
                </a:lnTo>
                <a:lnTo>
                  <a:pt x="675510" y="749652"/>
                </a:lnTo>
                <a:lnTo>
                  <a:pt x="686494" y="744160"/>
                </a:lnTo>
                <a:lnTo>
                  <a:pt x="713954" y="735922"/>
                </a:lnTo>
                <a:lnTo>
                  <a:pt x="713954" y="722192"/>
                </a:lnTo>
                <a:lnTo>
                  <a:pt x="694732" y="722192"/>
                </a:lnTo>
                <a:lnTo>
                  <a:pt x="672764" y="724938"/>
                </a:lnTo>
                <a:lnTo>
                  <a:pt x="650797" y="727684"/>
                </a:lnTo>
                <a:lnTo>
                  <a:pt x="631574" y="727684"/>
                </a:lnTo>
                <a:lnTo>
                  <a:pt x="628829" y="722192"/>
                </a:lnTo>
                <a:lnTo>
                  <a:pt x="620591" y="713954"/>
                </a:lnTo>
                <a:lnTo>
                  <a:pt x="595877" y="711208"/>
                </a:lnTo>
                <a:lnTo>
                  <a:pt x="579401" y="711208"/>
                </a:lnTo>
                <a:close/>
                <a:moveTo>
                  <a:pt x="6181194" y="711208"/>
                </a:moveTo>
                <a:lnTo>
                  <a:pt x="6181194" y="716700"/>
                </a:lnTo>
                <a:lnTo>
                  <a:pt x="6186686" y="716700"/>
                </a:lnTo>
                <a:lnTo>
                  <a:pt x="6189432" y="716700"/>
                </a:lnTo>
                <a:lnTo>
                  <a:pt x="6189432" y="713954"/>
                </a:lnTo>
                <a:lnTo>
                  <a:pt x="6183940" y="711208"/>
                </a:lnTo>
                <a:lnTo>
                  <a:pt x="6181194" y="711208"/>
                </a:lnTo>
                <a:close/>
                <a:moveTo>
                  <a:pt x="5903850" y="711208"/>
                </a:moveTo>
                <a:lnTo>
                  <a:pt x="5898358" y="713954"/>
                </a:lnTo>
                <a:lnTo>
                  <a:pt x="5898358" y="716700"/>
                </a:lnTo>
                <a:lnTo>
                  <a:pt x="5898358" y="719446"/>
                </a:lnTo>
                <a:lnTo>
                  <a:pt x="5903850" y="722192"/>
                </a:lnTo>
                <a:lnTo>
                  <a:pt x="5909342" y="727684"/>
                </a:lnTo>
                <a:lnTo>
                  <a:pt x="5914834" y="727684"/>
                </a:lnTo>
                <a:lnTo>
                  <a:pt x="5914834" y="724938"/>
                </a:lnTo>
                <a:lnTo>
                  <a:pt x="5914834" y="719446"/>
                </a:lnTo>
                <a:lnTo>
                  <a:pt x="5912088" y="713954"/>
                </a:lnTo>
                <a:lnTo>
                  <a:pt x="5909342" y="711208"/>
                </a:lnTo>
                <a:lnTo>
                  <a:pt x="5903850" y="711208"/>
                </a:lnTo>
                <a:close/>
                <a:moveTo>
                  <a:pt x="5758313" y="711208"/>
                </a:moveTo>
                <a:lnTo>
                  <a:pt x="5750075" y="713954"/>
                </a:lnTo>
                <a:lnTo>
                  <a:pt x="5750075" y="716700"/>
                </a:lnTo>
                <a:lnTo>
                  <a:pt x="5752821" y="719446"/>
                </a:lnTo>
                <a:lnTo>
                  <a:pt x="5755567" y="719446"/>
                </a:lnTo>
                <a:lnTo>
                  <a:pt x="5755567" y="722192"/>
                </a:lnTo>
                <a:lnTo>
                  <a:pt x="5758313" y="722192"/>
                </a:lnTo>
                <a:lnTo>
                  <a:pt x="5763805" y="719446"/>
                </a:lnTo>
                <a:lnTo>
                  <a:pt x="5766551" y="711208"/>
                </a:lnTo>
                <a:lnTo>
                  <a:pt x="5758313" y="711208"/>
                </a:lnTo>
                <a:close/>
                <a:moveTo>
                  <a:pt x="5840693" y="705716"/>
                </a:moveTo>
                <a:lnTo>
                  <a:pt x="5832455" y="708462"/>
                </a:lnTo>
                <a:lnTo>
                  <a:pt x="5829709" y="713954"/>
                </a:lnTo>
                <a:lnTo>
                  <a:pt x="5826963" y="716700"/>
                </a:lnTo>
                <a:lnTo>
                  <a:pt x="5826963" y="727684"/>
                </a:lnTo>
                <a:lnTo>
                  <a:pt x="5829709" y="738668"/>
                </a:lnTo>
                <a:lnTo>
                  <a:pt x="5835201" y="744160"/>
                </a:lnTo>
                <a:lnTo>
                  <a:pt x="5843439" y="746906"/>
                </a:lnTo>
                <a:lnTo>
                  <a:pt x="5848931" y="744160"/>
                </a:lnTo>
                <a:lnTo>
                  <a:pt x="5851677" y="735922"/>
                </a:lnTo>
                <a:lnTo>
                  <a:pt x="5854423" y="727684"/>
                </a:lnTo>
                <a:lnTo>
                  <a:pt x="5851677" y="716700"/>
                </a:lnTo>
                <a:lnTo>
                  <a:pt x="5846185" y="711208"/>
                </a:lnTo>
                <a:lnTo>
                  <a:pt x="5840693" y="705716"/>
                </a:lnTo>
                <a:close/>
                <a:moveTo>
                  <a:pt x="5711632" y="702970"/>
                </a:moveTo>
                <a:lnTo>
                  <a:pt x="5714378" y="708462"/>
                </a:lnTo>
                <a:lnTo>
                  <a:pt x="5717124" y="711208"/>
                </a:lnTo>
                <a:lnTo>
                  <a:pt x="5717124" y="708462"/>
                </a:lnTo>
                <a:lnTo>
                  <a:pt x="5717124" y="705716"/>
                </a:lnTo>
                <a:lnTo>
                  <a:pt x="5717124" y="702970"/>
                </a:lnTo>
                <a:lnTo>
                  <a:pt x="5711632" y="702970"/>
                </a:lnTo>
                <a:close/>
                <a:moveTo>
                  <a:pt x="310295" y="700224"/>
                </a:moveTo>
                <a:lnTo>
                  <a:pt x="304803" y="702970"/>
                </a:lnTo>
                <a:lnTo>
                  <a:pt x="304803" y="708462"/>
                </a:lnTo>
                <a:lnTo>
                  <a:pt x="310295" y="708462"/>
                </a:lnTo>
                <a:lnTo>
                  <a:pt x="310295" y="700224"/>
                </a:lnTo>
                <a:close/>
                <a:moveTo>
                  <a:pt x="1540493" y="694732"/>
                </a:moveTo>
                <a:lnTo>
                  <a:pt x="1535002" y="700224"/>
                </a:lnTo>
                <a:lnTo>
                  <a:pt x="1535002" y="705716"/>
                </a:lnTo>
                <a:lnTo>
                  <a:pt x="1535002" y="711208"/>
                </a:lnTo>
                <a:lnTo>
                  <a:pt x="1540493" y="716700"/>
                </a:lnTo>
                <a:lnTo>
                  <a:pt x="1551477" y="716700"/>
                </a:lnTo>
                <a:lnTo>
                  <a:pt x="1554223" y="719446"/>
                </a:lnTo>
                <a:lnTo>
                  <a:pt x="1554223" y="722192"/>
                </a:lnTo>
                <a:lnTo>
                  <a:pt x="1556969" y="722192"/>
                </a:lnTo>
                <a:lnTo>
                  <a:pt x="1559715" y="716700"/>
                </a:lnTo>
                <a:lnTo>
                  <a:pt x="1562461" y="713954"/>
                </a:lnTo>
                <a:lnTo>
                  <a:pt x="1565206" y="708462"/>
                </a:lnTo>
                <a:lnTo>
                  <a:pt x="1565206" y="702970"/>
                </a:lnTo>
                <a:lnTo>
                  <a:pt x="1559715" y="700224"/>
                </a:lnTo>
                <a:lnTo>
                  <a:pt x="1556969" y="694732"/>
                </a:lnTo>
                <a:lnTo>
                  <a:pt x="1540493" y="694732"/>
                </a:lnTo>
                <a:close/>
                <a:moveTo>
                  <a:pt x="790841" y="694732"/>
                </a:moveTo>
                <a:lnTo>
                  <a:pt x="785349" y="697478"/>
                </a:lnTo>
                <a:lnTo>
                  <a:pt x="782603" y="705716"/>
                </a:lnTo>
                <a:lnTo>
                  <a:pt x="782603" y="716700"/>
                </a:lnTo>
                <a:lnTo>
                  <a:pt x="785349" y="724938"/>
                </a:lnTo>
                <a:lnTo>
                  <a:pt x="788095" y="733176"/>
                </a:lnTo>
                <a:lnTo>
                  <a:pt x="793587" y="735922"/>
                </a:lnTo>
                <a:lnTo>
                  <a:pt x="801825" y="733176"/>
                </a:lnTo>
                <a:lnTo>
                  <a:pt x="804571" y="730430"/>
                </a:lnTo>
                <a:lnTo>
                  <a:pt x="807317" y="724938"/>
                </a:lnTo>
                <a:lnTo>
                  <a:pt x="807317" y="713954"/>
                </a:lnTo>
                <a:lnTo>
                  <a:pt x="804571" y="702970"/>
                </a:lnTo>
                <a:lnTo>
                  <a:pt x="801825" y="697478"/>
                </a:lnTo>
                <a:lnTo>
                  <a:pt x="790841" y="694732"/>
                </a:lnTo>
                <a:close/>
                <a:moveTo>
                  <a:pt x="6109798" y="691986"/>
                </a:moveTo>
                <a:lnTo>
                  <a:pt x="6109798" y="694732"/>
                </a:lnTo>
                <a:lnTo>
                  <a:pt x="6109798" y="700224"/>
                </a:lnTo>
                <a:lnTo>
                  <a:pt x="6112544" y="697478"/>
                </a:lnTo>
                <a:lnTo>
                  <a:pt x="6112544" y="691986"/>
                </a:lnTo>
                <a:lnTo>
                  <a:pt x="6109798" y="691986"/>
                </a:lnTo>
                <a:close/>
                <a:moveTo>
                  <a:pt x="5659458" y="691986"/>
                </a:moveTo>
                <a:lnTo>
                  <a:pt x="5662204" y="697478"/>
                </a:lnTo>
                <a:lnTo>
                  <a:pt x="5664950" y="697478"/>
                </a:lnTo>
                <a:lnTo>
                  <a:pt x="5664950" y="694732"/>
                </a:lnTo>
                <a:lnTo>
                  <a:pt x="5667696" y="691986"/>
                </a:lnTo>
                <a:lnTo>
                  <a:pt x="5664950" y="691986"/>
                </a:lnTo>
                <a:lnTo>
                  <a:pt x="5659458" y="691986"/>
                </a:lnTo>
                <a:close/>
                <a:moveTo>
                  <a:pt x="1471844" y="689240"/>
                </a:moveTo>
                <a:lnTo>
                  <a:pt x="1466353" y="691986"/>
                </a:lnTo>
                <a:lnTo>
                  <a:pt x="1458113" y="691986"/>
                </a:lnTo>
                <a:lnTo>
                  <a:pt x="1458113" y="694732"/>
                </a:lnTo>
                <a:lnTo>
                  <a:pt x="1449877" y="694732"/>
                </a:lnTo>
                <a:lnTo>
                  <a:pt x="1444383" y="697478"/>
                </a:lnTo>
                <a:lnTo>
                  <a:pt x="1441637" y="702970"/>
                </a:lnTo>
                <a:lnTo>
                  <a:pt x="1438891" y="708462"/>
                </a:lnTo>
                <a:lnTo>
                  <a:pt x="1433400" y="708462"/>
                </a:lnTo>
                <a:lnTo>
                  <a:pt x="1427907" y="711208"/>
                </a:lnTo>
                <a:lnTo>
                  <a:pt x="1416924" y="719446"/>
                </a:lnTo>
                <a:lnTo>
                  <a:pt x="1411434" y="724938"/>
                </a:lnTo>
                <a:lnTo>
                  <a:pt x="1411434" y="730430"/>
                </a:lnTo>
                <a:lnTo>
                  <a:pt x="1411434" y="735922"/>
                </a:lnTo>
                <a:lnTo>
                  <a:pt x="1416924" y="741414"/>
                </a:lnTo>
                <a:lnTo>
                  <a:pt x="1419670" y="738668"/>
                </a:lnTo>
                <a:lnTo>
                  <a:pt x="1422416" y="738668"/>
                </a:lnTo>
                <a:lnTo>
                  <a:pt x="1422416" y="744160"/>
                </a:lnTo>
                <a:lnTo>
                  <a:pt x="1427907" y="744160"/>
                </a:lnTo>
                <a:lnTo>
                  <a:pt x="1427907" y="746906"/>
                </a:lnTo>
                <a:lnTo>
                  <a:pt x="1430655" y="752398"/>
                </a:lnTo>
                <a:lnTo>
                  <a:pt x="1444383" y="752398"/>
                </a:lnTo>
                <a:lnTo>
                  <a:pt x="1455368" y="749652"/>
                </a:lnTo>
                <a:lnTo>
                  <a:pt x="1458113" y="735922"/>
                </a:lnTo>
                <a:lnTo>
                  <a:pt x="1460859" y="738668"/>
                </a:lnTo>
                <a:lnTo>
                  <a:pt x="1466353" y="735922"/>
                </a:lnTo>
                <a:lnTo>
                  <a:pt x="1480081" y="735922"/>
                </a:lnTo>
                <a:lnTo>
                  <a:pt x="1477335" y="733176"/>
                </a:lnTo>
                <a:lnTo>
                  <a:pt x="1480081" y="733176"/>
                </a:lnTo>
                <a:lnTo>
                  <a:pt x="1482829" y="733176"/>
                </a:lnTo>
                <a:lnTo>
                  <a:pt x="1485574" y="733176"/>
                </a:lnTo>
                <a:lnTo>
                  <a:pt x="1493811" y="741414"/>
                </a:lnTo>
                <a:lnTo>
                  <a:pt x="1507541" y="744160"/>
                </a:lnTo>
                <a:lnTo>
                  <a:pt x="1515779" y="741414"/>
                </a:lnTo>
                <a:lnTo>
                  <a:pt x="1518526" y="741414"/>
                </a:lnTo>
                <a:lnTo>
                  <a:pt x="1524017" y="738668"/>
                </a:lnTo>
                <a:lnTo>
                  <a:pt x="1524017" y="727684"/>
                </a:lnTo>
                <a:lnTo>
                  <a:pt x="1521272" y="716700"/>
                </a:lnTo>
                <a:lnTo>
                  <a:pt x="1504796" y="711208"/>
                </a:lnTo>
                <a:lnTo>
                  <a:pt x="1507541" y="708462"/>
                </a:lnTo>
                <a:lnTo>
                  <a:pt x="1507541" y="700224"/>
                </a:lnTo>
                <a:lnTo>
                  <a:pt x="1502050" y="697478"/>
                </a:lnTo>
                <a:lnTo>
                  <a:pt x="1499304" y="694732"/>
                </a:lnTo>
                <a:lnTo>
                  <a:pt x="1496557" y="691986"/>
                </a:lnTo>
                <a:lnTo>
                  <a:pt x="1491065" y="691986"/>
                </a:lnTo>
                <a:lnTo>
                  <a:pt x="1491065" y="689240"/>
                </a:lnTo>
                <a:lnTo>
                  <a:pt x="1488320" y="689240"/>
                </a:lnTo>
                <a:lnTo>
                  <a:pt x="1488320" y="691986"/>
                </a:lnTo>
                <a:lnTo>
                  <a:pt x="1485574" y="691986"/>
                </a:lnTo>
                <a:lnTo>
                  <a:pt x="1480081" y="689240"/>
                </a:lnTo>
                <a:lnTo>
                  <a:pt x="1471844" y="689240"/>
                </a:lnTo>
                <a:close/>
                <a:moveTo>
                  <a:pt x="900680" y="689240"/>
                </a:moveTo>
                <a:lnTo>
                  <a:pt x="895189" y="691986"/>
                </a:lnTo>
                <a:lnTo>
                  <a:pt x="895189" y="700224"/>
                </a:lnTo>
                <a:lnTo>
                  <a:pt x="897934" y="697478"/>
                </a:lnTo>
                <a:lnTo>
                  <a:pt x="900680" y="700224"/>
                </a:lnTo>
                <a:lnTo>
                  <a:pt x="903426" y="700224"/>
                </a:lnTo>
                <a:lnTo>
                  <a:pt x="906173" y="697478"/>
                </a:lnTo>
                <a:lnTo>
                  <a:pt x="911664" y="697478"/>
                </a:lnTo>
                <a:lnTo>
                  <a:pt x="908919" y="691986"/>
                </a:lnTo>
                <a:lnTo>
                  <a:pt x="903426" y="689240"/>
                </a:lnTo>
                <a:lnTo>
                  <a:pt x="900680" y="689240"/>
                </a:lnTo>
                <a:close/>
                <a:moveTo>
                  <a:pt x="5692410" y="689240"/>
                </a:moveTo>
                <a:lnTo>
                  <a:pt x="5692410" y="691986"/>
                </a:lnTo>
                <a:lnTo>
                  <a:pt x="5697902" y="694732"/>
                </a:lnTo>
                <a:lnTo>
                  <a:pt x="5700648" y="691986"/>
                </a:lnTo>
                <a:lnTo>
                  <a:pt x="5700648" y="689240"/>
                </a:lnTo>
                <a:lnTo>
                  <a:pt x="5695156" y="689240"/>
                </a:lnTo>
                <a:lnTo>
                  <a:pt x="5692410" y="689240"/>
                </a:lnTo>
                <a:close/>
                <a:moveTo>
                  <a:pt x="5678680" y="689240"/>
                </a:moveTo>
                <a:lnTo>
                  <a:pt x="5678680" y="694732"/>
                </a:lnTo>
                <a:lnTo>
                  <a:pt x="5681426" y="691986"/>
                </a:lnTo>
                <a:lnTo>
                  <a:pt x="5684172" y="689240"/>
                </a:lnTo>
                <a:lnTo>
                  <a:pt x="5678680" y="689240"/>
                </a:lnTo>
                <a:close/>
                <a:moveTo>
                  <a:pt x="5189896" y="689240"/>
                </a:moveTo>
                <a:lnTo>
                  <a:pt x="5181658" y="691986"/>
                </a:lnTo>
                <a:lnTo>
                  <a:pt x="5176166" y="705716"/>
                </a:lnTo>
                <a:lnTo>
                  <a:pt x="5173420" y="705716"/>
                </a:lnTo>
                <a:lnTo>
                  <a:pt x="5167928" y="705716"/>
                </a:lnTo>
                <a:lnTo>
                  <a:pt x="5156944" y="705716"/>
                </a:lnTo>
                <a:lnTo>
                  <a:pt x="5156944" y="708462"/>
                </a:lnTo>
                <a:lnTo>
                  <a:pt x="5156944" y="711208"/>
                </a:lnTo>
                <a:lnTo>
                  <a:pt x="5154198" y="711208"/>
                </a:lnTo>
                <a:lnTo>
                  <a:pt x="5151452" y="711208"/>
                </a:lnTo>
                <a:lnTo>
                  <a:pt x="5148706" y="716700"/>
                </a:lnTo>
                <a:lnTo>
                  <a:pt x="5148706" y="724938"/>
                </a:lnTo>
                <a:lnTo>
                  <a:pt x="5143214" y="724938"/>
                </a:lnTo>
                <a:lnTo>
                  <a:pt x="5148706" y="711208"/>
                </a:lnTo>
                <a:lnTo>
                  <a:pt x="5140468" y="702970"/>
                </a:lnTo>
                <a:lnTo>
                  <a:pt x="5129485" y="697478"/>
                </a:lnTo>
                <a:lnTo>
                  <a:pt x="5121247" y="700224"/>
                </a:lnTo>
                <a:lnTo>
                  <a:pt x="5115755" y="702970"/>
                </a:lnTo>
                <a:lnTo>
                  <a:pt x="5113009" y="705716"/>
                </a:lnTo>
                <a:lnTo>
                  <a:pt x="5113009" y="716700"/>
                </a:lnTo>
                <a:lnTo>
                  <a:pt x="5115755" y="724938"/>
                </a:lnTo>
                <a:lnTo>
                  <a:pt x="5129485" y="730430"/>
                </a:lnTo>
                <a:lnTo>
                  <a:pt x="5129485" y="735922"/>
                </a:lnTo>
                <a:lnTo>
                  <a:pt x="5129485" y="741414"/>
                </a:lnTo>
                <a:lnTo>
                  <a:pt x="5134976" y="744160"/>
                </a:lnTo>
                <a:lnTo>
                  <a:pt x="5137722" y="746906"/>
                </a:lnTo>
                <a:lnTo>
                  <a:pt x="5137722" y="749652"/>
                </a:lnTo>
                <a:lnTo>
                  <a:pt x="5143214" y="749652"/>
                </a:lnTo>
                <a:lnTo>
                  <a:pt x="5143214" y="752398"/>
                </a:lnTo>
                <a:lnTo>
                  <a:pt x="5145960" y="752398"/>
                </a:lnTo>
                <a:lnTo>
                  <a:pt x="5148706" y="752398"/>
                </a:lnTo>
                <a:lnTo>
                  <a:pt x="5151452" y="749652"/>
                </a:lnTo>
                <a:lnTo>
                  <a:pt x="5156944" y="752398"/>
                </a:lnTo>
                <a:lnTo>
                  <a:pt x="5162436" y="752398"/>
                </a:lnTo>
                <a:lnTo>
                  <a:pt x="5170674" y="752398"/>
                </a:lnTo>
                <a:lnTo>
                  <a:pt x="5176166" y="749652"/>
                </a:lnTo>
                <a:lnTo>
                  <a:pt x="5176166" y="746906"/>
                </a:lnTo>
                <a:lnTo>
                  <a:pt x="5184404" y="746906"/>
                </a:lnTo>
                <a:lnTo>
                  <a:pt x="5189896" y="744160"/>
                </a:lnTo>
                <a:lnTo>
                  <a:pt x="5192642" y="741414"/>
                </a:lnTo>
                <a:lnTo>
                  <a:pt x="5195388" y="733176"/>
                </a:lnTo>
                <a:lnTo>
                  <a:pt x="5200880" y="733176"/>
                </a:lnTo>
                <a:lnTo>
                  <a:pt x="5206372" y="730430"/>
                </a:lnTo>
                <a:lnTo>
                  <a:pt x="5220102" y="722192"/>
                </a:lnTo>
                <a:lnTo>
                  <a:pt x="5222848" y="716700"/>
                </a:lnTo>
                <a:lnTo>
                  <a:pt x="5222848" y="711208"/>
                </a:lnTo>
                <a:lnTo>
                  <a:pt x="5222848" y="705716"/>
                </a:lnTo>
                <a:lnTo>
                  <a:pt x="5217356" y="702970"/>
                </a:lnTo>
                <a:lnTo>
                  <a:pt x="5214610" y="702970"/>
                </a:lnTo>
                <a:lnTo>
                  <a:pt x="5214610" y="705716"/>
                </a:lnTo>
                <a:lnTo>
                  <a:pt x="5211864" y="705716"/>
                </a:lnTo>
                <a:lnTo>
                  <a:pt x="5211864" y="697478"/>
                </a:lnTo>
                <a:lnTo>
                  <a:pt x="5206372" y="697478"/>
                </a:lnTo>
                <a:lnTo>
                  <a:pt x="5206372" y="694732"/>
                </a:lnTo>
                <a:lnTo>
                  <a:pt x="5203626" y="689240"/>
                </a:lnTo>
                <a:lnTo>
                  <a:pt x="5189896" y="689240"/>
                </a:lnTo>
                <a:close/>
                <a:moveTo>
                  <a:pt x="722192" y="686494"/>
                </a:moveTo>
                <a:lnTo>
                  <a:pt x="722192" y="691986"/>
                </a:lnTo>
                <a:lnTo>
                  <a:pt x="727684" y="691986"/>
                </a:lnTo>
                <a:lnTo>
                  <a:pt x="730430" y="691986"/>
                </a:lnTo>
                <a:lnTo>
                  <a:pt x="733176" y="686494"/>
                </a:lnTo>
                <a:lnTo>
                  <a:pt x="722192" y="686494"/>
                </a:lnTo>
                <a:close/>
                <a:moveTo>
                  <a:pt x="1005028" y="683748"/>
                </a:moveTo>
                <a:lnTo>
                  <a:pt x="969330" y="686494"/>
                </a:lnTo>
                <a:lnTo>
                  <a:pt x="952854" y="689240"/>
                </a:lnTo>
                <a:lnTo>
                  <a:pt x="936378" y="694732"/>
                </a:lnTo>
                <a:lnTo>
                  <a:pt x="922648" y="700224"/>
                </a:lnTo>
                <a:lnTo>
                  <a:pt x="919902" y="702970"/>
                </a:lnTo>
                <a:lnTo>
                  <a:pt x="917156" y="708462"/>
                </a:lnTo>
                <a:lnTo>
                  <a:pt x="919902" y="711208"/>
                </a:lnTo>
                <a:lnTo>
                  <a:pt x="919902" y="716700"/>
                </a:lnTo>
                <a:lnTo>
                  <a:pt x="933632" y="727684"/>
                </a:lnTo>
                <a:lnTo>
                  <a:pt x="936378" y="722192"/>
                </a:lnTo>
                <a:lnTo>
                  <a:pt x="936378" y="716700"/>
                </a:lnTo>
                <a:lnTo>
                  <a:pt x="944616" y="708462"/>
                </a:lnTo>
                <a:lnTo>
                  <a:pt x="955600" y="705716"/>
                </a:lnTo>
                <a:lnTo>
                  <a:pt x="969330" y="705716"/>
                </a:lnTo>
                <a:lnTo>
                  <a:pt x="980314" y="705716"/>
                </a:lnTo>
                <a:lnTo>
                  <a:pt x="994043" y="702970"/>
                </a:lnTo>
                <a:lnTo>
                  <a:pt x="1002281" y="694732"/>
                </a:lnTo>
                <a:lnTo>
                  <a:pt x="1005028" y="691986"/>
                </a:lnTo>
                <a:lnTo>
                  <a:pt x="1005028" y="683748"/>
                </a:lnTo>
                <a:close/>
                <a:moveTo>
                  <a:pt x="5961516" y="683748"/>
                </a:moveTo>
                <a:lnTo>
                  <a:pt x="5961516" y="689240"/>
                </a:lnTo>
                <a:lnTo>
                  <a:pt x="5958770" y="694732"/>
                </a:lnTo>
                <a:lnTo>
                  <a:pt x="5950532" y="700224"/>
                </a:lnTo>
                <a:lnTo>
                  <a:pt x="5920326" y="708462"/>
                </a:lnTo>
                <a:lnTo>
                  <a:pt x="5920326" y="722192"/>
                </a:lnTo>
                <a:lnTo>
                  <a:pt x="5939548" y="719446"/>
                </a:lnTo>
                <a:lnTo>
                  <a:pt x="5961516" y="716700"/>
                </a:lnTo>
                <a:lnTo>
                  <a:pt x="5983483" y="716700"/>
                </a:lnTo>
                <a:lnTo>
                  <a:pt x="6002705" y="716700"/>
                </a:lnTo>
                <a:lnTo>
                  <a:pt x="6008197" y="722192"/>
                </a:lnTo>
                <a:lnTo>
                  <a:pt x="6013689" y="727684"/>
                </a:lnTo>
                <a:lnTo>
                  <a:pt x="6038403" y="730430"/>
                </a:lnTo>
                <a:lnTo>
                  <a:pt x="6054879" y="730430"/>
                </a:lnTo>
                <a:lnTo>
                  <a:pt x="6071355" y="727684"/>
                </a:lnTo>
                <a:lnTo>
                  <a:pt x="6076847" y="724938"/>
                </a:lnTo>
                <a:lnTo>
                  <a:pt x="6079593" y="727684"/>
                </a:lnTo>
                <a:lnTo>
                  <a:pt x="6085085" y="722192"/>
                </a:lnTo>
                <a:lnTo>
                  <a:pt x="6082339" y="719446"/>
                </a:lnTo>
                <a:lnTo>
                  <a:pt x="6090577" y="713954"/>
                </a:lnTo>
                <a:lnTo>
                  <a:pt x="6098815" y="708462"/>
                </a:lnTo>
                <a:lnTo>
                  <a:pt x="6115290" y="708462"/>
                </a:lnTo>
                <a:lnTo>
                  <a:pt x="6137258" y="711208"/>
                </a:lnTo>
                <a:lnTo>
                  <a:pt x="6148242" y="711208"/>
                </a:lnTo>
                <a:lnTo>
                  <a:pt x="6156480" y="711208"/>
                </a:lnTo>
                <a:lnTo>
                  <a:pt x="6161972" y="705716"/>
                </a:lnTo>
                <a:lnTo>
                  <a:pt x="6164718" y="700224"/>
                </a:lnTo>
                <a:lnTo>
                  <a:pt x="6161972" y="697478"/>
                </a:lnTo>
                <a:lnTo>
                  <a:pt x="6153734" y="694732"/>
                </a:lnTo>
                <a:lnTo>
                  <a:pt x="6134512" y="691986"/>
                </a:lnTo>
                <a:lnTo>
                  <a:pt x="6137258" y="689240"/>
                </a:lnTo>
                <a:lnTo>
                  <a:pt x="6123528" y="689240"/>
                </a:lnTo>
                <a:lnTo>
                  <a:pt x="6134512" y="691986"/>
                </a:lnTo>
                <a:lnTo>
                  <a:pt x="6126274" y="697478"/>
                </a:lnTo>
                <a:lnTo>
                  <a:pt x="6120782" y="702970"/>
                </a:lnTo>
                <a:lnTo>
                  <a:pt x="6112544" y="702970"/>
                </a:lnTo>
                <a:lnTo>
                  <a:pt x="6093323" y="697478"/>
                </a:lnTo>
                <a:lnTo>
                  <a:pt x="6079593" y="694732"/>
                </a:lnTo>
                <a:lnTo>
                  <a:pt x="6063117" y="697478"/>
                </a:lnTo>
                <a:lnTo>
                  <a:pt x="6057625" y="705716"/>
                </a:lnTo>
                <a:lnTo>
                  <a:pt x="6052133" y="711208"/>
                </a:lnTo>
                <a:lnTo>
                  <a:pt x="6046641" y="711208"/>
                </a:lnTo>
                <a:lnTo>
                  <a:pt x="6032911" y="711208"/>
                </a:lnTo>
                <a:lnTo>
                  <a:pt x="6019181" y="708462"/>
                </a:lnTo>
                <a:lnTo>
                  <a:pt x="5991721" y="700224"/>
                </a:lnTo>
                <a:lnTo>
                  <a:pt x="5972500" y="691986"/>
                </a:lnTo>
                <a:lnTo>
                  <a:pt x="5961516" y="683748"/>
                </a:lnTo>
                <a:close/>
                <a:moveTo>
                  <a:pt x="5074565" y="683748"/>
                </a:moveTo>
                <a:lnTo>
                  <a:pt x="5074565" y="689240"/>
                </a:lnTo>
                <a:lnTo>
                  <a:pt x="5074565" y="691986"/>
                </a:lnTo>
                <a:lnTo>
                  <a:pt x="5074565" y="694732"/>
                </a:lnTo>
                <a:lnTo>
                  <a:pt x="5080057" y="691986"/>
                </a:lnTo>
                <a:lnTo>
                  <a:pt x="5080057" y="689240"/>
                </a:lnTo>
                <a:lnTo>
                  <a:pt x="5077311" y="683748"/>
                </a:lnTo>
                <a:lnTo>
                  <a:pt x="5074565" y="683748"/>
                </a:lnTo>
                <a:close/>
                <a:moveTo>
                  <a:pt x="1430655" y="672764"/>
                </a:moveTo>
                <a:lnTo>
                  <a:pt x="1419670" y="675510"/>
                </a:lnTo>
                <a:lnTo>
                  <a:pt x="1416924" y="681002"/>
                </a:lnTo>
                <a:lnTo>
                  <a:pt x="1408686" y="683748"/>
                </a:lnTo>
                <a:lnTo>
                  <a:pt x="1408686" y="689240"/>
                </a:lnTo>
                <a:lnTo>
                  <a:pt x="1414179" y="689240"/>
                </a:lnTo>
                <a:lnTo>
                  <a:pt x="1416924" y="694732"/>
                </a:lnTo>
                <a:lnTo>
                  <a:pt x="1419670" y="702970"/>
                </a:lnTo>
                <a:lnTo>
                  <a:pt x="1425162" y="705716"/>
                </a:lnTo>
                <a:lnTo>
                  <a:pt x="1430655" y="705716"/>
                </a:lnTo>
                <a:lnTo>
                  <a:pt x="1441637" y="700224"/>
                </a:lnTo>
                <a:lnTo>
                  <a:pt x="1447130" y="691986"/>
                </a:lnTo>
                <a:lnTo>
                  <a:pt x="1452622" y="683748"/>
                </a:lnTo>
                <a:lnTo>
                  <a:pt x="1444383" y="678256"/>
                </a:lnTo>
                <a:lnTo>
                  <a:pt x="1438891" y="675510"/>
                </a:lnTo>
                <a:lnTo>
                  <a:pt x="1430655" y="672764"/>
                </a:lnTo>
                <a:close/>
                <a:moveTo>
                  <a:pt x="966584" y="670018"/>
                </a:moveTo>
                <a:lnTo>
                  <a:pt x="963838" y="672764"/>
                </a:lnTo>
                <a:lnTo>
                  <a:pt x="961092" y="675510"/>
                </a:lnTo>
                <a:lnTo>
                  <a:pt x="966584" y="675510"/>
                </a:lnTo>
                <a:lnTo>
                  <a:pt x="966584" y="670018"/>
                </a:lnTo>
                <a:close/>
                <a:moveTo>
                  <a:pt x="5664950" y="670018"/>
                </a:moveTo>
                <a:lnTo>
                  <a:pt x="5664950" y="675510"/>
                </a:lnTo>
                <a:lnTo>
                  <a:pt x="5670442" y="675510"/>
                </a:lnTo>
                <a:lnTo>
                  <a:pt x="5670442" y="670018"/>
                </a:lnTo>
                <a:lnTo>
                  <a:pt x="5664950" y="670018"/>
                </a:lnTo>
                <a:close/>
                <a:moveTo>
                  <a:pt x="5272275" y="670018"/>
                </a:moveTo>
                <a:lnTo>
                  <a:pt x="5269529" y="675510"/>
                </a:lnTo>
                <a:lnTo>
                  <a:pt x="5269529" y="678256"/>
                </a:lnTo>
                <a:lnTo>
                  <a:pt x="5272275" y="678256"/>
                </a:lnTo>
                <a:lnTo>
                  <a:pt x="5275021" y="675510"/>
                </a:lnTo>
                <a:lnTo>
                  <a:pt x="5275021" y="670018"/>
                </a:lnTo>
                <a:lnTo>
                  <a:pt x="5272275" y="670018"/>
                </a:lnTo>
                <a:close/>
                <a:moveTo>
                  <a:pt x="5096533" y="667272"/>
                </a:moveTo>
                <a:lnTo>
                  <a:pt x="5096533" y="675510"/>
                </a:lnTo>
                <a:lnTo>
                  <a:pt x="5099279" y="675510"/>
                </a:lnTo>
                <a:lnTo>
                  <a:pt x="5102025" y="675510"/>
                </a:lnTo>
                <a:lnTo>
                  <a:pt x="5102025" y="670018"/>
                </a:lnTo>
                <a:lnTo>
                  <a:pt x="5099279" y="667272"/>
                </a:lnTo>
                <a:lnTo>
                  <a:pt x="5096533" y="667272"/>
                </a:lnTo>
                <a:close/>
                <a:moveTo>
                  <a:pt x="5110263" y="664526"/>
                </a:moveTo>
                <a:lnTo>
                  <a:pt x="5110263" y="667272"/>
                </a:lnTo>
                <a:lnTo>
                  <a:pt x="5107517" y="670018"/>
                </a:lnTo>
                <a:lnTo>
                  <a:pt x="5110263" y="675510"/>
                </a:lnTo>
                <a:lnTo>
                  <a:pt x="5115755" y="675510"/>
                </a:lnTo>
                <a:lnTo>
                  <a:pt x="5118501" y="672764"/>
                </a:lnTo>
                <a:lnTo>
                  <a:pt x="5118501" y="667272"/>
                </a:lnTo>
                <a:lnTo>
                  <a:pt x="5115755" y="667272"/>
                </a:lnTo>
                <a:lnTo>
                  <a:pt x="5113009" y="664526"/>
                </a:lnTo>
                <a:lnTo>
                  <a:pt x="5110263" y="664526"/>
                </a:lnTo>
                <a:close/>
                <a:moveTo>
                  <a:pt x="777112" y="664526"/>
                </a:moveTo>
                <a:lnTo>
                  <a:pt x="777112" y="667272"/>
                </a:lnTo>
                <a:lnTo>
                  <a:pt x="774366" y="667272"/>
                </a:lnTo>
                <a:lnTo>
                  <a:pt x="774366" y="672764"/>
                </a:lnTo>
                <a:lnTo>
                  <a:pt x="779857" y="672764"/>
                </a:lnTo>
                <a:lnTo>
                  <a:pt x="779857" y="670018"/>
                </a:lnTo>
                <a:lnTo>
                  <a:pt x="782603" y="667272"/>
                </a:lnTo>
                <a:lnTo>
                  <a:pt x="779857" y="667272"/>
                </a:lnTo>
                <a:lnTo>
                  <a:pt x="779857" y="664526"/>
                </a:lnTo>
                <a:lnTo>
                  <a:pt x="777112" y="664526"/>
                </a:lnTo>
                <a:close/>
                <a:moveTo>
                  <a:pt x="5145960" y="659034"/>
                </a:moveTo>
                <a:lnTo>
                  <a:pt x="5134976" y="661780"/>
                </a:lnTo>
                <a:lnTo>
                  <a:pt x="5132230" y="667272"/>
                </a:lnTo>
                <a:lnTo>
                  <a:pt x="5132230" y="670018"/>
                </a:lnTo>
                <a:lnTo>
                  <a:pt x="5129485" y="672764"/>
                </a:lnTo>
                <a:lnTo>
                  <a:pt x="5129485" y="678256"/>
                </a:lnTo>
                <a:lnTo>
                  <a:pt x="5126739" y="683748"/>
                </a:lnTo>
                <a:lnTo>
                  <a:pt x="5132230" y="689240"/>
                </a:lnTo>
                <a:lnTo>
                  <a:pt x="5134976" y="694732"/>
                </a:lnTo>
                <a:lnTo>
                  <a:pt x="5143214" y="697478"/>
                </a:lnTo>
                <a:lnTo>
                  <a:pt x="5148706" y="700224"/>
                </a:lnTo>
                <a:lnTo>
                  <a:pt x="5151452" y="697478"/>
                </a:lnTo>
                <a:lnTo>
                  <a:pt x="5159690" y="697478"/>
                </a:lnTo>
                <a:lnTo>
                  <a:pt x="5159690" y="694732"/>
                </a:lnTo>
                <a:lnTo>
                  <a:pt x="5165182" y="689240"/>
                </a:lnTo>
                <a:lnTo>
                  <a:pt x="5170674" y="686494"/>
                </a:lnTo>
                <a:lnTo>
                  <a:pt x="5170674" y="678256"/>
                </a:lnTo>
                <a:lnTo>
                  <a:pt x="5167928" y="678256"/>
                </a:lnTo>
                <a:lnTo>
                  <a:pt x="5167928" y="675510"/>
                </a:lnTo>
                <a:lnTo>
                  <a:pt x="5167928" y="670018"/>
                </a:lnTo>
                <a:lnTo>
                  <a:pt x="5162436" y="664526"/>
                </a:lnTo>
                <a:lnTo>
                  <a:pt x="5159690" y="659034"/>
                </a:lnTo>
                <a:lnTo>
                  <a:pt x="5145960" y="659034"/>
                </a:lnTo>
                <a:close/>
                <a:moveTo>
                  <a:pt x="1562461" y="656288"/>
                </a:moveTo>
                <a:lnTo>
                  <a:pt x="1559715" y="659034"/>
                </a:lnTo>
                <a:lnTo>
                  <a:pt x="1562461" y="664526"/>
                </a:lnTo>
                <a:lnTo>
                  <a:pt x="1567952" y="667272"/>
                </a:lnTo>
                <a:lnTo>
                  <a:pt x="1570699" y="664526"/>
                </a:lnTo>
                <a:lnTo>
                  <a:pt x="1570699" y="656288"/>
                </a:lnTo>
                <a:lnTo>
                  <a:pt x="1562461" y="656288"/>
                </a:lnTo>
                <a:close/>
                <a:moveTo>
                  <a:pt x="5755567" y="653542"/>
                </a:moveTo>
                <a:lnTo>
                  <a:pt x="5752821" y="656288"/>
                </a:lnTo>
                <a:lnTo>
                  <a:pt x="5750075" y="659034"/>
                </a:lnTo>
                <a:lnTo>
                  <a:pt x="5755567" y="659034"/>
                </a:lnTo>
                <a:lnTo>
                  <a:pt x="5755567" y="653542"/>
                </a:lnTo>
                <a:close/>
                <a:moveTo>
                  <a:pt x="5662204" y="653542"/>
                </a:moveTo>
                <a:lnTo>
                  <a:pt x="5670442" y="656288"/>
                </a:lnTo>
                <a:lnTo>
                  <a:pt x="5673188" y="656288"/>
                </a:lnTo>
                <a:lnTo>
                  <a:pt x="5678680" y="653542"/>
                </a:lnTo>
                <a:lnTo>
                  <a:pt x="5670442" y="653542"/>
                </a:lnTo>
                <a:lnTo>
                  <a:pt x="5662204" y="653542"/>
                </a:lnTo>
                <a:close/>
                <a:moveTo>
                  <a:pt x="5181658" y="653542"/>
                </a:moveTo>
                <a:lnTo>
                  <a:pt x="5187150" y="653542"/>
                </a:lnTo>
                <a:lnTo>
                  <a:pt x="5187150" y="659034"/>
                </a:lnTo>
                <a:lnTo>
                  <a:pt x="5181658" y="659034"/>
                </a:lnTo>
                <a:lnTo>
                  <a:pt x="5181658" y="653542"/>
                </a:lnTo>
                <a:close/>
                <a:moveTo>
                  <a:pt x="5121247" y="653542"/>
                </a:moveTo>
                <a:lnTo>
                  <a:pt x="5121247" y="656288"/>
                </a:lnTo>
                <a:lnTo>
                  <a:pt x="5118501" y="656288"/>
                </a:lnTo>
                <a:lnTo>
                  <a:pt x="5118501" y="659034"/>
                </a:lnTo>
                <a:lnTo>
                  <a:pt x="5121247" y="659034"/>
                </a:lnTo>
                <a:lnTo>
                  <a:pt x="5123993" y="659034"/>
                </a:lnTo>
                <a:lnTo>
                  <a:pt x="5126739" y="659034"/>
                </a:lnTo>
                <a:lnTo>
                  <a:pt x="5126739" y="656288"/>
                </a:lnTo>
                <a:lnTo>
                  <a:pt x="5123993" y="656288"/>
                </a:lnTo>
                <a:lnTo>
                  <a:pt x="5123993" y="653542"/>
                </a:lnTo>
                <a:lnTo>
                  <a:pt x="5121247" y="653542"/>
                </a:lnTo>
                <a:close/>
                <a:moveTo>
                  <a:pt x="5717124" y="648050"/>
                </a:moveTo>
                <a:lnTo>
                  <a:pt x="5719870" y="650796"/>
                </a:lnTo>
                <a:lnTo>
                  <a:pt x="5728108" y="653542"/>
                </a:lnTo>
                <a:lnTo>
                  <a:pt x="5728108" y="650796"/>
                </a:lnTo>
                <a:lnTo>
                  <a:pt x="5728108" y="648050"/>
                </a:lnTo>
                <a:lnTo>
                  <a:pt x="5717124" y="648050"/>
                </a:lnTo>
                <a:close/>
                <a:moveTo>
                  <a:pt x="5596301" y="648050"/>
                </a:moveTo>
                <a:lnTo>
                  <a:pt x="5593555" y="650796"/>
                </a:lnTo>
                <a:lnTo>
                  <a:pt x="5599047" y="653542"/>
                </a:lnTo>
                <a:lnTo>
                  <a:pt x="5601793" y="653542"/>
                </a:lnTo>
                <a:lnTo>
                  <a:pt x="5604539" y="650796"/>
                </a:lnTo>
                <a:lnTo>
                  <a:pt x="5599047" y="648050"/>
                </a:lnTo>
                <a:lnTo>
                  <a:pt x="5596301" y="648050"/>
                </a:lnTo>
                <a:close/>
                <a:moveTo>
                  <a:pt x="1545985" y="642559"/>
                </a:moveTo>
                <a:lnTo>
                  <a:pt x="1543239" y="648051"/>
                </a:lnTo>
                <a:lnTo>
                  <a:pt x="1545985" y="648051"/>
                </a:lnTo>
                <a:lnTo>
                  <a:pt x="1551477" y="650797"/>
                </a:lnTo>
                <a:lnTo>
                  <a:pt x="1551477" y="642559"/>
                </a:lnTo>
                <a:lnTo>
                  <a:pt x="1545985" y="642559"/>
                </a:lnTo>
                <a:close/>
                <a:moveTo>
                  <a:pt x="741414" y="642559"/>
                </a:moveTo>
                <a:lnTo>
                  <a:pt x="741414" y="650797"/>
                </a:lnTo>
                <a:lnTo>
                  <a:pt x="746906" y="648051"/>
                </a:lnTo>
                <a:lnTo>
                  <a:pt x="746906" y="642559"/>
                </a:lnTo>
                <a:lnTo>
                  <a:pt x="741414" y="642559"/>
                </a:lnTo>
                <a:close/>
                <a:moveTo>
                  <a:pt x="5739091" y="642558"/>
                </a:moveTo>
                <a:lnTo>
                  <a:pt x="5739091" y="653542"/>
                </a:lnTo>
                <a:lnTo>
                  <a:pt x="5741837" y="650796"/>
                </a:lnTo>
                <a:lnTo>
                  <a:pt x="5741837" y="648050"/>
                </a:lnTo>
                <a:lnTo>
                  <a:pt x="5744583" y="642558"/>
                </a:lnTo>
                <a:lnTo>
                  <a:pt x="5739091" y="642558"/>
                </a:lnTo>
                <a:close/>
                <a:moveTo>
                  <a:pt x="1271389" y="637067"/>
                </a:moveTo>
                <a:lnTo>
                  <a:pt x="1271389" y="642559"/>
                </a:lnTo>
                <a:lnTo>
                  <a:pt x="1276880" y="642559"/>
                </a:lnTo>
                <a:lnTo>
                  <a:pt x="1276880" y="637067"/>
                </a:lnTo>
                <a:lnTo>
                  <a:pt x="1271389" y="637067"/>
                </a:lnTo>
                <a:close/>
                <a:moveTo>
                  <a:pt x="681002" y="637067"/>
                </a:moveTo>
                <a:lnTo>
                  <a:pt x="681002" y="642559"/>
                </a:lnTo>
                <a:lnTo>
                  <a:pt x="686494" y="642559"/>
                </a:lnTo>
                <a:lnTo>
                  <a:pt x="686494" y="637067"/>
                </a:lnTo>
                <a:lnTo>
                  <a:pt x="681002" y="637067"/>
                </a:lnTo>
                <a:close/>
                <a:moveTo>
                  <a:pt x="5626506" y="634320"/>
                </a:moveTo>
                <a:lnTo>
                  <a:pt x="5623760" y="637066"/>
                </a:lnTo>
                <a:lnTo>
                  <a:pt x="5626506" y="639812"/>
                </a:lnTo>
                <a:lnTo>
                  <a:pt x="5629252" y="639812"/>
                </a:lnTo>
                <a:lnTo>
                  <a:pt x="5631998" y="639812"/>
                </a:lnTo>
                <a:lnTo>
                  <a:pt x="5631998" y="637066"/>
                </a:lnTo>
                <a:lnTo>
                  <a:pt x="5631998" y="634320"/>
                </a:lnTo>
                <a:lnTo>
                  <a:pt x="5629252" y="634320"/>
                </a:lnTo>
                <a:lnTo>
                  <a:pt x="5626506" y="634320"/>
                </a:lnTo>
                <a:close/>
                <a:moveTo>
                  <a:pt x="1213722" y="631575"/>
                </a:moveTo>
                <a:lnTo>
                  <a:pt x="1205484" y="634321"/>
                </a:lnTo>
                <a:lnTo>
                  <a:pt x="1202739" y="639813"/>
                </a:lnTo>
                <a:lnTo>
                  <a:pt x="1210975" y="639813"/>
                </a:lnTo>
                <a:lnTo>
                  <a:pt x="1210975" y="637067"/>
                </a:lnTo>
                <a:lnTo>
                  <a:pt x="1213722" y="631575"/>
                </a:lnTo>
                <a:close/>
                <a:moveTo>
                  <a:pt x="5642982" y="628829"/>
                </a:moveTo>
                <a:lnTo>
                  <a:pt x="5642982" y="634320"/>
                </a:lnTo>
                <a:lnTo>
                  <a:pt x="5640236" y="634320"/>
                </a:lnTo>
                <a:lnTo>
                  <a:pt x="5637490" y="637066"/>
                </a:lnTo>
                <a:lnTo>
                  <a:pt x="5642982" y="637066"/>
                </a:lnTo>
                <a:lnTo>
                  <a:pt x="5645728" y="637066"/>
                </a:lnTo>
                <a:lnTo>
                  <a:pt x="5645728" y="628829"/>
                </a:lnTo>
                <a:lnTo>
                  <a:pt x="5642982" y="628829"/>
                </a:lnTo>
                <a:close/>
                <a:moveTo>
                  <a:pt x="5137722" y="628829"/>
                </a:moveTo>
                <a:lnTo>
                  <a:pt x="5134976" y="634320"/>
                </a:lnTo>
                <a:lnTo>
                  <a:pt x="5132230" y="645304"/>
                </a:lnTo>
                <a:lnTo>
                  <a:pt x="5129485" y="645304"/>
                </a:lnTo>
                <a:lnTo>
                  <a:pt x="5126739" y="648050"/>
                </a:lnTo>
                <a:lnTo>
                  <a:pt x="5132230" y="648050"/>
                </a:lnTo>
                <a:lnTo>
                  <a:pt x="5140468" y="650796"/>
                </a:lnTo>
                <a:lnTo>
                  <a:pt x="5143214" y="653542"/>
                </a:lnTo>
                <a:lnTo>
                  <a:pt x="5151452" y="653542"/>
                </a:lnTo>
                <a:lnTo>
                  <a:pt x="5156944" y="648050"/>
                </a:lnTo>
                <a:lnTo>
                  <a:pt x="5159690" y="642558"/>
                </a:lnTo>
                <a:lnTo>
                  <a:pt x="5159690" y="637066"/>
                </a:lnTo>
                <a:lnTo>
                  <a:pt x="5156944" y="628829"/>
                </a:lnTo>
                <a:lnTo>
                  <a:pt x="5145960" y="628829"/>
                </a:lnTo>
                <a:lnTo>
                  <a:pt x="5137722" y="628829"/>
                </a:lnTo>
                <a:close/>
                <a:moveTo>
                  <a:pt x="5077311" y="628829"/>
                </a:moveTo>
                <a:lnTo>
                  <a:pt x="5077311" y="637066"/>
                </a:lnTo>
                <a:lnTo>
                  <a:pt x="5080057" y="637066"/>
                </a:lnTo>
                <a:lnTo>
                  <a:pt x="5082803" y="634320"/>
                </a:lnTo>
                <a:lnTo>
                  <a:pt x="5085549" y="628829"/>
                </a:lnTo>
                <a:lnTo>
                  <a:pt x="5077311" y="628829"/>
                </a:lnTo>
                <a:close/>
                <a:moveTo>
                  <a:pt x="837523" y="628829"/>
                </a:moveTo>
                <a:lnTo>
                  <a:pt x="832031" y="631575"/>
                </a:lnTo>
                <a:lnTo>
                  <a:pt x="832031" y="634321"/>
                </a:lnTo>
                <a:lnTo>
                  <a:pt x="837523" y="634321"/>
                </a:lnTo>
                <a:lnTo>
                  <a:pt x="840269" y="631575"/>
                </a:lnTo>
                <a:lnTo>
                  <a:pt x="837523" y="631575"/>
                </a:lnTo>
                <a:lnTo>
                  <a:pt x="837523" y="628829"/>
                </a:lnTo>
                <a:close/>
                <a:moveTo>
                  <a:pt x="867729" y="626083"/>
                </a:moveTo>
                <a:lnTo>
                  <a:pt x="864983" y="628829"/>
                </a:lnTo>
                <a:lnTo>
                  <a:pt x="867729" y="628829"/>
                </a:lnTo>
                <a:lnTo>
                  <a:pt x="867729" y="631575"/>
                </a:lnTo>
                <a:lnTo>
                  <a:pt x="867729" y="634321"/>
                </a:lnTo>
                <a:lnTo>
                  <a:pt x="873221" y="634321"/>
                </a:lnTo>
                <a:lnTo>
                  <a:pt x="875967" y="637067"/>
                </a:lnTo>
                <a:lnTo>
                  <a:pt x="878712" y="634321"/>
                </a:lnTo>
                <a:lnTo>
                  <a:pt x="881458" y="631575"/>
                </a:lnTo>
                <a:lnTo>
                  <a:pt x="875967" y="631575"/>
                </a:lnTo>
                <a:lnTo>
                  <a:pt x="873221" y="628829"/>
                </a:lnTo>
                <a:lnTo>
                  <a:pt x="867729" y="626083"/>
                </a:lnTo>
                <a:close/>
                <a:moveTo>
                  <a:pt x="5967008" y="626083"/>
                </a:moveTo>
                <a:lnTo>
                  <a:pt x="5950532" y="637066"/>
                </a:lnTo>
                <a:lnTo>
                  <a:pt x="5942294" y="642558"/>
                </a:lnTo>
                <a:lnTo>
                  <a:pt x="5942294" y="645304"/>
                </a:lnTo>
                <a:lnTo>
                  <a:pt x="5947786" y="648050"/>
                </a:lnTo>
                <a:lnTo>
                  <a:pt x="5950532" y="645304"/>
                </a:lnTo>
                <a:lnTo>
                  <a:pt x="5953278" y="645304"/>
                </a:lnTo>
                <a:lnTo>
                  <a:pt x="5961516" y="642558"/>
                </a:lnTo>
                <a:lnTo>
                  <a:pt x="5964262" y="639812"/>
                </a:lnTo>
                <a:lnTo>
                  <a:pt x="5967008" y="637066"/>
                </a:lnTo>
                <a:lnTo>
                  <a:pt x="5969754" y="631575"/>
                </a:lnTo>
                <a:lnTo>
                  <a:pt x="5967008" y="626083"/>
                </a:lnTo>
                <a:close/>
                <a:moveTo>
                  <a:pt x="5170674" y="626083"/>
                </a:moveTo>
                <a:lnTo>
                  <a:pt x="5167928" y="628829"/>
                </a:lnTo>
                <a:lnTo>
                  <a:pt x="5167928" y="631575"/>
                </a:lnTo>
                <a:lnTo>
                  <a:pt x="5170674" y="634320"/>
                </a:lnTo>
                <a:lnTo>
                  <a:pt x="5167928" y="639812"/>
                </a:lnTo>
                <a:lnTo>
                  <a:pt x="5165182" y="648050"/>
                </a:lnTo>
                <a:lnTo>
                  <a:pt x="5170674" y="653542"/>
                </a:lnTo>
                <a:lnTo>
                  <a:pt x="5173420" y="659034"/>
                </a:lnTo>
                <a:lnTo>
                  <a:pt x="5170674" y="661780"/>
                </a:lnTo>
                <a:lnTo>
                  <a:pt x="5176166" y="664526"/>
                </a:lnTo>
                <a:lnTo>
                  <a:pt x="5176166" y="667272"/>
                </a:lnTo>
                <a:lnTo>
                  <a:pt x="5189896" y="670018"/>
                </a:lnTo>
                <a:lnTo>
                  <a:pt x="5198134" y="667272"/>
                </a:lnTo>
                <a:lnTo>
                  <a:pt x="5206372" y="664526"/>
                </a:lnTo>
                <a:lnTo>
                  <a:pt x="5214610" y="659034"/>
                </a:lnTo>
                <a:lnTo>
                  <a:pt x="5211864" y="653542"/>
                </a:lnTo>
                <a:lnTo>
                  <a:pt x="5211864" y="648050"/>
                </a:lnTo>
                <a:lnTo>
                  <a:pt x="5214610" y="648050"/>
                </a:lnTo>
                <a:lnTo>
                  <a:pt x="5217356" y="639812"/>
                </a:lnTo>
                <a:lnTo>
                  <a:pt x="5214610" y="628829"/>
                </a:lnTo>
                <a:lnTo>
                  <a:pt x="5195388" y="626083"/>
                </a:lnTo>
                <a:lnTo>
                  <a:pt x="5184404" y="628829"/>
                </a:lnTo>
                <a:lnTo>
                  <a:pt x="5173420" y="631575"/>
                </a:lnTo>
                <a:lnTo>
                  <a:pt x="5173420" y="626083"/>
                </a:lnTo>
                <a:lnTo>
                  <a:pt x="5170674" y="626083"/>
                </a:lnTo>
                <a:close/>
                <a:moveTo>
                  <a:pt x="1458113" y="623337"/>
                </a:moveTo>
                <a:lnTo>
                  <a:pt x="1460859" y="623337"/>
                </a:lnTo>
                <a:lnTo>
                  <a:pt x="1460859" y="626083"/>
                </a:lnTo>
                <a:lnTo>
                  <a:pt x="1466353" y="626083"/>
                </a:lnTo>
                <a:lnTo>
                  <a:pt x="1469098" y="626083"/>
                </a:lnTo>
                <a:lnTo>
                  <a:pt x="1466353" y="628829"/>
                </a:lnTo>
                <a:lnTo>
                  <a:pt x="1460859" y="631575"/>
                </a:lnTo>
                <a:lnTo>
                  <a:pt x="1458113" y="623337"/>
                </a:lnTo>
                <a:close/>
                <a:moveTo>
                  <a:pt x="1367496" y="623337"/>
                </a:moveTo>
                <a:lnTo>
                  <a:pt x="1364751" y="628829"/>
                </a:lnTo>
                <a:lnTo>
                  <a:pt x="1362005" y="637067"/>
                </a:lnTo>
                <a:lnTo>
                  <a:pt x="1359260" y="650797"/>
                </a:lnTo>
                <a:lnTo>
                  <a:pt x="1370242" y="656288"/>
                </a:lnTo>
                <a:lnTo>
                  <a:pt x="1378481" y="656288"/>
                </a:lnTo>
                <a:lnTo>
                  <a:pt x="1389464" y="656288"/>
                </a:lnTo>
                <a:lnTo>
                  <a:pt x="1400448" y="650797"/>
                </a:lnTo>
                <a:lnTo>
                  <a:pt x="1400448" y="642559"/>
                </a:lnTo>
                <a:lnTo>
                  <a:pt x="1397703" y="639813"/>
                </a:lnTo>
                <a:lnTo>
                  <a:pt x="1394958" y="639813"/>
                </a:lnTo>
                <a:lnTo>
                  <a:pt x="1394958" y="628829"/>
                </a:lnTo>
                <a:lnTo>
                  <a:pt x="1389464" y="626083"/>
                </a:lnTo>
                <a:lnTo>
                  <a:pt x="1378481" y="623337"/>
                </a:lnTo>
                <a:lnTo>
                  <a:pt x="1367496" y="623337"/>
                </a:lnTo>
                <a:close/>
                <a:moveTo>
                  <a:pt x="1554223" y="620591"/>
                </a:moveTo>
                <a:lnTo>
                  <a:pt x="1551477" y="623337"/>
                </a:lnTo>
                <a:lnTo>
                  <a:pt x="1551477" y="626083"/>
                </a:lnTo>
                <a:lnTo>
                  <a:pt x="1551477" y="628829"/>
                </a:lnTo>
                <a:lnTo>
                  <a:pt x="1556969" y="628829"/>
                </a:lnTo>
                <a:lnTo>
                  <a:pt x="1556969" y="623337"/>
                </a:lnTo>
                <a:lnTo>
                  <a:pt x="1554223" y="620591"/>
                </a:lnTo>
                <a:close/>
                <a:moveTo>
                  <a:pt x="1221961" y="620591"/>
                </a:moveTo>
                <a:lnTo>
                  <a:pt x="1216469" y="623337"/>
                </a:lnTo>
                <a:lnTo>
                  <a:pt x="1216469" y="634321"/>
                </a:lnTo>
                <a:lnTo>
                  <a:pt x="1221961" y="639813"/>
                </a:lnTo>
                <a:lnTo>
                  <a:pt x="1230199" y="642559"/>
                </a:lnTo>
                <a:lnTo>
                  <a:pt x="1241182" y="642559"/>
                </a:lnTo>
                <a:lnTo>
                  <a:pt x="1241182" y="637067"/>
                </a:lnTo>
                <a:lnTo>
                  <a:pt x="1241182" y="634321"/>
                </a:lnTo>
                <a:lnTo>
                  <a:pt x="1243927" y="631575"/>
                </a:lnTo>
                <a:lnTo>
                  <a:pt x="1243927" y="626083"/>
                </a:lnTo>
                <a:lnTo>
                  <a:pt x="1230199" y="620591"/>
                </a:lnTo>
                <a:lnTo>
                  <a:pt x="1221961" y="620591"/>
                </a:lnTo>
                <a:close/>
                <a:moveTo>
                  <a:pt x="1208230" y="620591"/>
                </a:moveTo>
                <a:lnTo>
                  <a:pt x="1205484" y="623337"/>
                </a:lnTo>
                <a:lnTo>
                  <a:pt x="1202739" y="626083"/>
                </a:lnTo>
                <a:lnTo>
                  <a:pt x="1205484" y="628829"/>
                </a:lnTo>
                <a:lnTo>
                  <a:pt x="1210975" y="631575"/>
                </a:lnTo>
                <a:lnTo>
                  <a:pt x="1208230" y="626083"/>
                </a:lnTo>
                <a:lnTo>
                  <a:pt x="1208230" y="620591"/>
                </a:lnTo>
                <a:close/>
                <a:moveTo>
                  <a:pt x="5977992" y="620591"/>
                </a:moveTo>
                <a:lnTo>
                  <a:pt x="5975246" y="623337"/>
                </a:lnTo>
                <a:lnTo>
                  <a:pt x="5972500" y="626083"/>
                </a:lnTo>
                <a:lnTo>
                  <a:pt x="5972500" y="631575"/>
                </a:lnTo>
                <a:lnTo>
                  <a:pt x="5977992" y="642558"/>
                </a:lnTo>
                <a:lnTo>
                  <a:pt x="5983483" y="634320"/>
                </a:lnTo>
                <a:lnTo>
                  <a:pt x="5983483" y="626083"/>
                </a:lnTo>
                <a:lnTo>
                  <a:pt x="5980738" y="623337"/>
                </a:lnTo>
                <a:lnTo>
                  <a:pt x="5977992" y="620591"/>
                </a:lnTo>
                <a:close/>
                <a:moveTo>
                  <a:pt x="5695156" y="620591"/>
                </a:moveTo>
                <a:lnTo>
                  <a:pt x="5697902" y="628829"/>
                </a:lnTo>
                <a:lnTo>
                  <a:pt x="5703394" y="634320"/>
                </a:lnTo>
                <a:lnTo>
                  <a:pt x="5706140" y="628829"/>
                </a:lnTo>
                <a:lnTo>
                  <a:pt x="5703394" y="626083"/>
                </a:lnTo>
                <a:lnTo>
                  <a:pt x="5700648" y="623337"/>
                </a:lnTo>
                <a:lnTo>
                  <a:pt x="5695156" y="620591"/>
                </a:lnTo>
                <a:close/>
                <a:moveTo>
                  <a:pt x="5107517" y="620591"/>
                </a:moveTo>
                <a:lnTo>
                  <a:pt x="5104771" y="626083"/>
                </a:lnTo>
                <a:lnTo>
                  <a:pt x="5104771" y="631575"/>
                </a:lnTo>
                <a:lnTo>
                  <a:pt x="5107517" y="645304"/>
                </a:lnTo>
                <a:lnTo>
                  <a:pt x="5110263" y="645304"/>
                </a:lnTo>
                <a:lnTo>
                  <a:pt x="5113009" y="648050"/>
                </a:lnTo>
                <a:lnTo>
                  <a:pt x="5115755" y="648050"/>
                </a:lnTo>
                <a:lnTo>
                  <a:pt x="5118501" y="648050"/>
                </a:lnTo>
                <a:lnTo>
                  <a:pt x="5121247" y="642558"/>
                </a:lnTo>
                <a:lnTo>
                  <a:pt x="5123993" y="637066"/>
                </a:lnTo>
                <a:lnTo>
                  <a:pt x="5123993" y="628829"/>
                </a:lnTo>
                <a:lnTo>
                  <a:pt x="5123993" y="620591"/>
                </a:lnTo>
                <a:lnTo>
                  <a:pt x="5107517" y="620591"/>
                </a:lnTo>
                <a:close/>
                <a:moveTo>
                  <a:pt x="5250308" y="617845"/>
                </a:moveTo>
                <a:lnTo>
                  <a:pt x="5250308" y="623337"/>
                </a:lnTo>
                <a:lnTo>
                  <a:pt x="5253053" y="623337"/>
                </a:lnTo>
                <a:lnTo>
                  <a:pt x="5253053" y="626083"/>
                </a:lnTo>
                <a:lnTo>
                  <a:pt x="5255799" y="626083"/>
                </a:lnTo>
                <a:lnTo>
                  <a:pt x="5255799" y="623337"/>
                </a:lnTo>
                <a:lnTo>
                  <a:pt x="5258545" y="623337"/>
                </a:lnTo>
                <a:lnTo>
                  <a:pt x="5258545" y="620591"/>
                </a:lnTo>
                <a:lnTo>
                  <a:pt x="5255799" y="620591"/>
                </a:lnTo>
                <a:lnTo>
                  <a:pt x="5255799" y="617845"/>
                </a:lnTo>
                <a:lnTo>
                  <a:pt x="5253053" y="617845"/>
                </a:lnTo>
                <a:lnTo>
                  <a:pt x="5253053" y="620591"/>
                </a:lnTo>
                <a:lnTo>
                  <a:pt x="5250308" y="617845"/>
                </a:lnTo>
                <a:close/>
                <a:moveTo>
                  <a:pt x="5648474" y="615099"/>
                </a:moveTo>
                <a:lnTo>
                  <a:pt x="5642982" y="620591"/>
                </a:lnTo>
                <a:lnTo>
                  <a:pt x="5648474" y="620591"/>
                </a:lnTo>
                <a:lnTo>
                  <a:pt x="5651220" y="620591"/>
                </a:lnTo>
                <a:lnTo>
                  <a:pt x="5653966" y="623337"/>
                </a:lnTo>
                <a:lnTo>
                  <a:pt x="5656712" y="623337"/>
                </a:lnTo>
                <a:lnTo>
                  <a:pt x="5656712" y="617845"/>
                </a:lnTo>
                <a:lnTo>
                  <a:pt x="5653966" y="617845"/>
                </a:lnTo>
                <a:lnTo>
                  <a:pt x="5651220" y="617845"/>
                </a:lnTo>
                <a:lnTo>
                  <a:pt x="5648474" y="615099"/>
                </a:lnTo>
                <a:close/>
                <a:moveTo>
                  <a:pt x="744160" y="612353"/>
                </a:moveTo>
                <a:lnTo>
                  <a:pt x="741414" y="615099"/>
                </a:lnTo>
                <a:lnTo>
                  <a:pt x="746906" y="615099"/>
                </a:lnTo>
                <a:lnTo>
                  <a:pt x="749652" y="615099"/>
                </a:lnTo>
                <a:lnTo>
                  <a:pt x="752397" y="612353"/>
                </a:lnTo>
                <a:lnTo>
                  <a:pt x="746906" y="612353"/>
                </a:lnTo>
                <a:lnTo>
                  <a:pt x="744160" y="612353"/>
                </a:lnTo>
                <a:close/>
                <a:moveTo>
                  <a:pt x="5631998" y="609607"/>
                </a:moveTo>
                <a:lnTo>
                  <a:pt x="5631998" y="617845"/>
                </a:lnTo>
                <a:lnTo>
                  <a:pt x="5634744" y="615099"/>
                </a:lnTo>
                <a:lnTo>
                  <a:pt x="5634744" y="609607"/>
                </a:lnTo>
                <a:lnTo>
                  <a:pt x="5631998" y="609607"/>
                </a:lnTo>
                <a:close/>
                <a:moveTo>
                  <a:pt x="1378481" y="606861"/>
                </a:moveTo>
                <a:lnTo>
                  <a:pt x="1381227" y="612353"/>
                </a:lnTo>
                <a:lnTo>
                  <a:pt x="1383972" y="615099"/>
                </a:lnTo>
                <a:lnTo>
                  <a:pt x="1383972" y="606861"/>
                </a:lnTo>
                <a:lnTo>
                  <a:pt x="1378481" y="606861"/>
                </a:lnTo>
                <a:close/>
                <a:moveTo>
                  <a:pt x="5755567" y="604115"/>
                </a:moveTo>
                <a:lnTo>
                  <a:pt x="5755567" y="609607"/>
                </a:lnTo>
                <a:lnTo>
                  <a:pt x="5761059" y="609607"/>
                </a:lnTo>
                <a:lnTo>
                  <a:pt x="5763805" y="606861"/>
                </a:lnTo>
                <a:lnTo>
                  <a:pt x="5761059" y="606861"/>
                </a:lnTo>
                <a:lnTo>
                  <a:pt x="5755567" y="604115"/>
                </a:lnTo>
                <a:close/>
                <a:moveTo>
                  <a:pt x="5618268" y="601369"/>
                </a:moveTo>
                <a:lnTo>
                  <a:pt x="5612777" y="604115"/>
                </a:lnTo>
                <a:lnTo>
                  <a:pt x="5612777" y="609607"/>
                </a:lnTo>
                <a:lnTo>
                  <a:pt x="5615523" y="609607"/>
                </a:lnTo>
                <a:lnTo>
                  <a:pt x="5618268" y="609607"/>
                </a:lnTo>
                <a:lnTo>
                  <a:pt x="5621014" y="609607"/>
                </a:lnTo>
                <a:lnTo>
                  <a:pt x="5623760" y="609607"/>
                </a:lnTo>
                <a:lnTo>
                  <a:pt x="5623760" y="604115"/>
                </a:lnTo>
                <a:lnTo>
                  <a:pt x="5618268" y="601369"/>
                </a:lnTo>
                <a:close/>
                <a:moveTo>
                  <a:pt x="5151452" y="601369"/>
                </a:moveTo>
                <a:lnTo>
                  <a:pt x="5143214" y="604115"/>
                </a:lnTo>
                <a:lnTo>
                  <a:pt x="5143214" y="612353"/>
                </a:lnTo>
                <a:lnTo>
                  <a:pt x="5137722" y="612353"/>
                </a:lnTo>
                <a:lnTo>
                  <a:pt x="5134976" y="617845"/>
                </a:lnTo>
                <a:lnTo>
                  <a:pt x="5145960" y="615099"/>
                </a:lnTo>
                <a:lnTo>
                  <a:pt x="5159690" y="615099"/>
                </a:lnTo>
                <a:lnTo>
                  <a:pt x="5156944" y="612353"/>
                </a:lnTo>
                <a:lnTo>
                  <a:pt x="5159690" y="609607"/>
                </a:lnTo>
                <a:lnTo>
                  <a:pt x="5159690" y="604115"/>
                </a:lnTo>
                <a:lnTo>
                  <a:pt x="5151452" y="601369"/>
                </a:lnTo>
                <a:close/>
                <a:moveTo>
                  <a:pt x="5725362" y="598623"/>
                </a:moveTo>
                <a:lnTo>
                  <a:pt x="5725362" y="606861"/>
                </a:lnTo>
                <a:lnTo>
                  <a:pt x="5728108" y="606861"/>
                </a:lnTo>
                <a:lnTo>
                  <a:pt x="5728108" y="601369"/>
                </a:lnTo>
                <a:lnTo>
                  <a:pt x="5725362" y="598623"/>
                </a:lnTo>
                <a:close/>
                <a:moveTo>
                  <a:pt x="6395380" y="595877"/>
                </a:moveTo>
                <a:lnTo>
                  <a:pt x="6392634" y="598623"/>
                </a:lnTo>
                <a:lnTo>
                  <a:pt x="6392634" y="604115"/>
                </a:lnTo>
                <a:lnTo>
                  <a:pt x="6398126" y="604115"/>
                </a:lnTo>
                <a:lnTo>
                  <a:pt x="6400872" y="601369"/>
                </a:lnTo>
                <a:lnTo>
                  <a:pt x="6403618" y="598623"/>
                </a:lnTo>
                <a:lnTo>
                  <a:pt x="6400872" y="595877"/>
                </a:lnTo>
                <a:lnTo>
                  <a:pt x="6398126" y="595877"/>
                </a:lnTo>
                <a:lnTo>
                  <a:pt x="6395380" y="595877"/>
                </a:lnTo>
                <a:close/>
                <a:moveTo>
                  <a:pt x="5585317" y="595877"/>
                </a:moveTo>
                <a:lnTo>
                  <a:pt x="5579825" y="598623"/>
                </a:lnTo>
                <a:lnTo>
                  <a:pt x="5593555" y="598623"/>
                </a:lnTo>
                <a:lnTo>
                  <a:pt x="5601793" y="601369"/>
                </a:lnTo>
                <a:lnTo>
                  <a:pt x="5604539" y="604115"/>
                </a:lnTo>
                <a:lnTo>
                  <a:pt x="5601793" y="598623"/>
                </a:lnTo>
                <a:lnTo>
                  <a:pt x="5593555" y="595877"/>
                </a:lnTo>
                <a:lnTo>
                  <a:pt x="5585317" y="595877"/>
                </a:lnTo>
                <a:close/>
                <a:moveTo>
                  <a:pt x="1540493" y="595877"/>
                </a:moveTo>
                <a:lnTo>
                  <a:pt x="1537748" y="598623"/>
                </a:lnTo>
                <a:lnTo>
                  <a:pt x="1537748" y="601369"/>
                </a:lnTo>
                <a:lnTo>
                  <a:pt x="1540493" y="604115"/>
                </a:lnTo>
                <a:lnTo>
                  <a:pt x="1545985" y="604115"/>
                </a:lnTo>
                <a:lnTo>
                  <a:pt x="1545985" y="598623"/>
                </a:lnTo>
                <a:lnTo>
                  <a:pt x="1540493" y="595877"/>
                </a:lnTo>
                <a:close/>
                <a:moveTo>
                  <a:pt x="6422840" y="593131"/>
                </a:moveTo>
                <a:lnTo>
                  <a:pt x="6417348" y="598623"/>
                </a:lnTo>
                <a:lnTo>
                  <a:pt x="6414602" y="601369"/>
                </a:lnTo>
                <a:lnTo>
                  <a:pt x="6414602" y="604115"/>
                </a:lnTo>
                <a:lnTo>
                  <a:pt x="6417348" y="604115"/>
                </a:lnTo>
                <a:lnTo>
                  <a:pt x="6420094" y="606861"/>
                </a:lnTo>
                <a:lnTo>
                  <a:pt x="6420094" y="604115"/>
                </a:lnTo>
                <a:lnTo>
                  <a:pt x="6422840" y="601369"/>
                </a:lnTo>
                <a:lnTo>
                  <a:pt x="6422840" y="593131"/>
                </a:lnTo>
                <a:close/>
                <a:moveTo>
                  <a:pt x="5659458" y="593131"/>
                </a:moveTo>
                <a:lnTo>
                  <a:pt x="5659458" y="595877"/>
                </a:lnTo>
                <a:lnTo>
                  <a:pt x="5662204" y="598623"/>
                </a:lnTo>
                <a:lnTo>
                  <a:pt x="5664950" y="595877"/>
                </a:lnTo>
                <a:lnTo>
                  <a:pt x="5664950" y="593131"/>
                </a:lnTo>
                <a:lnTo>
                  <a:pt x="5662204" y="593131"/>
                </a:lnTo>
                <a:lnTo>
                  <a:pt x="5659458" y="593131"/>
                </a:lnTo>
                <a:close/>
                <a:moveTo>
                  <a:pt x="5615523" y="593131"/>
                </a:moveTo>
                <a:lnTo>
                  <a:pt x="5615523" y="598623"/>
                </a:lnTo>
                <a:lnTo>
                  <a:pt x="5621014" y="598623"/>
                </a:lnTo>
                <a:lnTo>
                  <a:pt x="5621014" y="593131"/>
                </a:lnTo>
                <a:lnTo>
                  <a:pt x="5615523" y="593131"/>
                </a:lnTo>
                <a:close/>
                <a:moveTo>
                  <a:pt x="5338179" y="593131"/>
                </a:moveTo>
                <a:lnTo>
                  <a:pt x="5340925" y="598623"/>
                </a:lnTo>
                <a:lnTo>
                  <a:pt x="5343671" y="601369"/>
                </a:lnTo>
                <a:lnTo>
                  <a:pt x="5346417" y="598623"/>
                </a:lnTo>
                <a:lnTo>
                  <a:pt x="5346417" y="595877"/>
                </a:lnTo>
                <a:lnTo>
                  <a:pt x="5346417" y="593131"/>
                </a:lnTo>
                <a:lnTo>
                  <a:pt x="5338179" y="593131"/>
                </a:lnTo>
                <a:close/>
                <a:moveTo>
                  <a:pt x="5975246" y="590385"/>
                </a:moveTo>
                <a:lnTo>
                  <a:pt x="5975246" y="593131"/>
                </a:lnTo>
                <a:lnTo>
                  <a:pt x="5972500" y="598623"/>
                </a:lnTo>
                <a:lnTo>
                  <a:pt x="5975246" y="601369"/>
                </a:lnTo>
                <a:lnTo>
                  <a:pt x="5977992" y="604115"/>
                </a:lnTo>
                <a:lnTo>
                  <a:pt x="5977992" y="595877"/>
                </a:lnTo>
                <a:lnTo>
                  <a:pt x="5977992" y="593131"/>
                </a:lnTo>
                <a:lnTo>
                  <a:pt x="5975246" y="590385"/>
                </a:lnTo>
                <a:close/>
                <a:moveTo>
                  <a:pt x="5629252" y="590385"/>
                </a:moveTo>
                <a:lnTo>
                  <a:pt x="5629252" y="598623"/>
                </a:lnTo>
                <a:lnTo>
                  <a:pt x="5631998" y="598623"/>
                </a:lnTo>
                <a:lnTo>
                  <a:pt x="5631998" y="593131"/>
                </a:lnTo>
                <a:lnTo>
                  <a:pt x="5629252" y="590385"/>
                </a:lnTo>
                <a:close/>
                <a:moveTo>
                  <a:pt x="5942294" y="587639"/>
                </a:moveTo>
                <a:lnTo>
                  <a:pt x="5939548" y="595877"/>
                </a:lnTo>
                <a:lnTo>
                  <a:pt x="5939548" y="604115"/>
                </a:lnTo>
                <a:lnTo>
                  <a:pt x="5945040" y="612353"/>
                </a:lnTo>
                <a:lnTo>
                  <a:pt x="5947786" y="617845"/>
                </a:lnTo>
                <a:lnTo>
                  <a:pt x="5947786" y="609607"/>
                </a:lnTo>
                <a:lnTo>
                  <a:pt x="5947786" y="601369"/>
                </a:lnTo>
                <a:lnTo>
                  <a:pt x="5947786" y="593131"/>
                </a:lnTo>
                <a:lnTo>
                  <a:pt x="5945040" y="590385"/>
                </a:lnTo>
                <a:lnTo>
                  <a:pt x="5942294" y="587639"/>
                </a:lnTo>
                <a:close/>
                <a:moveTo>
                  <a:pt x="5909342" y="587639"/>
                </a:moveTo>
                <a:lnTo>
                  <a:pt x="5909342" y="593131"/>
                </a:lnTo>
                <a:lnTo>
                  <a:pt x="5914834" y="593131"/>
                </a:lnTo>
                <a:lnTo>
                  <a:pt x="5914834" y="590385"/>
                </a:lnTo>
                <a:lnTo>
                  <a:pt x="5912088" y="587639"/>
                </a:lnTo>
                <a:lnTo>
                  <a:pt x="5909342" y="587639"/>
                </a:lnTo>
                <a:close/>
                <a:moveTo>
                  <a:pt x="1458113" y="584893"/>
                </a:moveTo>
                <a:lnTo>
                  <a:pt x="1452622" y="587639"/>
                </a:lnTo>
                <a:lnTo>
                  <a:pt x="1449877" y="590385"/>
                </a:lnTo>
                <a:lnTo>
                  <a:pt x="1444383" y="593131"/>
                </a:lnTo>
                <a:lnTo>
                  <a:pt x="1444383" y="590385"/>
                </a:lnTo>
                <a:lnTo>
                  <a:pt x="1438891" y="590385"/>
                </a:lnTo>
                <a:lnTo>
                  <a:pt x="1436146" y="593131"/>
                </a:lnTo>
                <a:lnTo>
                  <a:pt x="1438891" y="593131"/>
                </a:lnTo>
                <a:lnTo>
                  <a:pt x="1441637" y="593131"/>
                </a:lnTo>
                <a:lnTo>
                  <a:pt x="1444383" y="593131"/>
                </a:lnTo>
                <a:lnTo>
                  <a:pt x="1438891" y="595877"/>
                </a:lnTo>
                <a:lnTo>
                  <a:pt x="1438891" y="598623"/>
                </a:lnTo>
                <a:lnTo>
                  <a:pt x="1438891" y="601369"/>
                </a:lnTo>
                <a:lnTo>
                  <a:pt x="1436146" y="598623"/>
                </a:lnTo>
                <a:lnTo>
                  <a:pt x="1436146" y="595877"/>
                </a:lnTo>
                <a:lnTo>
                  <a:pt x="1430655" y="595877"/>
                </a:lnTo>
                <a:lnTo>
                  <a:pt x="1430655" y="598623"/>
                </a:lnTo>
                <a:lnTo>
                  <a:pt x="1430655" y="601369"/>
                </a:lnTo>
                <a:lnTo>
                  <a:pt x="1427907" y="598623"/>
                </a:lnTo>
                <a:lnTo>
                  <a:pt x="1427907" y="595877"/>
                </a:lnTo>
                <a:lnTo>
                  <a:pt x="1422416" y="598623"/>
                </a:lnTo>
                <a:lnTo>
                  <a:pt x="1422416" y="601369"/>
                </a:lnTo>
                <a:lnTo>
                  <a:pt x="1425162" y="604115"/>
                </a:lnTo>
                <a:lnTo>
                  <a:pt x="1433400" y="604115"/>
                </a:lnTo>
                <a:lnTo>
                  <a:pt x="1436146" y="604115"/>
                </a:lnTo>
                <a:lnTo>
                  <a:pt x="1438891" y="604115"/>
                </a:lnTo>
                <a:lnTo>
                  <a:pt x="1438891" y="609607"/>
                </a:lnTo>
                <a:lnTo>
                  <a:pt x="1438891" y="615099"/>
                </a:lnTo>
                <a:lnTo>
                  <a:pt x="1444383" y="617845"/>
                </a:lnTo>
                <a:lnTo>
                  <a:pt x="1449877" y="620591"/>
                </a:lnTo>
                <a:lnTo>
                  <a:pt x="1444383" y="620591"/>
                </a:lnTo>
                <a:lnTo>
                  <a:pt x="1444383" y="631575"/>
                </a:lnTo>
                <a:lnTo>
                  <a:pt x="1455368" y="634321"/>
                </a:lnTo>
                <a:lnTo>
                  <a:pt x="1458113" y="642559"/>
                </a:lnTo>
                <a:lnTo>
                  <a:pt x="1455368" y="645305"/>
                </a:lnTo>
                <a:lnTo>
                  <a:pt x="1455368" y="653542"/>
                </a:lnTo>
                <a:lnTo>
                  <a:pt x="1458113" y="653542"/>
                </a:lnTo>
                <a:lnTo>
                  <a:pt x="1458113" y="659034"/>
                </a:lnTo>
                <a:lnTo>
                  <a:pt x="1458113" y="664526"/>
                </a:lnTo>
                <a:lnTo>
                  <a:pt x="1455368" y="672764"/>
                </a:lnTo>
                <a:lnTo>
                  <a:pt x="1458113" y="686494"/>
                </a:lnTo>
                <a:lnTo>
                  <a:pt x="1471844" y="683748"/>
                </a:lnTo>
                <a:lnTo>
                  <a:pt x="1485574" y="683748"/>
                </a:lnTo>
                <a:lnTo>
                  <a:pt x="1499304" y="686494"/>
                </a:lnTo>
                <a:lnTo>
                  <a:pt x="1510287" y="683748"/>
                </a:lnTo>
                <a:lnTo>
                  <a:pt x="1515779" y="686494"/>
                </a:lnTo>
                <a:lnTo>
                  <a:pt x="1518526" y="683748"/>
                </a:lnTo>
                <a:lnTo>
                  <a:pt x="1518526" y="681002"/>
                </a:lnTo>
                <a:lnTo>
                  <a:pt x="1521272" y="675510"/>
                </a:lnTo>
                <a:lnTo>
                  <a:pt x="1529509" y="675510"/>
                </a:lnTo>
                <a:lnTo>
                  <a:pt x="1535002" y="672764"/>
                </a:lnTo>
                <a:lnTo>
                  <a:pt x="1543239" y="667272"/>
                </a:lnTo>
                <a:lnTo>
                  <a:pt x="1543239" y="659034"/>
                </a:lnTo>
                <a:lnTo>
                  <a:pt x="1545985" y="653542"/>
                </a:lnTo>
                <a:lnTo>
                  <a:pt x="1543239" y="650797"/>
                </a:lnTo>
                <a:lnTo>
                  <a:pt x="1540493" y="645305"/>
                </a:lnTo>
                <a:lnTo>
                  <a:pt x="1535002" y="637067"/>
                </a:lnTo>
                <a:lnTo>
                  <a:pt x="1529509" y="631575"/>
                </a:lnTo>
                <a:lnTo>
                  <a:pt x="1513033" y="623337"/>
                </a:lnTo>
                <a:lnTo>
                  <a:pt x="1515779" y="620591"/>
                </a:lnTo>
                <a:lnTo>
                  <a:pt x="1513033" y="620591"/>
                </a:lnTo>
                <a:lnTo>
                  <a:pt x="1513033" y="617845"/>
                </a:lnTo>
                <a:lnTo>
                  <a:pt x="1510287" y="617845"/>
                </a:lnTo>
                <a:lnTo>
                  <a:pt x="1510287" y="620591"/>
                </a:lnTo>
                <a:lnTo>
                  <a:pt x="1496557" y="620591"/>
                </a:lnTo>
                <a:lnTo>
                  <a:pt x="1485574" y="620591"/>
                </a:lnTo>
                <a:lnTo>
                  <a:pt x="1480081" y="617845"/>
                </a:lnTo>
                <a:lnTo>
                  <a:pt x="1477335" y="615099"/>
                </a:lnTo>
                <a:lnTo>
                  <a:pt x="1474589" y="609607"/>
                </a:lnTo>
                <a:lnTo>
                  <a:pt x="1474589" y="604115"/>
                </a:lnTo>
                <a:lnTo>
                  <a:pt x="1480081" y="601369"/>
                </a:lnTo>
                <a:lnTo>
                  <a:pt x="1482829" y="598623"/>
                </a:lnTo>
                <a:lnTo>
                  <a:pt x="1469098" y="593131"/>
                </a:lnTo>
                <a:lnTo>
                  <a:pt x="1458113" y="584893"/>
                </a:lnTo>
                <a:close/>
                <a:moveTo>
                  <a:pt x="5697902" y="584893"/>
                </a:moveTo>
                <a:lnTo>
                  <a:pt x="5697902" y="598623"/>
                </a:lnTo>
                <a:lnTo>
                  <a:pt x="5703394" y="593131"/>
                </a:lnTo>
                <a:lnTo>
                  <a:pt x="5706140" y="590385"/>
                </a:lnTo>
                <a:lnTo>
                  <a:pt x="5706140" y="587639"/>
                </a:lnTo>
                <a:lnTo>
                  <a:pt x="5703394" y="590385"/>
                </a:lnTo>
                <a:lnTo>
                  <a:pt x="5700648" y="590385"/>
                </a:lnTo>
                <a:lnTo>
                  <a:pt x="5700648" y="587639"/>
                </a:lnTo>
                <a:lnTo>
                  <a:pt x="5697902" y="584893"/>
                </a:lnTo>
                <a:close/>
                <a:moveTo>
                  <a:pt x="1318068" y="582147"/>
                </a:moveTo>
                <a:lnTo>
                  <a:pt x="1318068" y="587639"/>
                </a:lnTo>
                <a:lnTo>
                  <a:pt x="1318068" y="590385"/>
                </a:lnTo>
                <a:lnTo>
                  <a:pt x="1320814" y="593131"/>
                </a:lnTo>
                <a:lnTo>
                  <a:pt x="1326308" y="593131"/>
                </a:lnTo>
                <a:lnTo>
                  <a:pt x="1326308" y="587639"/>
                </a:lnTo>
                <a:lnTo>
                  <a:pt x="1323562" y="582147"/>
                </a:lnTo>
                <a:lnTo>
                  <a:pt x="1318068" y="582147"/>
                </a:lnTo>
                <a:close/>
                <a:moveTo>
                  <a:pt x="5673188" y="582147"/>
                </a:moveTo>
                <a:lnTo>
                  <a:pt x="5673188" y="584893"/>
                </a:lnTo>
                <a:lnTo>
                  <a:pt x="5678680" y="584893"/>
                </a:lnTo>
                <a:lnTo>
                  <a:pt x="5678680" y="582147"/>
                </a:lnTo>
                <a:lnTo>
                  <a:pt x="5673188" y="582147"/>
                </a:lnTo>
                <a:close/>
                <a:moveTo>
                  <a:pt x="5516667" y="582147"/>
                </a:moveTo>
                <a:lnTo>
                  <a:pt x="5511175" y="584893"/>
                </a:lnTo>
                <a:lnTo>
                  <a:pt x="5519413" y="584893"/>
                </a:lnTo>
                <a:lnTo>
                  <a:pt x="5519413" y="582147"/>
                </a:lnTo>
                <a:lnTo>
                  <a:pt x="5516667" y="582147"/>
                </a:lnTo>
                <a:close/>
                <a:moveTo>
                  <a:pt x="5739091" y="579401"/>
                </a:moveTo>
                <a:lnTo>
                  <a:pt x="5733600" y="582147"/>
                </a:lnTo>
                <a:lnTo>
                  <a:pt x="5725362" y="582147"/>
                </a:lnTo>
                <a:lnTo>
                  <a:pt x="5725362" y="584893"/>
                </a:lnTo>
                <a:lnTo>
                  <a:pt x="5725362" y="587639"/>
                </a:lnTo>
                <a:lnTo>
                  <a:pt x="5728108" y="587639"/>
                </a:lnTo>
                <a:lnTo>
                  <a:pt x="5728108" y="590385"/>
                </a:lnTo>
                <a:lnTo>
                  <a:pt x="5739091" y="590385"/>
                </a:lnTo>
                <a:lnTo>
                  <a:pt x="5741837" y="584893"/>
                </a:lnTo>
                <a:lnTo>
                  <a:pt x="5741837" y="582147"/>
                </a:lnTo>
                <a:lnTo>
                  <a:pt x="5739091" y="579401"/>
                </a:lnTo>
                <a:close/>
                <a:moveTo>
                  <a:pt x="5711632" y="579401"/>
                </a:moveTo>
                <a:lnTo>
                  <a:pt x="5708886" y="582147"/>
                </a:lnTo>
                <a:lnTo>
                  <a:pt x="5708886" y="584893"/>
                </a:lnTo>
                <a:lnTo>
                  <a:pt x="5714378" y="584893"/>
                </a:lnTo>
                <a:lnTo>
                  <a:pt x="5717124" y="584893"/>
                </a:lnTo>
                <a:lnTo>
                  <a:pt x="5717124" y="582147"/>
                </a:lnTo>
                <a:lnTo>
                  <a:pt x="5711632" y="579401"/>
                </a:lnTo>
                <a:close/>
                <a:moveTo>
                  <a:pt x="5082803" y="579401"/>
                </a:moveTo>
                <a:lnTo>
                  <a:pt x="5080057" y="584893"/>
                </a:lnTo>
                <a:lnTo>
                  <a:pt x="5082803" y="587639"/>
                </a:lnTo>
                <a:lnTo>
                  <a:pt x="5085549" y="587639"/>
                </a:lnTo>
                <a:lnTo>
                  <a:pt x="5085549" y="579401"/>
                </a:lnTo>
                <a:lnTo>
                  <a:pt x="5082803" y="579401"/>
                </a:lnTo>
                <a:close/>
                <a:moveTo>
                  <a:pt x="1556969" y="576655"/>
                </a:moveTo>
                <a:lnTo>
                  <a:pt x="1554223" y="579401"/>
                </a:lnTo>
                <a:lnTo>
                  <a:pt x="1554223" y="587639"/>
                </a:lnTo>
                <a:lnTo>
                  <a:pt x="1565206" y="587639"/>
                </a:lnTo>
                <a:lnTo>
                  <a:pt x="1565206" y="582147"/>
                </a:lnTo>
                <a:lnTo>
                  <a:pt x="1565206" y="579401"/>
                </a:lnTo>
                <a:lnTo>
                  <a:pt x="1556969" y="576655"/>
                </a:lnTo>
                <a:close/>
                <a:moveTo>
                  <a:pt x="1021503" y="576655"/>
                </a:moveTo>
                <a:lnTo>
                  <a:pt x="1021503" y="587639"/>
                </a:lnTo>
                <a:lnTo>
                  <a:pt x="1026995" y="587639"/>
                </a:lnTo>
                <a:lnTo>
                  <a:pt x="1032487" y="582147"/>
                </a:lnTo>
                <a:lnTo>
                  <a:pt x="1026995" y="579401"/>
                </a:lnTo>
                <a:lnTo>
                  <a:pt x="1021503" y="576655"/>
                </a:lnTo>
                <a:close/>
                <a:moveTo>
                  <a:pt x="5211864" y="571163"/>
                </a:moveTo>
                <a:lnTo>
                  <a:pt x="5211864" y="576655"/>
                </a:lnTo>
                <a:lnTo>
                  <a:pt x="5214610" y="573909"/>
                </a:lnTo>
                <a:lnTo>
                  <a:pt x="5214610" y="576655"/>
                </a:lnTo>
                <a:lnTo>
                  <a:pt x="5217356" y="576655"/>
                </a:lnTo>
                <a:lnTo>
                  <a:pt x="5220102" y="576655"/>
                </a:lnTo>
                <a:lnTo>
                  <a:pt x="5220102" y="573909"/>
                </a:lnTo>
                <a:lnTo>
                  <a:pt x="5217356" y="573909"/>
                </a:lnTo>
                <a:lnTo>
                  <a:pt x="5214610" y="571163"/>
                </a:lnTo>
                <a:lnTo>
                  <a:pt x="5211864" y="571163"/>
                </a:lnTo>
                <a:close/>
                <a:moveTo>
                  <a:pt x="1106629" y="571163"/>
                </a:moveTo>
                <a:lnTo>
                  <a:pt x="1103883" y="576655"/>
                </a:lnTo>
                <a:lnTo>
                  <a:pt x="1109376" y="576655"/>
                </a:lnTo>
                <a:lnTo>
                  <a:pt x="1114868" y="576655"/>
                </a:lnTo>
                <a:lnTo>
                  <a:pt x="1112121" y="571163"/>
                </a:lnTo>
                <a:lnTo>
                  <a:pt x="1109376" y="571163"/>
                </a:lnTo>
                <a:lnTo>
                  <a:pt x="1106629" y="571163"/>
                </a:lnTo>
                <a:close/>
                <a:moveTo>
                  <a:pt x="5612777" y="568417"/>
                </a:moveTo>
                <a:lnTo>
                  <a:pt x="5615523" y="573909"/>
                </a:lnTo>
                <a:lnTo>
                  <a:pt x="5621014" y="573909"/>
                </a:lnTo>
                <a:lnTo>
                  <a:pt x="5621014" y="568417"/>
                </a:lnTo>
                <a:lnTo>
                  <a:pt x="5612777" y="568417"/>
                </a:lnTo>
                <a:close/>
                <a:moveTo>
                  <a:pt x="5165182" y="568417"/>
                </a:moveTo>
                <a:lnTo>
                  <a:pt x="5159690" y="571163"/>
                </a:lnTo>
                <a:lnTo>
                  <a:pt x="5156944" y="573909"/>
                </a:lnTo>
                <a:lnTo>
                  <a:pt x="5159690" y="579401"/>
                </a:lnTo>
                <a:lnTo>
                  <a:pt x="5159690" y="584893"/>
                </a:lnTo>
                <a:lnTo>
                  <a:pt x="5167928" y="587639"/>
                </a:lnTo>
                <a:lnTo>
                  <a:pt x="5170674" y="593131"/>
                </a:lnTo>
                <a:lnTo>
                  <a:pt x="5178912" y="593131"/>
                </a:lnTo>
                <a:lnTo>
                  <a:pt x="5184404" y="593131"/>
                </a:lnTo>
                <a:lnTo>
                  <a:pt x="5187150" y="593131"/>
                </a:lnTo>
                <a:lnTo>
                  <a:pt x="5189896" y="587639"/>
                </a:lnTo>
                <a:lnTo>
                  <a:pt x="5187150" y="582147"/>
                </a:lnTo>
                <a:lnTo>
                  <a:pt x="5184404" y="579401"/>
                </a:lnTo>
                <a:lnTo>
                  <a:pt x="5178912" y="576655"/>
                </a:lnTo>
                <a:lnTo>
                  <a:pt x="5176166" y="573909"/>
                </a:lnTo>
                <a:lnTo>
                  <a:pt x="5176166" y="568417"/>
                </a:lnTo>
                <a:lnTo>
                  <a:pt x="5165182" y="568417"/>
                </a:lnTo>
                <a:close/>
                <a:moveTo>
                  <a:pt x="1425162" y="565671"/>
                </a:moveTo>
                <a:lnTo>
                  <a:pt x="1425162" y="573909"/>
                </a:lnTo>
                <a:lnTo>
                  <a:pt x="1430655" y="573909"/>
                </a:lnTo>
                <a:lnTo>
                  <a:pt x="1430655" y="565671"/>
                </a:lnTo>
                <a:lnTo>
                  <a:pt x="1427907" y="565671"/>
                </a:lnTo>
                <a:lnTo>
                  <a:pt x="1425162" y="565671"/>
                </a:lnTo>
                <a:close/>
                <a:moveTo>
                  <a:pt x="1356512" y="562925"/>
                </a:moveTo>
                <a:lnTo>
                  <a:pt x="1356512" y="571163"/>
                </a:lnTo>
                <a:lnTo>
                  <a:pt x="1362005" y="568417"/>
                </a:lnTo>
                <a:lnTo>
                  <a:pt x="1362005" y="562925"/>
                </a:lnTo>
                <a:lnTo>
                  <a:pt x="1356512" y="562925"/>
                </a:lnTo>
                <a:close/>
                <a:moveTo>
                  <a:pt x="760635" y="562925"/>
                </a:moveTo>
                <a:lnTo>
                  <a:pt x="755144" y="565671"/>
                </a:lnTo>
                <a:lnTo>
                  <a:pt x="755144" y="571163"/>
                </a:lnTo>
                <a:lnTo>
                  <a:pt x="760635" y="571163"/>
                </a:lnTo>
                <a:lnTo>
                  <a:pt x="760635" y="562925"/>
                </a:lnTo>
                <a:close/>
                <a:moveTo>
                  <a:pt x="5700648" y="560179"/>
                </a:moveTo>
                <a:lnTo>
                  <a:pt x="5700648" y="568417"/>
                </a:lnTo>
                <a:lnTo>
                  <a:pt x="5703394" y="571163"/>
                </a:lnTo>
                <a:lnTo>
                  <a:pt x="5706140" y="568417"/>
                </a:lnTo>
                <a:lnTo>
                  <a:pt x="5706140" y="562925"/>
                </a:lnTo>
                <a:lnTo>
                  <a:pt x="5703394" y="562925"/>
                </a:lnTo>
                <a:lnTo>
                  <a:pt x="5700648" y="560179"/>
                </a:lnTo>
                <a:close/>
                <a:moveTo>
                  <a:pt x="5599047" y="560179"/>
                </a:moveTo>
                <a:lnTo>
                  <a:pt x="5599047" y="565671"/>
                </a:lnTo>
                <a:lnTo>
                  <a:pt x="5604539" y="565671"/>
                </a:lnTo>
                <a:lnTo>
                  <a:pt x="5604539" y="560179"/>
                </a:lnTo>
                <a:lnTo>
                  <a:pt x="5599047" y="560179"/>
                </a:lnTo>
                <a:close/>
                <a:moveTo>
                  <a:pt x="1460859" y="557433"/>
                </a:moveTo>
                <a:lnTo>
                  <a:pt x="1460859" y="562925"/>
                </a:lnTo>
                <a:lnTo>
                  <a:pt x="1469098" y="562925"/>
                </a:lnTo>
                <a:lnTo>
                  <a:pt x="1466353" y="560179"/>
                </a:lnTo>
                <a:lnTo>
                  <a:pt x="1460859" y="557433"/>
                </a:lnTo>
                <a:close/>
                <a:moveTo>
                  <a:pt x="727684" y="557433"/>
                </a:moveTo>
                <a:lnTo>
                  <a:pt x="724938" y="560179"/>
                </a:lnTo>
                <a:lnTo>
                  <a:pt x="733176" y="562925"/>
                </a:lnTo>
                <a:lnTo>
                  <a:pt x="735922" y="565671"/>
                </a:lnTo>
                <a:lnTo>
                  <a:pt x="733176" y="560179"/>
                </a:lnTo>
                <a:lnTo>
                  <a:pt x="730430" y="557433"/>
                </a:lnTo>
                <a:lnTo>
                  <a:pt x="727684" y="557433"/>
                </a:lnTo>
                <a:close/>
                <a:moveTo>
                  <a:pt x="5637490" y="551941"/>
                </a:moveTo>
                <a:lnTo>
                  <a:pt x="5637490" y="554687"/>
                </a:lnTo>
                <a:lnTo>
                  <a:pt x="5640236" y="557433"/>
                </a:lnTo>
                <a:lnTo>
                  <a:pt x="5645728" y="554687"/>
                </a:lnTo>
                <a:lnTo>
                  <a:pt x="5651220" y="557433"/>
                </a:lnTo>
                <a:lnTo>
                  <a:pt x="5651220" y="551941"/>
                </a:lnTo>
                <a:lnTo>
                  <a:pt x="5645728" y="551941"/>
                </a:lnTo>
                <a:lnTo>
                  <a:pt x="5642982" y="551941"/>
                </a:lnTo>
                <a:lnTo>
                  <a:pt x="5637490" y="551941"/>
                </a:lnTo>
                <a:close/>
                <a:moveTo>
                  <a:pt x="5115755" y="551941"/>
                </a:moveTo>
                <a:lnTo>
                  <a:pt x="5113009" y="557433"/>
                </a:lnTo>
                <a:lnTo>
                  <a:pt x="5110263" y="562925"/>
                </a:lnTo>
                <a:lnTo>
                  <a:pt x="5107517" y="571163"/>
                </a:lnTo>
                <a:lnTo>
                  <a:pt x="5107517" y="579401"/>
                </a:lnTo>
                <a:lnTo>
                  <a:pt x="5104771" y="582147"/>
                </a:lnTo>
                <a:lnTo>
                  <a:pt x="5102025" y="584893"/>
                </a:lnTo>
                <a:lnTo>
                  <a:pt x="5102025" y="590385"/>
                </a:lnTo>
                <a:lnTo>
                  <a:pt x="5096533" y="593131"/>
                </a:lnTo>
                <a:lnTo>
                  <a:pt x="5102025" y="595877"/>
                </a:lnTo>
                <a:lnTo>
                  <a:pt x="5102025" y="604115"/>
                </a:lnTo>
                <a:lnTo>
                  <a:pt x="5115755" y="606861"/>
                </a:lnTo>
                <a:lnTo>
                  <a:pt x="5123993" y="606861"/>
                </a:lnTo>
                <a:lnTo>
                  <a:pt x="5129485" y="604115"/>
                </a:lnTo>
                <a:lnTo>
                  <a:pt x="5129485" y="593131"/>
                </a:lnTo>
                <a:lnTo>
                  <a:pt x="5129485" y="587639"/>
                </a:lnTo>
                <a:lnTo>
                  <a:pt x="5132230" y="587639"/>
                </a:lnTo>
                <a:lnTo>
                  <a:pt x="5137722" y="587639"/>
                </a:lnTo>
                <a:lnTo>
                  <a:pt x="5143214" y="582147"/>
                </a:lnTo>
                <a:lnTo>
                  <a:pt x="5143214" y="576655"/>
                </a:lnTo>
                <a:lnTo>
                  <a:pt x="5140468" y="576655"/>
                </a:lnTo>
                <a:lnTo>
                  <a:pt x="5137722" y="579401"/>
                </a:lnTo>
                <a:lnTo>
                  <a:pt x="5134976" y="579401"/>
                </a:lnTo>
                <a:lnTo>
                  <a:pt x="5132230" y="579401"/>
                </a:lnTo>
                <a:lnTo>
                  <a:pt x="5126739" y="584893"/>
                </a:lnTo>
                <a:lnTo>
                  <a:pt x="5118501" y="584893"/>
                </a:lnTo>
                <a:lnTo>
                  <a:pt x="5118501" y="582147"/>
                </a:lnTo>
                <a:lnTo>
                  <a:pt x="5115755" y="582147"/>
                </a:lnTo>
                <a:lnTo>
                  <a:pt x="5115755" y="579401"/>
                </a:lnTo>
                <a:lnTo>
                  <a:pt x="5115755" y="576655"/>
                </a:lnTo>
                <a:lnTo>
                  <a:pt x="5118501" y="579401"/>
                </a:lnTo>
                <a:lnTo>
                  <a:pt x="5121247" y="579401"/>
                </a:lnTo>
                <a:lnTo>
                  <a:pt x="5132230" y="576655"/>
                </a:lnTo>
                <a:lnTo>
                  <a:pt x="5137722" y="571163"/>
                </a:lnTo>
                <a:lnTo>
                  <a:pt x="5137722" y="562925"/>
                </a:lnTo>
                <a:lnTo>
                  <a:pt x="5132230" y="560179"/>
                </a:lnTo>
                <a:lnTo>
                  <a:pt x="5132230" y="554687"/>
                </a:lnTo>
                <a:lnTo>
                  <a:pt x="5126739" y="554687"/>
                </a:lnTo>
                <a:lnTo>
                  <a:pt x="5123993" y="554687"/>
                </a:lnTo>
                <a:lnTo>
                  <a:pt x="5121247" y="551941"/>
                </a:lnTo>
                <a:lnTo>
                  <a:pt x="5115755" y="551941"/>
                </a:lnTo>
                <a:close/>
                <a:moveTo>
                  <a:pt x="1323562" y="549195"/>
                </a:moveTo>
                <a:lnTo>
                  <a:pt x="1323562" y="554687"/>
                </a:lnTo>
                <a:lnTo>
                  <a:pt x="1329053" y="554687"/>
                </a:lnTo>
                <a:lnTo>
                  <a:pt x="1329053" y="549195"/>
                </a:lnTo>
                <a:lnTo>
                  <a:pt x="1323562" y="549195"/>
                </a:lnTo>
                <a:close/>
                <a:moveTo>
                  <a:pt x="1515779" y="546449"/>
                </a:moveTo>
                <a:lnTo>
                  <a:pt x="1510287" y="549195"/>
                </a:lnTo>
                <a:lnTo>
                  <a:pt x="1504796" y="549195"/>
                </a:lnTo>
                <a:lnTo>
                  <a:pt x="1491065" y="551941"/>
                </a:lnTo>
                <a:lnTo>
                  <a:pt x="1491065" y="560179"/>
                </a:lnTo>
                <a:lnTo>
                  <a:pt x="1502050" y="557433"/>
                </a:lnTo>
                <a:lnTo>
                  <a:pt x="1510287" y="554687"/>
                </a:lnTo>
                <a:lnTo>
                  <a:pt x="1513033" y="560179"/>
                </a:lnTo>
                <a:lnTo>
                  <a:pt x="1524017" y="560179"/>
                </a:lnTo>
                <a:lnTo>
                  <a:pt x="1524017" y="554687"/>
                </a:lnTo>
                <a:lnTo>
                  <a:pt x="1526763" y="551941"/>
                </a:lnTo>
                <a:lnTo>
                  <a:pt x="1529509" y="549195"/>
                </a:lnTo>
                <a:lnTo>
                  <a:pt x="1521272" y="549195"/>
                </a:lnTo>
                <a:lnTo>
                  <a:pt x="1515779" y="546449"/>
                </a:lnTo>
                <a:close/>
                <a:moveTo>
                  <a:pt x="5678680" y="546449"/>
                </a:moveTo>
                <a:lnTo>
                  <a:pt x="5675934" y="549195"/>
                </a:lnTo>
                <a:lnTo>
                  <a:pt x="5673188" y="549195"/>
                </a:lnTo>
                <a:lnTo>
                  <a:pt x="5673188" y="551941"/>
                </a:lnTo>
                <a:lnTo>
                  <a:pt x="5678680" y="554687"/>
                </a:lnTo>
                <a:lnTo>
                  <a:pt x="5684172" y="557433"/>
                </a:lnTo>
                <a:lnTo>
                  <a:pt x="5681426" y="560179"/>
                </a:lnTo>
                <a:lnTo>
                  <a:pt x="5681426" y="562925"/>
                </a:lnTo>
                <a:lnTo>
                  <a:pt x="5684172" y="560179"/>
                </a:lnTo>
                <a:lnTo>
                  <a:pt x="5684172" y="557433"/>
                </a:lnTo>
                <a:lnTo>
                  <a:pt x="5684172" y="554687"/>
                </a:lnTo>
                <a:lnTo>
                  <a:pt x="5684172" y="549195"/>
                </a:lnTo>
                <a:lnTo>
                  <a:pt x="5678680" y="546449"/>
                </a:lnTo>
                <a:close/>
                <a:moveTo>
                  <a:pt x="1298847" y="543703"/>
                </a:moveTo>
                <a:lnTo>
                  <a:pt x="1296101" y="546449"/>
                </a:lnTo>
                <a:lnTo>
                  <a:pt x="1296101" y="549195"/>
                </a:lnTo>
                <a:lnTo>
                  <a:pt x="1298847" y="551941"/>
                </a:lnTo>
                <a:lnTo>
                  <a:pt x="1304341" y="551941"/>
                </a:lnTo>
                <a:lnTo>
                  <a:pt x="1304341" y="546449"/>
                </a:lnTo>
                <a:lnTo>
                  <a:pt x="1301593" y="543703"/>
                </a:lnTo>
                <a:lnTo>
                  <a:pt x="1298847" y="543703"/>
                </a:lnTo>
                <a:close/>
                <a:moveTo>
                  <a:pt x="1394958" y="540957"/>
                </a:moveTo>
                <a:lnTo>
                  <a:pt x="1397703" y="543703"/>
                </a:lnTo>
                <a:lnTo>
                  <a:pt x="1394958" y="546449"/>
                </a:lnTo>
                <a:lnTo>
                  <a:pt x="1394958" y="549195"/>
                </a:lnTo>
                <a:lnTo>
                  <a:pt x="1403194" y="543703"/>
                </a:lnTo>
                <a:lnTo>
                  <a:pt x="1403194" y="549195"/>
                </a:lnTo>
                <a:lnTo>
                  <a:pt x="1408686" y="549195"/>
                </a:lnTo>
                <a:lnTo>
                  <a:pt x="1411434" y="546449"/>
                </a:lnTo>
                <a:lnTo>
                  <a:pt x="1414179" y="549195"/>
                </a:lnTo>
                <a:lnTo>
                  <a:pt x="1414179" y="540957"/>
                </a:lnTo>
                <a:lnTo>
                  <a:pt x="1394958" y="540957"/>
                </a:lnTo>
                <a:close/>
                <a:moveTo>
                  <a:pt x="5209118" y="538211"/>
                </a:moveTo>
                <a:lnTo>
                  <a:pt x="5200880" y="546449"/>
                </a:lnTo>
                <a:lnTo>
                  <a:pt x="5203626" y="549195"/>
                </a:lnTo>
                <a:lnTo>
                  <a:pt x="5206372" y="549195"/>
                </a:lnTo>
                <a:lnTo>
                  <a:pt x="5214610" y="549195"/>
                </a:lnTo>
                <a:lnTo>
                  <a:pt x="5220102" y="540957"/>
                </a:lnTo>
                <a:lnTo>
                  <a:pt x="5214610" y="538211"/>
                </a:lnTo>
                <a:lnTo>
                  <a:pt x="5209118" y="538211"/>
                </a:lnTo>
                <a:close/>
                <a:moveTo>
                  <a:pt x="840269" y="535465"/>
                </a:moveTo>
                <a:lnTo>
                  <a:pt x="837523" y="540957"/>
                </a:lnTo>
                <a:lnTo>
                  <a:pt x="840269" y="540957"/>
                </a:lnTo>
                <a:lnTo>
                  <a:pt x="843015" y="540957"/>
                </a:lnTo>
                <a:lnTo>
                  <a:pt x="845761" y="538211"/>
                </a:lnTo>
                <a:lnTo>
                  <a:pt x="845761" y="535465"/>
                </a:lnTo>
                <a:lnTo>
                  <a:pt x="840269" y="535465"/>
                </a:lnTo>
                <a:close/>
                <a:moveTo>
                  <a:pt x="5733600" y="532719"/>
                </a:moveTo>
                <a:lnTo>
                  <a:pt x="5730854" y="535465"/>
                </a:lnTo>
                <a:lnTo>
                  <a:pt x="5728108" y="535465"/>
                </a:lnTo>
                <a:lnTo>
                  <a:pt x="5722616" y="535465"/>
                </a:lnTo>
                <a:lnTo>
                  <a:pt x="5722616" y="540957"/>
                </a:lnTo>
                <a:lnTo>
                  <a:pt x="5730854" y="540957"/>
                </a:lnTo>
                <a:lnTo>
                  <a:pt x="5739091" y="540957"/>
                </a:lnTo>
                <a:lnTo>
                  <a:pt x="5739091" y="532719"/>
                </a:lnTo>
                <a:lnTo>
                  <a:pt x="5733600" y="532719"/>
                </a:lnTo>
                <a:close/>
                <a:moveTo>
                  <a:pt x="5629252" y="532719"/>
                </a:moveTo>
                <a:lnTo>
                  <a:pt x="5626506" y="535465"/>
                </a:lnTo>
                <a:lnTo>
                  <a:pt x="5623760" y="538211"/>
                </a:lnTo>
                <a:lnTo>
                  <a:pt x="5618268" y="540957"/>
                </a:lnTo>
                <a:lnTo>
                  <a:pt x="5618268" y="546449"/>
                </a:lnTo>
                <a:lnTo>
                  <a:pt x="5626506" y="549195"/>
                </a:lnTo>
                <a:lnTo>
                  <a:pt x="5629252" y="551941"/>
                </a:lnTo>
                <a:lnTo>
                  <a:pt x="5631998" y="551941"/>
                </a:lnTo>
                <a:lnTo>
                  <a:pt x="5634744" y="549195"/>
                </a:lnTo>
                <a:lnTo>
                  <a:pt x="5634744" y="546449"/>
                </a:lnTo>
                <a:lnTo>
                  <a:pt x="5637490" y="543703"/>
                </a:lnTo>
                <a:lnTo>
                  <a:pt x="5637490" y="538211"/>
                </a:lnTo>
                <a:lnTo>
                  <a:pt x="5634744" y="538211"/>
                </a:lnTo>
                <a:lnTo>
                  <a:pt x="5631998" y="532719"/>
                </a:lnTo>
                <a:lnTo>
                  <a:pt x="5629252" y="532719"/>
                </a:lnTo>
                <a:close/>
                <a:moveTo>
                  <a:pt x="5604539" y="532719"/>
                </a:moveTo>
                <a:lnTo>
                  <a:pt x="5599047" y="538211"/>
                </a:lnTo>
                <a:lnTo>
                  <a:pt x="5593555" y="546449"/>
                </a:lnTo>
                <a:lnTo>
                  <a:pt x="5590809" y="546449"/>
                </a:lnTo>
                <a:lnTo>
                  <a:pt x="5588063" y="543703"/>
                </a:lnTo>
                <a:lnTo>
                  <a:pt x="5588063" y="546449"/>
                </a:lnTo>
                <a:lnTo>
                  <a:pt x="5588063" y="549195"/>
                </a:lnTo>
                <a:lnTo>
                  <a:pt x="5588063" y="551941"/>
                </a:lnTo>
                <a:lnTo>
                  <a:pt x="5593555" y="549195"/>
                </a:lnTo>
                <a:lnTo>
                  <a:pt x="5601793" y="549195"/>
                </a:lnTo>
                <a:lnTo>
                  <a:pt x="5601793" y="543703"/>
                </a:lnTo>
                <a:lnTo>
                  <a:pt x="5601793" y="538211"/>
                </a:lnTo>
                <a:lnTo>
                  <a:pt x="5604539" y="532719"/>
                </a:lnTo>
                <a:close/>
                <a:moveTo>
                  <a:pt x="604115" y="532719"/>
                </a:moveTo>
                <a:lnTo>
                  <a:pt x="601369" y="535465"/>
                </a:lnTo>
                <a:lnTo>
                  <a:pt x="604115" y="538211"/>
                </a:lnTo>
                <a:lnTo>
                  <a:pt x="606861" y="538211"/>
                </a:lnTo>
                <a:lnTo>
                  <a:pt x="609607" y="538211"/>
                </a:lnTo>
                <a:lnTo>
                  <a:pt x="609607" y="532719"/>
                </a:lnTo>
                <a:lnTo>
                  <a:pt x="604115" y="532719"/>
                </a:lnTo>
                <a:close/>
                <a:moveTo>
                  <a:pt x="919902" y="529974"/>
                </a:moveTo>
                <a:lnTo>
                  <a:pt x="917156" y="532719"/>
                </a:lnTo>
                <a:lnTo>
                  <a:pt x="919902" y="535465"/>
                </a:lnTo>
                <a:lnTo>
                  <a:pt x="925395" y="535465"/>
                </a:lnTo>
                <a:lnTo>
                  <a:pt x="925395" y="529974"/>
                </a:lnTo>
                <a:lnTo>
                  <a:pt x="919902" y="529974"/>
                </a:lnTo>
                <a:close/>
                <a:moveTo>
                  <a:pt x="1469098" y="527228"/>
                </a:moveTo>
                <a:lnTo>
                  <a:pt x="1469098" y="532719"/>
                </a:lnTo>
                <a:lnTo>
                  <a:pt x="1469098" y="538211"/>
                </a:lnTo>
                <a:lnTo>
                  <a:pt x="1471844" y="535465"/>
                </a:lnTo>
                <a:lnTo>
                  <a:pt x="1474589" y="535465"/>
                </a:lnTo>
                <a:lnTo>
                  <a:pt x="1477335" y="535465"/>
                </a:lnTo>
                <a:lnTo>
                  <a:pt x="1477335" y="527228"/>
                </a:lnTo>
                <a:lnTo>
                  <a:pt x="1469098" y="527228"/>
                </a:lnTo>
                <a:close/>
                <a:moveTo>
                  <a:pt x="5074565" y="527227"/>
                </a:moveTo>
                <a:lnTo>
                  <a:pt x="5074565" y="538211"/>
                </a:lnTo>
                <a:lnTo>
                  <a:pt x="5077311" y="540957"/>
                </a:lnTo>
                <a:lnTo>
                  <a:pt x="5077311" y="546449"/>
                </a:lnTo>
                <a:lnTo>
                  <a:pt x="5069073" y="546449"/>
                </a:lnTo>
                <a:lnTo>
                  <a:pt x="5060835" y="546449"/>
                </a:lnTo>
                <a:lnTo>
                  <a:pt x="5060835" y="529973"/>
                </a:lnTo>
                <a:lnTo>
                  <a:pt x="5074565" y="527227"/>
                </a:lnTo>
                <a:close/>
                <a:moveTo>
                  <a:pt x="5832455" y="524481"/>
                </a:moveTo>
                <a:lnTo>
                  <a:pt x="5829709" y="527227"/>
                </a:lnTo>
                <a:lnTo>
                  <a:pt x="5826963" y="527227"/>
                </a:lnTo>
                <a:lnTo>
                  <a:pt x="5821471" y="527227"/>
                </a:lnTo>
                <a:lnTo>
                  <a:pt x="5824217" y="532719"/>
                </a:lnTo>
                <a:lnTo>
                  <a:pt x="5826963" y="535465"/>
                </a:lnTo>
                <a:lnTo>
                  <a:pt x="5826963" y="529973"/>
                </a:lnTo>
                <a:lnTo>
                  <a:pt x="5829709" y="529973"/>
                </a:lnTo>
                <a:lnTo>
                  <a:pt x="5832455" y="527227"/>
                </a:lnTo>
                <a:lnTo>
                  <a:pt x="5835201" y="524481"/>
                </a:lnTo>
                <a:lnTo>
                  <a:pt x="5832455" y="524481"/>
                </a:lnTo>
                <a:close/>
                <a:moveTo>
                  <a:pt x="1518526" y="521736"/>
                </a:moveTo>
                <a:lnTo>
                  <a:pt x="1518526" y="524482"/>
                </a:lnTo>
                <a:lnTo>
                  <a:pt x="1524017" y="524482"/>
                </a:lnTo>
                <a:lnTo>
                  <a:pt x="1526763" y="527228"/>
                </a:lnTo>
                <a:lnTo>
                  <a:pt x="1529509" y="529974"/>
                </a:lnTo>
                <a:lnTo>
                  <a:pt x="1535002" y="529974"/>
                </a:lnTo>
                <a:lnTo>
                  <a:pt x="1532255" y="524482"/>
                </a:lnTo>
                <a:lnTo>
                  <a:pt x="1529509" y="521736"/>
                </a:lnTo>
                <a:lnTo>
                  <a:pt x="1518526" y="521736"/>
                </a:lnTo>
                <a:close/>
                <a:moveTo>
                  <a:pt x="1510287" y="521736"/>
                </a:moveTo>
                <a:lnTo>
                  <a:pt x="1510287" y="527228"/>
                </a:lnTo>
                <a:lnTo>
                  <a:pt x="1518526" y="527228"/>
                </a:lnTo>
                <a:lnTo>
                  <a:pt x="1515779" y="521736"/>
                </a:lnTo>
                <a:lnTo>
                  <a:pt x="1510287" y="521736"/>
                </a:lnTo>
                <a:close/>
                <a:moveTo>
                  <a:pt x="1183518" y="518990"/>
                </a:moveTo>
                <a:lnTo>
                  <a:pt x="1183518" y="524482"/>
                </a:lnTo>
                <a:lnTo>
                  <a:pt x="1189009" y="524482"/>
                </a:lnTo>
                <a:lnTo>
                  <a:pt x="1189009" y="521736"/>
                </a:lnTo>
                <a:lnTo>
                  <a:pt x="1186263" y="521736"/>
                </a:lnTo>
                <a:lnTo>
                  <a:pt x="1186263" y="518990"/>
                </a:lnTo>
                <a:lnTo>
                  <a:pt x="1183518" y="518990"/>
                </a:lnTo>
                <a:close/>
                <a:moveTo>
                  <a:pt x="5357401" y="518989"/>
                </a:moveTo>
                <a:lnTo>
                  <a:pt x="5354655" y="521735"/>
                </a:lnTo>
                <a:lnTo>
                  <a:pt x="5354655" y="524481"/>
                </a:lnTo>
                <a:lnTo>
                  <a:pt x="5354655" y="527227"/>
                </a:lnTo>
                <a:lnTo>
                  <a:pt x="5357401" y="527227"/>
                </a:lnTo>
                <a:lnTo>
                  <a:pt x="5357401" y="529973"/>
                </a:lnTo>
                <a:lnTo>
                  <a:pt x="5371131" y="529973"/>
                </a:lnTo>
                <a:lnTo>
                  <a:pt x="5371131" y="524481"/>
                </a:lnTo>
                <a:lnTo>
                  <a:pt x="5371131" y="521735"/>
                </a:lnTo>
                <a:lnTo>
                  <a:pt x="5365639" y="518989"/>
                </a:lnTo>
                <a:lnTo>
                  <a:pt x="5357401" y="518989"/>
                </a:lnTo>
                <a:close/>
                <a:moveTo>
                  <a:pt x="337755" y="516244"/>
                </a:moveTo>
                <a:lnTo>
                  <a:pt x="337755" y="521736"/>
                </a:lnTo>
                <a:lnTo>
                  <a:pt x="343247" y="524482"/>
                </a:lnTo>
                <a:lnTo>
                  <a:pt x="343247" y="516244"/>
                </a:lnTo>
                <a:lnTo>
                  <a:pt x="337755" y="516244"/>
                </a:lnTo>
                <a:close/>
                <a:moveTo>
                  <a:pt x="5673188" y="516243"/>
                </a:moveTo>
                <a:lnTo>
                  <a:pt x="5664950" y="518989"/>
                </a:lnTo>
                <a:lnTo>
                  <a:pt x="5662204" y="518989"/>
                </a:lnTo>
                <a:lnTo>
                  <a:pt x="5659458" y="518989"/>
                </a:lnTo>
                <a:lnTo>
                  <a:pt x="5659458" y="521735"/>
                </a:lnTo>
                <a:lnTo>
                  <a:pt x="5664950" y="521735"/>
                </a:lnTo>
                <a:lnTo>
                  <a:pt x="5667696" y="524481"/>
                </a:lnTo>
                <a:lnTo>
                  <a:pt x="5667696" y="521735"/>
                </a:lnTo>
                <a:lnTo>
                  <a:pt x="5673188" y="521735"/>
                </a:lnTo>
                <a:lnTo>
                  <a:pt x="5673188" y="516243"/>
                </a:lnTo>
                <a:close/>
                <a:moveTo>
                  <a:pt x="518990" y="513498"/>
                </a:moveTo>
                <a:lnTo>
                  <a:pt x="516244" y="516244"/>
                </a:lnTo>
                <a:lnTo>
                  <a:pt x="524482" y="516244"/>
                </a:lnTo>
                <a:lnTo>
                  <a:pt x="524482" y="513498"/>
                </a:lnTo>
                <a:lnTo>
                  <a:pt x="518990" y="513498"/>
                </a:lnTo>
                <a:close/>
                <a:moveTo>
                  <a:pt x="1510287" y="510752"/>
                </a:moveTo>
                <a:lnTo>
                  <a:pt x="1510287" y="513498"/>
                </a:lnTo>
                <a:lnTo>
                  <a:pt x="1507541" y="513498"/>
                </a:lnTo>
                <a:lnTo>
                  <a:pt x="1507541" y="516244"/>
                </a:lnTo>
                <a:lnTo>
                  <a:pt x="1510287" y="516244"/>
                </a:lnTo>
                <a:lnTo>
                  <a:pt x="1510287" y="518990"/>
                </a:lnTo>
                <a:lnTo>
                  <a:pt x="1513033" y="518990"/>
                </a:lnTo>
                <a:lnTo>
                  <a:pt x="1513033" y="516244"/>
                </a:lnTo>
                <a:lnTo>
                  <a:pt x="1515779" y="516244"/>
                </a:lnTo>
                <a:lnTo>
                  <a:pt x="1515779" y="513498"/>
                </a:lnTo>
                <a:lnTo>
                  <a:pt x="1513033" y="513498"/>
                </a:lnTo>
                <a:lnTo>
                  <a:pt x="1513033" y="510752"/>
                </a:lnTo>
                <a:lnTo>
                  <a:pt x="1510287" y="510752"/>
                </a:lnTo>
                <a:close/>
                <a:moveTo>
                  <a:pt x="5286005" y="508006"/>
                </a:moveTo>
                <a:lnTo>
                  <a:pt x="5288751" y="513497"/>
                </a:lnTo>
                <a:lnTo>
                  <a:pt x="5294243" y="513497"/>
                </a:lnTo>
                <a:lnTo>
                  <a:pt x="5294243" y="508006"/>
                </a:lnTo>
                <a:lnTo>
                  <a:pt x="5288751" y="508006"/>
                </a:lnTo>
                <a:lnTo>
                  <a:pt x="5286005" y="508006"/>
                </a:lnTo>
                <a:close/>
                <a:moveTo>
                  <a:pt x="1254913" y="508006"/>
                </a:moveTo>
                <a:lnTo>
                  <a:pt x="1254913" y="510752"/>
                </a:lnTo>
                <a:lnTo>
                  <a:pt x="1252167" y="513498"/>
                </a:lnTo>
                <a:lnTo>
                  <a:pt x="1252167" y="516244"/>
                </a:lnTo>
                <a:lnTo>
                  <a:pt x="1257659" y="518990"/>
                </a:lnTo>
                <a:lnTo>
                  <a:pt x="1263149" y="518990"/>
                </a:lnTo>
                <a:lnTo>
                  <a:pt x="1263149" y="513498"/>
                </a:lnTo>
                <a:lnTo>
                  <a:pt x="1260404" y="510752"/>
                </a:lnTo>
                <a:lnTo>
                  <a:pt x="1257659" y="508006"/>
                </a:lnTo>
                <a:lnTo>
                  <a:pt x="1254913" y="508006"/>
                </a:lnTo>
                <a:close/>
                <a:moveTo>
                  <a:pt x="5563349" y="505260"/>
                </a:moveTo>
                <a:lnTo>
                  <a:pt x="5560603" y="508006"/>
                </a:lnTo>
                <a:lnTo>
                  <a:pt x="5566095" y="508006"/>
                </a:lnTo>
                <a:lnTo>
                  <a:pt x="5571587" y="508006"/>
                </a:lnTo>
                <a:lnTo>
                  <a:pt x="5571587" y="505260"/>
                </a:lnTo>
                <a:lnTo>
                  <a:pt x="5566095" y="505260"/>
                </a:lnTo>
                <a:lnTo>
                  <a:pt x="5563349" y="505260"/>
                </a:lnTo>
                <a:close/>
                <a:moveTo>
                  <a:pt x="1389464" y="505260"/>
                </a:moveTo>
                <a:lnTo>
                  <a:pt x="1389464" y="513498"/>
                </a:lnTo>
                <a:lnTo>
                  <a:pt x="1392210" y="518990"/>
                </a:lnTo>
                <a:lnTo>
                  <a:pt x="1386718" y="518990"/>
                </a:lnTo>
                <a:lnTo>
                  <a:pt x="1386718" y="524482"/>
                </a:lnTo>
                <a:lnTo>
                  <a:pt x="1394958" y="524482"/>
                </a:lnTo>
                <a:lnTo>
                  <a:pt x="1397703" y="518990"/>
                </a:lnTo>
                <a:lnTo>
                  <a:pt x="1397703" y="513498"/>
                </a:lnTo>
                <a:lnTo>
                  <a:pt x="1394958" y="508006"/>
                </a:lnTo>
                <a:lnTo>
                  <a:pt x="1389464" y="505260"/>
                </a:lnTo>
                <a:close/>
                <a:moveTo>
                  <a:pt x="1452622" y="499768"/>
                </a:moveTo>
                <a:lnTo>
                  <a:pt x="1452622" y="508006"/>
                </a:lnTo>
                <a:lnTo>
                  <a:pt x="1455368" y="505260"/>
                </a:lnTo>
                <a:lnTo>
                  <a:pt x="1458113" y="505260"/>
                </a:lnTo>
                <a:lnTo>
                  <a:pt x="1455368" y="499768"/>
                </a:lnTo>
                <a:lnTo>
                  <a:pt x="1452622" y="499768"/>
                </a:lnTo>
                <a:close/>
                <a:moveTo>
                  <a:pt x="5634744" y="499768"/>
                </a:moveTo>
                <a:lnTo>
                  <a:pt x="5637490" y="502514"/>
                </a:lnTo>
                <a:lnTo>
                  <a:pt x="5642982" y="505260"/>
                </a:lnTo>
                <a:lnTo>
                  <a:pt x="5642982" y="499768"/>
                </a:lnTo>
                <a:lnTo>
                  <a:pt x="5634744" y="499768"/>
                </a:lnTo>
                <a:close/>
                <a:moveTo>
                  <a:pt x="5574333" y="499768"/>
                </a:moveTo>
                <a:lnTo>
                  <a:pt x="5574333" y="505260"/>
                </a:lnTo>
                <a:lnTo>
                  <a:pt x="5579825" y="510752"/>
                </a:lnTo>
                <a:lnTo>
                  <a:pt x="5579825" y="508006"/>
                </a:lnTo>
                <a:lnTo>
                  <a:pt x="5579825" y="505260"/>
                </a:lnTo>
                <a:lnTo>
                  <a:pt x="5577079" y="502514"/>
                </a:lnTo>
                <a:lnTo>
                  <a:pt x="5577079" y="499768"/>
                </a:lnTo>
                <a:lnTo>
                  <a:pt x="5574333" y="499768"/>
                </a:lnTo>
                <a:close/>
                <a:moveTo>
                  <a:pt x="5316211" y="499768"/>
                </a:moveTo>
                <a:lnTo>
                  <a:pt x="5316211" y="505260"/>
                </a:lnTo>
                <a:lnTo>
                  <a:pt x="5321703" y="508006"/>
                </a:lnTo>
                <a:lnTo>
                  <a:pt x="5321703" y="499768"/>
                </a:lnTo>
                <a:lnTo>
                  <a:pt x="5316211" y="499768"/>
                </a:lnTo>
                <a:close/>
                <a:moveTo>
                  <a:pt x="1433400" y="497022"/>
                </a:moveTo>
                <a:lnTo>
                  <a:pt x="1433400" y="502514"/>
                </a:lnTo>
                <a:lnTo>
                  <a:pt x="1441637" y="502514"/>
                </a:lnTo>
                <a:lnTo>
                  <a:pt x="1441637" y="497022"/>
                </a:lnTo>
                <a:lnTo>
                  <a:pt x="1433400" y="497022"/>
                </a:lnTo>
                <a:close/>
                <a:moveTo>
                  <a:pt x="5815979" y="497022"/>
                </a:moveTo>
                <a:lnTo>
                  <a:pt x="5815979" y="499768"/>
                </a:lnTo>
                <a:lnTo>
                  <a:pt x="5821471" y="499768"/>
                </a:lnTo>
                <a:lnTo>
                  <a:pt x="5821471" y="497022"/>
                </a:lnTo>
                <a:lnTo>
                  <a:pt x="5815979" y="497022"/>
                </a:lnTo>
                <a:close/>
                <a:moveTo>
                  <a:pt x="1340038" y="491530"/>
                </a:moveTo>
                <a:lnTo>
                  <a:pt x="1340038" y="499768"/>
                </a:lnTo>
                <a:lnTo>
                  <a:pt x="1342784" y="505260"/>
                </a:lnTo>
                <a:lnTo>
                  <a:pt x="1348275" y="508006"/>
                </a:lnTo>
                <a:lnTo>
                  <a:pt x="1353766" y="508006"/>
                </a:lnTo>
                <a:lnTo>
                  <a:pt x="1356512" y="502514"/>
                </a:lnTo>
                <a:lnTo>
                  <a:pt x="1359260" y="499768"/>
                </a:lnTo>
                <a:lnTo>
                  <a:pt x="1359260" y="505260"/>
                </a:lnTo>
                <a:lnTo>
                  <a:pt x="1362005" y="502514"/>
                </a:lnTo>
                <a:lnTo>
                  <a:pt x="1364751" y="502514"/>
                </a:lnTo>
                <a:lnTo>
                  <a:pt x="1367496" y="502514"/>
                </a:lnTo>
                <a:lnTo>
                  <a:pt x="1367496" y="497022"/>
                </a:lnTo>
                <a:lnTo>
                  <a:pt x="1356512" y="497022"/>
                </a:lnTo>
                <a:lnTo>
                  <a:pt x="1351020" y="491530"/>
                </a:lnTo>
                <a:lnTo>
                  <a:pt x="1345529" y="491530"/>
                </a:lnTo>
                <a:lnTo>
                  <a:pt x="1340038" y="491530"/>
                </a:lnTo>
                <a:close/>
                <a:moveTo>
                  <a:pt x="5829709" y="488784"/>
                </a:moveTo>
                <a:lnTo>
                  <a:pt x="5832455" y="494276"/>
                </a:lnTo>
                <a:lnTo>
                  <a:pt x="5835201" y="497022"/>
                </a:lnTo>
                <a:lnTo>
                  <a:pt x="5835201" y="488784"/>
                </a:lnTo>
                <a:lnTo>
                  <a:pt x="5829709" y="488784"/>
                </a:lnTo>
                <a:close/>
                <a:moveTo>
                  <a:pt x="5568841" y="488784"/>
                </a:moveTo>
                <a:lnTo>
                  <a:pt x="5568841" y="491530"/>
                </a:lnTo>
                <a:lnTo>
                  <a:pt x="5566095" y="491530"/>
                </a:lnTo>
                <a:lnTo>
                  <a:pt x="5566095" y="494276"/>
                </a:lnTo>
                <a:lnTo>
                  <a:pt x="5568841" y="494276"/>
                </a:lnTo>
                <a:lnTo>
                  <a:pt x="5568841" y="497022"/>
                </a:lnTo>
                <a:lnTo>
                  <a:pt x="5571587" y="497022"/>
                </a:lnTo>
                <a:lnTo>
                  <a:pt x="5571587" y="494276"/>
                </a:lnTo>
                <a:lnTo>
                  <a:pt x="5574333" y="494276"/>
                </a:lnTo>
                <a:lnTo>
                  <a:pt x="5574333" y="491530"/>
                </a:lnTo>
                <a:lnTo>
                  <a:pt x="5571587" y="491530"/>
                </a:lnTo>
                <a:lnTo>
                  <a:pt x="5571587" y="488784"/>
                </a:lnTo>
                <a:lnTo>
                  <a:pt x="5568841" y="488784"/>
                </a:lnTo>
                <a:close/>
                <a:moveTo>
                  <a:pt x="1485574" y="486038"/>
                </a:moveTo>
                <a:lnTo>
                  <a:pt x="1485574" y="488784"/>
                </a:lnTo>
                <a:lnTo>
                  <a:pt x="1488320" y="491530"/>
                </a:lnTo>
                <a:lnTo>
                  <a:pt x="1496557" y="491530"/>
                </a:lnTo>
                <a:lnTo>
                  <a:pt x="1496557" y="486038"/>
                </a:lnTo>
                <a:lnTo>
                  <a:pt x="1485574" y="486038"/>
                </a:lnTo>
                <a:close/>
                <a:moveTo>
                  <a:pt x="1274134" y="486038"/>
                </a:moveTo>
                <a:lnTo>
                  <a:pt x="1274134" y="488784"/>
                </a:lnTo>
                <a:lnTo>
                  <a:pt x="1279625" y="491530"/>
                </a:lnTo>
                <a:lnTo>
                  <a:pt x="1282371" y="488784"/>
                </a:lnTo>
                <a:lnTo>
                  <a:pt x="1282371" y="486038"/>
                </a:lnTo>
                <a:lnTo>
                  <a:pt x="1276880" y="486038"/>
                </a:lnTo>
                <a:lnTo>
                  <a:pt x="1274134" y="486038"/>
                </a:lnTo>
                <a:close/>
                <a:moveTo>
                  <a:pt x="5774789" y="486038"/>
                </a:moveTo>
                <a:lnTo>
                  <a:pt x="5774789" y="488784"/>
                </a:lnTo>
                <a:lnTo>
                  <a:pt x="5772043" y="491530"/>
                </a:lnTo>
                <a:lnTo>
                  <a:pt x="5772043" y="494276"/>
                </a:lnTo>
                <a:lnTo>
                  <a:pt x="5777535" y="491530"/>
                </a:lnTo>
                <a:lnTo>
                  <a:pt x="5780281" y="488784"/>
                </a:lnTo>
                <a:lnTo>
                  <a:pt x="5777535" y="488784"/>
                </a:lnTo>
                <a:lnTo>
                  <a:pt x="5777535" y="486038"/>
                </a:lnTo>
                <a:lnTo>
                  <a:pt x="5774789" y="486038"/>
                </a:lnTo>
                <a:close/>
                <a:moveTo>
                  <a:pt x="5582571" y="486038"/>
                </a:moveTo>
                <a:lnTo>
                  <a:pt x="5582571" y="499768"/>
                </a:lnTo>
                <a:lnTo>
                  <a:pt x="5585317" y="499768"/>
                </a:lnTo>
                <a:lnTo>
                  <a:pt x="5585317" y="497022"/>
                </a:lnTo>
                <a:lnTo>
                  <a:pt x="5588063" y="497022"/>
                </a:lnTo>
                <a:lnTo>
                  <a:pt x="5585317" y="494276"/>
                </a:lnTo>
                <a:lnTo>
                  <a:pt x="5588063" y="486038"/>
                </a:lnTo>
                <a:lnTo>
                  <a:pt x="5582571" y="486038"/>
                </a:lnTo>
                <a:close/>
                <a:moveTo>
                  <a:pt x="1554223" y="480546"/>
                </a:moveTo>
                <a:lnTo>
                  <a:pt x="1545985" y="483292"/>
                </a:lnTo>
                <a:lnTo>
                  <a:pt x="1545985" y="488784"/>
                </a:lnTo>
                <a:lnTo>
                  <a:pt x="1551477" y="486038"/>
                </a:lnTo>
                <a:lnTo>
                  <a:pt x="1554223" y="480546"/>
                </a:lnTo>
                <a:close/>
                <a:moveTo>
                  <a:pt x="1515779" y="480546"/>
                </a:moveTo>
                <a:lnTo>
                  <a:pt x="1515779" y="486038"/>
                </a:lnTo>
                <a:lnTo>
                  <a:pt x="1515779" y="491530"/>
                </a:lnTo>
                <a:lnTo>
                  <a:pt x="1518526" y="494276"/>
                </a:lnTo>
                <a:lnTo>
                  <a:pt x="1515779" y="497022"/>
                </a:lnTo>
                <a:lnTo>
                  <a:pt x="1518526" y="499768"/>
                </a:lnTo>
                <a:lnTo>
                  <a:pt x="1521272" y="499768"/>
                </a:lnTo>
                <a:lnTo>
                  <a:pt x="1529509" y="497022"/>
                </a:lnTo>
                <a:lnTo>
                  <a:pt x="1529509" y="502514"/>
                </a:lnTo>
                <a:lnTo>
                  <a:pt x="1532255" y="505260"/>
                </a:lnTo>
                <a:lnTo>
                  <a:pt x="1535002" y="508006"/>
                </a:lnTo>
                <a:lnTo>
                  <a:pt x="1532255" y="510752"/>
                </a:lnTo>
                <a:lnTo>
                  <a:pt x="1535002" y="510752"/>
                </a:lnTo>
                <a:lnTo>
                  <a:pt x="1535002" y="513498"/>
                </a:lnTo>
                <a:lnTo>
                  <a:pt x="1535002" y="516244"/>
                </a:lnTo>
                <a:lnTo>
                  <a:pt x="1540493" y="516244"/>
                </a:lnTo>
                <a:lnTo>
                  <a:pt x="1543239" y="518990"/>
                </a:lnTo>
                <a:lnTo>
                  <a:pt x="1554223" y="524482"/>
                </a:lnTo>
                <a:lnTo>
                  <a:pt x="1551477" y="518990"/>
                </a:lnTo>
                <a:lnTo>
                  <a:pt x="1545985" y="516244"/>
                </a:lnTo>
                <a:lnTo>
                  <a:pt x="1543239" y="510752"/>
                </a:lnTo>
                <a:lnTo>
                  <a:pt x="1540493" y="505260"/>
                </a:lnTo>
                <a:lnTo>
                  <a:pt x="1543239" y="505260"/>
                </a:lnTo>
                <a:lnTo>
                  <a:pt x="1543239" y="499768"/>
                </a:lnTo>
                <a:lnTo>
                  <a:pt x="1540493" y="494276"/>
                </a:lnTo>
                <a:lnTo>
                  <a:pt x="1526763" y="494276"/>
                </a:lnTo>
                <a:lnTo>
                  <a:pt x="1526763" y="488784"/>
                </a:lnTo>
                <a:lnTo>
                  <a:pt x="1524017" y="480546"/>
                </a:lnTo>
                <a:lnTo>
                  <a:pt x="1515779" y="480546"/>
                </a:lnTo>
                <a:close/>
                <a:moveTo>
                  <a:pt x="1408686" y="477800"/>
                </a:moveTo>
                <a:lnTo>
                  <a:pt x="1403194" y="480546"/>
                </a:lnTo>
                <a:lnTo>
                  <a:pt x="1400448" y="483292"/>
                </a:lnTo>
                <a:lnTo>
                  <a:pt x="1403194" y="486038"/>
                </a:lnTo>
                <a:lnTo>
                  <a:pt x="1408686" y="486038"/>
                </a:lnTo>
                <a:lnTo>
                  <a:pt x="1408686" y="477800"/>
                </a:lnTo>
                <a:close/>
                <a:moveTo>
                  <a:pt x="422880" y="477800"/>
                </a:moveTo>
                <a:lnTo>
                  <a:pt x="395421" y="483292"/>
                </a:lnTo>
                <a:lnTo>
                  <a:pt x="381691" y="486038"/>
                </a:lnTo>
                <a:lnTo>
                  <a:pt x="365215" y="486038"/>
                </a:lnTo>
                <a:lnTo>
                  <a:pt x="370707" y="491530"/>
                </a:lnTo>
                <a:lnTo>
                  <a:pt x="376199" y="494276"/>
                </a:lnTo>
                <a:lnTo>
                  <a:pt x="387183" y="494276"/>
                </a:lnTo>
                <a:lnTo>
                  <a:pt x="395421" y="491530"/>
                </a:lnTo>
                <a:lnTo>
                  <a:pt x="411897" y="486038"/>
                </a:lnTo>
                <a:lnTo>
                  <a:pt x="420134" y="483292"/>
                </a:lnTo>
                <a:lnTo>
                  <a:pt x="422880" y="477800"/>
                </a:lnTo>
                <a:close/>
                <a:moveTo>
                  <a:pt x="5697902" y="475054"/>
                </a:moveTo>
                <a:lnTo>
                  <a:pt x="5697902" y="483292"/>
                </a:lnTo>
                <a:lnTo>
                  <a:pt x="5703394" y="486038"/>
                </a:lnTo>
                <a:lnTo>
                  <a:pt x="5706140" y="483292"/>
                </a:lnTo>
                <a:lnTo>
                  <a:pt x="5706140" y="480546"/>
                </a:lnTo>
                <a:lnTo>
                  <a:pt x="5703394" y="480546"/>
                </a:lnTo>
                <a:lnTo>
                  <a:pt x="5700648" y="477800"/>
                </a:lnTo>
                <a:lnTo>
                  <a:pt x="5700648" y="475054"/>
                </a:lnTo>
                <a:lnTo>
                  <a:pt x="5697902" y="475054"/>
                </a:lnTo>
                <a:close/>
                <a:moveTo>
                  <a:pt x="1386718" y="475054"/>
                </a:moveTo>
                <a:lnTo>
                  <a:pt x="1386718" y="477800"/>
                </a:lnTo>
                <a:lnTo>
                  <a:pt x="1381227" y="477800"/>
                </a:lnTo>
                <a:lnTo>
                  <a:pt x="1381227" y="480546"/>
                </a:lnTo>
                <a:lnTo>
                  <a:pt x="1392210" y="480546"/>
                </a:lnTo>
                <a:lnTo>
                  <a:pt x="1394958" y="475054"/>
                </a:lnTo>
                <a:lnTo>
                  <a:pt x="1389464" y="475054"/>
                </a:lnTo>
                <a:lnTo>
                  <a:pt x="1386718" y="475054"/>
                </a:lnTo>
                <a:close/>
                <a:moveTo>
                  <a:pt x="475054" y="475054"/>
                </a:moveTo>
                <a:lnTo>
                  <a:pt x="461324" y="477800"/>
                </a:lnTo>
                <a:lnTo>
                  <a:pt x="458578" y="480546"/>
                </a:lnTo>
                <a:lnTo>
                  <a:pt x="458578" y="486038"/>
                </a:lnTo>
                <a:lnTo>
                  <a:pt x="469562" y="483292"/>
                </a:lnTo>
                <a:lnTo>
                  <a:pt x="477800" y="483292"/>
                </a:lnTo>
                <a:lnTo>
                  <a:pt x="486038" y="480546"/>
                </a:lnTo>
                <a:lnTo>
                  <a:pt x="497022" y="480546"/>
                </a:lnTo>
                <a:lnTo>
                  <a:pt x="499768" y="483292"/>
                </a:lnTo>
                <a:lnTo>
                  <a:pt x="499768" y="486038"/>
                </a:lnTo>
                <a:lnTo>
                  <a:pt x="505260" y="483292"/>
                </a:lnTo>
                <a:lnTo>
                  <a:pt x="505260" y="480546"/>
                </a:lnTo>
                <a:lnTo>
                  <a:pt x="497022" y="480546"/>
                </a:lnTo>
                <a:lnTo>
                  <a:pt x="488784" y="477800"/>
                </a:lnTo>
                <a:lnTo>
                  <a:pt x="475054" y="475054"/>
                </a:lnTo>
                <a:close/>
                <a:moveTo>
                  <a:pt x="5590809" y="472308"/>
                </a:moveTo>
                <a:lnTo>
                  <a:pt x="5588063" y="477800"/>
                </a:lnTo>
                <a:lnTo>
                  <a:pt x="5599047" y="477800"/>
                </a:lnTo>
                <a:lnTo>
                  <a:pt x="5599047" y="472308"/>
                </a:lnTo>
                <a:lnTo>
                  <a:pt x="5590809" y="472308"/>
                </a:lnTo>
                <a:close/>
                <a:moveTo>
                  <a:pt x="1526763" y="469562"/>
                </a:moveTo>
                <a:lnTo>
                  <a:pt x="1526763" y="472308"/>
                </a:lnTo>
                <a:lnTo>
                  <a:pt x="1524017" y="477800"/>
                </a:lnTo>
                <a:lnTo>
                  <a:pt x="1532255" y="477800"/>
                </a:lnTo>
                <a:lnTo>
                  <a:pt x="1532255" y="472308"/>
                </a:lnTo>
                <a:lnTo>
                  <a:pt x="1526763" y="469562"/>
                </a:lnTo>
                <a:close/>
                <a:moveTo>
                  <a:pt x="1496557" y="466816"/>
                </a:moveTo>
                <a:lnTo>
                  <a:pt x="1496557" y="477800"/>
                </a:lnTo>
                <a:lnTo>
                  <a:pt x="1504796" y="475054"/>
                </a:lnTo>
                <a:lnTo>
                  <a:pt x="1510287" y="472308"/>
                </a:lnTo>
                <a:lnTo>
                  <a:pt x="1510287" y="469562"/>
                </a:lnTo>
                <a:lnTo>
                  <a:pt x="1504796" y="466816"/>
                </a:lnTo>
                <a:lnTo>
                  <a:pt x="1496557" y="466816"/>
                </a:lnTo>
                <a:close/>
                <a:moveTo>
                  <a:pt x="5651220" y="466816"/>
                </a:moveTo>
                <a:lnTo>
                  <a:pt x="5653966" y="472308"/>
                </a:lnTo>
                <a:lnTo>
                  <a:pt x="5653966" y="475054"/>
                </a:lnTo>
                <a:lnTo>
                  <a:pt x="5659458" y="475054"/>
                </a:lnTo>
                <a:lnTo>
                  <a:pt x="5656712" y="466816"/>
                </a:lnTo>
                <a:lnTo>
                  <a:pt x="5651220" y="466816"/>
                </a:lnTo>
                <a:close/>
                <a:moveTo>
                  <a:pt x="1364751" y="464070"/>
                </a:moveTo>
                <a:lnTo>
                  <a:pt x="1362005" y="472308"/>
                </a:lnTo>
                <a:lnTo>
                  <a:pt x="1364751" y="480546"/>
                </a:lnTo>
                <a:lnTo>
                  <a:pt x="1370242" y="480546"/>
                </a:lnTo>
                <a:lnTo>
                  <a:pt x="1370242" y="475054"/>
                </a:lnTo>
                <a:lnTo>
                  <a:pt x="1372988" y="472308"/>
                </a:lnTo>
                <a:lnTo>
                  <a:pt x="1375736" y="464070"/>
                </a:lnTo>
                <a:lnTo>
                  <a:pt x="1370242" y="464070"/>
                </a:lnTo>
                <a:lnTo>
                  <a:pt x="1364751" y="464070"/>
                </a:lnTo>
                <a:close/>
                <a:moveTo>
                  <a:pt x="5741837" y="461324"/>
                </a:moveTo>
                <a:lnTo>
                  <a:pt x="5741837" y="466816"/>
                </a:lnTo>
                <a:lnTo>
                  <a:pt x="5744583" y="464070"/>
                </a:lnTo>
                <a:lnTo>
                  <a:pt x="5747329" y="461324"/>
                </a:lnTo>
                <a:lnTo>
                  <a:pt x="5741837" y="461324"/>
                </a:lnTo>
                <a:close/>
                <a:moveTo>
                  <a:pt x="1367496" y="453086"/>
                </a:moveTo>
                <a:lnTo>
                  <a:pt x="1367496" y="455832"/>
                </a:lnTo>
                <a:lnTo>
                  <a:pt x="1370242" y="455832"/>
                </a:lnTo>
                <a:lnTo>
                  <a:pt x="1372988" y="458578"/>
                </a:lnTo>
                <a:lnTo>
                  <a:pt x="1375736" y="461324"/>
                </a:lnTo>
                <a:lnTo>
                  <a:pt x="1375736" y="455832"/>
                </a:lnTo>
                <a:lnTo>
                  <a:pt x="1372988" y="455832"/>
                </a:lnTo>
                <a:lnTo>
                  <a:pt x="1372988" y="453086"/>
                </a:lnTo>
                <a:lnTo>
                  <a:pt x="1367496" y="453086"/>
                </a:lnTo>
                <a:close/>
                <a:moveTo>
                  <a:pt x="1521272" y="450340"/>
                </a:moveTo>
                <a:lnTo>
                  <a:pt x="1515779" y="453086"/>
                </a:lnTo>
                <a:lnTo>
                  <a:pt x="1513033" y="455832"/>
                </a:lnTo>
                <a:lnTo>
                  <a:pt x="1518526" y="458578"/>
                </a:lnTo>
                <a:lnTo>
                  <a:pt x="1526763" y="461324"/>
                </a:lnTo>
                <a:lnTo>
                  <a:pt x="1524017" y="461324"/>
                </a:lnTo>
                <a:lnTo>
                  <a:pt x="1524017" y="464070"/>
                </a:lnTo>
                <a:lnTo>
                  <a:pt x="1529509" y="464070"/>
                </a:lnTo>
                <a:lnTo>
                  <a:pt x="1526763" y="461324"/>
                </a:lnTo>
                <a:lnTo>
                  <a:pt x="1529509" y="455832"/>
                </a:lnTo>
                <a:lnTo>
                  <a:pt x="1529509" y="453086"/>
                </a:lnTo>
                <a:lnTo>
                  <a:pt x="1524017" y="450340"/>
                </a:lnTo>
                <a:lnTo>
                  <a:pt x="1521272" y="450340"/>
                </a:lnTo>
                <a:close/>
                <a:moveTo>
                  <a:pt x="1416924" y="450340"/>
                </a:moveTo>
                <a:lnTo>
                  <a:pt x="1414179" y="453086"/>
                </a:lnTo>
                <a:lnTo>
                  <a:pt x="1419670" y="455832"/>
                </a:lnTo>
                <a:lnTo>
                  <a:pt x="1425162" y="455832"/>
                </a:lnTo>
                <a:lnTo>
                  <a:pt x="1425162" y="450340"/>
                </a:lnTo>
                <a:lnTo>
                  <a:pt x="1416924" y="450340"/>
                </a:lnTo>
                <a:close/>
                <a:moveTo>
                  <a:pt x="1469098" y="447594"/>
                </a:moveTo>
                <a:lnTo>
                  <a:pt x="1469098" y="450340"/>
                </a:lnTo>
                <a:lnTo>
                  <a:pt x="1466353" y="450340"/>
                </a:lnTo>
                <a:lnTo>
                  <a:pt x="1469098" y="453086"/>
                </a:lnTo>
                <a:lnTo>
                  <a:pt x="1469098" y="455832"/>
                </a:lnTo>
                <a:lnTo>
                  <a:pt x="1466353" y="455832"/>
                </a:lnTo>
                <a:lnTo>
                  <a:pt x="1463606" y="455832"/>
                </a:lnTo>
                <a:lnTo>
                  <a:pt x="1463606" y="461324"/>
                </a:lnTo>
                <a:lnTo>
                  <a:pt x="1466353" y="461324"/>
                </a:lnTo>
                <a:lnTo>
                  <a:pt x="1469098" y="461324"/>
                </a:lnTo>
                <a:lnTo>
                  <a:pt x="1469098" y="464070"/>
                </a:lnTo>
                <a:lnTo>
                  <a:pt x="1471844" y="464070"/>
                </a:lnTo>
                <a:lnTo>
                  <a:pt x="1471844" y="458578"/>
                </a:lnTo>
                <a:lnTo>
                  <a:pt x="1469098" y="453086"/>
                </a:lnTo>
                <a:lnTo>
                  <a:pt x="1474589" y="453086"/>
                </a:lnTo>
                <a:lnTo>
                  <a:pt x="1474589" y="450340"/>
                </a:lnTo>
                <a:lnTo>
                  <a:pt x="1469098" y="447594"/>
                </a:lnTo>
                <a:close/>
                <a:moveTo>
                  <a:pt x="1301593" y="444848"/>
                </a:moveTo>
                <a:lnTo>
                  <a:pt x="1301593" y="447594"/>
                </a:lnTo>
                <a:lnTo>
                  <a:pt x="1298847" y="447594"/>
                </a:lnTo>
                <a:lnTo>
                  <a:pt x="1290611" y="447594"/>
                </a:lnTo>
                <a:lnTo>
                  <a:pt x="1293356" y="453086"/>
                </a:lnTo>
                <a:lnTo>
                  <a:pt x="1296101" y="453086"/>
                </a:lnTo>
                <a:lnTo>
                  <a:pt x="1298847" y="453086"/>
                </a:lnTo>
                <a:lnTo>
                  <a:pt x="1298847" y="450340"/>
                </a:lnTo>
                <a:lnTo>
                  <a:pt x="1301593" y="453086"/>
                </a:lnTo>
                <a:lnTo>
                  <a:pt x="1304341" y="453086"/>
                </a:lnTo>
                <a:lnTo>
                  <a:pt x="1307086" y="453086"/>
                </a:lnTo>
                <a:lnTo>
                  <a:pt x="1309832" y="450340"/>
                </a:lnTo>
                <a:lnTo>
                  <a:pt x="1309832" y="444848"/>
                </a:lnTo>
                <a:lnTo>
                  <a:pt x="1301593" y="444848"/>
                </a:lnTo>
                <a:close/>
                <a:moveTo>
                  <a:pt x="1449877" y="442102"/>
                </a:moveTo>
                <a:lnTo>
                  <a:pt x="1444383" y="444848"/>
                </a:lnTo>
                <a:lnTo>
                  <a:pt x="1444383" y="450340"/>
                </a:lnTo>
                <a:lnTo>
                  <a:pt x="1444383" y="455832"/>
                </a:lnTo>
                <a:lnTo>
                  <a:pt x="1447130" y="461324"/>
                </a:lnTo>
                <a:lnTo>
                  <a:pt x="1436146" y="461324"/>
                </a:lnTo>
                <a:lnTo>
                  <a:pt x="1436146" y="464070"/>
                </a:lnTo>
                <a:lnTo>
                  <a:pt x="1438891" y="469562"/>
                </a:lnTo>
                <a:lnTo>
                  <a:pt x="1441637" y="472308"/>
                </a:lnTo>
                <a:lnTo>
                  <a:pt x="1441637" y="480546"/>
                </a:lnTo>
                <a:lnTo>
                  <a:pt x="1447130" y="486038"/>
                </a:lnTo>
                <a:lnTo>
                  <a:pt x="1452622" y="486038"/>
                </a:lnTo>
                <a:lnTo>
                  <a:pt x="1455368" y="491530"/>
                </a:lnTo>
                <a:lnTo>
                  <a:pt x="1463606" y="486038"/>
                </a:lnTo>
                <a:lnTo>
                  <a:pt x="1469098" y="477800"/>
                </a:lnTo>
                <a:lnTo>
                  <a:pt x="1463606" y="477800"/>
                </a:lnTo>
                <a:lnTo>
                  <a:pt x="1463606" y="475054"/>
                </a:lnTo>
                <a:lnTo>
                  <a:pt x="1460859" y="469562"/>
                </a:lnTo>
                <a:lnTo>
                  <a:pt x="1452622" y="469562"/>
                </a:lnTo>
                <a:lnTo>
                  <a:pt x="1447130" y="469562"/>
                </a:lnTo>
                <a:lnTo>
                  <a:pt x="1447130" y="464070"/>
                </a:lnTo>
                <a:lnTo>
                  <a:pt x="1449877" y="461324"/>
                </a:lnTo>
                <a:lnTo>
                  <a:pt x="1458113" y="458578"/>
                </a:lnTo>
                <a:lnTo>
                  <a:pt x="1455368" y="447594"/>
                </a:lnTo>
                <a:lnTo>
                  <a:pt x="1449877" y="442102"/>
                </a:lnTo>
                <a:close/>
                <a:moveTo>
                  <a:pt x="1532255" y="439356"/>
                </a:moveTo>
                <a:lnTo>
                  <a:pt x="1532255" y="442102"/>
                </a:lnTo>
                <a:lnTo>
                  <a:pt x="1537748" y="442102"/>
                </a:lnTo>
                <a:lnTo>
                  <a:pt x="1540493" y="444848"/>
                </a:lnTo>
                <a:lnTo>
                  <a:pt x="1540493" y="442102"/>
                </a:lnTo>
                <a:lnTo>
                  <a:pt x="1543239" y="442102"/>
                </a:lnTo>
                <a:lnTo>
                  <a:pt x="1543239" y="439356"/>
                </a:lnTo>
                <a:lnTo>
                  <a:pt x="1535002" y="439356"/>
                </a:lnTo>
                <a:lnTo>
                  <a:pt x="1532255" y="439356"/>
                </a:lnTo>
                <a:close/>
                <a:moveTo>
                  <a:pt x="1419670" y="433864"/>
                </a:moveTo>
                <a:lnTo>
                  <a:pt x="1414179" y="436610"/>
                </a:lnTo>
                <a:lnTo>
                  <a:pt x="1414179" y="444848"/>
                </a:lnTo>
                <a:lnTo>
                  <a:pt x="1425162" y="444848"/>
                </a:lnTo>
                <a:lnTo>
                  <a:pt x="1427907" y="439356"/>
                </a:lnTo>
                <a:lnTo>
                  <a:pt x="1427907" y="436610"/>
                </a:lnTo>
                <a:lnTo>
                  <a:pt x="1427907" y="433864"/>
                </a:lnTo>
                <a:lnTo>
                  <a:pt x="1419670" y="433864"/>
                </a:lnTo>
                <a:close/>
                <a:moveTo>
                  <a:pt x="1392210" y="433864"/>
                </a:moveTo>
                <a:lnTo>
                  <a:pt x="1392210" y="442102"/>
                </a:lnTo>
                <a:lnTo>
                  <a:pt x="1400448" y="442102"/>
                </a:lnTo>
                <a:lnTo>
                  <a:pt x="1400448" y="439356"/>
                </a:lnTo>
                <a:lnTo>
                  <a:pt x="1403194" y="436610"/>
                </a:lnTo>
                <a:lnTo>
                  <a:pt x="1403194" y="433864"/>
                </a:lnTo>
                <a:lnTo>
                  <a:pt x="1397703" y="433864"/>
                </a:lnTo>
                <a:lnTo>
                  <a:pt x="1394958" y="436610"/>
                </a:lnTo>
                <a:lnTo>
                  <a:pt x="1392210" y="433864"/>
                </a:lnTo>
                <a:close/>
                <a:moveTo>
                  <a:pt x="6134512" y="431118"/>
                </a:moveTo>
                <a:lnTo>
                  <a:pt x="6134512" y="436610"/>
                </a:lnTo>
                <a:lnTo>
                  <a:pt x="6129020" y="436610"/>
                </a:lnTo>
                <a:lnTo>
                  <a:pt x="6129020" y="439356"/>
                </a:lnTo>
                <a:lnTo>
                  <a:pt x="6137258" y="439356"/>
                </a:lnTo>
                <a:lnTo>
                  <a:pt x="6140004" y="436610"/>
                </a:lnTo>
                <a:lnTo>
                  <a:pt x="6140004" y="433864"/>
                </a:lnTo>
                <a:lnTo>
                  <a:pt x="6137258" y="433864"/>
                </a:lnTo>
                <a:lnTo>
                  <a:pt x="6134512" y="431118"/>
                </a:lnTo>
                <a:close/>
                <a:moveTo>
                  <a:pt x="1471844" y="428372"/>
                </a:moveTo>
                <a:lnTo>
                  <a:pt x="1471844" y="431118"/>
                </a:lnTo>
                <a:lnTo>
                  <a:pt x="1471844" y="433864"/>
                </a:lnTo>
                <a:lnTo>
                  <a:pt x="1469098" y="433864"/>
                </a:lnTo>
                <a:lnTo>
                  <a:pt x="1471844" y="428372"/>
                </a:lnTo>
                <a:close/>
                <a:moveTo>
                  <a:pt x="197710" y="428372"/>
                </a:moveTo>
                <a:lnTo>
                  <a:pt x="186726" y="433864"/>
                </a:lnTo>
                <a:lnTo>
                  <a:pt x="175743" y="439356"/>
                </a:lnTo>
                <a:lnTo>
                  <a:pt x="162012" y="442102"/>
                </a:lnTo>
                <a:lnTo>
                  <a:pt x="145537" y="442102"/>
                </a:lnTo>
                <a:lnTo>
                  <a:pt x="115331" y="439356"/>
                </a:lnTo>
                <a:lnTo>
                  <a:pt x="96109" y="442102"/>
                </a:lnTo>
                <a:lnTo>
                  <a:pt x="71395" y="447594"/>
                </a:lnTo>
                <a:lnTo>
                  <a:pt x="21968" y="466816"/>
                </a:lnTo>
                <a:lnTo>
                  <a:pt x="0" y="447594"/>
                </a:lnTo>
                <a:lnTo>
                  <a:pt x="197710" y="428372"/>
                </a:lnTo>
                <a:close/>
                <a:moveTo>
                  <a:pt x="6161972" y="428372"/>
                </a:moveTo>
                <a:lnTo>
                  <a:pt x="6161972" y="431118"/>
                </a:lnTo>
                <a:lnTo>
                  <a:pt x="6159226" y="433864"/>
                </a:lnTo>
                <a:lnTo>
                  <a:pt x="6161972" y="433864"/>
                </a:lnTo>
                <a:lnTo>
                  <a:pt x="6167464" y="431118"/>
                </a:lnTo>
                <a:lnTo>
                  <a:pt x="6167464" y="428372"/>
                </a:lnTo>
                <a:lnTo>
                  <a:pt x="6161972" y="428372"/>
                </a:lnTo>
                <a:close/>
                <a:moveTo>
                  <a:pt x="1507541" y="425626"/>
                </a:moveTo>
                <a:lnTo>
                  <a:pt x="1507541" y="431118"/>
                </a:lnTo>
                <a:lnTo>
                  <a:pt x="1515779" y="431118"/>
                </a:lnTo>
                <a:lnTo>
                  <a:pt x="1513033" y="428372"/>
                </a:lnTo>
                <a:lnTo>
                  <a:pt x="1507541" y="425626"/>
                </a:lnTo>
                <a:close/>
                <a:moveTo>
                  <a:pt x="1496557" y="425626"/>
                </a:moveTo>
                <a:lnTo>
                  <a:pt x="1491065" y="428372"/>
                </a:lnTo>
                <a:lnTo>
                  <a:pt x="1488320" y="431118"/>
                </a:lnTo>
                <a:lnTo>
                  <a:pt x="1496557" y="431118"/>
                </a:lnTo>
                <a:lnTo>
                  <a:pt x="1496557" y="425626"/>
                </a:lnTo>
                <a:close/>
                <a:moveTo>
                  <a:pt x="304803" y="425626"/>
                </a:moveTo>
                <a:lnTo>
                  <a:pt x="299311" y="428372"/>
                </a:lnTo>
                <a:lnTo>
                  <a:pt x="296565" y="431118"/>
                </a:lnTo>
                <a:lnTo>
                  <a:pt x="293820" y="436610"/>
                </a:lnTo>
                <a:lnTo>
                  <a:pt x="299311" y="436610"/>
                </a:lnTo>
                <a:lnTo>
                  <a:pt x="302057" y="439356"/>
                </a:lnTo>
                <a:lnTo>
                  <a:pt x="307549" y="444848"/>
                </a:lnTo>
                <a:lnTo>
                  <a:pt x="310295" y="439356"/>
                </a:lnTo>
                <a:lnTo>
                  <a:pt x="313041" y="433864"/>
                </a:lnTo>
                <a:lnTo>
                  <a:pt x="310295" y="431118"/>
                </a:lnTo>
                <a:lnTo>
                  <a:pt x="307549" y="428372"/>
                </a:lnTo>
                <a:lnTo>
                  <a:pt x="304803" y="425626"/>
                </a:lnTo>
                <a:close/>
                <a:moveTo>
                  <a:pt x="6450300" y="425626"/>
                </a:moveTo>
                <a:lnTo>
                  <a:pt x="6450300" y="428372"/>
                </a:lnTo>
                <a:lnTo>
                  <a:pt x="6453046" y="431118"/>
                </a:lnTo>
                <a:lnTo>
                  <a:pt x="6458538" y="431118"/>
                </a:lnTo>
                <a:lnTo>
                  <a:pt x="6458538" y="428372"/>
                </a:lnTo>
                <a:lnTo>
                  <a:pt x="6453046" y="425626"/>
                </a:lnTo>
                <a:lnTo>
                  <a:pt x="6450300" y="425626"/>
                </a:lnTo>
                <a:close/>
                <a:moveTo>
                  <a:pt x="6307509" y="422880"/>
                </a:moveTo>
                <a:lnTo>
                  <a:pt x="6307509" y="428372"/>
                </a:lnTo>
                <a:lnTo>
                  <a:pt x="6313001" y="428372"/>
                </a:lnTo>
                <a:lnTo>
                  <a:pt x="6313001" y="422880"/>
                </a:lnTo>
                <a:lnTo>
                  <a:pt x="6307509" y="422880"/>
                </a:lnTo>
                <a:close/>
                <a:moveTo>
                  <a:pt x="6200416" y="422880"/>
                </a:moveTo>
                <a:lnTo>
                  <a:pt x="6200416" y="428372"/>
                </a:lnTo>
                <a:lnTo>
                  <a:pt x="6208654" y="428372"/>
                </a:lnTo>
                <a:lnTo>
                  <a:pt x="6208654" y="431118"/>
                </a:lnTo>
                <a:lnTo>
                  <a:pt x="6211400" y="433864"/>
                </a:lnTo>
                <a:lnTo>
                  <a:pt x="6208654" y="436610"/>
                </a:lnTo>
                <a:lnTo>
                  <a:pt x="6208654" y="439356"/>
                </a:lnTo>
                <a:lnTo>
                  <a:pt x="6214146" y="433864"/>
                </a:lnTo>
                <a:lnTo>
                  <a:pt x="6216892" y="428372"/>
                </a:lnTo>
                <a:lnTo>
                  <a:pt x="6214146" y="425626"/>
                </a:lnTo>
                <a:lnTo>
                  <a:pt x="6211400" y="425626"/>
                </a:lnTo>
                <a:lnTo>
                  <a:pt x="6208654" y="425626"/>
                </a:lnTo>
                <a:lnTo>
                  <a:pt x="6208654" y="422880"/>
                </a:lnTo>
                <a:lnTo>
                  <a:pt x="6205908" y="425626"/>
                </a:lnTo>
                <a:lnTo>
                  <a:pt x="6200416" y="422880"/>
                </a:lnTo>
                <a:close/>
                <a:moveTo>
                  <a:pt x="6156480" y="420134"/>
                </a:moveTo>
                <a:lnTo>
                  <a:pt x="6153734" y="422880"/>
                </a:lnTo>
                <a:lnTo>
                  <a:pt x="6156480" y="425626"/>
                </a:lnTo>
                <a:lnTo>
                  <a:pt x="6159226" y="428372"/>
                </a:lnTo>
                <a:lnTo>
                  <a:pt x="6159226" y="420134"/>
                </a:lnTo>
                <a:lnTo>
                  <a:pt x="6156480" y="420134"/>
                </a:lnTo>
                <a:close/>
                <a:moveTo>
                  <a:pt x="6189432" y="417388"/>
                </a:moveTo>
                <a:lnTo>
                  <a:pt x="6186686" y="420134"/>
                </a:lnTo>
                <a:lnTo>
                  <a:pt x="6186686" y="428372"/>
                </a:lnTo>
                <a:lnTo>
                  <a:pt x="6189432" y="428372"/>
                </a:lnTo>
                <a:lnTo>
                  <a:pt x="6192178" y="425626"/>
                </a:lnTo>
                <a:lnTo>
                  <a:pt x="6192178" y="420134"/>
                </a:lnTo>
                <a:lnTo>
                  <a:pt x="6194924" y="417388"/>
                </a:lnTo>
                <a:lnTo>
                  <a:pt x="6192178" y="417388"/>
                </a:lnTo>
                <a:lnTo>
                  <a:pt x="6189432" y="417388"/>
                </a:lnTo>
                <a:close/>
                <a:moveTo>
                  <a:pt x="1460859" y="417388"/>
                </a:moveTo>
                <a:lnTo>
                  <a:pt x="1452622" y="420134"/>
                </a:lnTo>
                <a:lnTo>
                  <a:pt x="1452622" y="422880"/>
                </a:lnTo>
                <a:lnTo>
                  <a:pt x="1455368" y="425626"/>
                </a:lnTo>
                <a:lnTo>
                  <a:pt x="1455368" y="428372"/>
                </a:lnTo>
                <a:lnTo>
                  <a:pt x="1455368" y="433864"/>
                </a:lnTo>
                <a:lnTo>
                  <a:pt x="1466353" y="436610"/>
                </a:lnTo>
                <a:lnTo>
                  <a:pt x="1480081" y="436610"/>
                </a:lnTo>
                <a:lnTo>
                  <a:pt x="1477335" y="431118"/>
                </a:lnTo>
                <a:lnTo>
                  <a:pt x="1477335" y="428372"/>
                </a:lnTo>
                <a:lnTo>
                  <a:pt x="1474589" y="428372"/>
                </a:lnTo>
                <a:lnTo>
                  <a:pt x="1471844" y="428372"/>
                </a:lnTo>
                <a:lnTo>
                  <a:pt x="1474589" y="425626"/>
                </a:lnTo>
                <a:lnTo>
                  <a:pt x="1471844" y="422880"/>
                </a:lnTo>
                <a:lnTo>
                  <a:pt x="1471844" y="417388"/>
                </a:lnTo>
                <a:lnTo>
                  <a:pt x="1469098" y="417388"/>
                </a:lnTo>
                <a:lnTo>
                  <a:pt x="1460859" y="417388"/>
                </a:lnTo>
                <a:close/>
                <a:moveTo>
                  <a:pt x="6203162" y="411896"/>
                </a:moveTo>
                <a:lnTo>
                  <a:pt x="6203162" y="417388"/>
                </a:lnTo>
                <a:lnTo>
                  <a:pt x="6208654" y="417388"/>
                </a:lnTo>
                <a:lnTo>
                  <a:pt x="6205908" y="411896"/>
                </a:lnTo>
                <a:lnTo>
                  <a:pt x="6203162" y="411896"/>
                </a:lnTo>
                <a:close/>
                <a:moveTo>
                  <a:pt x="6087831" y="411896"/>
                </a:moveTo>
                <a:lnTo>
                  <a:pt x="6093323" y="411896"/>
                </a:lnTo>
                <a:lnTo>
                  <a:pt x="6087831" y="412526"/>
                </a:lnTo>
                <a:lnTo>
                  <a:pt x="6087831" y="411896"/>
                </a:lnTo>
                <a:close/>
                <a:moveTo>
                  <a:pt x="1518526" y="411896"/>
                </a:moveTo>
                <a:lnTo>
                  <a:pt x="1515779" y="414642"/>
                </a:lnTo>
                <a:lnTo>
                  <a:pt x="1515779" y="417388"/>
                </a:lnTo>
                <a:lnTo>
                  <a:pt x="1518526" y="417388"/>
                </a:lnTo>
                <a:lnTo>
                  <a:pt x="1518526" y="420134"/>
                </a:lnTo>
                <a:lnTo>
                  <a:pt x="1521272" y="420134"/>
                </a:lnTo>
                <a:lnTo>
                  <a:pt x="1524017" y="422880"/>
                </a:lnTo>
                <a:lnTo>
                  <a:pt x="1526763" y="422880"/>
                </a:lnTo>
                <a:lnTo>
                  <a:pt x="1529509" y="425626"/>
                </a:lnTo>
                <a:lnTo>
                  <a:pt x="1529509" y="420134"/>
                </a:lnTo>
                <a:lnTo>
                  <a:pt x="1526763" y="417388"/>
                </a:lnTo>
                <a:lnTo>
                  <a:pt x="1526763" y="414642"/>
                </a:lnTo>
                <a:lnTo>
                  <a:pt x="1524017" y="411896"/>
                </a:lnTo>
                <a:lnTo>
                  <a:pt x="1518526" y="411896"/>
                </a:lnTo>
                <a:close/>
                <a:moveTo>
                  <a:pt x="1491065" y="409151"/>
                </a:moveTo>
                <a:lnTo>
                  <a:pt x="1491065" y="411896"/>
                </a:lnTo>
                <a:lnTo>
                  <a:pt x="1488320" y="411896"/>
                </a:lnTo>
                <a:lnTo>
                  <a:pt x="1488320" y="414642"/>
                </a:lnTo>
                <a:lnTo>
                  <a:pt x="1496557" y="414642"/>
                </a:lnTo>
                <a:lnTo>
                  <a:pt x="1499304" y="414642"/>
                </a:lnTo>
                <a:lnTo>
                  <a:pt x="1499304" y="411896"/>
                </a:lnTo>
                <a:lnTo>
                  <a:pt x="1499304" y="409151"/>
                </a:lnTo>
                <a:lnTo>
                  <a:pt x="1496557" y="409151"/>
                </a:lnTo>
                <a:lnTo>
                  <a:pt x="1491065" y="409151"/>
                </a:lnTo>
                <a:close/>
                <a:moveTo>
                  <a:pt x="1452622" y="409151"/>
                </a:moveTo>
                <a:lnTo>
                  <a:pt x="1447130" y="411896"/>
                </a:lnTo>
                <a:lnTo>
                  <a:pt x="1447130" y="417388"/>
                </a:lnTo>
                <a:lnTo>
                  <a:pt x="1452622" y="414642"/>
                </a:lnTo>
                <a:lnTo>
                  <a:pt x="1452622" y="409151"/>
                </a:lnTo>
                <a:close/>
                <a:moveTo>
                  <a:pt x="1378481" y="409151"/>
                </a:moveTo>
                <a:lnTo>
                  <a:pt x="1378481" y="411896"/>
                </a:lnTo>
                <a:lnTo>
                  <a:pt x="1372988" y="414642"/>
                </a:lnTo>
                <a:lnTo>
                  <a:pt x="1372988" y="425626"/>
                </a:lnTo>
                <a:lnTo>
                  <a:pt x="1378481" y="425626"/>
                </a:lnTo>
                <a:lnTo>
                  <a:pt x="1378481" y="417388"/>
                </a:lnTo>
                <a:lnTo>
                  <a:pt x="1383972" y="414642"/>
                </a:lnTo>
                <a:lnTo>
                  <a:pt x="1389464" y="417388"/>
                </a:lnTo>
                <a:lnTo>
                  <a:pt x="1389464" y="411896"/>
                </a:lnTo>
                <a:lnTo>
                  <a:pt x="1386718" y="411896"/>
                </a:lnTo>
                <a:lnTo>
                  <a:pt x="1378481" y="409151"/>
                </a:lnTo>
                <a:close/>
                <a:moveTo>
                  <a:pt x="1345529" y="406405"/>
                </a:moveTo>
                <a:lnTo>
                  <a:pt x="1342784" y="409151"/>
                </a:lnTo>
                <a:lnTo>
                  <a:pt x="1342784" y="411896"/>
                </a:lnTo>
                <a:lnTo>
                  <a:pt x="1342784" y="414642"/>
                </a:lnTo>
                <a:lnTo>
                  <a:pt x="1345529" y="414642"/>
                </a:lnTo>
                <a:lnTo>
                  <a:pt x="1348275" y="411896"/>
                </a:lnTo>
                <a:lnTo>
                  <a:pt x="1351020" y="409151"/>
                </a:lnTo>
                <a:lnTo>
                  <a:pt x="1348275" y="406405"/>
                </a:lnTo>
                <a:lnTo>
                  <a:pt x="1345529" y="406405"/>
                </a:lnTo>
                <a:close/>
                <a:moveTo>
                  <a:pt x="6153734" y="403658"/>
                </a:moveTo>
                <a:lnTo>
                  <a:pt x="6153734" y="403964"/>
                </a:lnTo>
                <a:lnTo>
                  <a:pt x="6152361" y="404116"/>
                </a:lnTo>
                <a:lnTo>
                  <a:pt x="6153734" y="403658"/>
                </a:lnTo>
                <a:close/>
                <a:moveTo>
                  <a:pt x="472308" y="400913"/>
                </a:moveTo>
                <a:lnTo>
                  <a:pt x="464070" y="409151"/>
                </a:lnTo>
                <a:lnTo>
                  <a:pt x="455832" y="414642"/>
                </a:lnTo>
                <a:lnTo>
                  <a:pt x="447594" y="417388"/>
                </a:lnTo>
                <a:lnTo>
                  <a:pt x="436610" y="420134"/>
                </a:lnTo>
                <a:lnTo>
                  <a:pt x="428372" y="422880"/>
                </a:lnTo>
                <a:lnTo>
                  <a:pt x="420134" y="428372"/>
                </a:lnTo>
                <a:lnTo>
                  <a:pt x="409150" y="431118"/>
                </a:lnTo>
                <a:lnTo>
                  <a:pt x="395421" y="431118"/>
                </a:lnTo>
                <a:lnTo>
                  <a:pt x="384437" y="431118"/>
                </a:lnTo>
                <a:lnTo>
                  <a:pt x="362469" y="425626"/>
                </a:lnTo>
                <a:lnTo>
                  <a:pt x="343247" y="422880"/>
                </a:lnTo>
                <a:lnTo>
                  <a:pt x="332263" y="425626"/>
                </a:lnTo>
                <a:lnTo>
                  <a:pt x="321279" y="431118"/>
                </a:lnTo>
                <a:lnTo>
                  <a:pt x="315787" y="431118"/>
                </a:lnTo>
                <a:lnTo>
                  <a:pt x="326771" y="436610"/>
                </a:lnTo>
                <a:lnTo>
                  <a:pt x="340501" y="442102"/>
                </a:lnTo>
                <a:lnTo>
                  <a:pt x="356977" y="442102"/>
                </a:lnTo>
                <a:lnTo>
                  <a:pt x="376199" y="442102"/>
                </a:lnTo>
                <a:lnTo>
                  <a:pt x="417389" y="436610"/>
                </a:lnTo>
                <a:lnTo>
                  <a:pt x="461324" y="431118"/>
                </a:lnTo>
                <a:lnTo>
                  <a:pt x="497022" y="428372"/>
                </a:lnTo>
                <a:lnTo>
                  <a:pt x="513498" y="431118"/>
                </a:lnTo>
                <a:lnTo>
                  <a:pt x="527228" y="433864"/>
                </a:lnTo>
                <a:lnTo>
                  <a:pt x="535466" y="442102"/>
                </a:lnTo>
                <a:lnTo>
                  <a:pt x="538212" y="453086"/>
                </a:lnTo>
                <a:lnTo>
                  <a:pt x="535466" y="466816"/>
                </a:lnTo>
                <a:lnTo>
                  <a:pt x="529974" y="488784"/>
                </a:lnTo>
                <a:lnTo>
                  <a:pt x="546450" y="491530"/>
                </a:lnTo>
                <a:lnTo>
                  <a:pt x="568417" y="494276"/>
                </a:lnTo>
                <a:lnTo>
                  <a:pt x="568417" y="488784"/>
                </a:lnTo>
                <a:lnTo>
                  <a:pt x="565671" y="486038"/>
                </a:lnTo>
                <a:lnTo>
                  <a:pt x="560179" y="480546"/>
                </a:lnTo>
                <a:lnTo>
                  <a:pt x="554687" y="472308"/>
                </a:lnTo>
                <a:lnTo>
                  <a:pt x="551942" y="466816"/>
                </a:lnTo>
                <a:lnTo>
                  <a:pt x="554687" y="461324"/>
                </a:lnTo>
                <a:lnTo>
                  <a:pt x="560179" y="461324"/>
                </a:lnTo>
                <a:lnTo>
                  <a:pt x="565671" y="461324"/>
                </a:lnTo>
                <a:lnTo>
                  <a:pt x="573909" y="458578"/>
                </a:lnTo>
                <a:lnTo>
                  <a:pt x="579401" y="455832"/>
                </a:lnTo>
                <a:lnTo>
                  <a:pt x="568417" y="450340"/>
                </a:lnTo>
                <a:lnTo>
                  <a:pt x="562925" y="444848"/>
                </a:lnTo>
                <a:lnTo>
                  <a:pt x="560179" y="433864"/>
                </a:lnTo>
                <a:lnTo>
                  <a:pt x="557433" y="422880"/>
                </a:lnTo>
                <a:lnTo>
                  <a:pt x="557433" y="414642"/>
                </a:lnTo>
                <a:lnTo>
                  <a:pt x="551942" y="406405"/>
                </a:lnTo>
                <a:lnTo>
                  <a:pt x="543703" y="400913"/>
                </a:lnTo>
                <a:lnTo>
                  <a:pt x="529974" y="400913"/>
                </a:lnTo>
                <a:lnTo>
                  <a:pt x="529974" y="403659"/>
                </a:lnTo>
                <a:lnTo>
                  <a:pt x="532720" y="406405"/>
                </a:lnTo>
                <a:lnTo>
                  <a:pt x="540957" y="409151"/>
                </a:lnTo>
                <a:lnTo>
                  <a:pt x="546450" y="411896"/>
                </a:lnTo>
                <a:lnTo>
                  <a:pt x="551942" y="411896"/>
                </a:lnTo>
                <a:lnTo>
                  <a:pt x="551942" y="417388"/>
                </a:lnTo>
                <a:lnTo>
                  <a:pt x="540957" y="417388"/>
                </a:lnTo>
                <a:lnTo>
                  <a:pt x="529974" y="417388"/>
                </a:lnTo>
                <a:lnTo>
                  <a:pt x="510751" y="411896"/>
                </a:lnTo>
                <a:lnTo>
                  <a:pt x="491530" y="406405"/>
                </a:lnTo>
                <a:lnTo>
                  <a:pt x="483292" y="403659"/>
                </a:lnTo>
                <a:lnTo>
                  <a:pt x="472308" y="400913"/>
                </a:lnTo>
                <a:close/>
                <a:moveTo>
                  <a:pt x="1551477" y="398167"/>
                </a:moveTo>
                <a:lnTo>
                  <a:pt x="1551477" y="400913"/>
                </a:lnTo>
                <a:lnTo>
                  <a:pt x="1548731" y="400913"/>
                </a:lnTo>
                <a:lnTo>
                  <a:pt x="1545985" y="406405"/>
                </a:lnTo>
                <a:lnTo>
                  <a:pt x="1543239" y="409151"/>
                </a:lnTo>
                <a:lnTo>
                  <a:pt x="1532255" y="409151"/>
                </a:lnTo>
                <a:lnTo>
                  <a:pt x="1532255" y="414642"/>
                </a:lnTo>
                <a:lnTo>
                  <a:pt x="1532255" y="420134"/>
                </a:lnTo>
                <a:lnTo>
                  <a:pt x="1535002" y="422880"/>
                </a:lnTo>
                <a:lnTo>
                  <a:pt x="1537748" y="420134"/>
                </a:lnTo>
                <a:lnTo>
                  <a:pt x="1540493" y="425626"/>
                </a:lnTo>
                <a:lnTo>
                  <a:pt x="1540493" y="431118"/>
                </a:lnTo>
                <a:lnTo>
                  <a:pt x="1545985" y="431118"/>
                </a:lnTo>
                <a:lnTo>
                  <a:pt x="1545985" y="433864"/>
                </a:lnTo>
                <a:lnTo>
                  <a:pt x="1545985" y="439356"/>
                </a:lnTo>
                <a:lnTo>
                  <a:pt x="1545985" y="447594"/>
                </a:lnTo>
                <a:lnTo>
                  <a:pt x="1545985" y="450340"/>
                </a:lnTo>
                <a:lnTo>
                  <a:pt x="1548731" y="453086"/>
                </a:lnTo>
                <a:lnTo>
                  <a:pt x="1543239" y="453086"/>
                </a:lnTo>
                <a:lnTo>
                  <a:pt x="1545985" y="455832"/>
                </a:lnTo>
                <a:lnTo>
                  <a:pt x="1551477" y="455832"/>
                </a:lnTo>
                <a:lnTo>
                  <a:pt x="1556969" y="453086"/>
                </a:lnTo>
                <a:lnTo>
                  <a:pt x="1562461" y="453086"/>
                </a:lnTo>
                <a:lnTo>
                  <a:pt x="1567952" y="453086"/>
                </a:lnTo>
                <a:lnTo>
                  <a:pt x="1565206" y="447594"/>
                </a:lnTo>
                <a:lnTo>
                  <a:pt x="1565206" y="439356"/>
                </a:lnTo>
                <a:lnTo>
                  <a:pt x="1554223" y="436610"/>
                </a:lnTo>
                <a:lnTo>
                  <a:pt x="1548731" y="431118"/>
                </a:lnTo>
                <a:lnTo>
                  <a:pt x="1554223" y="431118"/>
                </a:lnTo>
                <a:lnTo>
                  <a:pt x="1551477" y="425626"/>
                </a:lnTo>
                <a:lnTo>
                  <a:pt x="1551477" y="422880"/>
                </a:lnTo>
                <a:lnTo>
                  <a:pt x="1556969" y="411896"/>
                </a:lnTo>
                <a:lnTo>
                  <a:pt x="1554223" y="409151"/>
                </a:lnTo>
                <a:lnTo>
                  <a:pt x="1551477" y="406405"/>
                </a:lnTo>
                <a:lnTo>
                  <a:pt x="1554223" y="403659"/>
                </a:lnTo>
                <a:lnTo>
                  <a:pt x="1554223" y="400913"/>
                </a:lnTo>
                <a:lnTo>
                  <a:pt x="1554223" y="398167"/>
                </a:lnTo>
                <a:lnTo>
                  <a:pt x="1551477" y="398167"/>
                </a:lnTo>
                <a:close/>
                <a:moveTo>
                  <a:pt x="1524017" y="398167"/>
                </a:moveTo>
                <a:lnTo>
                  <a:pt x="1515779" y="400913"/>
                </a:lnTo>
                <a:lnTo>
                  <a:pt x="1510287" y="406405"/>
                </a:lnTo>
                <a:lnTo>
                  <a:pt x="1515779" y="409151"/>
                </a:lnTo>
                <a:lnTo>
                  <a:pt x="1524017" y="409151"/>
                </a:lnTo>
                <a:lnTo>
                  <a:pt x="1524017" y="398167"/>
                </a:lnTo>
                <a:close/>
                <a:moveTo>
                  <a:pt x="1425162" y="398167"/>
                </a:moveTo>
                <a:lnTo>
                  <a:pt x="1422416" y="400913"/>
                </a:lnTo>
                <a:lnTo>
                  <a:pt x="1430655" y="406405"/>
                </a:lnTo>
                <a:lnTo>
                  <a:pt x="1436146" y="403659"/>
                </a:lnTo>
                <a:lnTo>
                  <a:pt x="1441637" y="400913"/>
                </a:lnTo>
                <a:lnTo>
                  <a:pt x="1436146" y="398167"/>
                </a:lnTo>
                <a:lnTo>
                  <a:pt x="1430655" y="398167"/>
                </a:lnTo>
                <a:lnTo>
                  <a:pt x="1425162" y="398167"/>
                </a:lnTo>
                <a:close/>
                <a:moveTo>
                  <a:pt x="1040725" y="398167"/>
                </a:moveTo>
                <a:lnTo>
                  <a:pt x="1040725" y="400913"/>
                </a:lnTo>
                <a:lnTo>
                  <a:pt x="1046217" y="403659"/>
                </a:lnTo>
                <a:lnTo>
                  <a:pt x="1054456" y="403659"/>
                </a:lnTo>
                <a:lnTo>
                  <a:pt x="1054456" y="400913"/>
                </a:lnTo>
                <a:lnTo>
                  <a:pt x="1051710" y="398167"/>
                </a:lnTo>
                <a:lnTo>
                  <a:pt x="1046217" y="398167"/>
                </a:lnTo>
                <a:lnTo>
                  <a:pt x="1040725" y="398167"/>
                </a:lnTo>
                <a:close/>
                <a:moveTo>
                  <a:pt x="1378481" y="395421"/>
                </a:moveTo>
                <a:lnTo>
                  <a:pt x="1375736" y="398167"/>
                </a:lnTo>
                <a:lnTo>
                  <a:pt x="1375736" y="400913"/>
                </a:lnTo>
                <a:lnTo>
                  <a:pt x="1378481" y="403659"/>
                </a:lnTo>
                <a:lnTo>
                  <a:pt x="1381227" y="403659"/>
                </a:lnTo>
                <a:lnTo>
                  <a:pt x="1381227" y="400913"/>
                </a:lnTo>
                <a:lnTo>
                  <a:pt x="1383972" y="400913"/>
                </a:lnTo>
                <a:lnTo>
                  <a:pt x="1383972" y="398167"/>
                </a:lnTo>
                <a:lnTo>
                  <a:pt x="1381227" y="398167"/>
                </a:lnTo>
                <a:lnTo>
                  <a:pt x="1381227" y="395421"/>
                </a:lnTo>
                <a:lnTo>
                  <a:pt x="1378481" y="395421"/>
                </a:lnTo>
                <a:close/>
                <a:moveTo>
                  <a:pt x="6219638" y="395420"/>
                </a:moveTo>
                <a:lnTo>
                  <a:pt x="6236113" y="395420"/>
                </a:lnTo>
                <a:lnTo>
                  <a:pt x="6238859" y="395420"/>
                </a:lnTo>
                <a:lnTo>
                  <a:pt x="6238859" y="398166"/>
                </a:lnTo>
                <a:lnTo>
                  <a:pt x="6227875" y="398166"/>
                </a:lnTo>
                <a:lnTo>
                  <a:pt x="6227875" y="400912"/>
                </a:lnTo>
                <a:lnTo>
                  <a:pt x="6230621" y="403658"/>
                </a:lnTo>
                <a:lnTo>
                  <a:pt x="6233367" y="403658"/>
                </a:lnTo>
                <a:lnTo>
                  <a:pt x="6233367" y="406404"/>
                </a:lnTo>
                <a:lnTo>
                  <a:pt x="6225129" y="409150"/>
                </a:lnTo>
                <a:lnTo>
                  <a:pt x="6219638" y="406404"/>
                </a:lnTo>
                <a:lnTo>
                  <a:pt x="6219638" y="403658"/>
                </a:lnTo>
                <a:lnTo>
                  <a:pt x="6222384" y="403658"/>
                </a:lnTo>
                <a:lnTo>
                  <a:pt x="6225129" y="400912"/>
                </a:lnTo>
                <a:lnTo>
                  <a:pt x="6222384" y="398166"/>
                </a:lnTo>
                <a:lnTo>
                  <a:pt x="6219638" y="395420"/>
                </a:lnTo>
                <a:close/>
                <a:moveTo>
                  <a:pt x="1559715" y="389929"/>
                </a:moveTo>
                <a:lnTo>
                  <a:pt x="1559715" y="392675"/>
                </a:lnTo>
                <a:lnTo>
                  <a:pt x="1559715" y="395421"/>
                </a:lnTo>
                <a:lnTo>
                  <a:pt x="1565206" y="400913"/>
                </a:lnTo>
                <a:lnTo>
                  <a:pt x="1567952" y="400913"/>
                </a:lnTo>
                <a:lnTo>
                  <a:pt x="1567952" y="398167"/>
                </a:lnTo>
                <a:lnTo>
                  <a:pt x="1570699" y="398167"/>
                </a:lnTo>
                <a:lnTo>
                  <a:pt x="1570699" y="392675"/>
                </a:lnTo>
                <a:lnTo>
                  <a:pt x="1567952" y="389929"/>
                </a:lnTo>
                <a:lnTo>
                  <a:pt x="1559715" y="389929"/>
                </a:lnTo>
                <a:close/>
                <a:moveTo>
                  <a:pt x="1537748" y="387183"/>
                </a:moveTo>
                <a:lnTo>
                  <a:pt x="1537748" y="395421"/>
                </a:lnTo>
                <a:lnTo>
                  <a:pt x="1540493" y="398167"/>
                </a:lnTo>
                <a:lnTo>
                  <a:pt x="1543239" y="398167"/>
                </a:lnTo>
                <a:lnTo>
                  <a:pt x="1545985" y="395421"/>
                </a:lnTo>
                <a:lnTo>
                  <a:pt x="1548731" y="389929"/>
                </a:lnTo>
                <a:lnTo>
                  <a:pt x="1543239" y="387183"/>
                </a:lnTo>
                <a:lnTo>
                  <a:pt x="1540493" y="387183"/>
                </a:lnTo>
                <a:lnTo>
                  <a:pt x="1537748" y="387183"/>
                </a:lnTo>
                <a:close/>
                <a:moveTo>
                  <a:pt x="1441637" y="387183"/>
                </a:moveTo>
                <a:lnTo>
                  <a:pt x="1441637" y="392675"/>
                </a:lnTo>
                <a:lnTo>
                  <a:pt x="1447130" y="392675"/>
                </a:lnTo>
                <a:lnTo>
                  <a:pt x="1447130" y="387183"/>
                </a:lnTo>
                <a:lnTo>
                  <a:pt x="1441637" y="387183"/>
                </a:lnTo>
                <a:close/>
                <a:moveTo>
                  <a:pt x="1367496" y="387183"/>
                </a:moveTo>
                <a:lnTo>
                  <a:pt x="1362005" y="389929"/>
                </a:lnTo>
                <a:lnTo>
                  <a:pt x="1362005" y="398167"/>
                </a:lnTo>
                <a:lnTo>
                  <a:pt x="1364751" y="400913"/>
                </a:lnTo>
                <a:lnTo>
                  <a:pt x="1370242" y="400913"/>
                </a:lnTo>
                <a:lnTo>
                  <a:pt x="1372988" y="395421"/>
                </a:lnTo>
                <a:lnTo>
                  <a:pt x="1372988" y="387183"/>
                </a:lnTo>
                <a:lnTo>
                  <a:pt x="1370242" y="387183"/>
                </a:lnTo>
                <a:lnTo>
                  <a:pt x="1367496" y="387183"/>
                </a:lnTo>
                <a:close/>
                <a:moveTo>
                  <a:pt x="1507541" y="384437"/>
                </a:moveTo>
                <a:lnTo>
                  <a:pt x="1510287" y="389929"/>
                </a:lnTo>
                <a:lnTo>
                  <a:pt x="1513033" y="392675"/>
                </a:lnTo>
                <a:lnTo>
                  <a:pt x="1515779" y="392675"/>
                </a:lnTo>
                <a:lnTo>
                  <a:pt x="1513033" y="387183"/>
                </a:lnTo>
                <a:lnTo>
                  <a:pt x="1507541" y="384437"/>
                </a:lnTo>
                <a:close/>
                <a:moveTo>
                  <a:pt x="1150565" y="384437"/>
                </a:moveTo>
                <a:lnTo>
                  <a:pt x="1147820" y="387183"/>
                </a:lnTo>
                <a:lnTo>
                  <a:pt x="1147820" y="389929"/>
                </a:lnTo>
                <a:lnTo>
                  <a:pt x="1150565" y="392675"/>
                </a:lnTo>
                <a:lnTo>
                  <a:pt x="1153311" y="395421"/>
                </a:lnTo>
                <a:lnTo>
                  <a:pt x="1156056" y="392675"/>
                </a:lnTo>
                <a:lnTo>
                  <a:pt x="1156056" y="389929"/>
                </a:lnTo>
                <a:lnTo>
                  <a:pt x="1156056" y="384437"/>
                </a:lnTo>
                <a:lnTo>
                  <a:pt x="1150565" y="384437"/>
                </a:lnTo>
                <a:close/>
                <a:moveTo>
                  <a:pt x="1576191" y="378948"/>
                </a:moveTo>
                <a:lnTo>
                  <a:pt x="1576191" y="414642"/>
                </a:lnTo>
                <a:lnTo>
                  <a:pt x="1576191" y="420135"/>
                </a:lnTo>
                <a:lnTo>
                  <a:pt x="1578936" y="420135"/>
                </a:lnTo>
                <a:lnTo>
                  <a:pt x="1578936" y="414643"/>
                </a:lnTo>
                <a:lnTo>
                  <a:pt x="1578936" y="400913"/>
                </a:lnTo>
                <a:lnTo>
                  <a:pt x="1576191" y="378948"/>
                </a:lnTo>
                <a:close/>
                <a:moveTo>
                  <a:pt x="1425162" y="378945"/>
                </a:moveTo>
                <a:lnTo>
                  <a:pt x="1425162" y="384437"/>
                </a:lnTo>
                <a:lnTo>
                  <a:pt x="1425162" y="392675"/>
                </a:lnTo>
                <a:lnTo>
                  <a:pt x="1430655" y="389929"/>
                </a:lnTo>
                <a:lnTo>
                  <a:pt x="1436146" y="387183"/>
                </a:lnTo>
                <a:lnTo>
                  <a:pt x="1441637" y="384437"/>
                </a:lnTo>
                <a:lnTo>
                  <a:pt x="1441637" y="378945"/>
                </a:lnTo>
                <a:lnTo>
                  <a:pt x="1425162" y="378945"/>
                </a:lnTo>
                <a:close/>
                <a:moveTo>
                  <a:pt x="1414179" y="378945"/>
                </a:moveTo>
                <a:lnTo>
                  <a:pt x="1414179" y="381691"/>
                </a:lnTo>
                <a:lnTo>
                  <a:pt x="1411434" y="381691"/>
                </a:lnTo>
                <a:lnTo>
                  <a:pt x="1408686" y="384437"/>
                </a:lnTo>
                <a:lnTo>
                  <a:pt x="1411434" y="384437"/>
                </a:lnTo>
                <a:lnTo>
                  <a:pt x="1414179" y="387183"/>
                </a:lnTo>
                <a:lnTo>
                  <a:pt x="1416924" y="384437"/>
                </a:lnTo>
                <a:lnTo>
                  <a:pt x="1416924" y="378945"/>
                </a:lnTo>
                <a:lnTo>
                  <a:pt x="1414179" y="378945"/>
                </a:lnTo>
                <a:close/>
                <a:moveTo>
                  <a:pt x="1334544" y="378945"/>
                </a:moveTo>
                <a:lnTo>
                  <a:pt x="1331799" y="384437"/>
                </a:lnTo>
                <a:lnTo>
                  <a:pt x="1337290" y="384437"/>
                </a:lnTo>
                <a:lnTo>
                  <a:pt x="1340038" y="378945"/>
                </a:lnTo>
                <a:lnTo>
                  <a:pt x="1334544" y="378945"/>
                </a:lnTo>
                <a:close/>
                <a:moveTo>
                  <a:pt x="1556969" y="376199"/>
                </a:moveTo>
                <a:lnTo>
                  <a:pt x="1554223" y="378945"/>
                </a:lnTo>
                <a:lnTo>
                  <a:pt x="1554223" y="381691"/>
                </a:lnTo>
                <a:lnTo>
                  <a:pt x="1556969" y="384437"/>
                </a:lnTo>
                <a:lnTo>
                  <a:pt x="1562461" y="384437"/>
                </a:lnTo>
                <a:lnTo>
                  <a:pt x="1565206" y="381691"/>
                </a:lnTo>
                <a:lnTo>
                  <a:pt x="1565206" y="378945"/>
                </a:lnTo>
                <a:lnTo>
                  <a:pt x="1562461" y="376199"/>
                </a:lnTo>
                <a:lnTo>
                  <a:pt x="1556969" y="376199"/>
                </a:lnTo>
                <a:close/>
                <a:moveTo>
                  <a:pt x="1353766" y="362469"/>
                </a:moveTo>
                <a:lnTo>
                  <a:pt x="1356512" y="365215"/>
                </a:lnTo>
                <a:lnTo>
                  <a:pt x="1356512" y="370707"/>
                </a:lnTo>
                <a:lnTo>
                  <a:pt x="1359260" y="373453"/>
                </a:lnTo>
                <a:lnTo>
                  <a:pt x="1359260" y="378945"/>
                </a:lnTo>
                <a:lnTo>
                  <a:pt x="1367496" y="378945"/>
                </a:lnTo>
                <a:lnTo>
                  <a:pt x="1370242" y="373453"/>
                </a:lnTo>
                <a:lnTo>
                  <a:pt x="1367496" y="367961"/>
                </a:lnTo>
                <a:lnTo>
                  <a:pt x="1364751" y="365215"/>
                </a:lnTo>
                <a:lnTo>
                  <a:pt x="1362005" y="362469"/>
                </a:lnTo>
                <a:lnTo>
                  <a:pt x="1353766" y="362469"/>
                </a:lnTo>
                <a:close/>
                <a:moveTo>
                  <a:pt x="834777" y="362469"/>
                </a:moveTo>
                <a:lnTo>
                  <a:pt x="834777" y="365215"/>
                </a:lnTo>
                <a:lnTo>
                  <a:pt x="829285" y="365215"/>
                </a:lnTo>
                <a:lnTo>
                  <a:pt x="823793" y="365215"/>
                </a:lnTo>
                <a:lnTo>
                  <a:pt x="815555" y="367961"/>
                </a:lnTo>
                <a:lnTo>
                  <a:pt x="807317" y="376199"/>
                </a:lnTo>
                <a:lnTo>
                  <a:pt x="801825" y="381691"/>
                </a:lnTo>
                <a:lnTo>
                  <a:pt x="799080" y="378945"/>
                </a:lnTo>
                <a:lnTo>
                  <a:pt x="796334" y="381691"/>
                </a:lnTo>
                <a:lnTo>
                  <a:pt x="793587" y="387183"/>
                </a:lnTo>
                <a:lnTo>
                  <a:pt x="788095" y="392675"/>
                </a:lnTo>
                <a:lnTo>
                  <a:pt x="782603" y="395421"/>
                </a:lnTo>
                <a:lnTo>
                  <a:pt x="777112" y="395421"/>
                </a:lnTo>
                <a:lnTo>
                  <a:pt x="744160" y="395421"/>
                </a:lnTo>
                <a:lnTo>
                  <a:pt x="727684" y="398167"/>
                </a:lnTo>
                <a:lnTo>
                  <a:pt x="711208" y="403659"/>
                </a:lnTo>
                <a:lnTo>
                  <a:pt x="681002" y="414642"/>
                </a:lnTo>
                <a:lnTo>
                  <a:pt x="650797" y="428372"/>
                </a:lnTo>
                <a:lnTo>
                  <a:pt x="628829" y="436610"/>
                </a:lnTo>
                <a:lnTo>
                  <a:pt x="617845" y="436610"/>
                </a:lnTo>
                <a:lnTo>
                  <a:pt x="609607" y="436610"/>
                </a:lnTo>
                <a:lnTo>
                  <a:pt x="595877" y="431118"/>
                </a:lnTo>
                <a:lnTo>
                  <a:pt x="582147" y="420134"/>
                </a:lnTo>
                <a:lnTo>
                  <a:pt x="568417" y="411896"/>
                </a:lnTo>
                <a:lnTo>
                  <a:pt x="568417" y="422880"/>
                </a:lnTo>
                <a:lnTo>
                  <a:pt x="573909" y="431118"/>
                </a:lnTo>
                <a:lnTo>
                  <a:pt x="582147" y="439356"/>
                </a:lnTo>
                <a:lnTo>
                  <a:pt x="593131" y="444848"/>
                </a:lnTo>
                <a:lnTo>
                  <a:pt x="615099" y="453086"/>
                </a:lnTo>
                <a:lnTo>
                  <a:pt x="623337" y="458578"/>
                </a:lnTo>
                <a:lnTo>
                  <a:pt x="628829" y="466816"/>
                </a:lnTo>
                <a:lnTo>
                  <a:pt x="631574" y="472308"/>
                </a:lnTo>
                <a:lnTo>
                  <a:pt x="634321" y="469562"/>
                </a:lnTo>
                <a:lnTo>
                  <a:pt x="642559" y="475054"/>
                </a:lnTo>
                <a:lnTo>
                  <a:pt x="648051" y="480546"/>
                </a:lnTo>
                <a:lnTo>
                  <a:pt x="653542" y="486038"/>
                </a:lnTo>
                <a:lnTo>
                  <a:pt x="661780" y="497022"/>
                </a:lnTo>
                <a:lnTo>
                  <a:pt x="670018" y="508006"/>
                </a:lnTo>
                <a:lnTo>
                  <a:pt x="672764" y="510752"/>
                </a:lnTo>
                <a:lnTo>
                  <a:pt x="678256" y="513498"/>
                </a:lnTo>
                <a:lnTo>
                  <a:pt x="691986" y="499768"/>
                </a:lnTo>
                <a:lnTo>
                  <a:pt x="716700" y="480546"/>
                </a:lnTo>
                <a:lnTo>
                  <a:pt x="724938" y="475054"/>
                </a:lnTo>
                <a:lnTo>
                  <a:pt x="730430" y="466816"/>
                </a:lnTo>
                <a:lnTo>
                  <a:pt x="735922" y="461324"/>
                </a:lnTo>
                <a:lnTo>
                  <a:pt x="741414" y="453086"/>
                </a:lnTo>
                <a:lnTo>
                  <a:pt x="746906" y="450340"/>
                </a:lnTo>
                <a:lnTo>
                  <a:pt x="755144" y="447594"/>
                </a:lnTo>
                <a:lnTo>
                  <a:pt x="763382" y="447594"/>
                </a:lnTo>
                <a:lnTo>
                  <a:pt x="768874" y="442102"/>
                </a:lnTo>
                <a:lnTo>
                  <a:pt x="774366" y="433864"/>
                </a:lnTo>
                <a:lnTo>
                  <a:pt x="779857" y="422880"/>
                </a:lnTo>
                <a:lnTo>
                  <a:pt x="782603" y="414642"/>
                </a:lnTo>
                <a:lnTo>
                  <a:pt x="788095" y="406405"/>
                </a:lnTo>
                <a:lnTo>
                  <a:pt x="799080" y="400913"/>
                </a:lnTo>
                <a:lnTo>
                  <a:pt x="812809" y="398167"/>
                </a:lnTo>
                <a:lnTo>
                  <a:pt x="837523" y="392675"/>
                </a:lnTo>
                <a:lnTo>
                  <a:pt x="845761" y="389929"/>
                </a:lnTo>
                <a:lnTo>
                  <a:pt x="848507" y="384437"/>
                </a:lnTo>
                <a:lnTo>
                  <a:pt x="845761" y="378945"/>
                </a:lnTo>
                <a:lnTo>
                  <a:pt x="834777" y="365215"/>
                </a:lnTo>
                <a:lnTo>
                  <a:pt x="837523" y="365215"/>
                </a:lnTo>
                <a:lnTo>
                  <a:pt x="837523" y="362469"/>
                </a:lnTo>
                <a:lnTo>
                  <a:pt x="834777" y="362469"/>
                </a:lnTo>
                <a:close/>
                <a:moveTo>
                  <a:pt x="1537748" y="359723"/>
                </a:moveTo>
                <a:lnTo>
                  <a:pt x="1537748" y="365215"/>
                </a:lnTo>
                <a:lnTo>
                  <a:pt x="1540493" y="365215"/>
                </a:lnTo>
                <a:lnTo>
                  <a:pt x="1543239" y="362469"/>
                </a:lnTo>
                <a:lnTo>
                  <a:pt x="1545985" y="359723"/>
                </a:lnTo>
                <a:lnTo>
                  <a:pt x="1537748" y="359723"/>
                </a:lnTo>
                <a:close/>
                <a:moveTo>
                  <a:pt x="1458113" y="356977"/>
                </a:moveTo>
                <a:lnTo>
                  <a:pt x="1458113" y="362469"/>
                </a:lnTo>
                <a:lnTo>
                  <a:pt x="1458113" y="365215"/>
                </a:lnTo>
                <a:lnTo>
                  <a:pt x="1452622" y="367961"/>
                </a:lnTo>
                <a:lnTo>
                  <a:pt x="1449877" y="367961"/>
                </a:lnTo>
                <a:lnTo>
                  <a:pt x="1447130" y="373453"/>
                </a:lnTo>
                <a:lnTo>
                  <a:pt x="1447130" y="378945"/>
                </a:lnTo>
                <a:lnTo>
                  <a:pt x="1452622" y="376199"/>
                </a:lnTo>
                <a:lnTo>
                  <a:pt x="1458113" y="376199"/>
                </a:lnTo>
                <a:lnTo>
                  <a:pt x="1469098" y="378945"/>
                </a:lnTo>
                <a:lnTo>
                  <a:pt x="1469098" y="376199"/>
                </a:lnTo>
                <a:lnTo>
                  <a:pt x="1471844" y="376199"/>
                </a:lnTo>
                <a:lnTo>
                  <a:pt x="1474589" y="376199"/>
                </a:lnTo>
                <a:lnTo>
                  <a:pt x="1477335" y="373453"/>
                </a:lnTo>
                <a:lnTo>
                  <a:pt x="1477335" y="376199"/>
                </a:lnTo>
                <a:lnTo>
                  <a:pt x="1480081" y="376199"/>
                </a:lnTo>
                <a:lnTo>
                  <a:pt x="1480081" y="378945"/>
                </a:lnTo>
                <a:lnTo>
                  <a:pt x="1480081" y="381691"/>
                </a:lnTo>
                <a:lnTo>
                  <a:pt x="1474589" y="381691"/>
                </a:lnTo>
                <a:lnTo>
                  <a:pt x="1471844" y="378945"/>
                </a:lnTo>
                <a:lnTo>
                  <a:pt x="1466353" y="384437"/>
                </a:lnTo>
                <a:lnTo>
                  <a:pt x="1460859" y="387183"/>
                </a:lnTo>
                <a:lnTo>
                  <a:pt x="1458113" y="384437"/>
                </a:lnTo>
                <a:lnTo>
                  <a:pt x="1455368" y="389929"/>
                </a:lnTo>
                <a:lnTo>
                  <a:pt x="1455368" y="398167"/>
                </a:lnTo>
                <a:lnTo>
                  <a:pt x="1460859" y="395421"/>
                </a:lnTo>
                <a:lnTo>
                  <a:pt x="1463606" y="395421"/>
                </a:lnTo>
                <a:lnTo>
                  <a:pt x="1466353" y="398167"/>
                </a:lnTo>
                <a:lnTo>
                  <a:pt x="1469098" y="400913"/>
                </a:lnTo>
                <a:lnTo>
                  <a:pt x="1474589" y="400913"/>
                </a:lnTo>
                <a:lnTo>
                  <a:pt x="1480081" y="398167"/>
                </a:lnTo>
                <a:lnTo>
                  <a:pt x="1480081" y="400913"/>
                </a:lnTo>
                <a:lnTo>
                  <a:pt x="1485574" y="403659"/>
                </a:lnTo>
                <a:lnTo>
                  <a:pt x="1488320" y="403659"/>
                </a:lnTo>
                <a:lnTo>
                  <a:pt x="1491065" y="406405"/>
                </a:lnTo>
                <a:lnTo>
                  <a:pt x="1493811" y="403659"/>
                </a:lnTo>
                <a:lnTo>
                  <a:pt x="1499304" y="403659"/>
                </a:lnTo>
                <a:lnTo>
                  <a:pt x="1504796" y="406405"/>
                </a:lnTo>
                <a:lnTo>
                  <a:pt x="1510287" y="403659"/>
                </a:lnTo>
                <a:lnTo>
                  <a:pt x="1510287" y="398167"/>
                </a:lnTo>
                <a:lnTo>
                  <a:pt x="1507541" y="395421"/>
                </a:lnTo>
                <a:lnTo>
                  <a:pt x="1502050" y="395421"/>
                </a:lnTo>
                <a:lnTo>
                  <a:pt x="1496557" y="398167"/>
                </a:lnTo>
                <a:lnTo>
                  <a:pt x="1491065" y="400913"/>
                </a:lnTo>
                <a:lnTo>
                  <a:pt x="1491065" y="395421"/>
                </a:lnTo>
                <a:lnTo>
                  <a:pt x="1491065" y="392675"/>
                </a:lnTo>
                <a:lnTo>
                  <a:pt x="1496557" y="387183"/>
                </a:lnTo>
                <a:lnTo>
                  <a:pt x="1491065" y="384437"/>
                </a:lnTo>
                <a:lnTo>
                  <a:pt x="1488320" y="381691"/>
                </a:lnTo>
                <a:lnTo>
                  <a:pt x="1491065" y="378945"/>
                </a:lnTo>
                <a:lnTo>
                  <a:pt x="1491065" y="370707"/>
                </a:lnTo>
                <a:lnTo>
                  <a:pt x="1488320" y="370707"/>
                </a:lnTo>
                <a:lnTo>
                  <a:pt x="1482829" y="367961"/>
                </a:lnTo>
                <a:lnTo>
                  <a:pt x="1485574" y="367961"/>
                </a:lnTo>
                <a:lnTo>
                  <a:pt x="1485574" y="362469"/>
                </a:lnTo>
                <a:lnTo>
                  <a:pt x="1485574" y="359723"/>
                </a:lnTo>
                <a:lnTo>
                  <a:pt x="1480081" y="359723"/>
                </a:lnTo>
                <a:lnTo>
                  <a:pt x="1477335" y="359723"/>
                </a:lnTo>
                <a:lnTo>
                  <a:pt x="1477335" y="356977"/>
                </a:lnTo>
                <a:lnTo>
                  <a:pt x="1458113" y="356977"/>
                </a:lnTo>
                <a:close/>
                <a:moveTo>
                  <a:pt x="1422416" y="356977"/>
                </a:moveTo>
                <a:lnTo>
                  <a:pt x="1416924" y="359723"/>
                </a:lnTo>
                <a:lnTo>
                  <a:pt x="1416924" y="373453"/>
                </a:lnTo>
                <a:lnTo>
                  <a:pt x="1425162" y="376199"/>
                </a:lnTo>
                <a:lnTo>
                  <a:pt x="1430655" y="376199"/>
                </a:lnTo>
                <a:lnTo>
                  <a:pt x="1436146" y="376199"/>
                </a:lnTo>
                <a:lnTo>
                  <a:pt x="1436146" y="370707"/>
                </a:lnTo>
                <a:lnTo>
                  <a:pt x="1436146" y="367961"/>
                </a:lnTo>
                <a:lnTo>
                  <a:pt x="1433400" y="359723"/>
                </a:lnTo>
                <a:lnTo>
                  <a:pt x="1425162" y="356977"/>
                </a:lnTo>
                <a:lnTo>
                  <a:pt x="1422416" y="356977"/>
                </a:lnTo>
                <a:close/>
                <a:moveTo>
                  <a:pt x="1370242" y="356977"/>
                </a:moveTo>
                <a:lnTo>
                  <a:pt x="1372988" y="356977"/>
                </a:lnTo>
                <a:lnTo>
                  <a:pt x="1375736" y="359723"/>
                </a:lnTo>
                <a:lnTo>
                  <a:pt x="1372988" y="362469"/>
                </a:lnTo>
                <a:lnTo>
                  <a:pt x="1370242" y="356977"/>
                </a:lnTo>
                <a:close/>
                <a:moveTo>
                  <a:pt x="6573869" y="354231"/>
                </a:moveTo>
                <a:lnTo>
                  <a:pt x="6571123" y="356977"/>
                </a:lnTo>
                <a:lnTo>
                  <a:pt x="6565631" y="359723"/>
                </a:lnTo>
                <a:lnTo>
                  <a:pt x="6560139" y="362469"/>
                </a:lnTo>
                <a:lnTo>
                  <a:pt x="6549155" y="367961"/>
                </a:lnTo>
                <a:lnTo>
                  <a:pt x="6549155" y="376199"/>
                </a:lnTo>
                <a:lnTo>
                  <a:pt x="6549155" y="381691"/>
                </a:lnTo>
                <a:lnTo>
                  <a:pt x="6551901" y="384437"/>
                </a:lnTo>
                <a:lnTo>
                  <a:pt x="6554647" y="389929"/>
                </a:lnTo>
                <a:lnTo>
                  <a:pt x="6557393" y="398166"/>
                </a:lnTo>
                <a:lnTo>
                  <a:pt x="6565631" y="403658"/>
                </a:lnTo>
                <a:lnTo>
                  <a:pt x="6573869" y="406404"/>
                </a:lnTo>
                <a:lnTo>
                  <a:pt x="6582107" y="411896"/>
                </a:lnTo>
                <a:lnTo>
                  <a:pt x="6521695" y="486038"/>
                </a:lnTo>
                <a:lnTo>
                  <a:pt x="6516203" y="486038"/>
                </a:lnTo>
                <a:lnTo>
                  <a:pt x="6518949" y="488784"/>
                </a:lnTo>
                <a:lnTo>
                  <a:pt x="6370666" y="670018"/>
                </a:lnTo>
                <a:lnTo>
                  <a:pt x="6354190" y="670018"/>
                </a:lnTo>
                <a:lnTo>
                  <a:pt x="6337715" y="672764"/>
                </a:lnTo>
                <a:lnTo>
                  <a:pt x="6321239" y="678256"/>
                </a:lnTo>
                <a:lnTo>
                  <a:pt x="6304763" y="683748"/>
                </a:lnTo>
                <a:lnTo>
                  <a:pt x="6277303" y="697478"/>
                </a:lnTo>
                <a:lnTo>
                  <a:pt x="6255335" y="711208"/>
                </a:lnTo>
                <a:lnTo>
                  <a:pt x="6263573" y="713954"/>
                </a:lnTo>
                <a:lnTo>
                  <a:pt x="6274557" y="713954"/>
                </a:lnTo>
                <a:lnTo>
                  <a:pt x="6291033" y="711208"/>
                </a:lnTo>
                <a:lnTo>
                  <a:pt x="6307509" y="705716"/>
                </a:lnTo>
                <a:lnTo>
                  <a:pt x="6318493" y="702970"/>
                </a:lnTo>
                <a:lnTo>
                  <a:pt x="6326731" y="702970"/>
                </a:lnTo>
                <a:lnTo>
                  <a:pt x="6329477" y="708462"/>
                </a:lnTo>
                <a:lnTo>
                  <a:pt x="6334969" y="711208"/>
                </a:lnTo>
                <a:lnTo>
                  <a:pt x="6340461" y="708462"/>
                </a:lnTo>
                <a:lnTo>
                  <a:pt x="6345952" y="705716"/>
                </a:lnTo>
                <a:lnTo>
                  <a:pt x="6546409" y="906172"/>
                </a:lnTo>
                <a:lnTo>
                  <a:pt x="6521695" y="917156"/>
                </a:lnTo>
                <a:lnTo>
                  <a:pt x="6513457" y="922648"/>
                </a:lnTo>
                <a:lnTo>
                  <a:pt x="6505219" y="930886"/>
                </a:lnTo>
                <a:lnTo>
                  <a:pt x="6532679" y="936378"/>
                </a:lnTo>
                <a:lnTo>
                  <a:pt x="6543663" y="939124"/>
                </a:lnTo>
                <a:lnTo>
                  <a:pt x="6551901" y="936378"/>
                </a:lnTo>
                <a:lnTo>
                  <a:pt x="6560139" y="933632"/>
                </a:lnTo>
                <a:lnTo>
                  <a:pt x="6565631" y="928140"/>
                </a:lnTo>
                <a:lnTo>
                  <a:pt x="6571123" y="930886"/>
                </a:lnTo>
                <a:lnTo>
                  <a:pt x="6571123" y="933632"/>
                </a:lnTo>
                <a:lnTo>
                  <a:pt x="6571123" y="939124"/>
                </a:lnTo>
                <a:lnTo>
                  <a:pt x="6573869" y="941870"/>
                </a:lnTo>
                <a:lnTo>
                  <a:pt x="6576615" y="941870"/>
                </a:lnTo>
                <a:lnTo>
                  <a:pt x="6579361" y="941870"/>
                </a:lnTo>
                <a:lnTo>
                  <a:pt x="6587599" y="950108"/>
                </a:lnTo>
                <a:lnTo>
                  <a:pt x="6573869" y="950108"/>
                </a:lnTo>
                <a:lnTo>
                  <a:pt x="6562885" y="952854"/>
                </a:lnTo>
                <a:lnTo>
                  <a:pt x="6546409" y="963838"/>
                </a:lnTo>
                <a:lnTo>
                  <a:pt x="6538171" y="966584"/>
                </a:lnTo>
                <a:lnTo>
                  <a:pt x="6532679" y="969330"/>
                </a:lnTo>
                <a:lnTo>
                  <a:pt x="6524441" y="969330"/>
                </a:lnTo>
                <a:lnTo>
                  <a:pt x="6518949" y="966584"/>
                </a:lnTo>
                <a:lnTo>
                  <a:pt x="6516203" y="961092"/>
                </a:lnTo>
                <a:lnTo>
                  <a:pt x="6516203" y="955600"/>
                </a:lnTo>
                <a:lnTo>
                  <a:pt x="6516203" y="947362"/>
                </a:lnTo>
                <a:lnTo>
                  <a:pt x="6513457" y="944616"/>
                </a:lnTo>
                <a:lnTo>
                  <a:pt x="6510711" y="941870"/>
                </a:lnTo>
                <a:lnTo>
                  <a:pt x="6507965" y="944616"/>
                </a:lnTo>
                <a:lnTo>
                  <a:pt x="6505219" y="944616"/>
                </a:lnTo>
                <a:lnTo>
                  <a:pt x="6499727" y="944616"/>
                </a:lnTo>
                <a:lnTo>
                  <a:pt x="6496981" y="936378"/>
                </a:lnTo>
                <a:lnTo>
                  <a:pt x="6494235" y="928140"/>
                </a:lnTo>
                <a:lnTo>
                  <a:pt x="6491489" y="919902"/>
                </a:lnTo>
                <a:lnTo>
                  <a:pt x="6488743" y="917156"/>
                </a:lnTo>
                <a:lnTo>
                  <a:pt x="6483251" y="914410"/>
                </a:lnTo>
                <a:lnTo>
                  <a:pt x="6480505" y="919902"/>
                </a:lnTo>
                <a:lnTo>
                  <a:pt x="6477759" y="922648"/>
                </a:lnTo>
                <a:lnTo>
                  <a:pt x="6483251" y="930886"/>
                </a:lnTo>
                <a:lnTo>
                  <a:pt x="6483251" y="936378"/>
                </a:lnTo>
                <a:lnTo>
                  <a:pt x="6480505" y="941870"/>
                </a:lnTo>
                <a:lnTo>
                  <a:pt x="6477759" y="944616"/>
                </a:lnTo>
                <a:lnTo>
                  <a:pt x="6464030" y="950108"/>
                </a:lnTo>
                <a:lnTo>
                  <a:pt x="6458538" y="955600"/>
                </a:lnTo>
                <a:lnTo>
                  <a:pt x="6464030" y="958346"/>
                </a:lnTo>
                <a:lnTo>
                  <a:pt x="6466776" y="963838"/>
                </a:lnTo>
                <a:lnTo>
                  <a:pt x="6466776" y="966584"/>
                </a:lnTo>
                <a:lnTo>
                  <a:pt x="6461284" y="974822"/>
                </a:lnTo>
                <a:lnTo>
                  <a:pt x="6453046" y="980314"/>
                </a:lnTo>
                <a:lnTo>
                  <a:pt x="6439316" y="985806"/>
                </a:lnTo>
                <a:lnTo>
                  <a:pt x="6425586" y="991298"/>
                </a:lnTo>
                <a:lnTo>
                  <a:pt x="6414602" y="991298"/>
                </a:lnTo>
                <a:lnTo>
                  <a:pt x="6403618" y="988552"/>
                </a:lnTo>
                <a:lnTo>
                  <a:pt x="6398126" y="985806"/>
                </a:lnTo>
                <a:lnTo>
                  <a:pt x="6398126" y="980314"/>
                </a:lnTo>
                <a:lnTo>
                  <a:pt x="6395380" y="977568"/>
                </a:lnTo>
                <a:lnTo>
                  <a:pt x="6395380" y="969330"/>
                </a:lnTo>
                <a:lnTo>
                  <a:pt x="6395380" y="966584"/>
                </a:lnTo>
                <a:lnTo>
                  <a:pt x="6395380" y="963838"/>
                </a:lnTo>
                <a:lnTo>
                  <a:pt x="6384396" y="961092"/>
                </a:lnTo>
                <a:lnTo>
                  <a:pt x="6370666" y="961092"/>
                </a:lnTo>
                <a:lnTo>
                  <a:pt x="6356936" y="963838"/>
                </a:lnTo>
                <a:lnTo>
                  <a:pt x="6365174" y="977568"/>
                </a:lnTo>
                <a:lnTo>
                  <a:pt x="6367920" y="994044"/>
                </a:lnTo>
                <a:lnTo>
                  <a:pt x="6373412" y="1007774"/>
                </a:lnTo>
                <a:lnTo>
                  <a:pt x="6381650" y="1021504"/>
                </a:lnTo>
                <a:lnTo>
                  <a:pt x="6074986" y="1052594"/>
                </a:lnTo>
                <a:lnTo>
                  <a:pt x="6079593" y="1057201"/>
                </a:lnTo>
                <a:lnTo>
                  <a:pt x="6082339" y="1065439"/>
                </a:lnTo>
                <a:lnTo>
                  <a:pt x="6079593" y="1081915"/>
                </a:lnTo>
                <a:lnTo>
                  <a:pt x="6076847" y="1098391"/>
                </a:lnTo>
                <a:lnTo>
                  <a:pt x="6074101" y="1114867"/>
                </a:lnTo>
                <a:lnTo>
                  <a:pt x="6074101" y="1125850"/>
                </a:lnTo>
                <a:lnTo>
                  <a:pt x="6075474" y="1129969"/>
                </a:lnTo>
                <a:lnTo>
                  <a:pt x="6071355" y="1125850"/>
                </a:lnTo>
                <a:lnTo>
                  <a:pt x="6063117" y="1123104"/>
                </a:lnTo>
                <a:lnTo>
                  <a:pt x="6054879" y="1120359"/>
                </a:lnTo>
                <a:lnTo>
                  <a:pt x="6047557" y="1120359"/>
                </a:lnTo>
                <a:lnTo>
                  <a:pt x="6049387" y="1114867"/>
                </a:lnTo>
                <a:lnTo>
                  <a:pt x="6049387" y="1095645"/>
                </a:lnTo>
                <a:lnTo>
                  <a:pt x="6047204" y="1080360"/>
                </a:lnTo>
                <a:lnTo>
                  <a:pt x="6065863" y="1081915"/>
                </a:lnTo>
                <a:lnTo>
                  <a:pt x="6052133" y="1057201"/>
                </a:lnTo>
                <a:lnTo>
                  <a:pt x="6049387" y="1068185"/>
                </a:lnTo>
                <a:lnTo>
                  <a:pt x="6046642" y="1076423"/>
                </a:lnTo>
                <a:lnTo>
                  <a:pt x="6047204" y="1080360"/>
                </a:lnTo>
                <a:lnTo>
                  <a:pt x="6032912" y="1079169"/>
                </a:lnTo>
                <a:lnTo>
                  <a:pt x="5999960" y="1081915"/>
                </a:lnTo>
                <a:lnTo>
                  <a:pt x="5936802" y="1090153"/>
                </a:lnTo>
                <a:lnTo>
                  <a:pt x="5919059" y="1091631"/>
                </a:lnTo>
                <a:lnTo>
                  <a:pt x="5920326" y="1092899"/>
                </a:lnTo>
                <a:lnTo>
                  <a:pt x="5923072" y="1095645"/>
                </a:lnTo>
                <a:lnTo>
                  <a:pt x="5923072" y="1101137"/>
                </a:lnTo>
                <a:lnTo>
                  <a:pt x="5920326" y="1103883"/>
                </a:lnTo>
                <a:lnTo>
                  <a:pt x="5914834" y="1103883"/>
                </a:lnTo>
                <a:lnTo>
                  <a:pt x="5898359" y="1101137"/>
                </a:lnTo>
                <a:lnTo>
                  <a:pt x="5881883" y="1101137"/>
                </a:lnTo>
                <a:lnTo>
                  <a:pt x="5862661" y="1101137"/>
                </a:lnTo>
                <a:lnTo>
                  <a:pt x="5840693" y="1101137"/>
                </a:lnTo>
                <a:lnTo>
                  <a:pt x="5837947" y="1101137"/>
                </a:lnTo>
                <a:lnTo>
                  <a:pt x="5837947" y="1098391"/>
                </a:lnTo>
                <a:lnTo>
                  <a:pt x="5840693" y="1090153"/>
                </a:lnTo>
                <a:lnTo>
                  <a:pt x="5843211" y="1087636"/>
                </a:lnTo>
                <a:lnTo>
                  <a:pt x="5840693" y="1087407"/>
                </a:lnTo>
                <a:lnTo>
                  <a:pt x="5815252" y="1078926"/>
                </a:lnTo>
                <a:lnTo>
                  <a:pt x="5785773" y="1081915"/>
                </a:lnTo>
                <a:lnTo>
                  <a:pt x="5761059" y="1084661"/>
                </a:lnTo>
                <a:lnTo>
                  <a:pt x="5741837" y="1070931"/>
                </a:lnTo>
                <a:lnTo>
                  <a:pt x="5733600" y="1062693"/>
                </a:lnTo>
                <a:lnTo>
                  <a:pt x="5725362" y="1057201"/>
                </a:lnTo>
                <a:lnTo>
                  <a:pt x="5719870" y="1057201"/>
                </a:lnTo>
                <a:lnTo>
                  <a:pt x="5711632" y="1057201"/>
                </a:lnTo>
                <a:lnTo>
                  <a:pt x="5700648" y="1062693"/>
                </a:lnTo>
                <a:lnTo>
                  <a:pt x="5692410" y="1068185"/>
                </a:lnTo>
                <a:lnTo>
                  <a:pt x="5689664" y="1068185"/>
                </a:lnTo>
                <a:lnTo>
                  <a:pt x="5684172" y="1068185"/>
                </a:lnTo>
                <a:lnTo>
                  <a:pt x="5681426" y="1065439"/>
                </a:lnTo>
                <a:lnTo>
                  <a:pt x="5681426" y="1062693"/>
                </a:lnTo>
                <a:lnTo>
                  <a:pt x="5681426" y="1057201"/>
                </a:lnTo>
                <a:lnTo>
                  <a:pt x="5681426" y="1054455"/>
                </a:lnTo>
                <a:lnTo>
                  <a:pt x="5675934" y="1051709"/>
                </a:lnTo>
                <a:lnTo>
                  <a:pt x="5656712" y="1051709"/>
                </a:lnTo>
                <a:lnTo>
                  <a:pt x="5631998" y="1051709"/>
                </a:lnTo>
                <a:lnTo>
                  <a:pt x="5577079" y="1059947"/>
                </a:lnTo>
                <a:lnTo>
                  <a:pt x="5549619" y="1068185"/>
                </a:lnTo>
                <a:lnTo>
                  <a:pt x="5524905" y="1076423"/>
                </a:lnTo>
                <a:lnTo>
                  <a:pt x="5502937" y="1084661"/>
                </a:lnTo>
                <a:lnTo>
                  <a:pt x="5489208" y="1092899"/>
                </a:lnTo>
                <a:lnTo>
                  <a:pt x="5480970" y="1095645"/>
                </a:lnTo>
                <a:lnTo>
                  <a:pt x="5475478" y="1095645"/>
                </a:lnTo>
                <a:lnTo>
                  <a:pt x="5469986" y="1090153"/>
                </a:lnTo>
                <a:lnTo>
                  <a:pt x="5461748" y="1090153"/>
                </a:lnTo>
                <a:lnTo>
                  <a:pt x="5459002" y="1084661"/>
                </a:lnTo>
                <a:lnTo>
                  <a:pt x="5456256" y="1084661"/>
                </a:lnTo>
                <a:lnTo>
                  <a:pt x="5456256" y="1090153"/>
                </a:lnTo>
                <a:lnTo>
                  <a:pt x="5459002" y="1090153"/>
                </a:lnTo>
                <a:lnTo>
                  <a:pt x="5439780" y="1095645"/>
                </a:lnTo>
                <a:lnTo>
                  <a:pt x="5420558" y="1106629"/>
                </a:lnTo>
                <a:lnTo>
                  <a:pt x="5392376" y="1119636"/>
                </a:lnTo>
                <a:lnTo>
                  <a:pt x="5394625" y="1121884"/>
                </a:lnTo>
                <a:lnTo>
                  <a:pt x="5406828" y="1120359"/>
                </a:lnTo>
                <a:lnTo>
                  <a:pt x="5439780" y="1117613"/>
                </a:lnTo>
                <a:lnTo>
                  <a:pt x="5394987" y="1122246"/>
                </a:lnTo>
                <a:lnTo>
                  <a:pt x="5395844" y="1123104"/>
                </a:lnTo>
                <a:lnTo>
                  <a:pt x="5406828" y="1136834"/>
                </a:lnTo>
                <a:lnTo>
                  <a:pt x="5406828" y="1140495"/>
                </a:lnTo>
                <a:lnTo>
                  <a:pt x="5409574" y="1139580"/>
                </a:lnTo>
                <a:lnTo>
                  <a:pt x="5428796" y="1125850"/>
                </a:lnTo>
                <a:lnTo>
                  <a:pt x="5448018" y="1117612"/>
                </a:lnTo>
                <a:lnTo>
                  <a:pt x="5469986" y="1109374"/>
                </a:lnTo>
                <a:lnTo>
                  <a:pt x="5491954" y="1106628"/>
                </a:lnTo>
                <a:lnTo>
                  <a:pt x="5502388" y="1106628"/>
                </a:lnTo>
                <a:lnTo>
                  <a:pt x="5505683" y="1098391"/>
                </a:lnTo>
                <a:lnTo>
                  <a:pt x="5508429" y="1095645"/>
                </a:lnTo>
                <a:lnTo>
                  <a:pt x="5511175" y="1095645"/>
                </a:lnTo>
                <a:lnTo>
                  <a:pt x="5516667" y="1095645"/>
                </a:lnTo>
                <a:lnTo>
                  <a:pt x="5519413" y="1101137"/>
                </a:lnTo>
                <a:lnTo>
                  <a:pt x="5519413" y="1103883"/>
                </a:lnTo>
                <a:lnTo>
                  <a:pt x="5519413" y="1108688"/>
                </a:lnTo>
                <a:lnTo>
                  <a:pt x="5533143" y="1112120"/>
                </a:lnTo>
                <a:lnTo>
                  <a:pt x="5549619" y="1123104"/>
                </a:lnTo>
                <a:lnTo>
                  <a:pt x="5552365" y="1125850"/>
                </a:lnTo>
                <a:lnTo>
                  <a:pt x="5549619" y="1128596"/>
                </a:lnTo>
                <a:lnTo>
                  <a:pt x="5524905" y="1120358"/>
                </a:lnTo>
                <a:lnTo>
                  <a:pt x="5500192" y="1120358"/>
                </a:lnTo>
                <a:lnTo>
                  <a:pt x="5472732" y="1123104"/>
                </a:lnTo>
                <a:lnTo>
                  <a:pt x="5448018" y="1131342"/>
                </a:lnTo>
                <a:lnTo>
                  <a:pt x="5437034" y="1136834"/>
                </a:lnTo>
                <a:lnTo>
                  <a:pt x="5423304" y="1147818"/>
                </a:lnTo>
                <a:lnTo>
                  <a:pt x="5406828" y="1156056"/>
                </a:lnTo>
                <a:lnTo>
                  <a:pt x="5402709" y="1156056"/>
                </a:lnTo>
                <a:lnTo>
                  <a:pt x="5393099" y="1175277"/>
                </a:lnTo>
                <a:lnTo>
                  <a:pt x="5387607" y="1194499"/>
                </a:lnTo>
                <a:lnTo>
                  <a:pt x="5384861" y="1213721"/>
                </a:lnTo>
                <a:lnTo>
                  <a:pt x="5382548" y="1232220"/>
                </a:lnTo>
                <a:lnTo>
                  <a:pt x="5382115" y="1227451"/>
                </a:lnTo>
                <a:lnTo>
                  <a:pt x="5379369" y="1197245"/>
                </a:lnTo>
                <a:lnTo>
                  <a:pt x="5373877" y="1175277"/>
                </a:lnTo>
                <a:lnTo>
                  <a:pt x="5373877" y="1164294"/>
                </a:lnTo>
                <a:lnTo>
                  <a:pt x="5376623" y="1156056"/>
                </a:lnTo>
                <a:lnTo>
                  <a:pt x="5379369" y="1136834"/>
                </a:lnTo>
                <a:lnTo>
                  <a:pt x="5379369" y="1131342"/>
                </a:lnTo>
                <a:lnTo>
                  <a:pt x="5376959" y="1124111"/>
                </a:lnTo>
                <a:lnTo>
                  <a:pt x="5360147" y="1125851"/>
                </a:lnTo>
                <a:lnTo>
                  <a:pt x="5362893" y="1123105"/>
                </a:lnTo>
                <a:lnTo>
                  <a:pt x="5362893" y="1116697"/>
                </a:lnTo>
                <a:lnTo>
                  <a:pt x="5351909" y="1114866"/>
                </a:lnTo>
                <a:lnTo>
                  <a:pt x="5349163" y="1112120"/>
                </a:lnTo>
                <a:lnTo>
                  <a:pt x="5346417" y="1109374"/>
                </a:lnTo>
                <a:lnTo>
                  <a:pt x="5349163" y="1106629"/>
                </a:lnTo>
                <a:lnTo>
                  <a:pt x="5338179" y="1106629"/>
                </a:lnTo>
                <a:lnTo>
                  <a:pt x="5310719" y="1106629"/>
                </a:lnTo>
                <a:lnTo>
                  <a:pt x="5296989" y="1103883"/>
                </a:lnTo>
                <a:lnTo>
                  <a:pt x="5283259" y="1101137"/>
                </a:lnTo>
                <a:lnTo>
                  <a:pt x="5272275" y="1095645"/>
                </a:lnTo>
                <a:lnTo>
                  <a:pt x="5264037" y="1087407"/>
                </a:lnTo>
                <a:lnTo>
                  <a:pt x="5269529" y="1087407"/>
                </a:lnTo>
                <a:lnTo>
                  <a:pt x="5266783" y="1081915"/>
                </a:lnTo>
                <a:lnTo>
                  <a:pt x="5258545" y="1079169"/>
                </a:lnTo>
                <a:lnTo>
                  <a:pt x="5255799" y="1070931"/>
                </a:lnTo>
                <a:lnTo>
                  <a:pt x="5261291" y="1073677"/>
                </a:lnTo>
                <a:lnTo>
                  <a:pt x="5261291" y="1068185"/>
                </a:lnTo>
                <a:lnTo>
                  <a:pt x="5255799" y="1068185"/>
                </a:lnTo>
                <a:lnTo>
                  <a:pt x="5244816" y="1073677"/>
                </a:lnTo>
                <a:lnTo>
                  <a:pt x="5242070" y="1076423"/>
                </a:lnTo>
                <a:lnTo>
                  <a:pt x="5239324" y="1084661"/>
                </a:lnTo>
                <a:lnTo>
                  <a:pt x="5236578" y="1090153"/>
                </a:lnTo>
                <a:lnTo>
                  <a:pt x="5233832" y="1087407"/>
                </a:lnTo>
                <a:lnTo>
                  <a:pt x="5228340" y="1087407"/>
                </a:lnTo>
                <a:lnTo>
                  <a:pt x="5225594" y="1090153"/>
                </a:lnTo>
                <a:lnTo>
                  <a:pt x="5217356" y="1095645"/>
                </a:lnTo>
                <a:lnTo>
                  <a:pt x="5198134" y="1098391"/>
                </a:lnTo>
                <a:lnTo>
                  <a:pt x="5198134" y="1095645"/>
                </a:lnTo>
                <a:lnTo>
                  <a:pt x="5200880" y="1095645"/>
                </a:lnTo>
                <a:lnTo>
                  <a:pt x="5203626" y="1095645"/>
                </a:lnTo>
                <a:lnTo>
                  <a:pt x="5203626" y="1092899"/>
                </a:lnTo>
                <a:lnTo>
                  <a:pt x="5200880" y="1092899"/>
                </a:lnTo>
                <a:lnTo>
                  <a:pt x="5200880" y="1090153"/>
                </a:lnTo>
                <a:lnTo>
                  <a:pt x="5192642" y="1095645"/>
                </a:lnTo>
                <a:lnTo>
                  <a:pt x="5189896" y="1098391"/>
                </a:lnTo>
                <a:lnTo>
                  <a:pt x="5187150" y="1098391"/>
                </a:lnTo>
                <a:lnTo>
                  <a:pt x="5181658" y="1098391"/>
                </a:lnTo>
                <a:lnTo>
                  <a:pt x="5176166" y="1095645"/>
                </a:lnTo>
                <a:lnTo>
                  <a:pt x="5176166" y="1092899"/>
                </a:lnTo>
                <a:lnTo>
                  <a:pt x="5181658" y="1092899"/>
                </a:lnTo>
                <a:lnTo>
                  <a:pt x="5181658" y="1087407"/>
                </a:lnTo>
                <a:lnTo>
                  <a:pt x="5176166" y="1090153"/>
                </a:lnTo>
                <a:lnTo>
                  <a:pt x="5167928" y="1090153"/>
                </a:lnTo>
                <a:lnTo>
                  <a:pt x="5156944" y="1087407"/>
                </a:lnTo>
                <a:lnTo>
                  <a:pt x="5154198" y="1092899"/>
                </a:lnTo>
                <a:lnTo>
                  <a:pt x="5151452" y="1094272"/>
                </a:lnTo>
                <a:lnTo>
                  <a:pt x="5151452" y="1092899"/>
                </a:lnTo>
                <a:lnTo>
                  <a:pt x="5143214" y="1092899"/>
                </a:lnTo>
                <a:lnTo>
                  <a:pt x="5148706" y="1106629"/>
                </a:lnTo>
                <a:lnTo>
                  <a:pt x="5134976" y="1106629"/>
                </a:lnTo>
                <a:lnTo>
                  <a:pt x="5134976" y="1103883"/>
                </a:lnTo>
                <a:lnTo>
                  <a:pt x="5129485" y="1101137"/>
                </a:lnTo>
                <a:lnTo>
                  <a:pt x="5132230" y="1103883"/>
                </a:lnTo>
                <a:lnTo>
                  <a:pt x="5129485" y="1106629"/>
                </a:lnTo>
                <a:lnTo>
                  <a:pt x="5129485" y="1109375"/>
                </a:lnTo>
                <a:lnTo>
                  <a:pt x="5134976" y="1109375"/>
                </a:lnTo>
                <a:lnTo>
                  <a:pt x="5137722" y="1117613"/>
                </a:lnTo>
                <a:lnTo>
                  <a:pt x="5140468" y="1120359"/>
                </a:lnTo>
                <a:lnTo>
                  <a:pt x="5143214" y="1123105"/>
                </a:lnTo>
                <a:lnTo>
                  <a:pt x="5145960" y="1120359"/>
                </a:lnTo>
                <a:lnTo>
                  <a:pt x="5151452" y="1120359"/>
                </a:lnTo>
                <a:lnTo>
                  <a:pt x="5151452" y="1123105"/>
                </a:lnTo>
                <a:lnTo>
                  <a:pt x="5156944" y="1120359"/>
                </a:lnTo>
                <a:lnTo>
                  <a:pt x="5176166" y="1120359"/>
                </a:lnTo>
                <a:lnTo>
                  <a:pt x="5173420" y="1125851"/>
                </a:lnTo>
                <a:lnTo>
                  <a:pt x="5170674" y="1128597"/>
                </a:lnTo>
                <a:lnTo>
                  <a:pt x="5165182" y="1125851"/>
                </a:lnTo>
                <a:lnTo>
                  <a:pt x="5162436" y="1125851"/>
                </a:lnTo>
                <a:lnTo>
                  <a:pt x="5159690" y="1125851"/>
                </a:lnTo>
                <a:lnTo>
                  <a:pt x="5159690" y="1134089"/>
                </a:lnTo>
                <a:lnTo>
                  <a:pt x="5162436" y="1139581"/>
                </a:lnTo>
                <a:lnTo>
                  <a:pt x="5165182" y="1136835"/>
                </a:lnTo>
                <a:lnTo>
                  <a:pt x="5170674" y="1136835"/>
                </a:lnTo>
                <a:lnTo>
                  <a:pt x="5170674" y="1131343"/>
                </a:lnTo>
                <a:lnTo>
                  <a:pt x="5173420" y="1128597"/>
                </a:lnTo>
                <a:lnTo>
                  <a:pt x="5181658" y="1128597"/>
                </a:lnTo>
                <a:lnTo>
                  <a:pt x="5187150" y="1131343"/>
                </a:lnTo>
                <a:lnTo>
                  <a:pt x="5192642" y="1128597"/>
                </a:lnTo>
                <a:lnTo>
                  <a:pt x="5195388" y="1125851"/>
                </a:lnTo>
                <a:lnTo>
                  <a:pt x="5192642" y="1123105"/>
                </a:lnTo>
                <a:lnTo>
                  <a:pt x="5195388" y="1120359"/>
                </a:lnTo>
                <a:lnTo>
                  <a:pt x="5198134" y="1120359"/>
                </a:lnTo>
                <a:lnTo>
                  <a:pt x="5200880" y="1120359"/>
                </a:lnTo>
                <a:lnTo>
                  <a:pt x="5200880" y="1125851"/>
                </a:lnTo>
                <a:lnTo>
                  <a:pt x="5200880" y="1131343"/>
                </a:lnTo>
                <a:lnTo>
                  <a:pt x="5200880" y="1134088"/>
                </a:lnTo>
                <a:lnTo>
                  <a:pt x="5220102" y="1129282"/>
                </a:lnTo>
                <a:lnTo>
                  <a:pt x="5220102" y="1128597"/>
                </a:lnTo>
                <a:lnTo>
                  <a:pt x="5217356" y="1128597"/>
                </a:lnTo>
                <a:lnTo>
                  <a:pt x="5217356" y="1125851"/>
                </a:lnTo>
                <a:lnTo>
                  <a:pt x="5220102" y="1123105"/>
                </a:lnTo>
                <a:lnTo>
                  <a:pt x="5217356" y="1120359"/>
                </a:lnTo>
                <a:lnTo>
                  <a:pt x="5211864" y="1117613"/>
                </a:lnTo>
                <a:lnTo>
                  <a:pt x="5244816" y="1120359"/>
                </a:lnTo>
                <a:lnTo>
                  <a:pt x="5247561" y="1121274"/>
                </a:lnTo>
                <a:lnTo>
                  <a:pt x="5296989" y="1106628"/>
                </a:lnTo>
                <a:lnTo>
                  <a:pt x="5299735" y="1106628"/>
                </a:lnTo>
                <a:lnTo>
                  <a:pt x="5299735" y="1109374"/>
                </a:lnTo>
                <a:lnTo>
                  <a:pt x="5299735" y="1112120"/>
                </a:lnTo>
                <a:lnTo>
                  <a:pt x="5288751" y="1120358"/>
                </a:lnTo>
                <a:lnTo>
                  <a:pt x="5277767" y="1125850"/>
                </a:lnTo>
                <a:lnTo>
                  <a:pt x="5269921" y="1128792"/>
                </a:lnTo>
                <a:lnTo>
                  <a:pt x="5280513" y="1134089"/>
                </a:lnTo>
                <a:lnTo>
                  <a:pt x="5239324" y="1139581"/>
                </a:lnTo>
                <a:lnTo>
                  <a:pt x="5239324" y="1137556"/>
                </a:lnTo>
                <a:lnTo>
                  <a:pt x="5225993" y="1140363"/>
                </a:lnTo>
                <a:lnTo>
                  <a:pt x="5220102" y="1142327"/>
                </a:lnTo>
                <a:lnTo>
                  <a:pt x="5221019" y="1141410"/>
                </a:lnTo>
                <a:lnTo>
                  <a:pt x="5203626" y="1145072"/>
                </a:lnTo>
                <a:lnTo>
                  <a:pt x="5173420" y="1156056"/>
                </a:lnTo>
                <a:lnTo>
                  <a:pt x="5162436" y="1158802"/>
                </a:lnTo>
                <a:lnTo>
                  <a:pt x="5159690" y="1164294"/>
                </a:lnTo>
                <a:lnTo>
                  <a:pt x="5156944" y="1169785"/>
                </a:lnTo>
                <a:lnTo>
                  <a:pt x="5151452" y="1175277"/>
                </a:lnTo>
                <a:lnTo>
                  <a:pt x="5145961" y="1180769"/>
                </a:lnTo>
                <a:lnTo>
                  <a:pt x="5140469" y="1183515"/>
                </a:lnTo>
                <a:lnTo>
                  <a:pt x="5115755" y="1189007"/>
                </a:lnTo>
                <a:lnTo>
                  <a:pt x="5091041" y="1191753"/>
                </a:lnTo>
                <a:lnTo>
                  <a:pt x="5069989" y="1191753"/>
                </a:lnTo>
                <a:lnTo>
                  <a:pt x="5077311" y="1186261"/>
                </a:lnTo>
                <a:lnTo>
                  <a:pt x="5085549" y="1172531"/>
                </a:lnTo>
                <a:lnTo>
                  <a:pt x="5047105" y="1183515"/>
                </a:lnTo>
                <a:lnTo>
                  <a:pt x="5055343" y="1189007"/>
                </a:lnTo>
                <a:lnTo>
                  <a:pt x="5066327" y="1191753"/>
                </a:lnTo>
                <a:lnTo>
                  <a:pt x="5069989" y="1191753"/>
                </a:lnTo>
                <a:lnTo>
                  <a:pt x="5066327" y="1194499"/>
                </a:lnTo>
                <a:lnTo>
                  <a:pt x="5052597" y="1199991"/>
                </a:lnTo>
                <a:lnTo>
                  <a:pt x="5038867" y="1199991"/>
                </a:lnTo>
                <a:lnTo>
                  <a:pt x="5030630" y="1197245"/>
                </a:lnTo>
                <a:lnTo>
                  <a:pt x="5027884" y="1191753"/>
                </a:lnTo>
                <a:lnTo>
                  <a:pt x="5019646" y="1180769"/>
                </a:lnTo>
                <a:lnTo>
                  <a:pt x="5016900" y="1175277"/>
                </a:lnTo>
                <a:lnTo>
                  <a:pt x="5014154" y="1172531"/>
                </a:lnTo>
                <a:lnTo>
                  <a:pt x="5003170" y="1167039"/>
                </a:lnTo>
                <a:lnTo>
                  <a:pt x="4997999" y="1164454"/>
                </a:lnTo>
                <a:lnTo>
                  <a:pt x="4843903" y="1180770"/>
                </a:lnTo>
                <a:lnTo>
                  <a:pt x="4838411" y="1180770"/>
                </a:lnTo>
                <a:lnTo>
                  <a:pt x="4835665" y="1180770"/>
                </a:lnTo>
                <a:lnTo>
                  <a:pt x="4769761" y="1189008"/>
                </a:lnTo>
                <a:lnTo>
                  <a:pt x="4764270" y="1180770"/>
                </a:lnTo>
                <a:lnTo>
                  <a:pt x="4753286" y="1178024"/>
                </a:lnTo>
                <a:lnTo>
                  <a:pt x="4745048" y="1175278"/>
                </a:lnTo>
                <a:lnTo>
                  <a:pt x="4736810" y="1169786"/>
                </a:lnTo>
                <a:lnTo>
                  <a:pt x="4728572" y="1175278"/>
                </a:lnTo>
                <a:lnTo>
                  <a:pt x="4720334" y="1178024"/>
                </a:lnTo>
                <a:lnTo>
                  <a:pt x="4712096" y="1180770"/>
                </a:lnTo>
                <a:lnTo>
                  <a:pt x="4706604" y="1183516"/>
                </a:lnTo>
                <a:lnTo>
                  <a:pt x="4706604" y="1189008"/>
                </a:lnTo>
                <a:lnTo>
                  <a:pt x="4703858" y="1194500"/>
                </a:lnTo>
                <a:lnTo>
                  <a:pt x="4561067" y="1208230"/>
                </a:lnTo>
                <a:lnTo>
                  <a:pt x="4558321" y="1208230"/>
                </a:lnTo>
                <a:lnTo>
                  <a:pt x="4558321" y="1210976"/>
                </a:lnTo>
                <a:lnTo>
                  <a:pt x="4032232" y="1267167"/>
                </a:lnTo>
                <a:lnTo>
                  <a:pt x="4025601" y="1268640"/>
                </a:lnTo>
                <a:lnTo>
                  <a:pt x="4018437" y="1268640"/>
                </a:lnTo>
                <a:lnTo>
                  <a:pt x="3932144" y="1277857"/>
                </a:lnTo>
                <a:lnTo>
                  <a:pt x="3929493" y="1279625"/>
                </a:lnTo>
                <a:lnTo>
                  <a:pt x="3910271" y="1293355"/>
                </a:lnTo>
                <a:lnTo>
                  <a:pt x="3896541" y="1301593"/>
                </a:lnTo>
                <a:lnTo>
                  <a:pt x="3891049" y="1307085"/>
                </a:lnTo>
                <a:lnTo>
                  <a:pt x="3888303" y="1312577"/>
                </a:lnTo>
                <a:lnTo>
                  <a:pt x="3885557" y="1331798"/>
                </a:lnTo>
                <a:lnTo>
                  <a:pt x="3885557" y="1351020"/>
                </a:lnTo>
                <a:lnTo>
                  <a:pt x="3891049" y="1378480"/>
                </a:lnTo>
                <a:lnTo>
                  <a:pt x="3904779" y="1438891"/>
                </a:lnTo>
                <a:lnTo>
                  <a:pt x="3904779" y="1447129"/>
                </a:lnTo>
                <a:lnTo>
                  <a:pt x="3899287" y="1452621"/>
                </a:lnTo>
                <a:lnTo>
                  <a:pt x="3891049" y="1458113"/>
                </a:lnTo>
                <a:lnTo>
                  <a:pt x="3885557" y="1458113"/>
                </a:lnTo>
                <a:lnTo>
                  <a:pt x="3880065" y="1458113"/>
                </a:lnTo>
                <a:lnTo>
                  <a:pt x="3877319" y="1455367"/>
                </a:lnTo>
                <a:lnTo>
                  <a:pt x="3871827" y="1452621"/>
                </a:lnTo>
                <a:lnTo>
                  <a:pt x="3871827" y="1447129"/>
                </a:lnTo>
                <a:lnTo>
                  <a:pt x="3871827" y="1441637"/>
                </a:lnTo>
                <a:lnTo>
                  <a:pt x="3871827" y="1438891"/>
                </a:lnTo>
                <a:lnTo>
                  <a:pt x="3877319" y="1433399"/>
                </a:lnTo>
                <a:lnTo>
                  <a:pt x="3880065" y="1430653"/>
                </a:lnTo>
                <a:lnTo>
                  <a:pt x="3880065" y="1425161"/>
                </a:lnTo>
                <a:lnTo>
                  <a:pt x="3882811" y="1408686"/>
                </a:lnTo>
                <a:lnTo>
                  <a:pt x="3880065" y="1381226"/>
                </a:lnTo>
                <a:lnTo>
                  <a:pt x="3880065" y="1353766"/>
                </a:lnTo>
                <a:lnTo>
                  <a:pt x="3880065" y="1351020"/>
                </a:lnTo>
                <a:lnTo>
                  <a:pt x="3877319" y="1320815"/>
                </a:lnTo>
                <a:lnTo>
                  <a:pt x="3874573" y="1309831"/>
                </a:lnTo>
                <a:lnTo>
                  <a:pt x="3871827" y="1304339"/>
                </a:lnTo>
                <a:lnTo>
                  <a:pt x="3866335" y="1301593"/>
                </a:lnTo>
                <a:lnTo>
                  <a:pt x="3858098" y="1301593"/>
                </a:lnTo>
                <a:lnTo>
                  <a:pt x="3844368" y="1298847"/>
                </a:lnTo>
                <a:lnTo>
                  <a:pt x="3827892" y="1296101"/>
                </a:lnTo>
                <a:lnTo>
                  <a:pt x="3811416" y="1293355"/>
                </a:lnTo>
                <a:lnTo>
                  <a:pt x="3810500" y="1293355"/>
                </a:lnTo>
                <a:lnTo>
                  <a:pt x="3803178" y="1298847"/>
                </a:lnTo>
                <a:lnTo>
                  <a:pt x="3800432" y="1301593"/>
                </a:lnTo>
                <a:lnTo>
                  <a:pt x="3797686" y="1304339"/>
                </a:lnTo>
                <a:lnTo>
                  <a:pt x="3792194" y="1312577"/>
                </a:lnTo>
                <a:lnTo>
                  <a:pt x="3790197" y="1313076"/>
                </a:lnTo>
                <a:lnTo>
                  <a:pt x="3789448" y="1315323"/>
                </a:lnTo>
                <a:lnTo>
                  <a:pt x="3786702" y="1323561"/>
                </a:lnTo>
                <a:lnTo>
                  <a:pt x="3781654" y="1325244"/>
                </a:lnTo>
                <a:lnTo>
                  <a:pt x="3783956" y="1348275"/>
                </a:lnTo>
                <a:lnTo>
                  <a:pt x="3786702" y="1372988"/>
                </a:lnTo>
                <a:lnTo>
                  <a:pt x="3789448" y="1411432"/>
                </a:lnTo>
                <a:lnTo>
                  <a:pt x="3792194" y="1449876"/>
                </a:lnTo>
                <a:lnTo>
                  <a:pt x="3792194" y="1488319"/>
                </a:lnTo>
                <a:lnTo>
                  <a:pt x="3789448" y="1526763"/>
                </a:lnTo>
                <a:lnTo>
                  <a:pt x="3786702" y="1548731"/>
                </a:lnTo>
                <a:lnTo>
                  <a:pt x="3783956" y="1573445"/>
                </a:lnTo>
                <a:lnTo>
                  <a:pt x="3783956" y="1584429"/>
                </a:lnTo>
                <a:lnTo>
                  <a:pt x="3783956" y="1595412"/>
                </a:lnTo>
                <a:lnTo>
                  <a:pt x="3789448" y="1606396"/>
                </a:lnTo>
                <a:lnTo>
                  <a:pt x="3794940" y="1614634"/>
                </a:lnTo>
                <a:lnTo>
                  <a:pt x="3803178" y="1622872"/>
                </a:lnTo>
                <a:lnTo>
                  <a:pt x="3811416" y="1633856"/>
                </a:lnTo>
                <a:lnTo>
                  <a:pt x="3814162" y="1644840"/>
                </a:lnTo>
                <a:lnTo>
                  <a:pt x="3816908" y="1658570"/>
                </a:lnTo>
                <a:lnTo>
                  <a:pt x="3819654" y="1675046"/>
                </a:lnTo>
                <a:lnTo>
                  <a:pt x="3819654" y="1688776"/>
                </a:lnTo>
                <a:lnTo>
                  <a:pt x="3816908" y="1699760"/>
                </a:lnTo>
                <a:lnTo>
                  <a:pt x="3811416" y="1710743"/>
                </a:lnTo>
                <a:lnTo>
                  <a:pt x="3803178" y="1721727"/>
                </a:lnTo>
                <a:lnTo>
                  <a:pt x="3792194" y="1727219"/>
                </a:lnTo>
                <a:lnTo>
                  <a:pt x="3781211" y="1732711"/>
                </a:lnTo>
                <a:lnTo>
                  <a:pt x="3767481" y="1738203"/>
                </a:lnTo>
                <a:lnTo>
                  <a:pt x="3759243" y="1738203"/>
                </a:lnTo>
                <a:lnTo>
                  <a:pt x="3753751" y="1735457"/>
                </a:lnTo>
                <a:lnTo>
                  <a:pt x="3751005" y="1729965"/>
                </a:lnTo>
                <a:lnTo>
                  <a:pt x="3751005" y="1721727"/>
                </a:lnTo>
                <a:lnTo>
                  <a:pt x="3756497" y="1699760"/>
                </a:lnTo>
                <a:lnTo>
                  <a:pt x="3759243" y="1688776"/>
                </a:lnTo>
                <a:lnTo>
                  <a:pt x="3764735" y="1677792"/>
                </a:lnTo>
                <a:lnTo>
                  <a:pt x="3770227" y="1661316"/>
                </a:lnTo>
                <a:lnTo>
                  <a:pt x="3772973" y="1644840"/>
                </a:lnTo>
                <a:lnTo>
                  <a:pt x="3772973" y="1628364"/>
                </a:lnTo>
                <a:lnTo>
                  <a:pt x="3770227" y="1611888"/>
                </a:lnTo>
                <a:lnTo>
                  <a:pt x="3770227" y="1598158"/>
                </a:lnTo>
                <a:lnTo>
                  <a:pt x="3772973" y="1581683"/>
                </a:lnTo>
                <a:lnTo>
                  <a:pt x="3778465" y="1554223"/>
                </a:lnTo>
                <a:lnTo>
                  <a:pt x="3783956" y="1502049"/>
                </a:lnTo>
                <a:lnTo>
                  <a:pt x="3786702" y="1474589"/>
                </a:lnTo>
                <a:lnTo>
                  <a:pt x="3786702" y="1447130"/>
                </a:lnTo>
                <a:lnTo>
                  <a:pt x="3783956" y="1419670"/>
                </a:lnTo>
                <a:lnTo>
                  <a:pt x="3778465" y="1392210"/>
                </a:lnTo>
                <a:lnTo>
                  <a:pt x="3767481" y="1370242"/>
                </a:lnTo>
                <a:lnTo>
                  <a:pt x="3753751" y="1351021"/>
                </a:lnTo>
                <a:lnTo>
                  <a:pt x="3748259" y="1340037"/>
                </a:lnTo>
                <a:lnTo>
                  <a:pt x="3737275" y="1323561"/>
                </a:lnTo>
                <a:lnTo>
                  <a:pt x="3731783" y="1312577"/>
                </a:lnTo>
                <a:lnTo>
                  <a:pt x="3729037" y="1304339"/>
                </a:lnTo>
                <a:lnTo>
                  <a:pt x="3731566" y="1299281"/>
                </a:lnTo>
                <a:lnTo>
                  <a:pt x="3709696" y="1301617"/>
                </a:lnTo>
                <a:lnTo>
                  <a:pt x="3696085" y="1304339"/>
                </a:lnTo>
                <a:lnTo>
                  <a:pt x="3685101" y="1307085"/>
                </a:lnTo>
                <a:lnTo>
                  <a:pt x="3680578" y="1306762"/>
                </a:lnTo>
                <a:lnTo>
                  <a:pt x="3671370" y="1309831"/>
                </a:lnTo>
                <a:lnTo>
                  <a:pt x="3638419" y="1315323"/>
                </a:lnTo>
                <a:lnTo>
                  <a:pt x="3621943" y="1318069"/>
                </a:lnTo>
                <a:lnTo>
                  <a:pt x="3608213" y="1320815"/>
                </a:lnTo>
                <a:lnTo>
                  <a:pt x="3591737" y="1326307"/>
                </a:lnTo>
                <a:lnTo>
                  <a:pt x="3580753" y="1337290"/>
                </a:lnTo>
                <a:lnTo>
                  <a:pt x="3575261" y="1342782"/>
                </a:lnTo>
                <a:lnTo>
                  <a:pt x="3569769" y="1342782"/>
                </a:lnTo>
                <a:lnTo>
                  <a:pt x="3558785" y="1342782"/>
                </a:lnTo>
                <a:lnTo>
                  <a:pt x="3545055" y="1337290"/>
                </a:lnTo>
                <a:lnTo>
                  <a:pt x="3542071" y="1335500"/>
                </a:lnTo>
                <a:lnTo>
                  <a:pt x="3542309" y="1334544"/>
                </a:lnTo>
                <a:lnTo>
                  <a:pt x="3547801" y="1326307"/>
                </a:lnTo>
                <a:lnTo>
                  <a:pt x="3531326" y="1329053"/>
                </a:lnTo>
                <a:lnTo>
                  <a:pt x="3542071" y="1335500"/>
                </a:lnTo>
                <a:lnTo>
                  <a:pt x="3539564" y="1345528"/>
                </a:lnTo>
                <a:lnTo>
                  <a:pt x="3534072" y="1351020"/>
                </a:lnTo>
                <a:lnTo>
                  <a:pt x="3528580" y="1353766"/>
                </a:lnTo>
                <a:lnTo>
                  <a:pt x="3523088" y="1351020"/>
                </a:lnTo>
                <a:lnTo>
                  <a:pt x="3520342" y="1348274"/>
                </a:lnTo>
                <a:lnTo>
                  <a:pt x="3514850" y="1340036"/>
                </a:lnTo>
                <a:lnTo>
                  <a:pt x="3506612" y="1331798"/>
                </a:lnTo>
                <a:lnTo>
                  <a:pt x="3498374" y="1329053"/>
                </a:lnTo>
                <a:lnTo>
                  <a:pt x="3487390" y="1326307"/>
                </a:lnTo>
                <a:lnTo>
                  <a:pt x="3478538" y="1326307"/>
                </a:lnTo>
                <a:lnTo>
                  <a:pt x="3397870" y="1334923"/>
                </a:lnTo>
                <a:lnTo>
                  <a:pt x="3393378" y="1339414"/>
                </a:lnTo>
                <a:lnTo>
                  <a:pt x="3379648" y="1350398"/>
                </a:lnTo>
                <a:lnTo>
                  <a:pt x="3369763" y="1355341"/>
                </a:lnTo>
                <a:lnTo>
                  <a:pt x="3360426" y="1383350"/>
                </a:lnTo>
                <a:lnTo>
                  <a:pt x="3354934" y="1399826"/>
                </a:lnTo>
                <a:lnTo>
                  <a:pt x="3354934" y="1416302"/>
                </a:lnTo>
                <a:lnTo>
                  <a:pt x="3352188" y="1438270"/>
                </a:lnTo>
                <a:lnTo>
                  <a:pt x="3352188" y="1457491"/>
                </a:lnTo>
                <a:lnTo>
                  <a:pt x="3357680" y="1465729"/>
                </a:lnTo>
                <a:lnTo>
                  <a:pt x="3357680" y="1471221"/>
                </a:lnTo>
                <a:lnTo>
                  <a:pt x="3357680" y="1473967"/>
                </a:lnTo>
                <a:lnTo>
                  <a:pt x="3352188" y="1482205"/>
                </a:lnTo>
                <a:lnTo>
                  <a:pt x="3346696" y="1487697"/>
                </a:lnTo>
                <a:lnTo>
                  <a:pt x="3338458" y="1487697"/>
                </a:lnTo>
                <a:lnTo>
                  <a:pt x="3330221" y="1484951"/>
                </a:lnTo>
                <a:lnTo>
                  <a:pt x="3327475" y="1484951"/>
                </a:lnTo>
                <a:lnTo>
                  <a:pt x="3321983" y="1479459"/>
                </a:lnTo>
                <a:lnTo>
                  <a:pt x="3321983" y="1473967"/>
                </a:lnTo>
                <a:lnTo>
                  <a:pt x="3321983" y="1465729"/>
                </a:lnTo>
                <a:lnTo>
                  <a:pt x="3324729" y="1460237"/>
                </a:lnTo>
                <a:lnTo>
                  <a:pt x="3332967" y="1454745"/>
                </a:lnTo>
                <a:lnTo>
                  <a:pt x="3343950" y="1451999"/>
                </a:lnTo>
                <a:lnTo>
                  <a:pt x="3341204" y="1435524"/>
                </a:lnTo>
                <a:lnTo>
                  <a:pt x="3341204" y="1416302"/>
                </a:lnTo>
                <a:lnTo>
                  <a:pt x="3335713" y="1397080"/>
                </a:lnTo>
                <a:lnTo>
                  <a:pt x="3327475" y="1377858"/>
                </a:lnTo>
                <a:lnTo>
                  <a:pt x="3323915" y="1365400"/>
                </a:lnTo>
                <a:lnTo>
                  <a:pt x="3335713" y="1366874"/>
                </a:lnTo>
                <a:lnTo>
                  <a:pt x="3323698" y="1342845"/>
                </a:lnTo>
                <a:lnTo>
                  <a:pt x="3321983" y="1343028"/>
                </a:lnTo>
                <a:lnTo>
                  <a:pt x="3321983" y="1350398"/>
                </a:lnTo>
                <a:lnTo>
                  <a:pt x="3321983" y="1358636"/>
                </a:lnTo>
                <a:lnTo>
                  <a:pt x="3323915" y="1365400"/>
                </a:lnTo>
                <a:lnTo>
                  <a:pt x="3313745" y="1364128"/>
                </a:lnTo>
                <a:lnTo>
                  <a:pt x="3305507" y="1364128"/>
                </a:lnTo>
                <a:lnTo>
                  <a:pt x="3297269" y="1358636"/>
                </a:lnTo>
                <a:lnTo>
                  <a:pt x="3291777" y="1353144"/>
                </a:lnTo>
                <a:lnTo>
                  <a:pt x="3289559" y="1346491"/>
                </a:lnTo>
                <a:lnTo>
                  <a:pt x="2501585" y="1430654"/>
                </a:lnTo>
                <a:lnTo>
                  <a:pt x="3289031" y="1336820"/>
                </a:lnTo>
                <a:lnTo>
                  <a:pt x="3289031" y="1331177"/>
                </a:lnTo>
                <a:lnTo>
                  <a:pt x="3283539" y="1322939"/>
                </a:lnTo>
                <a:lnTo>
                  <a:pt x="3278047" y="1314701"/>
                </a:lnTo>
                <a:lnTo>
                  <a:pt x="3269809" y="1309209"/>
                </a:lnTo>
                <a:lnTo>
                  <a:pt x="3250587" y="1295479"/>
                </a:lnTo>
                <a:lnTo>
                  <a:pt x="3242349" y="1289987"/>
                </a:lnTo>
                <a:lnTo>
                  <a:pt x="3234111" y="1281749"/>
                </a:lnTo>
                <a:lnTo>
                  <a:pt x="3234111" y="1279003"/>
                </a:lnTo>
                <a:lnTo>
                  <a:pt x="3234111" y="1276257"/>
                </a:lnTo>
                <a:lnTo>
                  <a:pt x="3236857" y="1276257"/>
                </a:lnTo>
                <a:lnTo>
                  <a:pt x="3239603" y="1276257"/>
                </a:lnTo>
                <a:lnTo>
                  <a:pt x="3267063" y="1287241"/>
                </a:lnTo>
                <a:lnTo>
                  <a:pt x="3294523" y="1298225"/>
                </a:lnTo>
                <a:lnTo>
                  <a:pt x="3305507" y="1306463"/>
                </a:lnTo>
                <a:lnTo>
                  <a:pt x="3316491" y="1317447"/>
                </a:lnTo>
                <a:lnTo>
                  <a:pt x="3319420" y="1323305"/>
                </a:lnTo>
                <a:lnTo>
                  <a:pt x="3302761" y="1325685"/>
                </a:lnTo>
                <a:lnTo>
                  <a:pt x="3313352" y="1333922"/>
                </a:lnTo>
                <a:lnTo>
                  <a:pt x="3323414" y="1332723"/>
                </a:lnTo>
                <a:lnTo>
                  <a:pt x="3321983" y="1328431"/>
                </a:lnTo>
                <a:lnTo>
                  <a:pt x="3319420" y="1323305"/>
                </a:lnTo>
                <a:lnTo>
                  <a:pt x="3321983" y="1322939"/>
                </a:lnTo>
                <a:lnTo>
                  <a:pt x="3341204" y="1320193"/>
                </a:lnTo>
                <a:lnTo>
                  <a:pt x="3346696" y="1320193"/>
                </a:lnTo>
                <a:lnTo>
                  <a:pt x="3352188" y="1320193"/>
                </a:lnTo>
                <a:lnTo>
                  <a:pt x="3362660" y="1328046"/>
                </a:lnTo>
                <a:lnTo>
                  <a:pt x="3369249" y="1327261"/>
                </a:lnTo>
                <a:lnTo>
                  <a:pt x="3371410" y="1322938"/>
                </a:lnTo>
                <a:lnTo>
                  <a:pt x="3382394" y="1306463"/>
                </a:lnTo>
                <a:lnTo>
                  <a:pt x="3401616" y="1276257"/>
                </a:lnTo>
                <a:lnTo>
                  <a:pt x="3412600" y="1262527"/>
                </a:lnTo>
                <a:lnTo>
                  <a:pt x="3426329" y="1248797"/>
                </a:lnTo>
                <a:lnTo>
                  <a:pt x="3431821" y="1248797"/>
                </a:lnTo>
                <a:lnTo>
                  <a:pt x="3440059" y="1248797"/>
                </a:lnTo>
                <a:lnTo>
                  <a:pt x="3442805" y="1254289"/>
                </a:lnTo>
                <a:lnTo>
                  <a:pt x="3445551" y="1259781"/>
                </a:lnTo>
                <a:lnTo>
                  <a:pt x="3442805" y="1268019"/>
                </a:lnTo>
                <a:lnTo>
                  <a:pt x="3440059" y="1279003"/>
                </a:lnTo>
                <a:lnTo>
                  <a:pt x="3431821" y="1295479"/>
                </a:lnTo>
                <a:lnTo>
                  <a:pt x="3409768" y="1322433"/>
                </a:lnTo>
                <a:lnTo>
                  <a:pt x="3451987" y="1317402"/>
                </a:lnTo>
                <a:lnTo>
                  <a:pt x="3457184" y="1315323"/>
                </a:lnTo>
                <a:lnTo>
                  <a:pt x="3468168" y="1312577"/>
                </a:lnTo>
                <a:lnTo>
                  <a:pt x="3481898" y="1312577"/>
                </a:lnTo>
                <a:lnTo>
                  <a:pt x="3492477" y="1312577"/>
                </a:lnTo>
                <a:lnTo>
                  <a:pt x="3544394" y="1306390"/>
                </a:lnTo>
                <a:lnTo>
                  <a:pt x="3553295" y="1303423"/>
                </a:lnTo>
                <a:lnTo>
                  <a:pt x="3556040" y="1301593"/>
                </a:lnTo>
                <a:lnTo>
                  <a:pt x="3578008" y="1296101"/>
                </a:lnTo>
                <a:lnTo>
                  <a:pt x="3599976" y="1290609"/>
                </a:lnTo>
                <a:lnTo>
                  <a:pt x="3635674" y="1285117"/>
                </a:lnTo>
                <a:lnTo>
                  <a:pt x="3654895" y="1282371"/>
                </a:lnTo>
                <a:lnTo>
                  <a:pt x="3671371" y="1279625"/>
                </a:lnTo>
                <a:lnTo>
                  <a:pt x="3690593" y="1279625"/>
                </a:lnTo>
                <a:lnTo>
                  <a:pt x="3702574" y="1281622"/>
                </a:lnTo>
                <a:lnTo>
                  <a:pt x="3712560" y="1274132"/>
                </a:lnTo>
                <a:lnTo>
                  <a:pt x="3723544" y="1268640"/>
                </a:lnTo>
                <a:lnTo>
                  <a:pt x="3740020" y="1265895"/>
                </a:lnTo>
                <a:lnTo>
                  <a:pt x="3764734" y="1265895"/>
                </a:lnTo>
                <a:lnTo>
                  <a:pt x="3808669" y="1268640"/>
                </a:lnTo>
                <a:lnTo>
                  <a:pt x="3841505" y="1270986"/>
                </a:lnTo>
                <a:lnTo>
                  <a:pt x="3867773" y="1267856"/>
                </a:lnTo>
                <a:lnTo>
                  <a:pt x="3869081" y="1265895"/>
                </a:lnTo>
                <a:lnTo>
                  <a:pt x="3871827" y="1260403"/>
                </a:lnTo>
                <a:lnTo>
                  <a:pt x="3877319" y="1260403"/>
                </a:lnTo>
                <a:lnTo>
                  <a:pt x="3902033" y="1254911"/>
                </a:lnTo>
                <a:lnTo>
                  <a:pt x="3932238" y="1249419"/>
                </a:lnTo>
                <a:lnTo>
                  <a:pt x="3987158" y="1243927"/>
                </a:lnTo>
                <a:lnTo>
                  <a:pt x="4044823" y="1243927"/>
                </a:lnTo>
                <a:lnTo>
                  <a:pt x="4068580" y="1243927"/>
                </a:lnTo>
                <a:lnTo>
                  <a:pt x="4189063" y="1229570"/>
                </a:lnTo>
                <a:lnTo>
                  <a:pt x="4198598" y="1227451"/>
                </a:lnTo>
                <a:lnTo>
                  <a:pt x="4248026" y="1219213"/>
                </a:lnTo>
                <a:lnTo>
                  <a:pt x="4272739" y="1216467"/>
                </a:lnTo>
                <a:lnTo>
                  <a:pt x="4278349" y="1215844"/>
                </a:lnTo>
                <a:lnTo>
                  <a:pt x="4462212" y="1183516"/>
                </a:lnTo>
                <a:lnTo>
                  <a:pt x="4467704" y="1183516"/>
                </a:lnTo>
                <a:lnTo>
                  <a:pt x="4566559" y="1167040"/>
                </a:lnTo>
                <a:lnTo>
                  <a:pt x="4591273" y="1169786"/>
                </a:lnTo>
                <a:lnTo>
                  <a:pt x="4615987" y="1167040"/>
                </a:lnTo>
                <a:lnTo>
                  <a:pt x="4621479" y="1164294"/>
                </a:lnTo>
                <a:lnTo>
                  <a:pt x="4629717" y="1156056"/>
                </a:lnTo>
                <a:lnTo>
                  <a:pt x="4629717" y="1158802"/>
                </a:lnTo>
                <a:lnTo>
                  <a:pt x="4626971" y="1161548"/>
                </a:lnTo>
                <a:lnTo>
                  <a:pt x="4624225" y="1169786"/>
                </a:lnTo>
                <a:lnTo>
                  <a:pt x="4629717" y="1172532"/>
                </a:lnTo>
                <a:lnTo>
                  <a:pt x="4635209" y="1175278"/>
                </a:lnTo>
                <a:lnTo>
                  <a:pt x="4637955" y="1186262"/>
                </a:lnTo>
                <a:lnTo>
                  <a:pt x="4646192" y="1186262"/>
                </a:lnTo>
                <a:lnTo>
                  <a:pt x="4654430" y="1186262"/>
                </a:lnTo>
                <a:lnTo>
                  <a:pt x="4665414" y="1191754"/>
                </a:lnTo>
                <a:lnTo>
                  <a:pt x="4670906" y="1189008"/>
                </a:lnTo>
                <a:lnTo>
                  <a:pt x="4681890" y="1189008"/>
                </a:lnTo>
                <a:lnTo>
                  <a:pt x="4690128" y="1186262"/>
                </a:lnTo>
                <a:lnTo>
                  <a:pt x="4692874" y="1186262"/>
                </a:lnTo>
                <a:lnTo>
                  <a:pt x="4695620" y="1183516"/>
                </a:lnTo>
                <a:lnTo>
                  <a:pt x="4695620" y="1180770"/>
                </a:lnTo>
                <a:lnTo>
                  <a:pt x="4692874" y="1178024"/>
                </a:lnTo>
                <a:lnTo>
                  <a:pt x="4698366" y="1178024"/>
                </a:lnTo>
                <a:lnTo>
                  <a:pt x="4703858" y="1175278"/>
                </a:lnTo>
                <a:lnTo>
                  <a:pt x="4703858" y="1169786"/>
                </a:lnTo>
                <a:lnTo>
                  <a:pt x="4701112" y="1167040"/>
                </a:lnTo>
                <a:lnTo>
                  <a:pt x="4706604" y="1164294"/>
                </a:lnTo>
                <a:lnTo>
                  <a:pt x="4714842" y="1164294"/>
                </a:lnTo>
                <a:lnTo>
                  <a:pt x="4717588" y="1156056"/>
                </a:lnTo>
                <a:lnTo>
                  <a:pt x="4720334" y="1147819"/>
                </a:lnTo>
                <a:lnTo>
                  <a:pt x="4709350" y="1145073"/>
                </a:lnTo>
                <a:lnTo>
                  <a:pt x="4709350" y="1142327"/>
                </a:lnTo>
                <a:lnTo>
                  <a:pt x="4767015" y="1131343"/>
                </a:lnTo>
                <a:lnTo>
                  <a:pt x="4767015" y="1139581"/>
                </a:lnTo>
                <a:lnTo>
                  <a:pt x="4769761" y="1142327"/>
                </a:lnTo>
                <a:lnTo>
                  <a:pt x="4775253" y="1142327"/>
                </a:lnTo>
                <a:lnTo>
                  <a:pt x="4777999" y="1134089"/>
                </a:lnTo>
                <a:lnTo>
                  <a:pt x="4780745" y="1131343"/>
                </a:lnTo>
                <a:lnTo>
                  <a:pt x="4783491" y="1128597"/>
                </a:lnTo>
                <a:lnTo>
                  <a:pt x="4986694" y="1095645"/>
                </a:lnTo>
                <a:lnTo>
                  <a:pt x="4994932" y="1095645"/>
                </a:lnTo>
                <a:lnTo>
                  <a:pt x="4997678" y="1092899"/>
                </a:lnTo>
                <a:lnTo>
                  <a:pt x="5058089" y="1081915"/>
                </a:lnTo>
                <a:lnTo>
                  <a:pt x="5060835" y="1081915"/>
                </a:lnTo>
                <a:lnTo>
                  <a:pt x="5063581" y="1084661"/>
                </a:lnTo>
                <a:lnTo>
                  <a:pt x="5063581" y="1090153"/>
                </a:lnTo>
                <a:lnTo>
                  <a:pt x="5063581" y="1092899"/>
                </a:lnTo>
                <a:lnTo>
                  <a:pt x="5074565" y="1087407"/>
                </a:lnTo>
                <a:lnTo>
                  <a:pt x="5080057" y="1081915"/>
                </a:lnTo>
                <a:lnTo>
                  <a:pt x="5082803" y="1073677"/>
                </a:lnTo>
                <a:lnTo>
                  <a:pt x="5080057" y="1073677"/>
                </a:lnTo>
                <a:lnTo>
                  <a:pt x="5077311" y="1070931"/>
                </a:lnTo>
                <a:lnTo>
                  <a:pt x="5069073" y="1070931"/>
                </a:lnTo>
                <a:lnTo>
                  <a:pt x="5063581" y="1068185"/>
                </a:lnTo>
                <a:lnTo>
                  <a:pt x="5058089" y="1065439"/>
                </a:lnTo>
                <a:lnTo>
                  <a:pt x="5058089" y="1026996"/>
                </a:lnTo>
                <a:lnTo>
                  <a:pt x="5060835" y="1029741"/>
                </a:lnTo>
                <a:lnTo>
                  <a:pt x="5060835" y="1021504"/>
                </a:lnTo>
                <a:lnTo>
                  <a:pt x="5058089" y="1021504"/>
                </a:lnTo>
                <a:lnTo>
                  <a:pt x="5058089" y="985806"/>
                </a:lnTo>
                <a:lnTo>
                  <a:pt x="5063581" y="985806"/>
                </a:lnTo>
                <a:lnTo>
                  <a:pt x="5063581" y="980314"/>
                </a:lnTo>
                <a:lnTo>
                  <a:pt x="5063581" y="974822"/>
                </a:lnTo>
                <a:lnTo>
                  <a:pt x="5058089" y="974822"/>
                </a:lnTo>
                <a:lnTo>
                  <a:pt x="5058089" y="972076"/>
                </a:lnTo>
                <a:lnTo>
                  <a:pt x="5060835" y="972076"/>
                </a:lnTo>
                <a:lnTo>
                  <a:pt x="5060835" y="969330"/>
                </a:lnTo>
                <a:lnTo>
                  <a:pt x="5063581" y="966584"/>
                </a:lnTo>
                <a:lnTo>
                  <a:pt x="5071819" y="980314"/>
                </a:lnTo>
                <a:lnTo>
                  <a:pt x="5077311" y="983060"/>
                </a:lnTo>
                <a:lnTo>
                  <a:pt x="5085549" y="983060"/>
                </a:lnTo>
                <a:lnTo>
                  <a:pt x="5082803" y="980314"/>
                </a:lnTo>
                <a:lnTo>
                  <a:pt x="5082803" y="977568"/>
                </a:lnTo>
                <a:lnTo>
                  <a:pt x="5085549" y="977568"/>
                </a:lnTo>
                <a:lnTo>
                  <a:pt x="5088295" y="974822"/>
                </a:lnTo>
                <a:lnTo>
                  <a:pt x="5091041" y="974822"/>
                </a:lnTo>
                <a:lnTo>
                  <a:pt x="5091041" y="972076"/>
                </a:lnTo>
                <a:lnTo>
                  <a:pt x="5080057" y="966584"/>
                </a:lnTo>
                <a:lnTo>
                  <a:pt x="5074565" y="966584"/>
                </a:lnTo>
                <a:lnTo>
                  <a:pt x="5069073" y="966584"/>
                </a:lnTo>
                <a:lnTo>
                  <a:pt x="5063581" y="966584"/>
                </a:lnTo>
                <a:lnTo>
                  <a:pt x="5058089" y="966584"/>
                </a:lnTo>
                <a:lnTo>
                  <a:pt x="5058089" y="944616"/>
                </a:lnTo>
                <a:lnTo>
                  <a:pt x="5060835" y="944616"/>
                </a:lnTo>
                <a:lnTo>
                  <a:pt x="5063581" y="939124"/>
                </a:lnTo>
                <a:lnTo>
                  <a:pt x="5060835" y="939124"/>
                </a:lnTo>
                <a:lnTo>
                  <a:pt x="5060835" y="930886"/>
                </a:lnTo>
                <a:lnTo>
                  <a:pt x="5058089" y="930886"/>
                </a:lnTo>
                <a:lnTo>
                  <a:pt x="5060835" y="897934"/>
                </a:lnTo>
                <a:lnTo>
                  <a:pt x="5063581" y="897934"/>
                </a:lnTo>
                <a:lnTo>
                  <a:pt x="5063581" y="892442"/>
                </a:lnTo>
                <a:lnTo>
                  <a:pt x="5060835" y="892442"/>
                </a:lnTo>
                <a:lnTo>
                  <a:pt x="5060835" y="873220"/>
                </a:lnTo>
                <a:lnTo>
                  <a:pt x="5063581" y="873220"/>
                </a:lnTo>
                <a:lnTo>
                  <a:pt x="5063581" y="867729"/>
                </a:lnTo>
                <a:lnTo>
                  <a:pt x="5060835" y="864983"/>
                </a:lnTo>
                <a:lnTo>
                  <a:pt x="5060835" y="623337"/>
                </a:lnTo>
                <a:lnTo>
                  <a:pt x="5080057" y="626083"/>
                </a:lnTo>
                <a:lnTo>
                  <a:pt x="5096533" y="623337"/>
                </a:lnTo>
                <a:lnTo>
                  <a:pt x="5096533" y="620591"/>
                </a:lnTo>
                <a:lnTo>
                  <a:pt x="5096533" y="612353"/>
                </a:lnTo>
                <a:lnTo>
                  <a:pt x="5093787" y="612353"/>
                </a:lnTo>
                <a:lnTo>
                  <a:pt x="5093787" y="609607"/>
                </a:lnTo>
                <a:lnTo>
                  <a:pt x="5085549" y="609607"/>
                </a:lnTo>
                <a:lnTo>
                  <a:pt x="5082803" y="606861"/>
                </a:lnTo>
                <a:lnTo>
                  <a:pt x="5080057" y="604115"/>
                </a:lnTo>
                <a:lnTo>
                  <a:pt x="5074565" y="601369"/>
                </a:lnTo>
                <a:lnTo>
                  <a:pt x="5074565" y="590385"/>
                </a:lnTo>
                <a:lnTo>
                  <a:pt x="5066327" y="587639"/>
                </a:lnTo>
                <a:lnTo>
                  <a:pt x="5060835" y="587639"/>
                </a:lnTo>
                <a:lnTo>
                  <a:pt x="5060835" y="576655"/>
                </a:lnTo>
                <a:lnTo>
                  <a:pt x="5074565" y="576655"/>
                </a:lnTo>
                <a:lnTo>
                  <a:pt x="5077311" y="571163"/>
                </a:lnTo>
                <a:lnTo>
                  <a:pt x="5080057" y="568417"/>
                </a:lnTo>
                <a:lnTo>
                  <a:pt x="5080057" y="571163"/>
                </a:lnTo>
                <a:lnTo>
                  <a:pt x="5082803" y="571163"/>
                </a:lnTo>
                <a:lnTo>
                  <a:pt x="5085549" y="568417"/>
                </a:lnTo>
                <a:lnTo>
                  <a:pt x="5088295" y="562925"/>
                </a:lnTo>
                <a:lnTo>
                  <a:pt x="5082803" y="565671"/>
                </a:lnTo>
                <a:lnTo>
                  <a:pt x="5077311" y="565671"/>
                </a:lnTo>
                <a:lnTo>
                  <a:pt x="5080057" y="557433"/>
                </a:lnTo>
                <a:lnTo>
                  <a:pt x="5080057" y="551941"/>
                </a:lnTo>
                <a:lnTo>
                  <a:pt x="5077311" y="546449"/>
                </a:lnTo>
                <a:lnTo>
                  <a:pt x="5085549" y="543703"/>
                </a:lnTo>
                <a:lnTo>
                  <a:pt x="5088295" y="546449"/>
                </a:lnTo>
                <a:lnTo>
                  <a:pt x="5091041" y="549195"/>
                </a:lnTo>
                <a:lnTo>
                  <a:pt x="5091041" y="551941"/>
                </a:lnTo>
                <a:lnTo>
                  <a:pt x="5102025" y="554687"/>
                </a:lnTo>
                <a:lnTo>
                  <a:pt x="5113009" y="551941"/>
                </a:lnTo>
                <a:lnTo>
                  <a:pt x="5115755" y="543703"/>
                </a:lnTo>
                <a:lnTo>
                  <a:pt x="5115755" y="535465"/>
                </a:lnTo>
                <a:lnTo>
                  <a:pt x="5113009" y="532719"/>
                </a:lnTo>
                <a:lnTo>
                  <a:pt x="5110263" y="532719"/>
                </a:lnTo>
                <a:lnTo>
                  <a:pt x="5107517" y="524481"/>
                </a:lnTo>
                <a:lnTo>
                  <a:pt x="5181658" y="516243"/>
                </a:lnTo>
                <a:lnTo>
                  <a:pt x="5181658" y="518989"/>
                </a:lnTo>
                <a:lnTo>
                  <a:pt x="5184404" y="518989"/>
                </a:lnTo>
                <a:lnTo>
                  <a:pt x="5187150" y="518989"/>
                </a:lnTo>
                <a:lnTo>
                  <a:pt x="5187150" y="513497"/>
                </a:lnTo>
                <a:lnTo>
                  <a:pt x="5566095" y="472308"/>
                </a:lnTo>
                <a:lnTo>
                  <a:pt x="5571587" y="475054"/>
                </a:lnTo>
                <a:lnTo>
                  <a:pt x="5579825" y="475054"/>
                </a:lnTo>
                <a:lnTo>
                  <a:pt x="5579825" y="469562"/>
                </a:lnTo>
                <a:lnTo>
                  <a:pt x="5631998" y="464070"/>
                </a:lnTo>
                <a:lnTo>
                  <a:pt x="5634744" y="464070"/>
                </a:lnTo>
                <a:lnTo>
                  <a:pt x="5637490" y="466816"/>
                </a:lnTo>
                <a:lnTo>
                  <a:pt x="5640236" y="469562"/>
                </a:lnTo>
                <a:lnTo>
                  <a:pt x="5642982" y="469562"/>
                </a:lnTo>
                <a:lnTo>
                  <a:pt x="5642982" y="461324"/>
                </a:lnTo>
                <a:lnTo>
                  <a:pt x="5656712" y="461324"/>
                </a:lnTo>
                <a:lnTo>
                  <a:pt x="5659458" y="461324"/>
                </a:lnTo>
                <a:lnTo>
                  <a:pt x="5662204" y="461324"/>
                </a:lnTo>
                <a:lnTo>
                  <a:pt x="6087831" y="412526"/>
                </a:lnTo>
                <a:lnTo>
                  <a:pt x="6087831" y="417388"/>
                </a:lnTo>
                <a:lnTo>
                  <a:pt x="6090577" y="417388"/>
                </a:lnTo>
                <a:lnTo>
                  <a:pt x="6093323" y="417388"/>
                </a:lnTo>
                <a:lnTo>
                  <a:pt x="6096069" y="414642"/>
                </a:lnTo>
                <a:lnTo>
                  <a:pt x="6098815" y="414642"/>
                </a:lnTo>
                <a:lnTo>
                  <a:pt x="6098815" y="409150"/>
                </a:lnTo>
                <a:lnTo>
                  <a:pt x="6120782" y="406404"/>
                </a:lnTo>
                <a:lnTo>
                  <a:pt x="6120782" y="409150"/>
                </a:lnTo>
                <a:lnTo>
                  <a:pt x="6126274" y="409150"/>
                </a:lnTo>
                <a:lnTo>
                  <a:pt x="6131766" y="411896"/>
                </a:lnTo>
                <a:lnTo>
                  <a:pt x="6131766" y="409150"/>
                </a:lnTo>
                <a:lnTo>
                  <a:pt x="6131766" y="406404"/>
                </a:lnTo>
                <a:lnTo>
                  <a:pt x="6152361" y="404116"/>
                </a:lnTo>
                <a:lnTo>
                  <a:pt x="6145496" y="406404"/>
                </a:lnTo>
                <a:lnTo>
                  <a:pt x="6137258" y="409150"/>
                </a:lnTo>
                <a:lnTo>
                  <a:pt x="6137258" y="411896"/>
                </a:lnTo>
                <a:lnTo>
                  <a:pt x="6142750" y="411896"/>
                </a:lnTo>
                <a:lnTo>
                  <a:pt x="6142750" y="417388"/>
                </a:lnTo>
                <a:lnTo>
                  <a:pt x="6145496" y="417388"/>
                </a:lnTo>
                <a:lnTo>
                  <a:pt x="6145496" y="420134"/>
                </a:lnTo>
                <a:lnTo>
                  <a:pt x="6142750" y="420134"/>
                </a:lnTo>
                <a:lnTo>
                  <a:pt x="6142750" y="422880"/>
                </a:lnTo>
                <a:lnTo>
                  <a:pt x="6148242" y="422880"/>
                </a:lnTo>
                <a:lnTo>
                  <a:pt x="6148242" y="417388"/>
                </a:lnTo>
                <a:lnTo>
                  <a:pt x="6150988" y="414642"/>
                </a:lnTo>
                <a:lnTo>
                  <a:pt x="6153734" y="409150"/>
                </a:lnTo>
                <a:lnTo>
                  <a:pt x="6153734" y="403964"/>
                </a:lnTo>
                <a:lnTo>
                  <a:pt x="6156480" y="403658"/>
                </a:lnTo>
                <a:lnTo>
                  <a:pt x="6164718" y="403658"/>
                </a:lnTo>
                <a:lnTo>
                  <a:pt x="6172956" y="400912"/>
                </a:lnTo>
                <a:lnTo>
                  <a:pt x="6175702" y="403658"/>
                </a:lnTo>
                <a:lnTo>
                  <a:pt x="6175702" y="406404"/>
                </a:lnTo>
                <a:lnTo>
                  <a:pt x="6167464" y="406404"/>
                </a:lnTo>
                <a:lnTo>
                  <a:pt x="6167464" y="411896"/>
                </a:lnTo>
                <a:lnTo>
                  <a:pt x="6170210" y="411896"/>
                </a:lnTo>
                <a:lnTo>
                  <a:pt x="6172956" y="411896"/>
                </a:lnTo>
                <a:lnTo>
                  <a:pt x="6175702" y="411896"/>
                </a:lnTo>
                <a:lnTo>
                  <a:pt x="6181194" y="411896"/>
                </a:lnTo>
                <a:lnTo>
                  <a:pt x="6181194" y="406404"/>
                </a:lnTo>
                <a:lnTo>
                  <a:pt x="6186686" y="403658"/>
                </a:lnTo>
                <a:lnTo>
                  <a:pt x="6189432" y="400912"/>
                </a:lnTo>
                <a:lnTo>
                  <a:pt x="6194924" y="398166"/>
                </a:lnTo>
                <a:lnTo>
                  <a:pt x="6194924" y="403658"/>
                </a:lnTo>
                <a:lnTo>
                  <a:pt x="6200416" y="406404"/>
                </a:lnTo>
                <a:lnTo>
                  <a:pt x="6205908" y="406404"/>
                </a:lnTo>
                <a:lnTo>
                  <a:pt x="6211400" y="409150"/>
                </a:lnTo>
                <a:lnTo>
                  <a:pt x="6214146" y="403658"/>
                </a:lnTo>
                <a:lnTo>
                  <a:pt x="6214146" y="409150"/>
                </a:lnTo>
                <a:lnTo>
                  <a:pt x="6216892" y="411896"/>
                </a:lnTo>
                <a:lnTo>
                  <a:pt x="6222384" y="411896"/>
                </a:lnTo>
                <a:lnTo>
                  <a:pt x="6227875" y="414642"/>
                </a:lnTo>
                <a:lnTo>
                  <a:pt x="6233367" y="414642"/>
                </a:lnTo>
                <a:lnTo>
                  <a:pt x="6244351" y="409150"/>
                </a:lnTo>
                <a:lnTo>
                  <a:pt x="6249843" y="409150"/>
                </a:lnTo>
                <a:lnTo>
                  <a:pt x="6252589" y="411896"/>
                </a:lnTo>
                <a:lnTo>
                  <a:pt x="6252589" y="400912"/>
                </a:lnTo>
                <a:lnTo>
                  <a:pt x="6249843" y="403658"/>
                </a:lnTo>
                <a:lnTo>
                  <a:pt x="6249843" y="406404"/>
                </a:lnTo>
                <a:lnTo>
                  <a:pt x="6247097" y="406404"/>
                </a:lnTo>
                <a:lnTo>
                  <a:pt x="6244351" y="403658"/>
                </a:lnTo>
                <a:lnTo>
                  <a:pt x="6238859" y="406404"/>
                </a:lnTo>
                <a:lnTo>
                  <a:pt x="6238859" y="403658"/>
                </a:lnTo>
                <a:lnTo>
                  <a:pt x="6241605" y="400912"/>
                </a:lnTo>
                <a:lnTo>
                  <a:pt x="6244351" y="398166"/>
                </a:lnTo>
                <a:lnTo>
                  <a:pt x="6244351" y="392675"/>
                </a:lnTo>
                <a:lnTo>
                  <a:pt x="6249843" y="392675"/>
                </a:lnTo>
                <a:lnTo>
                  <a:pt x="6249843" y="395420"/>
                </a:lnTo>
                <a:lnTo>
                  <a:pt x="6252589" y="398166"/>
                </a:lnTo>
                <a:lnTo>
                  <a:pt x="6255335" y="395420"/>
                </a:lnTo>
                <a:lnTo>
                  <a:pt x="6258081" y="392675"/>
                </a:lnTo>
                <a:lnTo>
                  <a:pt x="6260827" y="392675"/>
                </a:lnTo>
                <a:lnTo>
                  <a:pt x="6266319" y="395420"/>
                </a:lnTo>
                <a:lnTo>
                  <a:pt x="6266319" y="389929"/>
                </a:lnTo>
                <a:lnTo>
                  <a:pt x="6573869" y="354231"/>
                </a:lnTo>
                <a:close/>
                <a:moveTo>
                  <a:pt x="1235691" y="354231"/>
                </a:moveTo>
                <a:lnTo>
                  <a:pt x="1219215" y="356977"/>
                </a:lnTo>
                <a:lnTo>
                  <a:pt x="1219215" y="367961"/>
                </a:lnTo>
                <a:lnTo>
                  <a:pt x="1224706" y="370707"/>
                </a:lnTo>
                <a:lnTo>
                  <a:pt x="1224706" y="373453"/>
                </a:lnTo>
                <a:lnTo>
                  <a:pt x="1224706" y="378945"/>
                </a:lnTo>
                <a:lnTo>
                  <a:pt x="1227452" y="381691"/>
                </a:lnTo>
                <a:lnTo>
                  <a:pt x="1230199" y="387183"/>
                </a:lnTo>
                <a:lnTo>
                  <a:pt x="1243927" y="387183"/>
                </a:lnTo>
                <a:lnTo>
                  <a:pt x="1254913" y="381691"/>
                </a:lnTo>
                <a:lnTo>
                  <a:pt x="1249421" y="370707"/>
                </a:lnTo>
                <a:lnTo>
                  <a:pt x="1249421" y="365215"/>
                </a:lnTo>
                <a:lnTo>
                  <a:pt x="1246673" y="359723"/>
                </a:lnTo>
                <a:lnTo>
                  <a:pt x="1235691" y="354231"/>
                </a:lnTo>
                <a:close/>
                <a:moveTo>
                  <a:pt x="1573445" y="351485"/>
                </a:moveTo>
                <a:lnTo>
                  <a:pt x="1559715" y="356977"/>
                </a:lnTo>
                <a:lnTo>
                  <a:pt x="1554223" y="362469"/>
                </a:lnTo>
                <a:lnTo>
                  <a:pt x="1554223" y="367961"/>
                </a:lnTo>
                <a:lnTo>
                  <a:pt x="1554223" y="370707"/>
                </a:lnTo>
                <a:lnTo>
                  <a:pt x="1556969" y="370707"/>
                </a:lnTo>
                <a:lnTo>
                  <a:pt x="1565206" y="370707"/>
                </a:lnTo>
                <a:lnTo>
                  <a:pt x="1570699" y="376199"/>
                </a:lnTo>
                <a:lnTo>
                  <a:pt x="1576191" y="378945"/>
                </a:lnTo>
                <a:lnTo>
                  <a:pt x="1576191" y="373453"/>
                </a:lnTo>
                <a:lnTo>
                  <a:pt x="1578936" y="365215"/>
                </a:lnTo>
                <a:lnTo>
                  <a:pt x="1590766" y="357822"/>
                </a:lnTo>
                <a:lnTo>
                  <a:pt x="1576191" y="359723"/>
                </a:lnTo>
                <a:lnTo>
                  <a:pt x="1576191" y="362469"/>
                </a:lnTo>
                <a:lnTo>
                  <a:pt x="1573445" y="359723"/>
                </a:lnTo>
                <a:lnTo>
                  <a:pt x="1570699" y="356977"/>
                </a:lnTo>
                <a:lnTo>
                  <a:pt x="1570699" y="354231"/>
                </a:lnTo>
                <a:lnTo>
                  <a:pt x="1573445" y="351485"/>
                </a:lnTo>
                <a:close/>
                <a:moveTo>
                  <a:pt x="1452622" y="351485"/>
                </a:moveTo>
                <a:lnTo>
                  <a:pt x="1452622" y="354231"/>
                </a:lnTo>
                <a:lnTo>
                  <a:pt x="1458113" y="351485"/>
                </a:lnTo>
                <a:lnTo>
                  <a:pt x="1452622" y="351485"/>
                </a:lnTo>
                <a:close/>
                <a:moveTo>
                  <a:pt x="944616" y="351485"/>
                </a:moveTo>
                <a:lnTo>
                  <a:pt x="939124" y="356977"/>
                </a:lnTo>
                <a:lnTo>
                  <a:pt x="930887" y="356977"/>
                </a:lnTo>
                <a:lnTo>
                  <a:pt x="922648" y="356977"/>
                </a:lnTo>
                <a:lnTo>
                  <a:pt x="914410" y="354231"/>
                </a:lnTo>
                <a:lnTo>
                  <a:pt x="944616" y="351485"/>
                </a:lnTo>
                <a:close/>
                <a:moveTo>
                  <a:pt x="6634280" y="348739"/>
                </a:moveTo>
                <a:lnTo>
                  <a:pt x="6623296" y="351485"/>
                </a:lnTo>
                <a:lnTo>
                  <a:pt x="6612312" y="351485"/>
                </a:lnTo>
                <a:lnTo>
                  <a:pt x="6634280" y="348739"/>
                </a:lnTo>
                <a:close/>
                <a:moveTo>
                  <a:pt x="1507541" y="343247"/>
                </a:moveTo>
                <a:lnTo>
                  <a:pt x="1502050" y="345993"/>
                </a:lnTo>
                <a:lnTo>
                  <a:pt x="1499304" y="345993"/>
                </a:lnTo>
                <a:lnTo>
                  <a:pt x="1499304" y="351485"/>
                </a:lnTo>
                <a:lnTo>
                  <a:pt x="1504796" y="351485"/>
                </a:lnTo>
                <a:lnTo>
                  <a:pt x="1507541" y="354231"/>
                </a:lnTo>
                <a:lnTo>
                  <a:pt x="1499304" y="356977"/>
                </a:lnTo>
                <a:lnTo>
                  <a:pt x="1496557" y="356977"/>
                </a:lnTo>
                <a:lnTo>
                  <a:pt x="1493811" y="354231"/>
                </a:lnTo>
                <a:lnTo>
                  <a:pt x="1491065" y="356977"/>
                </a:lnTo>
                <a:lnTo>
                  <a:pt x="1491065" y="359723"/>
                </a:lnTo>
                <a:lnTo>
                  <a:pt x="1493811" y="362469"/>
                </a:lnTo>
                <a:lnTo>
                  <a:pt x="1491065" y="367961"/>
                </a:lnTo>
                <a:lnTo>
                  <a:pt x="1496557" y="370707"/>
                </a:lnTo>
                <a:lnTo>
                  <a:pt x="1502050" y="373453"/>
                </a:lnTo>
                <a:lnTo>
                  <a:pt x="1504796" y="373453"/>
                </a:lnTo>
                <a:lnTo>
                  <a:pt x="1507541" y="370707"/>
                </a:lnTo>
                <a:lnTo>
                  <a:pt x="1507541" y="365215"/>
                </a:lnTo>
                <a:lnTo>
                  <a:pt x="1510287" y="367961"/>
                </a:lnTo>
                <a:lnTo>
                  <a:pt x="1513033" y="367961"/>
                </a:lnTo>
                <a:lnTo>
                  <a:pt x="1513033" y="362469"/>
                </a:lnTo>
                <a:lnTo>
                  <a:pt x="1515779" y="362469"/>
                </a:lnTo>
                <a:lnTo>
                  <a:pt x="1518526" y="359723"/>
                </a:lnTo>
                <a:lnTo>
                  <a:pt x="1521272" y="359723"/>
                </a:lnTo>
                <a:lnTo>
                  <a:pt x="1524017" y="359723"/>
                </a:lnTo>
                <a:lnTo>
                  <a:pt x="1521272" y="356977"/>
                </a:lnTo>
                <a:lnTo>
                  <a:pt x="1521272" y="354231"/>
                </a:lnTo>
                <a:lnTo>
                  <a:pt x="1518526" y="348739"/>
                </a:lnTo>
                <a:lnTo>
                  <a:pt x="1510287" y="348739"/>
                </a:lnTo>
                <a:lnTo>
                  <a:pt x="1507541" y="343247"/>
                </a:lnTo>
                <a:close/>
                <a:moveTo>
                  <a:pt x="1230199" y="343247"/>
                </a:moveTo>
                <a:lnTo>
                  <a:pt x="1230199" y="345993"/>
                </a:lnTo>
                <a:lnTo>
                  <a:pt x="1232945" y="345993"/>
                </a:lnTo>
                <a:lnTo>
                  <a:pt x="1235691" y="348739"/>
                </a:lnTo>
                <a:lnTo>
                  <a:pt x="1235691" y="345993"/>
                </a:lnTo>
                <a:lnTo>
                  <a:pt x="1232945" y="345993"/>
                </a:lnTo>
                <a:lnTo>
                  <a:pt x="1232945" y="343247"/>
                </a:lnTo>
                <a:lnTo>
                  <a:pt x="1230199" y="343247"/>
                </a:lnTo>
                <a:close/>
                <a:moveTo>
                  <a:pt x="1576191" y="340501"/>
                </a:moveTo>
                <a:lnTo>
                  <a:pt x="1576191" y="343247"/>
                </a:lnTo>
                <a:lnTo>
                  <a:pt x="1573445" y="343247"/>
                </a:lnTo>
                <a:lnTo>
                  <a:pt x="1573445" y="345993"/>
                </a:lnTo>
                <a:lnTo>
                  <a:pt x="1576191" y="345993"/>
                </a:lnTo>
                <a:lnTo>
                  <a:pt x="1578937" y="345993"/>
                </a:lnTo>
                <a:lnTo>
                  <a:pt x="1581682" y="348739"/>
                </a:lnTo>
                <a:lnTo>
                  <a:pt x="1584428" y="345993"/>
                </a:lnTo>
                <a:lnTo>
                  <a:pt x="1584428" y="343247"/>
                </a:lnTo>
                <a:lnTo>
                  <a:pt x="1581682" y="343247"/>
                </a:lnTo>
                <a:lnTo>
                  <a:pt x="1576191" y="340501"/>
                </a:lnTo>
                <a:close/>
                <a:moveTo>
                  <a:pt x="1101137" y="335009"/>
                </a:moveTo>
                <a:lnTo>
                  <a:pt x="1087407" y="340501"/>
                </a:lnTo>
                <a:lnTo>
                  <a:pt x="1070932" y="345993"/>
                </a:lnTo>
                <a:lnTo>
                  <a:pt x="1051710" y="351485"/>
                </a:lnTo>
                <a:lnTo>
                  <a:pt x="1032487" y="351485"/>
                </a:lnTo>
                <a:lnTo>
                  <a:pt x="996790" y="351485"/>
                </a:lnTo>
                <a:lnTo>
                  <a:pt x="963838" y="348739"/>
                </a:lnTo>
                <a:lnTo>
                  <a:pt x="1101137" y="335009"/>
                </a:lnTo>
                <a:close/>
                <a:moveTo>
                  <a:pt x="1620127" y="332263"/>
                </a:moveTo>
                <a:lnTo>
                  <a:pt x="1617380" y="335009"/>
                </a:lnTo>
                <a:lnTo>
                  <a:pt x="1617380" y="337755"/>
                </a:lnTo>
                <a:lnTo>
                  <a:pt x="1620127" y="340501"/>
                </a:lnTo>
                <a:lnTo>
                  <a:pt x="1622873" y="337755"/>
                </a:lnTo>
                <a:lnTo>
                  <a:pt x="1625618" y="335009"/>
                </a:lnTo>
                <a:lnTo>
                  <a:pt x="1622873" y="332263"/>
                </a:lnTo>
                <a:lnTo>
                  <a:pt x="1620127" y="332263"/>
                </a:lnTo>
                <a:close/>
                <a:moveTo>
                  <a:pt x="1134089" y="329517"/>
                </a:moveTo>
                <a:lnTo>
                  <a:pt x="1128598" y="343247"/>
                </a:lnTo>
                <a:lnTo>
                  <a:pt x="1125851" y="348739"/>
                </a:lnTo>
                <a:lnTo>
                  <a:pt x="1123105" y="348739"/>
                </a:lnTo>
                <a:lnTo>
                  <a:pt x="1120359" y="345993"/>
                </a:lnTo>
                <a:lnTo>
                  <a:pt x="1114868" y="343247"/>
                </a:lnTo>
                <a:lnTo>
                  <a:pt x="1114868" y="340501"/>
                </a:lnTo>
                <a:lnTo>
                  <a:pt x="1117613" y="332263"/>
                </a:lnTo>
                <a:lnTo>
                  <a:pt x="1134089" y="329517"/>
                </a:lnTo>
                <a:close/>
                <a:moveTo>
                  <a:pt x="1553356" y="327060"/>
                </a:moveTo>
                <a:lnTo>
                  <a:pt x="1559715" y="328039"/>
                </a:lnTo>
                <a:lnTo>
                  <a:pt x="1559715" y="329517"/>
                </a:lnTo>
                <a:lnTo>
                  <a:pt x="1559715" y="335009"/>
                </a:lnTo>
                <a:lnTo>
                  <a:pt x="1551477" y="337755"/>
                </a:lnTo>
                <a:lnTo>
                  <a:pt x="1543239" y="337755"/>
                </a:lnTo>
                <a:lnTo>
                  <a:pt x="1543239" y="335009"/>
                </a:lnTo>
                <a:lnTo>
                  <a:pt x="1540493" y="332263"/>
                </a:lnTo>
                <a:lnTo>
                  <a:pt x="1545985" y="329517"/>
                </a:lnTo>
                <a:lnTo>
                  <a:pt x="1553356" y="327060"/>
                </a:lnTo>
                <a:close/>
                <a:moveTo>
                  <a:pt x="1559715" y="326771"/>
                </a:moveTo>
                <a:lnTo>
                  <a:pt x="1561213" y="328269"/>
                </a:lnTo>
                <a:lnTo>
                  <a:pt x="1559715" y="328039"/>
                </a:lnTo>
                <a:lnTo>
                  <a:pt x="1559715" y="326771"/>
                </a:lnTo>
                <a:close/>
                <a:moveTo>
                  <a:pt x="1551477" y="326771"/>
                </a:moveTo>
                <a:lnTo>
                  <a:pt x="1554223" y="326771"/>
                </a:lnTo>
                <a:lnTo>
                  <a:pt x="1553356" y="327060"/>
                </a:lnTo>
                <a:lnTo>
                  <a:pt x="1551477" y="326771"/>
                </a:lnTo>
                <a:close/>
                <a:moveTo>
                  <a:pt x="1419121" y="323751"/>
                </a:moveTo>
                <a:lnTo>
                  <a:pt x="1422416" y="324025"/>
                </a:lnTo>
                <a:lnTo>
                  <a:pt x="1419670" y="324025"/>
                </a:lnTo>
                <a:lnTo>
                  <a:pt x="1419121" y="323751"/>
                </a:lnTo>
                <a:close/>
                <a:moveTo>
                  <a:pt x="1248774" y="318695"/>
                </a:moveTo>
                <a:lnTo>
                  <a:pt x="1227452" y="324025"/>
                </a:lnTo>
                <a:lnTo>
                  <a:pt x="1197247" y="324025"/>
                </a:lnTo>
                <a:lnTo>
                  <a:pt x="1248774" y="318695"/>
                </a:lnTo>
                <a:close/>
                <a:moveTo>
                  <a:pt x="1249421" y="318533"/>
                </a:moveTo>
                <a:lnTo>
                  <a:pt x="1249202" y="318650"/>
                </a:lnTo>
                <a:lnTo>
                  <a:pt x="1248774" y="318695"/>
                </a:lnTo>
                <a:lnTo>
                  <a:pt x="1249421" y="318533"/>
                </a:lnTo>
                <a:close/>
                <a:moveTo>
                  <a:pt x="1850788" y="313042"/>
                </a:moveTo>
                <a:lnTo>
                  <a:pt x="1737229" y="333264"/>
                </a:lnTo>
                <a:lnTo>
                  <a:pt x="1754679" y="335009"/>
                </a:lnTo>
                <a:lnTo>
                  <a:pt x="1779393" y="335009"/>
                </a:lnTo>
                <a:lnTo>
                  <a:pt x="1806852" y="332263"/>
                </a:lnTo>
                <a:lnTo>
                  <a:pt x="1828821" y="326772"/>
                </a:lnTo>
                <a:lnTo>
                  <a:pt x="1839804" y="321280"/>
                </a:lnTo>
                <a:lnTo>
                  <a:pt x="1848043" y="315788"/>
                </a:lnTo>
                <a:lnTo>
                  <a:pt x="1850788" y="313042"/>
                </a:lnTo>
                <a:close/>
                <a:moveTo>
                  <a:pt x="1340038" y="310295"/>
                </a:moveTo>
                <a:lnTo>
                  <a:pt x="1318068" y="324025"/>
                </a:lnTo>
                <a:lnTo>
                  <a:pt x="1315322" y="324025"/>
                </a:lnTo>
                <a:lnTo>
                  <a:pt x="1312577" y="326771"/>
                </a:lnTo>
                <a:lnTo>
                  <a:pt x="1304341" y="324025"/>
                </a:lnTo>
                <a:lnTo>
                  <a:pt x="1298847" y="321279"/>
                </a:lnTo>
                <a:lnTo>
                  <a:pt x="1282371" y="315787"/>
                </a:lnTo>
                <a:lnTo>
                  <a:pt x="1340038" y="310295"/>
                </a:lnTo>
                <a:close/>
                <a:moveTo>
                  <a:pt x="1857837" y="305992"/>
                </a:moveTo>
                <a:lnTo>
                  <a:pt x="1856280" y="307549"/>
                </a:lnTo>
                <a:lnTo>
                  <a:pt x="1856280" y="307550"/>
                </a:lnTo>
                <a:lnTo>
                  <a:pt x="1857837" y="305992"/>
                </a:lnTo>
                <a:close/>
                <a:moveTo>
                  <a:pt x="1513033" y="304803"/>
                </a:moveTo>
                <a:lnTo>
                  <a:pt x="1507541" y="307549"/>
                </a:lnTo>
                <a:lnTo>
                  <a:pt x="1507541" y="315787"/>
                </a:lnTo>
                <a:lnTo>
                  <a:pt x="1510287" y="315787"/>
                </a:lnTo>
                <a:lnTo>
                  <a:pt x="1513033" y="318533"/>
                </a:lnTo>
                <a:lnTo>
                  <a:pt x="1513033" y="313041"/>
                </a:lnTo>
                <a:lnTo>
                  <a:pt x="1518526" y="313041"/>
                </a:lnTo>
                <a:lnTo>
                  <a:pt x="1524017" y="313041"/>
                </a:lnTo>
                <a:lnTo>
                  <a:pt x="1529509" y="313041"/>
                </a:lnTo>
                <a:lnTo>
                  <a:pt x="1529509" y="307549"/>
                </a:lnTo>
                <a:lnTo>
                  <a:pt x="1526763" y="304803"/>
                </a:lnTo>
                <a:lnTo>
                  <a:pt x="1524017" y="304803"/>
                </a:lnTo>
                <a:lnTo>
                  <a:pt x="1513033" y="304803"/>
                </a:lnTo>
                <a:close/>
                <a:moveTo>
                  <a:pt x="1408686" y="302057"/>
                </a:moveTo>
                <a:lnTo>
                  <a:pt x="1414179" y="302057"/>
                </a:lnTo>
                <a:lnTo>
                  <a:pt x="1411434" y="304803"/>
                </a:lnTo>
                <a:lnTo>
                  <a:pt x="1408686" y="304803"/>
                </a:lnTo>
                <a:lnTo>
                  <a:pt x="1408686" y="307549"/>
                </a:lnTo>
                <a:lnTo>
                  <a:pt x="1408686" y="310295"/>
                </a:lnTo>
                <a:lnTo>
                  <a:pt x="1405940" y="313041"/>
                </a:lnTo>
                <a:lnTo>
                  <a:pt x="1408686" y="313041"/>
                </a:lnTo>
                <a:lnTo>
                  <a:pt x="1411434" y="313041"/>
                </a:lnTo>
                <a:lnTo>
                  <a:pt x="1414179" y="313041"/>
                </a:lnTo>
                <a:lnTo>
                  <a:pt x="1416924" y="313041"/>
                </a:lnTo>
                <a:lnTo>
                  <a:pt x="1416924" y="315787"/>
                </a:lnTo>
                <a:lnTo>
                  <a:pt x="1416924" y="318533"/>
                </a:lnTo>
                <a:lnTo>
                  <a:pt x="1414179" y="318533"/>
                </a:lnTo>
                <a:lnTo>
                  <a:pt x="1414179" y="321279"/>
                </a:lnTo>
                <a:lnTo>
                  <a:pt x="1419121" y="323751"/>
                </a:lnTo>
                <a:lnTo>
                  <a:pt x="1389464" y="321279"/>
                </a:lnTo>
                <a:lnTo>
                  <a:pt x="1381227" y="321279"/>
                </a:lnTo>
                <a:lnTo>
                  <a:pt x="1386718" y="318533"/>
                </a:lnTo>
                <a:lnTo>
                  <a:pt x="1386718" y="315787"/>
                </a:lnTo>
                <a:lnTo>
                  <a:pt x="1381227" y="321279"/>
                </a:lnTo>
                <a:lnTo>
                  <a:pt x="1367496" y="313041"/>
                </a:lnTo>
                <a:lnTo>
                  <a:pt x="1353766" y="307549"/>
                </a:lnTo>
                <a:lnTo>
                  <a:pt x="1397703" y="304803"/>
                </a:lnTo>
                <a:lnTo>
                  <a:pt x="1394958" y="307549"/>
                </a:lnTo>
                <a:lnTo>
                  <a:pt x="1403194" y="304803"/>
                </a:lnTo>
                <a:lnTo>
                  <a:pt x="1408686" y="302057"/>
                </a:lnTo>
                <a:close/>
                <a:moveTo>
                  <a:pt x="1721728" y="299311"/>
                </a:moveTo>
                <a:lnTo>
                  <a:pt x="1721728" y="302057"/>
                </a:lnTo>
                <a:lnTo>
                  <a:pt x="1721728" y="304803"/>
                </a:lnTo>
                <a:lnTo>
                  <a:pt x="1721728" y="307549"/>
                </a:lnTo>
                <a:lnTo>
                  <a:pt x="1727220" y="307549"/>
                </a:lnTo>
                <a:lnTo>
                  <a:pt x="1727220" y="302057"/>
                </a:lnTo>
                <a:lnTo>
                  <a:pt x="1721728" y="299311"/>
                </a:lnTo>
                <a:close/>
                <a:moveTo>
                  <a:pt x="1600905" y="296565"/>
                </a:moveTo>
                <a:lnTo>
                  <a:pt x="1589921" y="304803"/>
                </a:lnTo>
                <a:lnTo>
                  <a:pt x="1581682" y="310295"/>
                </a:lnTo>
                <a:lnTo>
                  <a:pt x="1581682" y="307549"/>
                </a:lnTo>
                <a:lnTo>
                  <a:pt x="1573445" y="302057"/>
                </a:lnTo>
                <a:lnTo>
                  <a:pt x="1565206" y="302057"/>
                </a:lnTo>
                <a:lnTo>
                  <a:pt x="1562461" y="307549"/>
                </a:lnTo>
                <a:lnTo>
                  <a:pt x="1565206" y="313041"/>
                </a:lnTo>
                <a:lnTo>
                  <a:pt x="1548731" y="313041"/>
                </a:lnTo>
                <a:lnTo>
                  <a:pt x="1529509" y="315787"/>
                </a:lnTo>
                <a:lnTo>
                  <a:pt x="1524017" y="318533"/>
                </a:lnTo>
                <a:lnTo>
                  <a:pt x="1526763" y="318533"/>
                </a:lnTo>
                <a:lnTo>
                  <a:pt x="1518526" y="324025"/>
                </a:lnTo>
                <a:lnTo>
                  <a:pt x="1510287" y="332263"/>
                </a:lnTo>
                <a:lnTo>
                  <a:pt x="1526763" y="326771"/>
                </a:lnTo>
                <a:lnTo>
                  <a:pt x="1529509" y="332263"/>
                </a:lnTo>
                <a:lnTo>
                  <a:pt x="1515779" y="332263"/>
                </a:lnTo>
                <a:lnTo>
                  <a:pt x="1515779" y="337755"/>
                </a:lnTo>
                <a:lnTo>
                  <a:pt x="1518526" y="340501"/>
                </a:lnTo>
                <a:lnTo>
                  <a:pt x="1518526" y="345993"/>
                </a:lnTo>
                <a:lnTo>
                  <a:pt x="1526763" y="351485"/>
                </a:lnTo>
                <a:lnTo>
                  <a:pt x="1529509" y="351485"/>
                </a:lnTo>
                <a:lnTo>
                  <a:pt x="1535002" y="351485"/>
                </a:lnTo>
                <a:lnTo>
                  <a:pt x="1535002" y="340501"/>
                </a:lnTo>
                <a:lnTo>
                  <a:pt x="1532255" y="332263"/>
                </a:lnTo>
                <a:lnTo>
                  <a:pt x="1535002" y="329517"/>
                </a:lnTo>
                <a:lnTo>
                  <a:pt x="1537748" y="329517"/>
                </a:lnTo>
                <a:lnTo>
                  <a:pt x="1537748" y="337755"/>
                </a:lnTo>
                <a:lnTo>
                  <a:pt x="1537748" y="345993"/>
                </a:lnTo>
                <a:lnTo>
                  <a:pt x="1545985" y="348739"/>
                </a:lnTo>
                <a:lnTo>
                  <a:pt x="1554223" y="345993"/>
                </a:lnTo>
                <a:lnTo>
                  <a:pt x="1562461" y="343247"/>
                </a:lnTo>
                <a:lnTo>
                  <a:pt x="1570699" y="340501"/>
                </a:lnTo>
                <a:lnTo>
                  <a:pt x="1565206" y="332263"/>
                </a:lnTo>
                <a:lnTo>
                  <a:pt x="1561213" y="328269"/>
                </a:lnTo>
                <a:lnTo>
                  <a:pt x="1587175" y="332263"/>
                </a:lnTo>
                <a:lnTo>
                  <a:pt x="1603651" y="332263"/>
                </a:lnTo>
                <a:lnTo>
                  <a:pt x="1609143" y="326771"/>
                </a:lnTo>
                <a:lnTo>
                  <a:pt x="1617380" y="321279"/>
                </a:lnTo>
                <a:lnTo>
                  <a:pt x="1609143" y="321279"/>
                </a:lnTo>
                <a:lnTo>
                  <a:pt x="1603651" y="315787"/>
                </a:lnTo>
                <a:lnTo>
                  <a:pt x="1600905" y="307549"/>
                </a:lnTo>
                <a:lnTo>
                  <a:pt x="1600905" y="296565"/>
                </a:lnTo>
                <a:close/>
                <a:moveTo>
                  <a:pt x="1551477" y="296565"/>
                </a:moveTo>
                <a:lnTo>
                  <a:pt x="1543239" y="302057"/>
                </a:lnTo>
                <a:lnTo>
                  <a:pt x="1532255" y="302057"/>
                </a:lnTo>
                <a:lnTo>
                  <a:pt x="1535002" y="310295"/>
                </a:lnTo>
                <a:lnTo>
                  <a:pt x="1540493" y="313041"/>
                </a:lnTo>
                <a:lnTo>
                  <a:pt x="1545985" y="307549"/>
                </a:lnTo>
                <a:lnTo>
                  <a:pt x="1545985" y="304803"/>
                </a:lnTo>
                <a:lnTo>
                  <a:pt x="1551477" y="304803"/>
                </a:lnTo>
                <a:lnTo>
                  <a:pt x="1551477" y="296565"/>
                </a:lnTo>
                <a:close/>
                <a:moveTo>
                  <a:pt x="1688776" y="282836"/>
                </a:moveTo>
                <a:lnTo>
                  <a:pt x="1664062" y="291073"/>
                </a:lnTo>
                <a:lnTo>
                  <a:pt x="1639348" y="296565"/>
                </a:lnTo>
                <a:lnTo>
                  <a:pt x="1625618" y="291073"/>
                </a:lnTo>
                <a:lnTo>
                  <a:pt x="1617380" y="291073"/>
                </a:lnTo>
                <a:lnTo>
                  <a:pt x="1609143" y="291073"/>
                </a:lnTo>
                <a:lnTo>
                  <a:pt x="1609143" y="296565"/>
                </a:lnTo>
                <a:lnTo>
                  <a:pt x="1611889" y="302057"/>
                </a:lnTo>
                <a:lnTo>
                  <a:pt x="1617380" y="302057"/>
                </a:lnTo>
                <a:lnTo>
                  <a:pt x="1620127" y="302057"/>
                </a:lnTo>
                <a:lnTo>
                  <a:pt x="1631111" y="299311"/>
                </a:lnTo>
                <a:lnTo>
                  <a:pt x="1639348" y="296565"/>
                </a:lnTo>
                <a:lnTo>
                  <a:pt x="1661316" y="296565"/>
                </a:lnTo>
                <a:lnTo>
                  <a:pt x="1683284" y="293819"/>
                </a:lnTo>
                <a:lnTo>
                  <a:pt x="1705252" y="293819"/>
                </a:lnTo>
                <a:lnTo>
                  <a:pt x="1732711" y="291073"/>
                </a:lnTo>
                <a:lnTo>
                  <a:pt x="1721728" y="285582"/>
                </a:lnTo>
                <a:lnTo>
                  <a:pt x="1710744" y="282836"/>
                </a:lnTo>
                <a:lnTo>
                  <a:pt x="1699760" y="282836"/>
                </a:lnTo>
                <a:lnTo>
                  <a:pt x="1688776" y="282836"/>
                </a:lnTo>
                <a:close/>
                <a:moveTo>
                  <a:pt x="1817837" y="269106"/>
                </a:moveTo>
                <a:lnTo>
                  <a:pt x="1823329" y="277344"/>
                </a:lnTo>
                <a:lnTo>
                  <a:pt x="1826075" y="280090"/>
                </a:lnTo>
                <a:lnTo>
                  <a:pt x="1826075" y="285582"/>
                </a:lnTo>
                <a:lnTo>
                  <a:pt x="1809599" y="285582"/>
                </a:lnTo>
                <a:lnTo>
                  <a:pt x="1795869" y="288328"/>
                </a:lnTo>
                <a:lnTo>
                  <a:pt x="1782139" y="293819"/>
                </a:lnTo>
                <a:lnTo>
                  <a:pt x="1771156" y="293819"/>
                </a:lnTo>
                <a:lnTo>
                  <a:pt x="1768409" y="293819"/>
                </a:lnTo>
                <a:lnTo>
                  <a:pt x="1765663" y="293819"/>
                </a:lnTo>
                <a:lnTo>
                  <a:pt x="1757425" y="288328"/>
                </a:lnTo>
                <a:lnTo>
                  <a:pt x="1754679" y="285582"/>
                </a:lnTo>
                <a:lnTo>
                  <a:pt x="1749187" y="285582"/>
                </a:lnTo>
                <a:lnTo>
                  <a:pt x="1740950" y="293819"/>
                </a:lnTo>
                <a:lnTo>
                  <a:pt x="1732711" y="307549"/>
                </a:lnTo>
                <a:lnTo>
                  <a:pt x="1724474" y="313041"/>
                </a:lnTo>
                <a:lnTo>
                  <a:pt x="1718982" y="318533"/>
                </a:lnTo>
                <a:lnTo>
                  <a:pt x="1707998" y="321279"/>
                </a:lnTo>
                <a:lnTo>
                  <a:pt x="1716236" y="324025"/>
                </a:lnTo>
                <a:lnTo>
                  <a:pt x="1732711" y="326771"/>
                </a:lnTo>
                <a:lnTo>
                  <a:pt x="1751933" y="324025"/>
                </a:lnTo>
                <a:lnTo>
                  <a:pt x="1768409" y="318533"/>
                </a:lnTo>
                <a:lnTo>
                  <a:pt x="1801361" y="307549"/>
                </a:lnTo>
                <a:lnTo>
                  <a:pt x="1828821" y="291073"/>
                </a:lnTo>
                <a:lnTo>
                  <a:pt x="1837059" y="296565"/>
                </a:lnTo>
                <a:lnTo>
                  <a:pt x="1839805" y="296565"/>
                </a:lnTo>
                <a:lnTo>
                  <a:pt x="1845297" y="296565"/>
                </a:lnTo>
                <a:lnTo>
                  <a:pt x="1856280" y="288328"/>
                </a:lnTo>
                <a:lnTo>
                  <a:pt x="1859026" y="282836"/>
                </a:lnTo>
                <a:lnTo>
                  <a:pt x="1861773" y="274598"/>
                </a:lnTo>
                <a:lnTo>
                  <a:pt x="1856280" y="271852"/>
                </a:lnTo>
                <a:lnTo>
                  <a:pt x="1853535" y="269106"/>
                </a:lnTo>
                <a:lnTo>
                  <a:pt x="1842551" y="269106"/>
                </a:lnTo>
                <a:lnTo>
                  <a:pt x="1831567" y="269106"/>
                </a:lnTo>
                <a:lnTo>
                  <a:pt x="1817837" y="269106"/>
                </a:lnTo>
                <a:close/>
                <a:moveTo>
                  <a:pt x="2233515" y="247993"/>
                </a:moveTo>
                <a:lnTo>
                  <a:pt x="2229733" y="249884"/>
                </a:lnTo>
                <a:lnTo>
                  <a:pt x="2224241" y="249884"/>
                </a:lnTo>
                <a:lnTo>
                  <a:pt x="2224241" y="249522"/>
                </a:lnTo>
                <a:lnTo>
                  <a:pt x="2233515" y="247993"/>
                </a:lnTo>
                <a:close/>
                <a:moveTo>
                  <a:pt x="2202274" y="236154"/>
                </a:moveTo>
                <a:lnTo>
                  <a:pt x="2202274" y="241646"/>
                </a:lnTo>
                <a:lnTo>
                  <a:pt x="2205020" y="238900"/>
                </a:lnTo>
                <a:lnTo>
                  <a:pt x="2205020" y="236154"/>
                </a:lnTo>
                <a:lnTo>
                  <a:pt x="2202274" y="236154"/>
                </a:lnTo>
                <a:close/>
                <a:moveTo>
                  <a:pt x="2139116" y="227916"/>
                </a:moveTo>
                <a:lnTo>
                  <a:pt x="2139116" y="233408"/>
                </a:lnTo>
                <a:lnTo>
                  <a:pt x="2144609" y="233408"/>
                </a:lnTo>
                <a:lnTo>
                  <a:pt x="2144609" y="227916"/>
                </a:lnTo>
                <a:lnTo>
                  <a:pt x="2139116" y="227916"/>
                </a:lnTo>
                <a:close/>
                <a:moveTo>
                  <a:pt x="2292891" y="222424"/>
                </a:moveTo>
                <a:lnTo>
                  <a:pt x="2290144" y="227916"/>
                </a:lnTo>
                <a:lnTo>
                  <a:pt x="2298383" y="227916"/>
                </a:lnTo>
                <a:lnTo>
                  <a:pt x="2298383" y="225170"/>
                </a:lnTo>
                <a:lnTo>
                  <a:pt x="2295637" y="222424"/>
                </a:lnTo>
                <a:lnTo>
                  <a:pt x="2292891" y="222424"/>
                </a:lnTo>
                <a:close/>
                <a:moveTo>
                  <a:pt x="2328589" y="219678"/>
                </a:moveTo>
                <a:lnTo>
                  <a:pt x="2325843" y="222424"/>
                </a:lnTo>
                <a:lnTo>
                  <a:pt x="2328589" y="222424"/>
                </a:lnTo>
                <a:lnTo>
                  <a:pt x="2328589" y="227916"/>
                </a:lnTo>
                <a:lnTo>
                  <a:pt x="2331334" y="227916"/>
                </a:lnTo>
                <a:lnTo>
                  <a:pt x="2336826" y="227916"/>
                </a:lnTo>
                <a:lnTo>
                  <a:pt x="2339572" y="227916"/>
                </a:lnTo>
                <a:lnTo>
                  <a:pt x="2339572" y="222424"/>
                </a:lnTo>
                <a:lnTo>
                  <a:pt x="2334081" y="222424"/>
                </a:lnTo>
                <a:lnTo>
                  <a:pt x="2331334" y="222424"/>
                </a:lnTo>
                <a:lnTo>
                  <a:pt x="2328589" y="219678"/>
                </a:lnTo>
                <a:close/>
                <a:moveTo>
                  <a:pt x="3174349" y="123569"/>
                </a:moveTo>
                <a:lnTo>
                  <a:pt x="2430190" y="214186"/>
                </a:lnTo>
                <a:lnTo>
                  <a:pt x="2424698" y="214186"/>
                </a:lnTo>
                <a:lnTo>
                  <a:pt x="2421952" y="216932"/>
                </a:lnTo>
                <a:lnTo>
                  <a:pt x="2397238" y="221006"/>
                </a:lnTo>
                <a:lnTo>
                  <a:pt x="2397238" y="222424"/>
                </a:lnTo>
                <a:lnTo>
                  <a:pt x="2391745" y="230662"/>
                </a:lnTo>
                <a:lnTo>
                  <a:pt x="2386254" y="233408"/>
                </a:lnTo>
                <a:lnTo>
                  <a:pt x="2375269" y="233408"/>
                </a:lnTo>
                <a:lnTo>
                  <a:pt x="2369778" y="230662"/>
                </a:lnTo>
                <a:lnTo>
                  <a:pt x="2367408" y="225923"/>
                </a:lnTo>
                <a:lnTo>
                  <a:pt x="2233515" y="247993"/>
                </a:lnTo>
                <a:lnTo>
                  <a:pt x="2235225" y="247138"/>
                </a:lnTo>
                <a:lnTo>
                  <a:pt x="2232480" y="244392"/>
                </a:lnTo>
                <a:lnTo>
                  <a:pt x="2232480" y="241646"/>
                </a:lnTo>
                <a:lnTo>
                  <a:pt x="2224241" y="241646"/>
                </a:lnTo>
                <a:lnTo>
                  <a:pt x="2224241" y="249522"/>
                </a:lnTo>
                <a:lnTo>
                  <a:pt x="2172069" y="258122"/>
                </a:lnTo>
                <a:lnTo>
                  <a:pt x="2169322" y="260868"/>
                </a:lnTo>
                <a:lnTo>
                  <a:pt x="2158048" y="262747"/>
                </a:lnTo>
                <a:lnTo>
                  <a:pt x="2158338" y="263614"/>
                </a:lnTo>
                <a:lnTo>
                  <a:pt x="2158338" y="274598"/>
                </a:lnTo>
                <a:lnTo>
                  <a:pt x="2150099" y="280090"/>
                </a:lnTo>
                <a:lnTo>
                  <a:pt x="2141862" y="288328"/>
                </a:lnTo>
                <a:lnTo>
                  <a:pt x="2133624" y="296566"/>
                </a:lnTo>
                <a:lnTo>
                  <a:pt x="2122640" y="299312"/>
                </a:lnTo>
                <a:lnTo>
                  <a:pt x="2111656" y="296566"/>
                </a:lnTo>
                <a:lnTo>
                  <a:pt x="2103418" y="291074"/>
                </a:lnTo>
                <a:lnTo>
                  <a:pt x="2097926" y="282836"/>
                </a:lnTo>
                <a:lnTo>
                  <a:pt x="2097492" y="281102"/>
                </a:lnTo>
                <a:lnTo>
                  <a:pt x="2106164" y="282836"/>
                </a:lnTo>
                <a:lnTo>
                  <a:pt x="2096357" y="273029"/>
                </a:lnTo>
                <a:lnTo>
                  <a:pt x="2095510" y="273170"/>
                </a:lnTo>
                <a:lnTo>
                  <a:pt x="2097492" y="281102"/>
                </a:lnTo>
                <a:lnTo>
                  <a:pt x="2092434" y="280090"/>
                </a:lnTo>
                <a:lnTo>
                  <a:pt x="2078704" y="277344"/>
                </a:lnTo>
                <a:lnTo>
                  <a:pt x="2074960" y="276595"/>
                </a:lnTo>
                <a:lnTo>
                  <a:pt x="2070467" y="277344"/>
                </a:lnTo>
                <a:lnTo>
                  <a:pt x="2045753" y="274598"/>
                </a:lnTo>
                <a:lnTo>
                  <a:pt x="2021039" y="277344"/>
                </a:lnTo>
                <a:lnTo>
                  <a:pt x="2012801" y="280090"/>
                </a:lnTo>
                <a:lnTo>
                  <a:pt x="2007309" y="285582"/>
                </a:lnTo>
                <a:lnTo>
                  <a:pt x="2004563" y="285582"/>
                </a:lnTo>
                <a:lnTo>
                  <a:pt x="2010055" y="280090"/>
                </a:lnTo>
                <a:lnTo>
                  <a:pt x="2010055" y="271852"/>
                </a:lnTo>
                <a:lnTo>
                  <a:pt x="2004563" y="269106"/>
                </a:lnTo>
                <a:lnTo>
                  <a:pt x="2001817" y="266360"/>
                </a:lnTo>
                <a:lnTo>
                  <a:pt x="1996325" y="255376"/>
                </a:lnTo>
                <a:lnTo>
                  <a:pt x="1988087" y="258122"/>
                </a:lnTo>
                <a:lnTo>
                  <a:pt x="1982596" y="255376"/>
                </a:lnTo>
                <a:lnTo>
                  <a:pt x="1968866" y="249884"/>
                </a:lnTo>
                <a:lnTo>
                  <a:pt x="1963374" y="255376"/>
                </a:lnTo>
                <a:lnTo>
                  <a:pt x="1955136" y="255376"/>
                </a:lnTo>
                <a:lnTo>
                  <a:pt x="1944152" y="255376"/>
                </a:lnTo>
                <a:lnTo>
                  <a:pt x="1941406" y="255376"/>
                </a:lnTo>
                <a:lnTo>
                  <a:pt x="1938660" y="258122"/>
                </a:lnTo>
                <a:lnTo>
                  <a:pt x="1938660" y="260868"/>
                </a:lnTo>
                <a:lnTo>
                  <a:pt x="1938660" y="263614"/>
                </a:lnTo>
                <a:lnTo>
                  <a:pt x="1941406" y="266360"/>
                </a:lnTo>
                <a:lnTo>
                  <a:pt x="1935914" y="266360"/>
                </a:lnTo>
                <a:lnTo>
                  <a:pt x="1930422" y="269106"/>
                </a:lnTo>
                <a:lnTo>
                  <a:pt x="1930422" y="271852"/>
                </a:lnTo>
                <a:lnTo>
                  <a:pt x="1933168" y="277344"/>
                </a:lnTo>
                <a:lnTo>
                  <a:pt x="1927676" y="277344"/>
                </a:lnTo>
                <a:lnTo>
                  <a:pt x="1919438" y="280090"/>
                </a:lnTo>
                <a:lnTo>
                  <a:pt x="1916692" y="285582"/>
                </a:lnTo>
                <a:lnTo>
                  <a:pt x="1916692" y="296565"/>
                </a:lnTo>
                <a:lnTo>
                  <a:pt x="1924930" y="299311"/>
                </a:lnTo>
                <a:lnTo>
                  <a:pt x="1924930" y="302057"/>
                </a:lnTo>
                <a:lnTo>
                  <a:pt x="1900163" y="305596"/>
                </a:lnTo>
                <a:lnTo>
                  <a:pt x="1900776" y="307028"/>
                </a:lnTo>
                <a:lnTo>
                  <a:pt x="1949643" y="299312"/>
                </a:lnTo>
                <a:lnTo>
                  <a:pt x="1968865" y="293820"/>
                </a:lnTo>
                <a:lnTo>
                  <a:pt x="1990832" y="285582"/>
                </a:lnTo>
                <a:lnTo>
                  <a:pt x="1993578" y="288328"/>
                </a:lnTo>
                <a:lnTo>
                  <a:pt x="1990832" y="288328"/>
                </a:lnTo>
                <a:lnTo>
                  <a:pt x="1982595" y="296566"/>
                </a:lnTo>
                <a:lnTo>
                  <a:pt x="1971611" y="302058"/>
                </a:lnTo>
                <a:lnTo>
                  <a:pt x="1946897" y="307550"/>
                </a:lnTo>
                <a:lnTo>
                  <a:pt x="1903087" y="312418"/>
                </a:lnTo>
                <a:lnTo>
                  <a:pt x="1905708" y="318534"/>
                </a:lnTo>
                <a:lnTo>
                  <a:pt x="1905708" y="324026"/>
                </a:lnTo>
                <a:lnTo>
                  <a:pt x="1905708" y="329517"/>
                </a:lnTo>
                <a:lnTo>
                  <a:pt x="1900216" y="340501"/>
                </a:lnTo>
                <a:lnTo>
                  <a:pt x="1894723" y="348739"/>
                </a:lnTo>
                <a:lnTo>
                  <a:pt x="1891978" y="356977"/>
                </a:lnTo>
                <a:lnTo>
                  <a:pt x="1889232" y="373453"/>
                </a:lnTo>
                <a:lnTo>
                  <a:pt x="1889232" y="395421"/>
                </a:lnTo>
                <a:lnTo>
                  <a:pt x="1891978" y="414643"/>
                </a:lnTo>
                <a:lnTo>
                  <a:pt x="1902962" y="455832"/>
                </a:lnTo>
                <a:lnTo>
                  <a:pt x="1905708" y="475054"/>
                </a:lnTo>
                <a:lnTo>
                  <a:pt x="1908453" y="491530"/>
                </a:lnTo>
                <a:lnTo>
                  <a:pt x="1905708" y="497022"/>
                </a:lnTo>
                <a:lnTo>
                  <a:pt x="1902962" y="502514"/>
                </a:lnTo>
                <a:lnTo>
                  <a:pt x="1900216" y="505260"/>
                </a:lnTo>
                <a:lnTo>
                  <a:pt x="1894723" y="508006"/>
                </a:lnTo>
                <a:lnTo>
                  <a:pt x="1889232" y="508006"/>
                </a:lnTo>
                <a:lnTo>
                  <a:pt x="1883740" y="505260"/>
                </a:lnTo>
                <a:lnTo>
                  <a:pt x="1878248" y="502514"/>
                </a:lnTo>
                <a:lnTo>
                  <a:pt x="1875502" y="497022"/>
                </a:lnTo>
                <a:lnTo>
                  <a:pt x="1872756" y="477800"/>
                </a:lnTo>
                <a:lnTo>
                  <a:pt x="1867264" y="455832"/>
                </a:lnTo>
                <a:lnTo>
                  <a:pt x="1867264" y="444848"/>
                </a:lnTo>
                <a:lnTo>
                  <a:pt x="1867264" y="433865"/>
                </a:lnTo>
                <a:lnTo>
                  <a:pt x="1870010" y="425627"/>
                </a:lnTo>
                <a:lnTo>
                  <a:pt x="1872756" y="417389"/>
                </a:lnTo>
                <a:lnTo>
                  <a:pt x="1880994" y="409151"/>
                </a:lnTo>
                <a:lnTo>
                  <a:pt x="1883740" y="398167"/>
                </a:lnTo>
                <a:lnTo>
                  <a:pt x="1883740" y="387183"/>
                </a:lnTo>
                <a:lnTo>
                  <a:pt x="1880994" y="376199"/>
                </a:lnTo>
                <a:lnTo>
                  <a:pt x="1872756" y="354231"/>
                </a:lnTo>
                <a:lnTo>
                  <a:pt x="1864518" y="335009"/>
                </a:lnTo>
                <a:lnTo>
                  <a:pt x="1861772" y="326772"/>
                </a:lnTo>
                <a:lnTo>
                  <a:pt x="1861772" y="324483"/>
                </a:lnTo>
                <a:lnTo>
                  <a:pt x="1864518" y="324026"/>
                </a:lnTo>
                <a:lnTo>
                  <a:pt x="1880994" y="324026"/>
                </a:lnTo>
                <a:lnTo>
                  <a:pt x="1871443" y="309699"/>
                </a:lnTo>
                <a:lnTo>
                  <a:pt x="1867265" y="310295"/>
                </a:lnTo>
                <a:lnTo>
                  <a:pt x="1867265" y="303432"/>
                </a:lnTo>
                <a:lnTo>
                  <a:pt x="1866349" y="302057"/>
                </a:lnTo>
                <a:lnTo>
                  <a:pt x="1864519" y="302057"/>
                </a:lnTo>
                <a:lnTo>
                  <a:pt x="1864126" y="302057"/>
                </a:lnTo>
                <a:lnTo>
                  <a:pt x="1861772" y="318534"/>
                </a:lnTo>
                <a:lnTo>
                  <a:pt x="1861772" y="324483"/>
                </a:lnTo>
                <a:lnTo>
                  <a:pt x="1848043" y="326772"/>
                </a:lnTo>
                <a:lnTo>
                  <a:pt x="1815091" y="337755"/>
                </a:lnTo>
                <a:lnTo>
                  <a:pt x="1782139" y="351485"/>
                </a:lnTo>
                <a:lnTo>
                  <a:pt x="1751933" y="365215"/>
                </a:lnTo>
                <a:lnTo>
                  <a:pt x="1735457" y="367961"/>
                </a:lnTo>
                <a:lnTo>
                  <a:pt x="1716235" y="367961"/>
                </a:lnTo>
                <a:lnTo>
                  <a:pt x="1697014" y="367961"/>
                </a:lnTo>
                <a:lnTo>
                  <a:pt x="1677792" y="367961"/>
                </a:lnTo>
                <a:lnTo>
                  <a:pt x="1653078" y="370707"/>
                </a:lnTo>
                <a:lnTo>
                  <a:pt x="1631110" y="376199"/>
                </a:lnTo>
                <a:lnTo>
                  <a:pt x="1620126" y="378945"/>
                </a:lnTo>
                <a:lnTo>
                  <a:pt x="1609143" y="387183"/>
                </a:lnTo>
                <a:lnTo>
                  <a:pt x="1600904" y="395421"/>
                </a:lnTo>
                <a:lnTo>
                  <a:pt x="1595412" y="406405"/>
                </a:lnTo>
                <a:lnTo>
                  <a:pt x="1589921" y="417389"/>
                </a:lnTo>
                <a:lnTo>
                  <a:pt x="1584428" y="422881"/>
                </a:lnTo>
                <a:lnTo>
                  <a:pt x="1578936" y="425627"/>
                </a:lnTo>
                <a:lnTo>
                  <a:pt x="1576191" y="425627"/>
                </a:lnTo>
                <a:lnTo>
                  <a:pt x="1576191" y="431118"/>
                </a:lnTo>
                <a:lnTo>
                  <a:pt x="1573445" y="431118"/>
                </a:lnTo>
                <a:lnTo>
                  <a:pt x="1570699" y="431118"/>
                </a:lnTo>
                <a:lnTo>
                  <a:pt x="1567952" y="428372"/>
                </a:lnTo>
                <a:lnTo>
                  <a:pt x="1565206" y="428372"/>
                </a:lnTo>
                <a:lnTo>
                  <a:pt x="1565206" y="431118"/>
                </a:lnTo>
                <a:lnTo>
                  <a:pt x="1567952" y="433864"/>
                </a:lnTo>
                <a:lnTo>
                  <a:pt x="1567952" y="436610"/>
                </a:lnTo>
                <a:lnTo>
                  <a:pt x="1573445" y="433864"/>
                </a:lnTo>
                <a:lnTo>
                  <a:pt x="1576191" y="431118"/>
                </a:lnTo>
                <a:lnTo>
                  <a:pt x="1576191" y="458578"/>
                </a:lnTo>
                <a:lnTo>
                  <a:pt x="1573445" y="455832"/>
                </a:lnTo>
                <a:lnTo>
                  <a:pt x="1570699" y="461324"/>
                </a:lnTo>
                <a:lnTo>
                  <a:pt x="1573445" y="466816"/>
                </a:lnTo>
                <a:lnTo>
                  <a:pt x="1576191" y="466816"/>
                </a:lnTo>
                <a:lnTo>
                  <a:pt x="1576191" y="472308"/>
                </a:lnTo>
                <a:lnTo>
                  <a:pt x="1573445" y="475054"/>
                </a:lnTo>
                <a:lnTo>
                  <a:pt x="1570699" y="475054"/>
                </a:lnTo>
                <a:lnTo>
                  <a:pt x="1565206" y="464070"/>
                </a:lnTo>
                <a:lnTo>
                  <a:pt x="1559715" y="458578"/>
                </a:lnTo>
                <a:lnTo>
                  <a:pt x="1551477" y="458578"/>
                </a:lnTo>
                <a:lnTo>
                  <a:pt x="1551477" y="461324"/>
                </a:lnTo>
                <a:lnTo>
                  <a:pt x="1554223" y="464070"/>
                </a:lnTo>
                <a:lnTo>
                  <a:pt x="1551477" y="466816"/>
                </a:lnTo>
                <a:lnTo>
                  <a:pt x="1548731" y="466816"/>
                </a:lnTo>
                <a:lnTo>
                  <a:pt x="1545985" y="466816"/>
                </a:lnTo>
                <a:lnTo>
                  <a:pt x="1543239" y="469562"/>
                </a:lnTo>
                <a:lnTo>
                  <a:pt x="1554223" y="475054"/>
                </a:lnTo>
                <a:lnTo>
                  <a:pt x="1559715" y="477800"/>
                </a:lnTo>
                <a:lnTo>
                  <a:pt x="1567952" y="475054"/>
                </a:lnTo>
                <a:lnTo>
                  <a:pt x="1570699" y="477800"/>
                </a:lnTo>
                <a:lnTo>
                  <a:pt x="1576191" y="477800"/>
                </a:lnTo>
                <a:lnTo>
                  <a:pt x="1576191" y="497022"/>
                </a:lnTo>
                <a:lnTo>
                  <a:pt x="1573445" y="499768"/>
                </a:lnTo>
                <a:lnTo>
                  <a:pt x="1573445" y="502514"/>
                </a:lnTo>
                <a:lnTo>
                  <a:pt x="1576191" y="502514"/>
                </a:lnTo>
                <a:lnTo>
                  <a:pt x="1576191" y="505260"/>
                </a:lnTo>
                <a:lnTo>
                  <a:pt x="1576191" y="510752"/>
                </a:lnTo>
                <a:lnTo>
                  <a:pt x="1576191" y="546449"/>
                </a:lnTo>
                <a:lnTo>
                  <a:pt x="1570699" y="546449"/>
                </a:lnTo>
                <a:lnTo>
                  <a:pt x="1570699" y="549195"/>
                </a:lnTo>
                <a:lnTo>
                  <a:pt x="1576191" y="549195"/>
                </a:lnTo>
                <a:lnTo>
                  <a:pt x="1576191" y="568417"/>
                </a:lnTo>
                <a:lnTo>
                  <a:pt x="1570699" y="568417"/>
                </a:lnTo>
                <a:lnTo>
                  <a:pt x="1570699" y="573909"/>
                </a:lnTo>
                <a:lnTo>
                  <a:pt x="1576191" y="576655"/>
                </a:lnTo>
                <a:lnTo>
                  <a:pt x="1573445" y="818301"/>
                </a:lnTo>
                <a:lnTo>
                  <a:pt x="1556969" y="818301"/>
                </a:lnTo>
                <a:lnTo>
                  <a:pt x="1540493" y="818301"/>
                </a:lnTo>
                <a:lnTo>
                  <a:pt x="1537748" y="823793"/>
                </a:lnTo>
                <a:lnTo>
                  <a:pt x="1537748" y="829285"/>
                </a:lnTo>
                <a:lnTo>
                  <a:pt x="1540493" y="829285"/>
                </a:lnTo>
                <a:lnTo>
                  <a:pt x="1540493" y="834777"/>
                </a:lnTo>
                <a:lnTo>
                  <a:pt x="1548731" y="834777"/>
                </a:lnTo>
                <a:lnTo>
                  <a:pt x="1551477" y="837523"/>
                </a:lnTo>
                <a:lnTo>
                  <a:pt x="1556969" y="840269"/>
                </a:lnTo>
                <a:lnTo>
                  <a:pt x="1562461" y="840269"/>
                </a:lnTo>
                <a:lnTo>
                  <a:pt x="1562461" y="853999"/>
                </a:lnTo>
                <a:lnTo>
                  <a:pt x="1567952" y="853999"/>
                </a:lnTo>
                <a:lnTo>
                  <a:pt x="1573445" y="853999"/>
                </a:lnTo>
                <a:lnTo>
                  <a:pt x="1573445" y="867729"/>
                </a:lnTo>
                <a:lnTo>
                  <a:pt x="1562461" y="867729"/>
                </a:lnTo>
                <a:lnTo>
                  <a:pt x="1559715" y="870475"/>
                </a:lnTo>
                <a:lnTo>
                  <a:pt x="1556969" y="873221"/>
                </a:lnTo>
                <a:lnTo>
                  <a:pt x="1554223" y="873221"/>
                </a:lnTo>
                <a:lnTo>
                  <a:pt x="1551477" y="873221"/>
                </a:lnTo>
                <a:lnTo>
                  <a:pt x="1548731" y="875967"/>
                </a:lnTo>
                <a:lnTo>
                  <a:pt x="1545985" y="878713"/>
                </a:lnTo>
                <a:lnTo>
                  <a:pt x="1551477" y="878713"/>
                </a:lnTo>
                <a:lnTo>
                  <a:pt x="1556969" y="875967"/>
                </a:lnTo>
                <a:lnTo>
                  <a:pt x="1554223" y="886951"/>
                </a:lnTo>
                <a:lnTo>
                  <a:pt x="1554223" y="892443"/>
                </a:lnTo>
                <a:lnTo>
                  <a:pt x="1556969" y="895188"/>
                </a:lnTo>
                <a:lnTo>
                  <a:pt x="1548731" y="900680"/>
                </a:lnTo>
                <a:lnTo>
                  <a:pt x="1548731" y="897934"/>
                </a:lnTo>
                <a:lnTo>
                  <a:pt x="1545985" y="895188"/>
                </a:lnTo>
                <a:lnTo>
                  <a:pt x="1543239" y="895188"/>
                </a:lnTo>
                <a:lnTo>
                  <a:pt x="1543239" y="889697"/>
                </a:lnTo>
                <a:lnTo>
                  <a:pt x="1532255" y="889697"/>
                </a:lnTo>
                <a:lnTo>
                  <a:pt x="1524017" y="889697"/>
                </a:lnTo>
                <a:lnTo>
                  <a:pt x="1521272" y="897934"/>
                </a:lnTo>
                <a:lnTo>
                  <a:pt x="1518526" y="908918"/>
                </a:lnTo>
                <a:lnTo>
                  <a:pt x="1524017" y="908918"/>
                </a:lnTo>
                <a:lnTo>
                  <a:pt x="1524017" y="911664"/>
                </a:lnTo>
                <a:lnTo>
                  <a:pt x="1526763" y="919902"/>
                </a:lnTo>
                <a:lnTo>
                  <a:pt x="1455368" y="928140"/>
                </a:lnTo>
                <a:lnTo>
                  <a:pt x="1455368" y="925394"/>
                </a:lnTo>
                <a:lnTo>
                  <a:pt x="1452622" y="925394"/>
                </a:lnTo>
                <a:lnTo>
                  <a:pt x="1447130" y="925394"/>
                </a:lnTo>
                <a:lnTo>
                  <a:pt x="1447130" y="928140"/>
                </a:lnTo>
                <a:lnTo>
                  <a:pt x="1070932" y="972076"/>
                </a:lnTo>
                <a:lnTo>
                  <a:pt x="1062694" y="969330"/>
                </a:lnTo>
                <a:lnTo>
                  <a:pt x="1054456" y="969330"/>
                </a:lnTo>
                <a:lnTo>
                  <a:pt x="1054456" y="972076"/>
                </a:lnTo>
                <a:lnTo>
                  <a:pt x="1018756" y="978026"/>
                </a:lnTo>
                <a:lnTo>
                  <a:pt x="1018756" y="980314"/>
                </a:lnTo>
                <a:lnTo>
                  <a:pt x="1016010" y="985806"/>
                </a:lnTo>
                <a:lnTo>
                  <a:pt x="1010518" y="991298"/>
                </a:lnTo>
                <a:lnTo>
                  <a:pt x="1005026" y="996790"/>
                </a:lnTo>
                <a:lnTo>
                  <a:pt x="991296" y="1002282"/>
                </a:lnTo>
                <a:lnTo>
                  <a:pt x="974820" y="1002282"/>
                </a:lnTo>
                <a:lnTo>
                  <a:pt x="958344" y="999536"/>
                </a:lnTo>
                <a:lnTo>
                  <a:pt x="933631" y="994044"/>
                </a:lnTo>
                <a:lnTo>
                  <a:pt x="911663" y="991298"/>
                </a:lnTo>
                <a:lnTo>
                  <a:pt x="889695" y="994044"/>
                </a:lnTo>
                <a:lnTo>
                  <a:pt x="878712" y="996790"/>
                </a:lnTo>
                <a:lnTo>
                  <a:pt x="867728" y="1002282"/>
                </a:lnTo>
                <a:lnTo>
                  <a:pt x="843014" y="1016011"/>
                </a:lnTo>
                <a:lnTo>
                  <a:pt x="832030" y="1024249"/>
                </a:lnTo>
                <a:lnTo>
                  <a:pt x="818300" y="1026995"/>
                </a:lnTo>
                <a:lnTo>
                  <a:pt x="804570" y="1032487"/>
                </a:lnTo>
                <a:lnTo>
                  <a:pt x="788094" y="1032487"/>
                </a:lnTo>
                <a:lnTo>
                  <a:pt x="757889" y="1032487"/>
                </a:lnTo>
                <a:lnTo>
                  <a:pt x="727683" y="1026995"/>
                </a:lnTo>
                <a:lnTo>
                  <a:pt x="697477" y="1021503"/>
                </a:lnTo>
                <a:lnTo>
                  <a:pt x="680690" y="1016467"/>
                </a:lnTo>
                <a:lnTo>
                  <a:pt x="540957" y="1032488"/>
                </a:lnTo>
                <a:lnTo>
                  <a:pt x="543703" y="1029742"/>
                </a:lnTo>
                <a:lnTo>
                  <a:pt x="546450" y="1029742"/>
                </a:lnTo>
                <a:lnTo>
                  <a:pt x="546450" y="1024250"/>
                </a:lnTo>
                <a:lnTo>
                  <a:pt x="543703" y="1024250"/>
                </a:lnTo>
                <a:lnTo>
                  <a:pt x="540957" y="1026996"/>
                </a:lnTo>
                <a:lnTo>
                  <a:pt x="538212" y="1026996"/>
                </a:lnTo>
                <a:lnTo>
                  <a:pt x="538212" y="1032488"/>
                </a:lnTo>
                <a:lnTo>
                  <a:pt x="513498" y="1035234"/>
                </a:lnTo>
                <a:lnTo>
                  <a:pt x="508005" y="1035234"/>
                </a:lnTo>
                <a:lnTo>
                  <a:pt x="502514" y="1032488"/>
                </a:lnTo>
                <a:lnTo>
                  <a:pt x="502514" y="1035234"/>
                </a:lnTo>
                <a:lnTo>
                  <a:pt x="505260" y="1035234"/>
                </a:lnTo>
                <a:lnTo>
                  <a:pt x="477800" y="1040726"/>
                </a:lnTo>
                <a:lnTo>
                  <a:pt x="469562" y="1037980"/>
                </a:lnTo>
                <a:lnTo>
                  <a:pt x="461324" y="1040726"/>
                </a:lnTo>
                <a:lnTo>
                  <a:pt x="461324" y="1037980"/>
                </a:lnTo>
                <a:lnTo>
                  <a:pt x="458578" y="1035234"/>
                </a:lnTo>
                <a:lnTo>
                  <a:pt x="469562" y="1035234"/>
                </a:lnTo>
                <a:lnTo>
                  <a:pt x="469562" y="1029742"/>
                </a:lnTo>
                <a:lnTo>
                  <a:pt x="464070" y="1029742"/>
                </a:lnTo>
                <a:lnTo>
                  <a:pt x="461324" y="1029742"/>
                </a:lnTo>
                <a:lnTo>
                  <a:pt x="458578" y="1032488"/>
                </a:lnTo>
                <a:lnTo>
                  <a:pt x="455832" y="1032488"/>
                </a:lnTo>
                <a:lnTo>
                  <a:pt x="453086" y="1037980"/>
                </a:lnTo>
                <a:lnTo>
                  <a:pt x="447594" y="1037980"/>
                </a:lnTo>
                <a:lnTo>
                  <a:pt x="447594" y="1043472"/>
                </a:lnTo>
                <a:lnTo>
                  <a:pt x="439356" y="1043472"/>
                </a:lnTo>
                <a:lnTo>
                  <a:pt x="439356" y="1037980"/>
                </a:lnTo>
                <a:lnTo>
                  <a:pt x="433864" y="1037980"/>
                </a:lnTo>
                <a:lnTo>
                  <a:pt x="428372" y="1035234"/>
                </a:lnTo>
                <a:lnTo>
                  <a:pt x="422880" y="1035234"/>
                </a:lnTo>
                <a:lnTo>
                  <a:pt x="420134" y="1037980"/>
                </a:lnTo>
                <a:lnTo>
                  <a:pt x="420134" y="1035234"/>
                </a:lnTo>
                <a:lnTo>
                  <a:pt x="420134" y="1032488"/>
                </a:lnTo>
                <a:lnTo>
                  <a:pt x="414642" y="1029742"/>
                </a:lnTo>
                <a:lnTo>
                  <a:pt x="406404" y="1029742"/>
                </a:lnTo>
                <a:lnTo>
                  <a:pt x="400913" y="1026996"/>
                </a:lnTo>
                <a:lnTo>
                  <a:pt x="392675" y="1032488"/>
                </a:lnTo>
                <a:lnTo>
                  <a:pt x="387183" y="1032488"/>
                </a:lnTo>
                <a:lnTo>
                  <a:pt x="381691" y="1032488"/>
                </a:lnTo>
                <a:lnTo>
                  <a:pt x="381691" y="1043472"/>
                </a:lnTo>
                <a:lnTo>
                  <a:pt x="384437" y="1040726"/>
                </a:lnTo>
                <a:lnTo>
                  <a:pt x="384437" y="1037980"/>
                </a:lnTo>
                <a:lnTo>
                  <a:pt x="387183" y="1035234"/>
                </a:lnTo>
                <a:lnTo>
                  <a:pt x="389929" y="1037980"/>
                </a:lnTo>
                <a:lnTo>
                  <a:pt x="392675" y="1037980"/>
                </a:lnTo>
                <a:lnTo>
                  <a:pt x="398167" y="1035234"/>
                </a:lnTo>
                <a:lnTo>
                  <a:pt x="395421" y="1040726"/>
                </a:lnTo>
                <a:lnTo>
                  <a:pt x="395421" y="1043472"/>
                </a:lnTo>
                <a:lnTo>
                  <a:pt x="392675" y="1046218"/>
                </a:lnTo>
                <a:lnTo>
                  <a:pt x="389929" y="1048964"/>
                </a:lnTo>
                <a:lnTo>
                  <a:pt x="387183" y="1048964"/>
                </a:lnTo>
                <a:lnTo>
                  <a:pt x="384437" y="1046218"/>
                </a:lnTo>
                <a:lnTo>
                  <a:pt x="381691" y="1046218"/>
                </a:lnTo>
                <a:lnTo>
                  <a:pt x="381691" y="1048964"/>
                </a:lnTo>
                <a:lnTo>
                  <a:pt x="378945" y="1051710"/>
                </a:lnTo>
                <a:lnTo>
                  <a:pt x="376199" y="1051710"/>
                </a:lnTo>
                <a:lnTo>
                  <a:pt x="370707" y="1048964"/>
                </a:lnTo>
                <a:lnTo>
                  <a:pt x="370707" y="1051710"/>
                </a:lnTo>
                <a:lnTo>
                  <a:pt x="60411" y="1087407"/>
                </a:lnTo>
                <a:lnTo>
                  <a:pt x="63157" y="1084661"/>
                </a:lnTo>
                <a:lnTo>
                  <a:pt x="68650" y="1084661"/>
                </a:lnTo>
                <a:lnTo>
                  <a:pt x="74141" y="1081915"/>
                </a:lnTo>
                <a:lnTo>
                  <a:pt x="85125" y="1076423"/>
                </a:lnTo>
                <a:lnTo>
                  <a:pt x="85125" y="1068185"/>
                </a:lnTo>
                <a:lnTo>
                  <a:pt x="87871" y="1062693"/>
                </a:lnTo>
                <a:lnTo>
                  <a:pt x="85125" y="1057201"/>
                </a:lnTo>
                <a:lnTo>
                  <a:pt x="79633" y="1054455"/>
                </a:lnTo>
                <a:lnTo>
                  <a:pt x="76887" y="1046218"/>
                </a:lnTo>
                <a:lnTo>
                  <a:pt x="68650" y="1040726"/>
                </a:lnTo>
                <a:lnTo>
                  <a:pt x="60411" y="1035234"/>
                </a:lnTo>
                <a:lnTo>
                  <a:pt x="54920" y="1029742"/>
                </a:lnTo>
                <a:lnTo>
                  <a:pt x="112585" y="958346"/>
                </a:lnTo>
                <a:lnTo>
                  <a:pt x="118077" y="958346"/>
                </a:lnTo>
                <a:lnTo>
                  <a:pt x="115331" y="952854"/>
                </a:lnTo>
                <a:lnTo>
                  <a:pt x="266360" y="771620"/>
                </a:lnTo>
                <a:lnTo>
                  <a:pt x="282836" y="771620"/>
                </a:lnTo>
                <a:lnTo>
                  <a:pt x="296565" y="768874"/>
                </a:lnTo>
                <a:lnTo>
                  <a:pt x="313041" y="766128"/>
                </a:lnTo>
                <a:lnTo>
                  <a:pt x="329517" y="760636"/>
                </a:lnTo>
                <a:lnTo>
                  <a:pt x="356977" y="746906"/>
                </a:lnTo>
                <a:lnTo>
                  <a:pt x="381691" y="730430"/>
                </a:lnTo>
                <a:lnTo>
                  <a:pt x="370707" y="730430"/>
                </a:lnTo>
                <a:lnTo>
                  <a:pt x="362469" y="730430"/>
                </a:lnTo>
                <a:lnTo>
                  <a:pt x="343247" y="733176"/>
                </a:lnTo>
                <a:lnTo>
                  <a:pt x="329517" y="738668"/>
                </a:lnTo>
                <a:lnTo>
                  <a:pt x="315787" y="741414"/>
                </a:lnTo>
                <a:lnTo>
                  <a:pt x="307549" y="738668"/>
                </a:lnTo>
                <a:lnTo>
                  <a:pt x="304803" y="735922"/>
                </a:lnTo>
                <a:lnTo>
                  <a:pt x="299311" y="733176"/>
                </a:lnTo>
                <a:lnTo>
                  <a:pt x="293820" y="733176"/>
                </a:lnTo>
                <a:lnTo>
                  <a:pt x="291074" y="735922"/>
                </a:lnTo>
                <a:lnTo>
                  <a:pt x="90617" y="535465"/>
                </a:lnTo>
                <a:lnTo>
                  <a:pt x="112585" y="527228"/>
                </a:lnTo>
                <a:lnTo>
                  <a:pt x="123569" y="518990"/>
                </a:lnTo>
                <a:lnTo>
                  <a:pt x="131807" y="510752"/>
                </a:lnTo>
                <a:lnTo>
                  <a:pt x="101601" y="505260"/>
                </a:lnTo>
                <a:lnTo>
                  <a:pt x="93363" y="505260"/>
                </a:lnTo>
                <a:lnTo>
                  <a:pt x="85125" y="505260"/>
                </a:lnTo>
                <a:lnTo>
                  <a:pt x="76887" y="508006"/>
                </a:lnTo>
                <a:lnTo>
                  <a:pt x="68650" y="513498"/>
                </a:lnTo>
                <a:lnTo>
                  <a:pt x="68650" y="516244"/>
                </a:lnTo>
                <a:lnTo>
                  <a:pt x="63157" y="510752"/>
                </a:lnTo>
                <a:lnTo>
                  <a:pt x="65904" y="510752"/>
                </a:lnTo>
                <a:lnTo>
                  <a:pt x="63157" y="502514"/>
                </a:lnTo>
                <a:lnTo>
                  <a:pt x="60411" y="499768"/>
                </a:lnTo>
                <a:lnTo>
                  <a:pt x="57665" y="499768"/>
                </a:lnTo>
                <a:lnTo>
                  <a:pt x="54920" y="502514"/>
                </a:lnTo>
                <a:lnTo>
                  <a:pt x="46682" y="494276"/>
                </a:lnTo>
                <a:lnTo>
                  <a:pt x="60411" y="491530"/>
                </a:lnTo>
                <a:lnTo>
                  <a:pt x="71395" y="488784"/>
                </a:lnTo>
                <a:lnTo>
                  <a:pt x="87871" y="480546"/>
                </a:lnTo>
                <a:lnTo>
                  <a:pt x="96109" y="475054"/>
                </a:lnTo>
                <a:lnTo>
                  <a:pt x="104347" y="472308"/>
                </a:lnTo>
                <a:lnTo>
                  <a:pt x="109839" y="472308"/>
                </a:lnTo>
                <a:lnTo>
                  <a:pt x="115331" y="477800"/>
                </a:lnTo>
                <a:lnTo>
                  <a:pt x="118077" y="483292"/>
                </a:lnTo>
                <a:lnTo>
                  <a:pt x="118077" y="488784"/>
                </a:lnTo>
                <a:lnTo>
                  <a:pt x="118077" y="494276"/>
                </a:lnTo>
                <a:lnTo>
                  <a:pt x="120823" y="499768"/>
                </a:lnTo>
                <a:lnTo>
                  <a:pt x="123569" y="499768"/>
                </a:lnTo>
                <a:lnTo>
                  <a:pt x="129061" y="499768"/>
                </a:lnTo>
                <a:lnTo>
                  <a:pt x="131807" y="497022"/>
                </a:lnTo>
                <a:lnTo>
                  <a:pt x="134553" y="499768"/>
                </a:lnTo>
                <a:lnTo>
                  <a:pt x="137299" y="505260"/>
                </a:lnTo>
                <a:lnTo>
                  <a:pt x="140045" y="513498"/>
                </a:lnTo>
                <a:lnTo>
                  <a:pt x="142791" y="521736"/>
                </a:lnTo>
                <a:lnTo>
                  <a:pt x="148283" y="527228"/>
                </a:lnTo>
                <a:lnTo>
                  <a:pt x="153775" y="529974"/>
                </a:lnTo>
                <a:lnTo>
                  <a:pt x="153775" y="521736"/>
                </a:lnTo>
                <a:lnTo>
                  <a:pt x="156521" y="518990"/>
                </a:lnTo>
                <a:lnTo>
                  <a:pt x="151029" y="513498"/>
                </a:lnTo>
                <a:lnTo>
                  <a:pt x="151029" y="505260"/>
                </a:lnTo>
                <a:lnTo>
                  <a:pt x="153775" y="502514"/>
                </a:lnTo>
                <a:lnTo>
                  <a:pt x="159267" y="497022"/>
                </a:lnTo>
                <a:lnTo>
                  <a:pt x="170251" y="494276"/>
                </a:lnTo>
                <a:lnTo>
                  <a:pt x="178488" y="488784"/>
                </a:lnTo>
                <a:lnTo>
                  <a:pt x="175743" y="488784"/>
                </a:lnTo>
                <a:lnTo>
                  <a:pt x="172997" y="483292"/>
                </a:lnTo>
                <a:lnTo>
                  <a:pt x="170251" y="480546"/>
                </a:lnTo>
                <a:lnTo>
                  <a:pt x="167505" y="475054"/>
                </a:lnTo>
                <a:lnTo>
                  <a:pt x="172997" y="469562"/>
                </a:lnTo>
                <a:lnTo>
                  <a:pt x="181234" y="461324"/>
                </a:lnTo>
                <a:lnTo>
                  <a:pt x="194964" y="455832"/>
                </a:lnTo>
                <a:lnTo>
                  <a:pt x="208694" y="453086"/>
                </a:lnTo>
                <a:lnTo>
                  <a:pt x="222424" y="453086"/>
                </a:lnTo>
                <a:lnTo>
                  <a:pt x="230662" y="455832"/>
                </a:lnTo>
                <a:lnTo>
                  <a:pt x="236154" y="458578"/>
                </a:lnTo>
                <a:lnTo>
                  <a:pt x="238900" y="461324"/>
                </a:lnTo>
                <a:lnTo>
                  <a:pt x="238900" y="466816"/>
                </a:lnTo>
                <a:lnTo>
                  <a:pt x="238900" y="472308"/>
                </a:lnTo>
                <a:lnTo>
                  <a:pt x="238900" y="477800"/>
                </a:lnTo>
                <a:lnTo>
                  <a:pt x="241646" y="480546"/>
                </a:lnTo>
                <a:lnTo>
                  <a:pt x="249884" y="480546"/>
                </a:lnTo>
                <a:lnTo>
                  <a:pt x="263614" y="480546"/>
                </a:lnTo>
                <a:lnTo>
                  <a:pt x="277344" y="480546"/>
                </a:lnTo>
                <a:lnTo>
                  <a:pt x="271852" y="464070"/>
                </a:lnTo>
                <a:lnTo>
                  <a:pt x="266360" y="450340"/>
                </a:lnTo>
                <a:lnTo>
                  <a:pt x="260868" y="433864"/>
                </a:lnTo>
                <a:lnTo>
                  <a:pt x="255376" y="422880"/>
                </a:lnTo>
                <a:lnTo>
                  <a:pt x="848507" y="359723"/>
                </a:lnTo>
                <a:lnTo>
                  <a:pt x="873221" y="356977"/>
                </a:lnTo>
                <a:lnTo>
                  <a:pt x="892443" y="373453"/>
                </a:lnTo>
                <a:lnTo>
                  <a:pt x="903426" y="381691"/>
                </a:lnTo>
                <a:lnTo>
                  <a:pt x="911664" y="384437"/>
                </a:lnTo>
                <a:lnTo>
                  <a:pt x="917156" y="384437"/>
                </a:lnTo>
                <a:lnTo>
                  <a:pt x="922648" y="384437"/>
                </a:lnTo>
                <a:lnTo>
                  <a:pt x="933632" y="378945"/>
                </a:lnTo>
                <a:lnTo>
                  <a:pt x="941870" y="376199"/>
                </a:lnTo>
                <a:lnTo>
                  <a:pt x="947362" y="373453"/>
                </a:lnTo>
                <a:lnTo>
                  <a:pt x="950108" y="376199"/>
                </a:lnTo>
                <a:lnTo>
                  <a:pt x="952854" y="376199"/>
                </a:lnTo>
                <a:lnTo>
                  <a:pt x="952854" y="378945"/>
                </a:lnTo>
                <a:lnTo>
                  <a:pt x="952854" y="384437"/>
                </a:lnTo>
                <a:lnTo>
                  <a:pt x="952854" y="389929"/>
                </a:lnTo>
                <a:lnTo>
                  <a:pt x="958346" y="392675"/>
                </a:lnTo>
                <a:lnTo>
                  <a:pt x="980314" y="392675"/>
                </a:lnTo>
                <a:lnTo>
                  <a:pt x="1005028" y="389929"/>
                </a:lnTo>
                <a:lnTo>
                  <a:pt x="1059948" y="381691"/>
                </a:lnTo>
                <a:lnTo>
                  <a:pt x="1087407" y="376199"/>
                </a:lnTo>
                <a:lnTo>
                  <a:pt x="1112121" y="367961"/>
                </a:lnTo>
                <a:lnTo>
                  <a:pt x="1131343" y="359723"/>
                </a:lnTo>
                <a:lnTo>
                  <a:pt x="1145073" y="348739"/>
                </a:lnTo>
                <a:lnTo>
                  <a:pt x="1153311" y="345993"/>
                </a:lnTo>
                <a:lnTo>
                  <a:pt x="1158803" y="348739"/>
                </a:lnTo>
                <a:lnTo>
                  <a:pt x="1164296" y="351485"/>
                </a:lnTo>
                <a:lnTo>
                  <a:pt x="1172532" y="354231"/>
                </a:lnTo>
                <a:lnTo>
                  <a:pt x="1175278" y="356977"/>
                </a:lnTo>
                <a:lnTo>
                  <a:pt x="1180772" y="359723"/>
                </a:lnTo>
                <a:lnTo>
                  <a:pt x="1180772" y="351485"/>
                </a:lnTo>
                <a:lnTo>
                  <a:pt x="1178025" y="351485"/>
                </a:lnTo>
                <a:lnTo>
                  <a:pt x="1194500" y="345993"/>
                </a:lnTo>
                <a:lnTo>
                  <a:pt x="1213722" y="337755"/>
                </a:lnTo>
                <a:lnTo>
                  <a:pt x="1249202" y="318650"/>
                </a:lnTo>
                <a:lnTo>
                  <a:pt x="1276880" y="315787"/>
                </a:lnTo>
                <a:lnTo>
                  <a:pt x="1271389" y="321279"/>
                </a:lnTo>
                <a:lnTo>
                  <a:pt x="1271389" y="332263"/>
                </a:lnTo>
                <a:lnTo>
                  <a:pt x="1282371" y="335009"/>
                </a:lnTo>
                <a:lnTo>
                  <a:pt x="1296101" y="337755"/>
                </a:lnTo>
                <a:lnTo>
                  <a:pt x="1323562" y="337755"/>
                </a:lnTo>
                <a:lnTo>
                  <a:pt x="1337290" y="337755"/>
                </a:lnTo>
                <a:lnTo>
                  <a:pt x="1351020" y="340501"/>
                </a:lnTo>
                <a:lnTo>
                  <a:pt x="1362005" y="345993"/>
                </a:lnTo>
                <a:lnTo>
                  <a:pt x="1372988" y="354231"/>
                </a:lnTo>
                <a:lnTo>
                  <a:pt x="1367496" y="354231"/>
                </a:lnTo>
                <a:lnTo>
                  <a:pt x="1370242" y="362469"/>
                </a:lnTo>
                <a:lnTo>
                  <a:pt x="1375736" y="365215"/>
                </a:lnTo>
                <a:lnTo>
                  <a:pt x="1378481" y="370707"/>
                </a:lnTo>
                <a:lnTo>
                  <a:pt x="1372988" y="367961"/>
                </a:lnTo>
                <a:lnTo>
                  <a:pt x="1375736" y="373453"/>
                </a:lnTo>
                <a:lnTo>
                  <a:pt x="1378481" y="376199"/>
                </a:lnTo>
                <a:lnTo>
                  <a:pt x="1389464" y="370707"/>
                </a:lnTo>
                <a:lnTo>
                  <a:pt x="1392210" y="365215"/>
                </a:lnTo>
                <a:lnTo>
                  <a:pt x="1394958" y="359723"/>
                </a:lnTo>
                <a:lnTo>
                  <a:pt x="1400448" y="354231"/>
                </a:lnTo>
                <a:lnTo>
                  <a:pt x="1405940" y="354231"/>
                </a:lnTo>
                <a:lnTo>
                  <a:pt x="1408686" y="354231"/>
                </a:lnTo>
                <a:lnTo>
                  <a:pt x="1416924" y="345993"/>
                </a:lnTo>
                <a:lnTo>
                  <a:pt x="1436146" y="343247"/>
                </a:lnTo>
                <a:lnTo>
                  <a:pt x="1436146" y="345993"/>
                </a:lnTo>
                <a:lnTo>
                  <a:pt x="1433400" y="345993"/>
                </a:lnTo>
                <a:lnTo>
                  <a:pt x="1433400" y="348739"/>
                </a:lnTo>
                <a:lnTo>
                  <a:pt x="1433400" y="351485"/>
                </a:lnTo>
                <a:lnTo>
                  <a:pt x="1436146" y="351485"/>
                </a:lnTo>
                <a:lnTo>
                  <a:pt x="1441637" y="348739"/>
                </a:lnTo>
                <a:lnTo>
                  <a:pt x="1447130" y="343247"/>
                </a:lnTo>
                <a:lnTo>
                  <a:pt x="1449877" y="343247"/>
                </a:lnTo>
                <a:lnTo>
                  <a:pt x="1455368" y="345993"/>
                </a:lnTo>
                <a:lnTo>
                  <a:pt x="1460859" y="345993"/>
                </a:lnTo>
                <a:lnTo>
                  <a:pt x="1460859" y="351485"/>
                </a:lnTo>
                <a:lnTo>
                  <a:pt x="1466353" y="351485"/>
                </a:lnTo>
                <a:lnTo>
                  <a:pt x="1480081" y="354231"/>
                </a:lnTo>
                <a:lnTo>
                  <a:pt x="1480081" y="348739"/>
                </a:lnTo>
                <a:lnTo>
                  <a:pt x="1485574" y="345993"/>
                </a:lnTo>
                <a:lnTo>
                  <a:pt x="1485574" y="348739"/>
                </a:lnTo>
                <a:lnTo>
                  <a:pt x="1482829" y="348739"/>
                </a:lnTo>
                <a:lnTo>
                  <a:pt x="1482829" y="351485"/>
                </a:lnTo>
                <a:lnTo>
                  <a:pt x="1491065" y="351485"/>
                </a:lnTo>
                <a:lnTo>
                  <a:pt x="1485574" y="337755"/>
                </a:lnTo>
                <a:lnTo>
                  <a:pt x="1499304" y="337755"/>
                </a:lnTo>
                <a:lnTo>
                  <a:pt x="1502050" y="340501"/>
                </a:lnTo>
                <a:lnTo>
                  <a:pt x="1504796" y="340501"/>
                </a:lnTo>
                <a:lnTo>
                  <a:pt x="1504796" y="337755"/>
                </a:lnTo>
                <a:lnTo>
                  <a:pt x="1507541" y="335009"/>
                </a:lnTo>
                <a:lnTo>
                  <a:pt x="1502050" y="335009"/>
                </a:lnTo>
                <a:lnTo>
                  <a:pt x="1499304" y="324025"/>
                </a:lnTo>
                <a:lnTo>
                  <a:pt x="1496557" y="321279"/>
                </a:lnTo>
                <a:lnTo>
                  <a:pt x="1493811" y="321279"/>
                </a:lnTo>
                <a:lnTo>
                  <a:pt x="1499304" y="313041"/>
                </a:lnTo>
                <a:lnTo>
                  <a:pt x="1502050" y="307549"/>
                </a:lnTo>
                <a:lnTo>
                  <a:pt x="1499304" y="307549"/>
                </a:lnTo>
                <a:lnTo>
                  <a:pt x="1496557" y="307549"/>
                </a:lnTo>
                <a:lnTo>
                  <a:pt x="1496557" y="310295"/>
                </a:lnTo>
                <a:lnTo>
                  <a:pt x="1491065" y="310295"/>
                </a:lnTo>
                <a:lnTo>
                  <a:pt x="1493811" y="307549"/>
                </a:lnTo>
                <a:lnTo>
                  <a:pt x="1491065" y="304803"/>
                </a:lnTo>
                <a:lnTo>
                  <a:pt x="1491065" y="302057"/>
                </a:lnTo>
                <a:lnTo>
                  <a:pt x="1491065" y="299311"/>
                </a:lnTo>
                <a:lnTo>
                  <a:pt x="1485574" y="304803"/>
                </a:lnTo>
                <a:lnTo>
                  <a:pt x="1482829" y="313041"/>
                </a:lnTo>
                <a:lnTo>
                  <a:pt x="1488320" y="315787"/>
                </a:lnTo>
                <a:lnTo>
                  <a:pt x="1493811" y="321279"/>
                </a:lnTo>
                <a:lnTo>
                  <a:pt x="1491065" y="321279"/>
                </a:lnTo>
                <a:lnTo>
                  <a:pt x="1488320" y="324025"/>
                </a:lnTo>
                <a:lnTo>
                  <a:pt x="1482829" y="321279"/>
                </a:lnTo>
                <a:lnTo>
                  <a:pt x="1477335" y="321279"/>
                </a:lnTo>
                <a:lnTo>
                  <a:pt x="1460859" y="321279"/>
                </a:lnTo>
                <a:lnTo>
                  <a:pt x="1460859" y="318533"/>
                </a:lnTo>
                <a:lnTo>
                  <a:pt x="1463606" y="313041"/>
                </a:lnTo>
                <a:lnTo>
                  <a:pt x="1469098" y="318533"/>
                </a:lnTo>
                <a:lnTo>
                  <a:pt x="1474589" y="318533"/>
                </a:lnTo>
                <a:lnTo>
                  <a:pt x="1477335" y="315787"/>
                </a:lnTo>
                <a:lnTo>
                  <a:pt x="1474589" y="310295"/>
                </a:lnTo>
                <a:lnTo>
                  <a:pt x="1471844" y="304803"/>
                </a:lnTo>
                <a:lnTo>
                  <a:pt x="1469098" y="304803"/>
                </a:lnTo>
                <a:lnTo>
                  <a:pt x="1463606" y="307549"/>
                </a:lnTo>
                <a:lnTo>
                  <a:pt x="1463606" y="310295"/>
                </a:lnTo>
                <a:lnTo>
                  <a:pt x="1460859" y="313041"/>
                </a:lnTo>
                <a:lnTo>
                  <a:pt x="1460859" y="304803"/>
                </a:lnTo>
                <a:lnTo>
                  <a:pt x="1458113" y="302057"/>
                </a:lnTo>
                <a:lnTo>
                  <a:pt x="1452622" y="299311"/>
                </a:lnTo>
                <a:lnTo>
                  <a:pt x="1447130" y="299311"/>
                </a:lnTo>
                <a:lnTo>
                  <a:pt x="1447130" y="302057"/>
                </a:lnTo>
                <a:lnTo>
                  <a:pt x="1447130" y="304803"/>
                </a:lnTo>
                <a:lnTo>
                  <a:pt x="1444383" y="307549"/>
                </a:lnTo>
                <a:lnTo>
                  <a:pt x="1444383" y="310295"/>
                </a:lnTo>
                <a:lnTo>
                  <a:pt x="1449877" y="310295"/>
                </a:lnTo>
                <a:lnTo>
                  <a:pt x="1452622" y="310295"/>
                </a:lnTo>
                <a:lnTo>
                  <a:pt x="1455368" y="313041"/>
                </a:lnTo>
                <a:lnTo>
                  <a:pt x="1452622" y="313041"/>
                </a:lnTo>
                <a:lnTo>
                  <a:pt x="1447130" y="313041"/>
                </a:lnTo>
                <a:lnTo>
                  <a:pt x="1444383" y="313041"/>
                </a:lnTo>
                <a:lnTo>
                  <a:pt x="1441637" y="315787"/>
                </a:lnTo>
                <a:lnTo>
                  <a:pt x="1441637" y="318533"/>
                </a:lnTo>
                <a:lnTo>
                  <a:pt x="1444383" y="318533"/>
                </a:lnTo>
                <a:lnTo>
                  <a:pt x="1444383" y="321279"/>
                </a:lnTo>
                <a:lnTo>
                  <a:pt x="1441637" y="321279"/>
                </a:lnTo>
                <a:lnTo>
                  <a:pt x="1438891" y="321279"/>
                </a:lnTo>
                <a:lnTo>
                  <a:pt x="1438891" y="324025"/>
                </a:lnTo>
                <a:lnTo>
                  <a:pt x="1436146" y="324025"/>
                </a:lnTo>
                <a:lnTo>
                  <a:pt x="1433400" y="315787"/>
                </a:lnTo>
                <a:lnTo>
                  <a:pt x="1433400" y="313041"/>
                </a:lnTo>
                <a:lnTo>
                  <a:pt x="1436146" y="310295"/>
                </a:lnTo>
                <a:lnTo>
                  <a:pt x="1430655" y="307549"/>
                </a:lnTo>
                <a:lnTo>
                  <a:pt x="1427907" y="304803"/>
                </a:lnTo>
                <a:lnTo>
                  <a:pt x="1427907" y="299311"/>
                </a:lnTo>
                <a:lnTo>
                  <a:pt x="1496557" y="293819"/>
                </a:lnTo>
                <a:lnTo>
                  <a:pt x="1496557" y="299311"/>
                </a:lnTo>
                <a:lnTo>
                  <a:pt x="1507541" y="304803"/>
                </a:lnTo>
                <a:lnTo>
                  <a:pt x="1507541" y="299311"/>
                </a:lnTo>
                <a:lnTo>
                  <a:pt x="1510287" y="299311"/>
                </a:lnTo>
                <a:lnTo>
                  <a:pt x="1510287" y="293819"/>
                </a:lnTo>
                <a:lnTo>
                  <a:pt x="1507541" y="291073"/>
                </a:lnTo>
                <a:lnTo>
                  <a:pt x="1515779" y="291073"/>
                </a:lnTo>
                <a:lnTo>
                  <a:pt x="1513033" y="296565"/>
                </a:lnTo>
                <a:lnTo>
                  <a:pt x="1524017" y="296565"/>
                </a:lnTo>
                <a:lnTo>
                  <a:pt x="1521272" y="291073"/>
                </a:lnTo>
                <a:lnTo>
                  <a:pt x="1529509" y="291073"/>
                </a:lnTo>
                <a:lnTo>
                  <a:pt x="1535002" y="293819"/>
                </a:lnTo>
                <a:lnTo>
                  <a:pt x="1532255" y="288328"/>
                </a:lnTo>
                <a:lnTo>
                  <a:pt x="1548731" y="288328"/>
                </a:lnTo>
                <a:lnTo>
                  <a:pt x="1554223" y="291073"/>
                </a:lnTo>
                <a:lnTo>
                  <a:pt x="1556969" y="291073"/>
                </a:lnTo>
                <a:lnTo>
                  <a:pt x="1559715" y="288328"/>
                </a:lnTo>
                <a:lnTo>
                  <a:pt x="1559715" y="285582"/>
                </a:lnTo>
                <a:lnTo>
                  <a:pt x="1790377" y="263614"/>
                </a:lnTo>
                <a:lnTo>
                  <a:pt x="1795869" y="263614"/>
                </a:lnTo>
                <a:lnTo>
                  <a:pt x="1798615" y="260868"/>
                </a:lnTo>
                <a:lnTo>
                  <a:pt x="1867265" y="255376"/>
                </a:lnTo>
                <a:lnTo>
                  <a:pt x="1872756" y="260868"/>
                </a:lnTo>
                <a:lnTo>
                  <a:pt x="1880995" y="266360"/>
                </a:lnTo>
                <a:lnTo>
                  <a:pt x="1889232" y="269106"/>
                </a:lnTo>
                <a:lnTo>
                  <a:pt x="1900217" y="271852"/>
                </a:lnTo>
                <a:lnTo>
                  <a:pt x="1905708" y="269106"/>
                </a:lnTo>
                <a:lnTo>
                  <a:pt x="1913947" y="266360"/>
                </a:lnTo>
                <a:lnTo>
                  <a:pt x="1922184" y="263614"/>
                </a:lnTo>
                <a:lnTo>
                  <a:pt x="1930422" y="258122"/>
                </a:lnTo>
                <a:lnTo>
                  <a:pt x="1930422" y="252630"/>
                </a:lnTo>
                <a:lnTo>
                  <a:pt x="1930422" y="247138"/>
                </a:lnTo>
                <a:lnTo>
                  <a:pt x="2073213" y="233408"/>
                </a:lnTo>
                <a:lnTo>
                  <a:pt x="2075959" y="233408"/>
                </a:lnTo>
                <a:lnTo>
                  <a:pt x="2378014" y="203202"/>
                </a:lnTo>
                <a:lnTo>
                  <a:pt x="2378015" y="203202"/>
                </a:lnTo>
                <a:lnTo>
                  <a:pt x="2378019" y="203202"/>
                </a:lnTo>
                <a:lnTo>
                  <a:pt x="3174349" y="123569"/>
                </a:lnTo>
                <a:close/>
                <a:moveTo>
                  <a:pt x="3352837" y="98855"/>
                </a:moveTo>
                <a:lnTo>
                  <a:pt x="3358329" y="101601"/>
                </a:lnTo>
                <a:lnTo>
                  <a:pt x="3358329" y="98855"/>
                </a:lnTo>
                <a:lnTo>
                  <a:pt x="3361075" y="101601"/>
                </a:lnTo>
                <a:lnTo>
                  <a:pt x="3350091" y="107093"/>
                </a:lnTo>
                <a:lnTo>
                  <a:pt x="3355583" y="112585"/>
                </a:lnTo>
                <a:lnTo>
                  <a:pt x="3358329" y="118077"/>
                </a:lnTo>
                <a:lnTo>
                  <a:pt x="3355583" y="118077"/>
                </a:lnTo>
                <a:lnTo>
                  <a:pt x="3355583" y="120823"/>
                </a:lnTo>
                <a:lnTo>
                  <a:pt x="3352837" y="123569"/>
                </a:lnTo>
                <a:lnTo>
                  <a:pt x="3350091" y="115331"/>
                </a:lnTo>
                <a:lnTo>
                  <a:pt x="3347345" y="115331"/>
                </a:lnTo>
                <a:lnTo>
                  <a:pt x="3347345" y="118077"/>
                </a:lnTo>
                <a:lnTo>
                  <a:pt x="3347345" y="120823"/>
                </a:lnTo>
                <a:lnTo>
                  <a:pt x="3344599" y="120823"/>
                </a:lnTo>
                <a:lnTo>
                  <a:pt x="3339107" y="115331"/>
                </a:lnTo>
                <a:lnTo>
                  <a:pt x="3339107" y="109839"/>
                </a:lnTo>
                <a:lnTo>
                  <a:pt x="3341853" y="107093"/>
                </a:lnTo>
                <a:lnTo>
                  <a:pt x="3344599" y="112585"/>
                </a:lnTo>
                <a:lnTo>
                  <a:pt x="3347345" y="112585"/>
                </a:lnTo>
                <a:lnTo>
                  <a:pt x="3347345" y="107093"/>
                </a:lnTo>
                <a:lnTo>
                  <a:pt x="3350091" y="104347"/>
                </a:lnTo>
                <a:lnTo>
                  <a:pt x="3352837" y="104347"/>
                </a:lnTo>
                <a:lnTo>
                  <a:pt x="3352837" y="98855"/>
                </a:lnTo>
                <a:close/>
                <a:moveTo>
                  <a:pt x="3374805" y="93363"/>
                </a:moveTo>
                <a:lnTo>
                  <a:pt x="3377551" y="98855"/>
                </a:lnTo>
                <a:lnTo>
                  <a:pt x="3372059" y="101601"/>
                </a:lnTo>
                <a:lnTo>
                  <a:pt x="3372059" y="96109"/>
                </a:lnTo>
                <a:lnTo>
                  <a:pt x="3374805" y="93363"/>
                </a:lnTo>
                <a:close/>
                <a:moveTo>
                  <a:pt x="3372059" y="79633"/>
                </a:moveTo>
                <a:lnTo>
                  <a:pt x="3374805" y="87871"/>
                </a:lnTo>
                <a:lnTo>
                  <a:pt x="3369313" y="90617"/>
                </a:lnTo>
                <a:lnTo>
                  <a:pt x="3366567" y="82379"/>
                </a:lnTo>
                <a:lnTo>
                  <a:pt x="3372059" y="79633"/>
                </a:lnTo>
                <a:close/>
                <a:moveTo>
                  <a:pt x="3377551" y="76887"/>
                </a:moveTo>
                <a:lnTo>
                  <a:pt x="3380297" y="76887"/>
                </a:lnTo>
                <a:lnTo>
                  <a:pt x="3383043" y="76887"/>
                </a:lnTo>
                <a:lnTo>
                  <a:pt x="3388535" y="76887"/>
                </a:lnTo>
                <a:lnTo>
                  <a:pt x="3388535" y="79633"/>
                </a:lnTo>
                <a:lnTo>
                  <a:pt x="3391281" y="82379"/>
                </a:lnTo>
                <a:lnTo>
                  <a:pt x="3399519" y="79633"/>
                </a:lnTo>
                <a:lnTo>
                  <a:pt x="3402265" y="79633"/>
                </a:lnTo>
                <a:lnTo>
                  <a:pt x="3405011" y="85125"/>
                </a:lnTo>
                <a:lnTo>
                  <a:pt x="3396773" y="87871"/>
                </a:lnTo>
                <a:lnTo>
                  <a:pt x="3394027" y="90617"/>
                </a:lnTo>
                <a:lnTo>
                  <a:pt x="3391281" y="85125"/>
                </a:lnTo>
                <a:lnTo>
                  <a:pt x="3385789" y="82379"/>
                </a:lnTo>
                <a:lnTo>
                  <a:pt x="3377551" y="76887"/>
                </a:lnTo>
                <a:close/>
                <a:moveTo>
                  <a:pt x="3888303" y="54919"/>
                </a:moveTo>
                <a:lnTo>
                  <a:pt x="3888303" y="57665"/>
                </a:lnTo>
                <a:lnTo>
                  <a:pt x="3882811" y="57665"/>
                </a:lnTo>
                <a:lnTo>
                  <a:pt x="3888303" y="54919"/>
                </a:lnTo>
                <a:close/>
                <a:moveTo>
                  <a:pt x="3915763" y="52173"/>
                </a:moveTo>
                <a:lnTo>
                  <a:pt x="3918509" y="52173"/>
                </a:lnTo>
                <a:lnTo>
                  <a:pt x="3913017" y="54919"/>
                </a:lnTo>
                <a:lnTo>
                  <a:pt x="3915763" y="52173"/>
                </a:lnTo>
                <a:close/>
                <a:moveTo>
                  <a:pt x="3929492" y="43936"/>
                </a:moveTo>
                <a:lnTo>
                  <a:pt x="3934984" y="49427"/>
                </a:lnTo>
                <a:lnTo>
                  <a:pt x="3940476" y="49427"/>
                </a:lnTo>
                <a:lnTo>
                  <a:pt x="3934984" y="43936"/>
                </a:lnTo>
                <a:lnTo>
                  <a:pt x="3929492" y="43936"/>
                </a:lnTo>
                <a:close/>
                <a:moveTo>
                  <a:pt x="3805923" y="43936"/>
                </a:moveTo>
                <a:lnTo>
                  <a:pt x="3811415" y="49427"/>
                </a:lnTo>
                <a:lnTo>
                  <a:pt x="3805923" y="54919"/>
                </a:lnTo>
                <a:lnTo>
                  <a:pt x="3805923" y="63157"/>
                </a:lnTo>
                <a:lnTo>
                  <a:pt x="3811415" y="63157"/>
                </a:lnTo>
                <a:lnTo>
                  <a:pt x="3808669" y="65903"/>
                </a:lnTo>
                <a:lnTo>
                  <a:pt x="3808669" y="68649"/>
                </a:lnTo>
                <a:lnTo>
                  <a:pt x="3794940" y="68649"/>
                </a:lnTo>
                <a:lnTo>
                  <a:pt x="3792194" y="68649"/>
                </a:lnTo>
                <a:lnTo>
                  <a:pt x="3789448" y="71395"/>
                </a:lnTo>
                <a:lnTo>
                  <a:pt x="3767480" y="74141"/>
                </a:lnTo>
                <a:lnTo>
                  <a:pt x="3764734" y="65903"/>
                </a:lnTo>
                <a:lnTo>
                  <a:pt x="3753750" y="68649"/>
                </a:lnTo>
                <a:lnTo>
                  <a:pt x="3756496" y="74141"/>
                </a:lnTo>
                <a:lnTo>
                  <a:pt x="3753750" y="74141"/>
                </a:lnTo>
                <a:lnTo>
                  <a:pt x="3712560" y="79633"/>
                </a:lnTo>
                <a:lnTo>
                  <a:pt x="3734528" y="49427"/>
                </a:lnTo>
                <a:lnTo>
                  <a:pt x="3805923" y="43936"/>
                </a:lnTo>
                <a:close/>
                <a:moveTo>
                  <a:pt x="3907525" y="32952"/>
                </a:moveTo>
                <a:lnTo>
                  <a:pt x="3915763" y="32952"/>
                </a:lnTo>
                <a:lnTo>
                  <a:pt x="3907525" y="43936"/>
                </a:lnTo>
                <a:lnTo>
                  <a:pt x="3907525" y="49427"/>
                </a:lnTo>
                <a:lnTo>
                  <a:pt x="3910271" y="54919"/>
                </a:lnTo>
                <a:lnTo>
                  <a:pt x="3904779" y="54919"/>
                </a:lnTo>
                <a:lnTo>
                  <a:pt x="3899287" y="43936"/>
                </a:lnTo>
                <a:lnTo>
                  <a:pt x="3899287" y="38444"/>
                </a:lnTo>
                <a:lnTo>
                  <a:pt x="3888303" y="35698"/>
                </a:lnTo>
                <a:lnTo>
                  <a:pt x="3899287" y="35698"/>
                </a:lnTo>
                <a:lnTo>
                  <a:pt x="3907525" y="32952"/>
                </a:lnTo>
                <a:close/>
                <a:moveTo>
                  <a:pt x="4076085" y="31896"/>
                </a:moveTo>
                <a:lnTo>
                  <a:pt x="4075029" y="32952"/>
                </a:lnTo>
                <a:lnTo>
                  <a:pt x="4074222" y="32144"/>
                </a:lnTo>
                <a:lnTo>
                  <a:pt x="4076085" y="31896"/>
                </a:lnTo>
                <a:close/>
                <a:moveTo>
                  <a:pt x="3945968" y="30206"/>
                </a:moveTo>
                <a:lnTo>
                  <a:pt x="3948714" y="32952"/>
                </a:lnTo>
                <a:lnTo>
                  <a:pt x="3954206" y="32952"/>
                </a:lnTo>
                <a:lnTo>
                  <a:pt x="3956952" y="30206"/>
                </a:lnTo>
                <a:lnTo>
                  <a:pt x="3967936" y="30206"/>
                </a:lnTo>
                <a:lnTo>
                  <a:pt x="3962444" y="38444"/>
                </a:lnTo>
                <a:lnTo>
                  <a:pt x="3956952" y="46681"/>
                </a:lnTo>
                <a:lnTo>
                  <a:pt x="3954206" y="46681"/>
                </a:lnTo>
                <a:lnTo>
                  <a:pt x="3951460" y="46681"/>
                </a:lnTo>
                <a:lnTo>
                  <a:pt x="3948714" y="49427"/>
                </a:lnTo>
                <a:lnTo>
                  <a:pt x="3924000" y="52173"/>
                </a:lnTo>
                <a:lnTo>
                  <a:pt x="3924000" y="41190"/>
                </a:lnTo>
                <a:lnTo>
                  <a:pt x="3924000" y="38444"/>
                </a:lnTo>
                <a:lnTo>
                  <a:pt x="3918509" y="32952"/>
                </a:lnTo>
                <a:lnTo>
                  <a:pt x="3945968" y="30206"/>
                </a:lnTo>
                <a:close/>
                <a:moveTo>
                  <a:pt x="4146425" y="13730"/>
                </a:moveTo>
                <a:lnTo>
                  <a:pt x="4149171" y="21968"/>
                </a:lnTo>
                <a:lnTo>
                  <a:pt x="4094251" y="30206"/>
                </a:lnTo>
                <a:lnTo>
                  <a:pt x="4094251" y="27460"/>
                </a:lnTo>
                <a:lnTo>
                  <a:pt x="4088759" y="27460"/>
                </a:lnTo>
                <a:lnTo>
                  <a:pt x="4088759" y="30206"/>
                </a:lnTo>
                <a:lnTo>
                  <a:pt x="4076085" y="31896"/>
                </a:lnTo>
                <a:lnTo>
                  <a:pt x="4077775" y="30206"/>
                </a:lnTo>
                <a:lnTo>
                  <a:pt x="4075029" y="30206"/>
                </a:lnTo>
                <a:lnTo>
                  <a:pt x="4077775" y="27460"/>
                </a:lnTo>
                <a:lnTo>
                  <a:pt x="4075029" y="27460"/>
                </a:lnTo>
                <a:lnTo>
                  <a:pt x="4075029" y="24714"/>
                </a:lnTo>
                <a:lnTo>
                  <a:pt x="4072283" y="24714"/>
                </a:lnTo>
                <a:lnTo>
                  <a:pt x="4072283" y="27460"/>
                </a:lnTo>
                <a:lnTo>
                  <a:pt x="4069537" y="27460"/>
                </a:lnTo>
                <a:lnTo>
                  <a:pt x="4072283" y="30206"/>
                </a:lnTo>
                <a:lnTo>
                  <a:pt x="4074222" y="32144"/>
                </a:lnTo>
                <a:lnTo>
                  <a:pt x="4006380" y="41190"/>
                </a:lnTo>
                <a:lnTo>
                  <a:pt x="4003634" y="38444"/>
                </a:lnTo>
                <a:lnTo>
                  <a:pt x="4003634" y="41190"/>
                </a:lnTo>
                <a:lnTo>
                  <a:pt x="3989904" y="43936"/>
                </a:lnTo>
                <a:lnTo>
                  <a:pt x="3981666" y="38444"/>
                </a:lnTo>
                <a:lnTo>
                  <a:pt x="3976174" y="35698"/>
                </a:lnTo>
                <a:lnTo>
                  <a:pt x="3970682" y="35698"/>
                </a:lnTo>
                <a:lnTo>
                  <a:pt x="3970682" y="30206"/>
                </a:lnTo>
                <a:lnTo>
                  <a:pt x="4146425" y="13730"/>
                </a:lnTo>
                <a:close/>
                <a:moveTo>
                  <a:pt x="4228804" y="8369"/>
                </a:moveTo>
                <a:lnTo>
                  <a:pt x="4228804" y="10984"/>
                </a:lnTo>
                <a:lnTo>
                  <a:pt x="4231550" y="13730"/>
                </a:lnTo>
                <a:lnTo>
                  <a:pt x="4223312" y="13730"/>
                </a:lnTo>
                <a:lnTo>
                  <a:pt x="4217820" y="13730"/>
                </a:lnTo>
                <a:lnTo>
                  <a:pt x="4176630" y="19222"/>
                </a:lnTo>
                <a:lnTo>
                  <a:pt x="4173884" y="10984"/>
                </a:lnTo>
                <a:lnTo>
                  <a:pt x="4228804" y="8369"/>
                </a:lnTo>
                <a:close/>
                <a:moveTo>
                  <a:pt x="4228804" y="8238"/>
                </a:moveTo>
                <a:lnTo>
                  <a:pt x="4231550" y="8238"/>
                </a:lnTo>
                <a:lnTo>
                  <a:pt x="4228804" y="8369"/>
                </a:lnTo>
                <a:lnTo>
                  <a:pt x="4228804" y="8238"/>
                </a:lnTo>
                <a:close/>
                <a:moveTo>
                  <a:pt x="4278232" y="2746"/>
                </a:moveTo>
                <a:lnTo>
                  <a:pt x="4280978" y="2746"/>
                </a:lnTo>
                <a:lnTo>
                  <a:pt x="4280978" y="5492"/>
                </a:lnTo>
                <a:lnTo>
                  <a:pt x="4278232" y="5492"/>
                </a:lnTo>
                <a:lnTo>
                  <a:pt x="4278232" y="2746"/>
                </a:lnTo>
                <a:close/>
                <a:moveTo>
                  <a:pt x="4272740" y="2746"/>
                </a:moveTo>
                <a:lnTo>
                  <a:pt x="4267248" y="5492"/>
                </a:lnTo>
                <a:lnTo>
                  <a:pt x="4261756" y="8238"/>
                </a:lnTo>
                <a:lnTo>
                  <a:pt x="4264502" y="8238"/>
                </a:lnTo>
                <a:lnTo>
                  <a:pt x="4237042" y="10984"/>
                </a:lnTo>
                <a:lnTo>
                  <a:pt x="4237042" y="8238"/>
                </a:lnTo>
                <a:lnTo>
                  <a:pt x="4234296" y="8238"/>
                </a:lnTo>
                <a:lnTo>
                  <a:pt x="4253518" y="5492"/>
                </a:lnTo>
                <a:lnTo>
                  <a:pt x="4256264" y="8238"/>
                </a:lnTo>
                <a:lnTo>
                  <a:pt x="4256264" y="5492"/>
                </a:lnTo>
                <a:lnTo>
                  <a:pt x="4272740" y="2746"/>
                </a:lnTo>
                <a:close/>
                <a:moveTo>
                  <a:pt x="4330405" y="0"/>
                </a:moveTo>
                <a:lnTo>
                  <a:pt x="4286470" y="5492"/>
                </a:lnTo>
                <a:lnTo>
                  <a:pt x="4286470" y="2746"/>
                </a:lnTo>
                <a:lnTo>
                  <a:pt x="4291962" y="2746"/>
                </a:lnTo>
                <a:lnTo>
                  <a:pt x="4300199" y="2746"/>
                </a:lnTo>
                <a:lnTo>
                  <a:pt x="43304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endParaRPr lang="zh-CN" altLang="en-US" sz="180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FB934-B0E9-4472-BE43-578B5E834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FA12-C9DE-4167-847D-2C955D0C242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  <a:lvl2pPr>
              <a:defRPr sz="2665">
                <a:solidFill>
                  <a:schemeClr val="accent1"/>
                </a:solidFill>
              </a:defRPr>
            </a:lvl2pPr>
            <a:lvl3pPr>
              <a:defRPr sz="2665">
                <a:solidFill>
                  <a:schemeClr val="accent1"/>
                </a:solidFill>
              </a:defRPr>
            </a:lvl3pPr>
            <a:lvl4pPr>
              <a:defRPr sz="2665">
                <a:solidFill>
                  <a:schemeClr val="tx1"/>
                </a:solidFill>
              </a:defRPr>
            </a:lvl4pPr>
            <a:lvl5pPr>
              <a:defRPr sz="2400">
                <a:solidFill>
                  <a:schemeClr val="tx1"/>
                </a:solidFill>
              </a:defRPr>
            </a:lvl5pPr>
            <a:lvl6pPr>
              <a:defRPr sz="2400">
                <a:solidFill>
                  <a:schemeClr val="tx1"/>
                </a:solidFill>
              </a:defRPr>
            </a:lvl6pPr>
            <a:lvl7pPr>
              <a:defRPr sz="2400">
                <a:solidFill>
                  <a:schemeClr val="tx1"/>
                </a:solidFill>
              </a:defRPr>
            </a:lvl7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5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6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  <a:lvl2pPr>
              <a:defRPr sz="2665">
                <a:solidFill>
                  <a:schemeClr val="accent1"/>
                </a:solidFill>
              </a:defRPr>
            </a:lvl2pPr>
            <a:lvl3pPr>
              <a:defRPr sz="2665">
                <a:solidFill>
                  <a:schemeClr val="accent1"/>
                </a:solidFill>
              </a:defRPr>
            </a:lvl3pPr>
            <a:lvl4pPr>
              <a:defRPr sz="2665">
                <a:solidFill>
                  <a:schemeClr val="tx1"/>
                </a:solidFill>
              </a:defRPr>
            </a:lvl4pPr>
            <a:lvl5pPr>
              <a:defRPr sz="2400">
                <a:solidFill>
                  <a:schemeClr val="tx1"/>
                </a:solidFill>
              </a:defRPr>
            </a:lvl5pPr>
            <a:lvl6pPr>
              <a:defRPr sz="2400">
                <a:solidFill>
                  <a:schemeClr val="tx1"/>
                </a:solidFill>
              </a:defRPr>
            </a:lvl6pPr>
            <a:lvl7pPr>
              <a:defRPr sz="2400">
                <a:solidFill>
                  <a:schemeClr val="tx1"/>
                </a:solidFill>
              </a:defRPr>
            </a:lvl7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5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6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FB934-B0E9-4472-BE43-578B5E834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FA12-C9DE-4167-847D-2C955D0C242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8800" y="235200"/>
            <a:ext cx="10699200" cy="600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091228"/>
            <a:ext cx="6055877" cy="823912"/>
          </a:xfrm>
        </p:spPr>
        <p:txBody>
          <a:bodyPr anchor="b">
            <a:normAutofit/>
          </a:bodyPr>
          <a:lstStyle>
            <a:lvl1pPr marL="0" indent="0">
              <a:buNone/>
              <a:defRPr sz="266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5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1922821"/>
            <a:ext cx="6055877" cy="4094520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135"/>
            </a:lvl2pPr>
            <a:lvl3pPr>
              <a:defRPr sz="1465"/>
            </a:lvl3pPr>
            <a:lvl4pPr>
              <a:defRPr sz="2665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5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6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0" y="1091228"/>
            <a:ext cx="6045579" cy="823912"/>
          </a:xfrm>
        </p:spPr>
        <p:txBody>
          <a:bodyPr anchor="b">
            <a:normAutofit/>
          </a:bodyPr>
          <a:lstStyle>
            <a:lvl1pPr marL="0" indent="0">
              <a:buNone/>
              <a:defRPr sz="266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5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55878" y="1922821"/>
            <a:ext cx="6085701" cy="4094520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135"/>
            </a:lvl2pPr>
            <a:lvl3pPr>
              <a:defRPr sz="1465"/>
            </a:lvl3pPr>
            <a:lvl4pPr>
              <a:defRPr sz="2665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5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6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FB934-B0E9-4472-BE43-578B5E834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FA12-C9DE-4167-847D-2C955D0C242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636800" y="2855040"/>
            <a:ext cx="6576000" cy="873600"/>
          </a:xfrm>
        </p:spPr>
        <p:txBody>
          <a:bodyPr anchor="ctr" anchorCtr="0">
            <a:normAutofit/>
          </a:bodyPr>
          <a:lstStyle>
            <a:lvl1pPr>
              <a:defRPr sz="5335">
                <a:solidFill>
                  <a:schemeClr val="accent1"/>
                </a:solidFill>
              </a:defRPr>
            </a:lvl1pPr>
          </a:lstStyle>
          <a:p>
            <a:r>
              <a:rPr lang="zh-CN" altLang="en-US" dirty="0" smtClean="0"/>
              <a:t>单击此处编辑标题</a:t>
            </a:r>
            <a:endParaRPr 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FB934-B0E9-4472-BE43-578B5E834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FA12-C9DE-4167-847D-2C955D0C242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FB934-B0E9-4472-BE43-578B5E834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FA12-C9DE-4167-847D-2C955D0C242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1059345"/>
            <a:ext cx="4165200" cy="1600200"/>
          </a:xfrm>
        </p:spPr>
        <p:txBody>
          <a:bodyPr anchor="b"/>
          <a:lstStyle>
            <a:lvl1pPr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1059345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659545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517440" y="365126"/>
            <a:ext cx="1144837" cy="6127481"/>
          </a:xfrm>
        </p:spPr>
        <p:txBody>
          <a:bodyPr vert="eaVert" anchor="ctr" anchorCtr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9432" y="365126"/>
            <a:ext cx="9782981" cy="6127481"/>
          </a:xfrm>
        </p:spPr>
        <p:txBody>
          <a:bodyPr vert="eaVert"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5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6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FB934-B0E9-4472-BE43-578B5E834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FA12-C9DE-4167-847D-2C955D0C242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FB934-B0E9-4472-BE43-578B5E834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4FA12-C9DE-4167-847D-2C955D0C2423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156634" y="1200151"/>
            <a:ext cx="11197167" cy="4777316"/>
          </a:xfrm>
        </p:spPr>
        <p:txBody>
          <a:bodyPr/>
          <a:lstStyle>
            <a:lvl1pPr>
              <a:defRPr sz="3200">
                <a:solidFill>
                  <a:schemeClr val="tx1"/>
                </a:solidFill>
              </a:defRPr>
            </a:lvl1pPr>
            <a:lvl2pPr marL="596900" indent="-596900">
              <a:buFont typeface="Arial" panose="020B0604020202020204" pitchFamily="34" charset="0"/>
              <a:buChar char="•"/>
              <a:defRPr sz="2665"/>
            </a:lvl2pPr>
            <a:lvl3pPr>
              <a:defRPr>
                <a:solidFill>
                  <a:srgbClr val="5F5F5F"/>
                </a:solidFill>
              </a:defRPr>
            </a:lvl3pPr>
            <a:lvl4pPr>
              <a:defRPr sz="2665">
                <a:solidFill>
                  <a:schemeClr val="tx1"/>
                </a:solidFill>
              </a:defRPr>
            </a:lvl4pPr>
            <a:lvl5pPr>
              <a:defRPr sz="2400">
                <a:solidFill>
                  <a:schemeClr val="tx1"/>
                </a:solidFill>
              </a:defRPr>
            </a:lvl5pPr>
            <a:lvl6pPr>
              <a:defRPr sz="2400">
                <a:solidFill>
                  <a:schemeClr val="tx1"/>
                </a:solidFill>
              </a:defRPr>
            </a:lvl6pPr>
            <a:lvl7pPr>
              <a:defRPr sz="2400">
                <a:solidFill>
                  <a:schemeClr val="tx1"/>
                </a:solidFill>
              </a:defRPr>
            </a:lvl7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5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6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矩形 6"/>
          <p:cNvSpPr>
            <a:spLocks noChangeArrowheads="1"/>
          </p:cNvSpPr>
          <p:nvPr/>
        </p:nvSpPr>
        <p:spPr bwMode="auto">
          <a:xfrm>
            <a:off x="0" y="3"/>
            <a:ext cx="12192000" cy="944015"/>
          </a:xfrm>
          <a:prstGeom prst="rect">
            <a:avLst/>
          </a:prstGeom>
          <a:solidFill>
            <a:srgbClr val="EE0F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endParaRPr lang="zh-CN" altLang="en-US" sz="27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746524" y="1019119"/>
            <a:ext cx="10698961" cy="512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5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6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746524" y="237190"/>
            <a:ext cx="10698961" cy="6015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grpSp>
        <p:nvGrpSpPr>
          <p:cNvPr id="9" name="Group 69"/>
          <p:cNvGrpSpPr/>
          <p:nvPr/>
        </p:nvGrpSpPr>
        <p:grpSpPr bwMode="auto">
          <a:xfrm rot="-3000000">
            <a:off x="10591910" y="6107040"/>
            <a:ext cx="1523783" cy="170552"/>
            <a:chOff x="0" y="0"/>
            <a:chExt cx="6705601" cy="531495"/>
          </a:xfrm>
        </p:grpSpPr>
        <p:sp>
          <p:nvSpPr>
            <p:cNvPr id="10" name="Rounded Rectangle 70"/>
            <p:cNvSpPr>
              <a:spLocks noChangeArrowheads="1"/>
            </p:cNvSpPr>
            <p:nvPr/>
          </p:nvSpPr>
          <p:spPr bwMode="auto">
            <a:xfrm>
              <a:off x="5867401" y="116118"/>
              <a:ext cx="838200" cy="30480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F7F7F"/>
                </a:gs>
                <a:gs pos="50000">
                  <a:srgbClr val="FFFFFF"/>
                </a:gs>
                <a:gs pos="100000">
                  <a:srgbClr val="7F7F7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80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1" name="Isosceles Triangle 12"/>
            <p:cNvSpPr>
              <a:spLocks noChangeArrowheads="1"/>
            </p:cNvSpPr>
            <p:nvPr/>
          </p:nvSpPr>
          <p:spPr bwMode="auto">
            <a:xfrm rot="-5400000">
              <a:off x="128132" y="92180"/>
              <a:ext cx="81170" cy="337433"/>
            </a:xfrm>
            <a:custGeom>
              <a:avLst/>
              <a:gdLst>
                <a:gd name="T0" fmla="*/ 64009 w 64009"/>
                <a:gd name="T1" fmla="*/ 82284 h 266094"/>
                <a:gd name="T2" fmla="*/ 64009 w 64009"/>
                <a:gd name="T3" fmla="*/ 120601 h 266094"/>
                <a:gd name="T4" fmla="*/ 64008 w 64009"/>
                <a:gd name="T5" fmla="*/ 120601 h 266094"/>
                <a:gd name="T6" fmla="*/ 64008 w 64009"/>
                <a:gd name="T7" fmla="*/ 266094 h 266094"/>
                <a:gd name="T8" fmla="*/ 0 w 64009"/>
                <a:gd name="T9" fmla="*/ 266094 h 266094"/>
                <a:gd name="T10" fmla="*/ 0 w 64009"/>
                <a:gd name="T11" fmla="*/ 113694 h 266094"/>
                <a:gd name="T12" fmla="*/ 1 w 64009"/>
                <a:gd name="T13" fmla="*/ 113694 h 266094"/>
                <a:gd name="T14" fmla="*/ 1 w 64009"/>
                <a:gd name="T15" fmla="*/ 82284 h 266094"/>
                <a:gd name="T16" fmla="*/ 28685 w 64009"/>
                <a:gd name="T17" fmla="*/ 0 h 266094"/>
                <a:gd name="T18" fmla="*/ 35325 w 64009"/>
                <a:gd name="T19" fmla="*/ 0 h 266094"/>
                <a:gd name="T20" fmla="*/ 64009 w 64009"/>
                <a:gd name="T21" fmla="*/ 82284 h 266094"/>
                <a:gd name="T22" fmla="*/ 0 w 64009"/>
                <a:gd name="T23" fmla="*/ 0 h 266094"/>
                <a:gd name="T24" fmla="*/ 64009 w 64009"/>
                <a:gd name="T25" fmla="*/ 266094 h 2660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64009" h="266094">
                  <a:moveTo>
                    <a:pt x="64009" y="82284"/>
                  </a:moveTo>
                  <a:lnTo>
                    <a:pt x="64009" y="120601"/>
                  </a:lnTo>
                  <a:lnTo>
                    <a:pt x="64008" y="120601"/>
                  </a:lnTo>
                  <a:lnTo>
                    <a:pt x="64008" y="266094"/>
                  </a:lnTo>
                  <a:lnTo>
                    <a:pt x="0" y="266094"/>
                  </a:lnTo>
                  <a:lnTo>
                    <a:pt x="0" y="113694"/>
                  </a:lnTo>
                  <a:lnTo>
                    <a:pt x="1" y="113694"/>
                  </a:lnTo>
                  <a:lnTo>
                    <a:pt x="1" y="82284"/>
                  </a:lnTo>
                  <a:lnTo>
                    <a:pt x="28685" y="0"/>
                  </a:lnTo>
                  <a:lnTo>
                    <a:pt x="35325" y="0"/>
                  </a:lnTo>
                  <a:lnTo>
                    <a:pt x="64009" y="82284"/>
                  </a:lnTo>
                  <a:close/>
                </a:path>
              </a:pathLst>
            </a:custGeom>
            <a:gradFill rotWithShape="1">
              <a:gsLst>
                <a:gs pos="0">
                  <a:srgbClr val="262626"/>
                </a:gs>
                <a:gs pos="35999">
                  <a:srgbClr val="7F7F7F"/>
                </a:gs>
                <a:gs pos="64999">
                  <a:srgbClr val="FFFFFF"/>
                </a:gs>
                <a:gs pos="79999">
                  <a:srgbClr val="FFFFFF"/>
                </a:gs>
                <a:gs pos="100000">
                  <a:srgbClr val="262626"/>
                </a:gs>
              </a:gsLst>
              <a:lin ang="0" scaled="1"/>
            </a:gradFill>
            <a:ln w="9525" cap="flat" cmpd="sng">
              <a:solidFill>
                <a:srgbClr val="7F7F7F"/>
              </a:solidFill>
              <a:miter lim="800000"/>
            </a:ln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12" name="Rounded Rectangle 72"/>
            <p:cNvSpPr>
              <a:spLocks noChangeArrowheads="1"/>
            </p:cNvSpPr>
            <p:nvPr/>
          </p:nvSpPr>
          <p:spPr bwMode="auto">
            <a:xfrm>
              <a:off x="860238" y="0"/>
              <a:ext cx="2313291" cy="521797"/>
            </a:xfrm>
            <a:prstGeom prst="roundRect">
              <a:avLst>
                <a:gd name="adj" fmla="val 10718"/>
              </a:avLst>
            </a:prstGeom>
            <a:solidFill>
              <a:srgbClr val="EE0F68"/>
            </a:solidFill>
            <a:ln w="12700">
              <a:solidFill>
                <a:schemeClr val="bg1"/>
              </a:solidFill>
              <a:miter lim="800000"/>
            </a:ln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80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" name="Isosceles Triangle 24"/>
            <p:cNvSpPr>
              <a:spLocks noChangeArrowheads="1"/>
            </p:cNvSpPr>
            <p:nvPr/>
          </p:nvSpPr>
          <p:spPr bwMode="auto">
            <a:xfrm rot="-5400000">
              <a:off x="259015" y="-79428"/>
              <a:ext cx="463820" cy="680652"/>
            </a:xfrm>
            <a:custGeom>
              <a:avLst/>
              <a:gdLst>
                <a:gd name="T0" fmla="*/ 365760 w 365760"/>
                <a:gd name="T1" fmla="*/ 536750 h 536750"/>
                <a:gd name="T2" fmla="*/ 0 w 365760"/>
                <a:gd name="T3" fmla="*/ 536750 h 536750"/>
                <a:gd name="T4" fmla="*/ 129028 w 365760"/>
                <a:gd name="T5" fmla="*/ 0 h 536750"/>
                <a:gd name="T6" fmla="*/ 236732 w 365760"/>
                <a:gd name="T7" fmla="*/ 0 h 536750"/>
                <a:gd name="T8" fmla="*/ 365760 w 365760"/>
                <a:gd name="T9" fmla="*/ 536750 h 536750"/>
                <a:gd name="T10" fmla="*/ 0 w 365760"/>
                <a:gd name="T11" fmla="*/ 0 h 536750"/>
                <a:gd name="T12" fmla="*/ 365760 w 365760"/>
                <a:gd name="T13" fmla="*/ 536750 h 536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65760" h="536750">
                  <a:moveTo>
                    <a:pt x="365760" y="536750"/>
                  </a:moveTo>
                  <a:lnTo>
                    <a:pt x="0" y="536750"/>
                  </a:lnTo>
                  <a:lnTo>
                    <a:pt x="129028" y="0"/>
                  </a:lnTo>
                  <a:lnTo>
                    <a:pt x="236732" y="0"/>
                  </a:lnTo>
                  <a:lnTo>
                    <a:pt x="365760" y="536750"/>
                  </a:lnTo>
                  <a:close/>
                </a:path>
              </a:pathLst>
            </a:custGeom>
            <a:gradFill rotWithShape="1">
              <a:gsLst>
                <a:gs pos="0">
                  <a:srgbClr val="7F7F7F"/>
                </a:gs>
                <a:gs pos="50000">
                  <a:srgbClr val="D8D8D8"/>
                </a:gs>
                <a:gs pos="100000">
                  <a:srgbClr val="7F7F7F"/>
                </a:gs>
              </a:gsLst>
              <a:lin ang="0" scaled="1"/>
            </a:gradFill>
            <a:ln w="3175" cap="flat" cmpd="sng">
              <a:solidFill>
                <a:srgbClr val="7F7F7F"/>
              </a:solidFill>
              <a:miter lim="800000"/>
            </a:ln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16" name="Freeform 74"/>
            <p:cNvSpPr>
              <a:spLocks noChangeAspect="1" noChangeArrowheads="1"/>
            </p:cNvSpPr>
            <p:nvPr/>
          </p:nvSpPr>
          <p:spPr bwMode="auto">
            <a:xfrm>
              <a:off x="3165774" y="0"/>
              <a:ext cx="3363053" cy="521797"/>
            </a:xfrm>
            <a:custGeom>
              <a:avLst/>
              <a:gdLst>
                <a:gd name="T0" fmla="*/ 3342334 w 3084"/>
                <a:gd name="T1" fmla="*/ 74542 h 476"/>
                <a:gd name="T2" fmla="*/ 3341243 w 3084"/>
                <a:gd name="T3" fmla="*/ 453832 h 476"/>
                <a:gd name="T4" fmla="*/ 3043541 w 3084"/>
                <a:gd name="T5" fmla="*/ 502065 h 476"/>
                <a:gd name="T6" fmla="*/ 226821 w 3084"/>
                <a:gd name="T7" fmla="*/ 499873 h 476"/>
                <a:gd name="T8" fmla="*/ 0 w 3084"/>
                <a:gd name="T9" fmla="*/ 521797 h 476"/>
                <a:gd name="T10" fmla="*/ 0 w 3084"/>
                <a:gd name="T11" fmla="*/ 0 h 476"/>
                <a:gd name="T12" fmla="*/ 238816 w 3084"/>
                <a:gd name="T13" fmla="*/ 30694 h 476"/>
                <a:gd name="T14" fmla="*/ 3038089 w 3084"/>
                <a:gd name="T15" fmla="*/ 47137 h 476"/>
                <a:gd name="T16" fmla="*/ 3342334 w 3084"/>
                <a:gd name="T17" fmla="*/ 74542 h 47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084"/>
                <a:gd name="T28" fmla="*/ 0 h 476"/>
                <a:gd name="T29" fmla="*/ 3084 w 3084"/>
                <a:gd name="T30" fmla="*/ 476 h 47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084" h="476">
                  <a:moveTo>
                    <a:pt x="3065" y="68"/>
                  </a:moveTo>
                  <a:cubicBezTo>
                    <a:pt x="3084" y="85"/>
                    <a:pt x="3079" y="397"/>
                    <a:pt x="3064" y="414"/>
                  </a:cubicBezTo>
                  <a:cubicBezTo>
                    <a:pt x="3049" y="431"/>
                    <a:pt x="2891" y="455"/>
                    <a:pt x="2791" y="458"/>
                  </a:cubicBezTo>
                  <a:cubicBezTo>
                    <a:pt x="208" y="456"/>
                    <a:pt x="208" y="456"/>
                    <a:pt x="208" y="456"/>
                  </a:cubicBezTo>
                  <a:cubicBezTo>
                    <a:pt x="105" y="449"/>
                    <a:pt x="44" y="462"/>
                    <a:pt x="0" y="47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9" y="21"/>
                    <a:pt x="126" y="25"/>
                    <a:pt x="219" y="28"/>
                  </a:cubicBezTo>
                  <a:cubicBezTo>
                    <a:pt x="2786" y="43"/>
                    <a:pt x="2786" y="43"/>
                    <a:pt x="2786" y="43"/>
                  </a:cubicBezTo>
                  <a:cubicBezTo>
                    <a:pt x="2890" y="40"/>
                    <a:pt x="3045" y="51"/>
                    <a:pt x="3065" y="68"/>
                  </a:cubicBezTo>
                  <a:close/>
                </a:path>
              </a:pathLst>
            </a:custGeom>
            <a:solidFill>
              <a:srgbClr val="EE0F68"/>
            </a:solidFill>
            <a:ln w="12700" cap="flat" cmpd="sng">
              <a:solidFill>
                <a:srgbClr val="EE0F68"/>
              </a:solidFill>
              <a:miter lim="800000"/>
            </a:ln>
          </p:spPr>
          <p:txBody>
            <a:bodyPr anchor="ctr"/>
            <a:lstStyle/>
            <a:p>
              <a:endParaRPr lang="zh-CN" altLang="en-US" sz="1800"/>
            </a:p>
          </p:txBody>
        </p:sp>
        <p:sp>
          <p:nvSpPr>
            <p:cNvPr id="17" name="Rectangle 75"/>
            <p:cNvSpPr>
              <a:spLocks noChangeArrowheads="1"/>
            </p:cNvSpPr>
            <p:nvPr/>
          </p:nvSpPr>
          <p:spPr bwMode="auto">
            <a:xfrm>
              <a:off x="3109412" y="0"/>
              <a:ext cx="57977" cy="521797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80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8" name="Rounded Rectangle 76"/>
            <p:cNvSpPr>
              <a:spLocks noChangeArrowheads="1"/>
            </p:cNvSpPr>
            <p:nvPr/>
          </p:nvSpPr>
          <p:spPr bwMode="auto">
            <a:xfrm>
              <a:off x="827859" y="5797"/>
              <a:ext cx="57977" cy="510202"/>
            </a:xfrm>
            <a:prstGeom prst="roundRect">
              <a:avLst>
                <a:gd name="adj" fmla="val 36856"/>
              </a:avLst>
            </a:prstGeom>
            <a:solidFill>
              <a:srgbClr val="D8D8D8"/>
            </a:solidFill>
            <a:ln w="6350">
              <a:solidFill>
                <a:srgbClr val="7F7F7F"/>
              </a:solidFill>
              <a:miter lim="800000"/>
            </a:ln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80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9" name="Rounded Rectangle 77"/>
            <p:cNvSpPr>
              <a:spLocks noChangeArrowheads="1"/>
            </p:cNvSpPr>
            <p:nvPr/>
          </p:nvSpPr>
          <p:spPr bwMode="auto">
            <a:xfrm>
              <a:off x="6160841" y="28575"/>
              <a:ext cx="164592" cy="502920"/>
            </a:xfrm>
            <a:prstGeom prst="roundRect">
              <a:avLst>
                <a:gd name="adj" fmla="val 19810"/>
              </a:avLst>
            </a:prstGeom>
            <a:solidFill>
              <a:srgbClr val="D8D8D8"/>
            </a:solidFill>
            <a:ln w="6350">
              <a:solidFill>
                <a:srgbClr val="7F7F7F"/>
              </a:solidFill>
              <a:miter lim="800000"/>
            </a:ln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80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20" name="Rounded Rectangle 78"/>
            <p:cNvSpPr>
              <a:spLocks noChangeArrowheads="1"/>
            </p:cNvSpPr>
            <p:nvPr/>
          </p:nvSpPr>
          <p:spPr bwMode="auto">
            <a:xfrm>
              <a:off x="4614635" y="201462"/>
              <a:ext cx="1816646" cy="164592"/>
            </a:xfrm>
            <a:prstGeom prst="roundRect">
              <a:avLst>
                <a:gd name="adj" fmla="val 50000"/>
              </a:avLst>
            </a:pr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180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grpSp>
          <p:nvGrpSpPr>
            <p:cNvPr id="21" name="Group 79"/>
            <p:cNvGrpSpPr/>
            <p:nvPr/>
          </p:nvGrpSpPr>
          <p:grpSpPr bwMode="auto">
            <a:xfrm>
              <a:off x="4767243" y="256179"/>
              <a:ext cx="1511430" cy="55158"/>
              <a:chOff x="0" y="0"/>
              <a:chExt cx="1706048" cy="55158"/>
            </a:xfrm>
          </p:grpSpPr>
          <p:sp>
            <p:nvSpPr>
              <p:cNvPr id="22" name="Straight Connector 80"/>
              <p:cNvSpPr>
                <a:spLocks noChangeShapeType="1"/>
              </p:cNvSpPr>
              <p:nvPr/>
            </p:nvSpPr>
            <p:spPr bwMode="auto">
              <a:xfrm>
                <a:off x="0" y="55158"/>
                <a:ext cx="1706048" cy="1"/>
              </a:xfrm>
              <a:prstGeom prst="line">
                <a:avLst/>
              </a:prstGeom>
              <a:noFill/>
              <a:ln w="19050" cap="rnd">
                <a:solidFill>
                  <a:srgbClr val="7F7F7F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800"/>
              </a:p>
            </p:txBody>
          </p:sp>
          <p:sp>
            <p:nvSpPr>
              <p:cNvPr id="23" name="Straight Connector 81"/>
              <p:cNvSpPr>
                <a:spLocks noChangeShapeType="1"/>
              </p:cNvSpPr>
              <p:nvPr/>
            </p:nvSpPr>
            <p:spPr bwMode="auto">
              <a:xfrm>
                <a:off x="0" y="0"/>
                <a:ext cx="1706048" cy="1"/>
              </a:xfrm>
              <a:prstGeom prst="line">
                <a:avLst/>
              </a:prstGeom>
              <a:noFill/>
              <a:ln w="19050" cap="rnd">
                <a:solidFill>
                  <a:srgbClr val="7F7F7F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800"/>
              </a:p>
            </p:txBody>
          </p:sp>
        </p:grpSp>
      </p:grpSp>
      <p:sp>
        <p:nvSpPr>
          <p:cNvPr id="24" name="Oval 1"/>
          <p:cNvSpPr>
            <a:spLocks noChangeArrowheads="1"/>
          </p:cNvSpPr>
          <p:nvPr/>
        </p:nvSpPr>
        <p:spPr bwMode="auto">
          <a:xfrm>
            <a:off x="8005353" y="6206871"/>
            <a:ext cx="2603500" cy="547687"/>
          </a:xfrm>
          <a:custGeom>
            <a:avLst/>
            <a:gdLst>
              <a:gd name="T0" fmla="*/ 112966 w 4239998"/>
              <a:gd name="T1" fmla="*/ 87166 h 1601996"/>
              <a:gd name="T2" fmla="*/ 1101303 w 4239998"/>
              <a:gd name="T3" fmla="*/ 7846 h 1601996"/>
              <a:gd name="T4" fmla="*/ 565496 w 4239998"/>
              <a:gd name="T5" fmla="*/ 385782 h 1601996"/>
              <a:gd name="T6" fmla="*/ 1406132 w 4239998"/>
              <a:gd name="T7" fmla="*/ 245805 h 1601996"/>
              <a:gd name="T8" fmla="*/ 1185105 w 4239998"/>
              <a:gd name="T9" fmla="*/ 534700 h 1601996"/>
              <a:gd name="T10" fmla="*/ 1952625 w 4239998"/>
              <a:gd name="T11" fmla="*/ 547687 h 160199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239998"/>
              <a:gd name="T19" fmla="*/ 0 h 1601996"/>
              <a:gd name="T20" fmla="*/ 4239998 w 4239998"/>
              <a:gd name="T21" fmla="*/ 1601996 h 160199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239998" h="1601996">
                <a:moveTo>
                  <a:pt x="245299" y="254963"/>
                </a:moveTo>
                <a:cubicBezTo>
                  <a:pt x="-863677" y="1360431"/>
                  <a:pt x="2132100" y="-204513"/>
                  <a:pt x="2391408" y="22950"/>
                </a:cubicBezTo>
                <a:cubicBezTo>
                  <a:pt x="2650716" y="250413"/>
                  <a:pt x="1035732" y="916879"/>
                  <a:pt x="1227937" y="1128420"/>
                </a:cubicBezTo>
                <a:cubicBezTo>
                  <a:pt x="1420142" y="1339961"/>
                  <a:pt x="2747199" y="578149"/>
                  <a:pt x="3053325" y="718986"/>
                </a:cubicBezTo>
                <a:cubicBezTo>
                  <a:pt x="3359451" y="859823"/>
                  <a:pt x="2443839" y="1384997"/>
                  <a:pt x="2573379" y="1564010"/>
                </a:cubicBezTo>
                <a:cubicBezTo>
                  <a:pt x="2702919" y="1743023"/>
                  <a:pt x="3247996" y="1008811"/>
                  <a:pt x="4239998" y="1601996"/>
                </a:cubicBezTo>
              </a:path>
            </a:pathLst>
          </a:custGeom>
          <a:noFill/>
          <a:ln w="12700" cap="rnd" cmpd="sng">
            <a:solidFill>
              <a:srgbClr val="EE0F68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 sz="180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44649"/>
            <a:ext cx="2743200" cy="4350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FB934-B0E9-4472-BE43-578B5E834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44649"/>
            <a:ext cx="4114800" cy="4350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44649"/>
            <a:ext cx="2743200" cy="4350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4FA12-C9DE-4167-847D-2C955D0C242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iming>
    <p:tnLst>
      <p:par>
        <p:cTn id="1" dur="indefinite" restart="never" nodeType="tmRoot"/>
      </p:par>
    </p:tnLst>
  </p:timing>
  <p:txStyles>
    <p:titleStyle>
      <a:lvl1pPr algn="l" defTabSz="685165" rtl="0" eaLnBrk="1" latinLnBrk="0" hangingPunct="1">
        <a:lnSpc>
          <a:spcPct val="90000"/>
        </a:lnSpc>
        <a:spcBef>
          <a:spcPct val="0"/>
        </a:spcBef>
        <a:buNone/>
        <a:defRPr sz="3735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596900" indent="-596900" algn="l" defTabSz="685165" rtl="0" eaLnBrk="1" latinLnBrk="0" hangingPunct="1">
        <a:spcBef>
          <a:spcPts val="400"/>
        </a:spcBef>
        <a:spcAft>
          <a:spcPts val="400"/>
        </a:spcAft>
        <a:buClr>
          <a:schemeClr val="accent1">
            <a:lumMod val="75000"/>
          </a:schemeClr>
        </a:buClr>
        <a:buSzPct val="75000"/>
        <a:buFont typeface="Wingdings 2" panose="05020102010507070707" pitchFamily="18" charset="2"/>
        <a:buChar char="!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596900" indent="-596900" algn="l" defTabSz="685165" rtl="0" eaLnBrk="1" latinLnBrk="0" hangingPunct="1">
        <a:lnSpc>
          <a:spcPct val="150000"/>
        </a:lnSpc>
        <a:spcBef>
          <a:spcPts val="0"/>
        </a:spcBef>
        <a:spcAft>
          <a:spcPts val="800"/>
        </a:spcAft>
        <a:buFont typeface="Calibri" panose="020F0502020204030204" pitchFamily="34" charset="0"/>
        <a:buChar char=" 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57885" indent="-172085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720090" indent="-172085" algn="l" defTabSz="685165" rtl="0" eaLnBrk="1" latinLnBrk="0" hangingPunct="1">
        <a:lnSpc>
          <a:spcPct val="9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indent="-172085" algn="l" defTabSz="685165" rtl="0" eaLnBrk="1" latinLnBrk="0" hangingPunct="1">
        <a:lnSpc>
          <a:spcPct val="9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indent="-172085" algn="l" defTabSz="685165" rtl="0" eaLnBrk="1" latinLnBrk="0" hangingPunct="1">
        <a:lnSpc>
          <a:spcPct val="9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indent="-172085" algn="l" defTabSz="685165" rtl="0" eaLnBrk="1" latinLnBrk="0" hangingPunct="1">
        <a:lnSpc>
          <a:spcPct val="9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2085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5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2085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165" rtl="0" eaLnBrk="1" latinLnBrk="0" hangingPunct="1">
        <a:defRPr sz="1355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165" rtl="0" eaLnBrk="1" latinLnBrk="0" hangingPunct="1">
        <a:defRPr sz="1355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165" rtl="0" eaLnBrk="1" latinLnBrk="0" hangingPunct="1">
        <a:defRPr sz="1355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165" rtl="0" eaLnBrk="1" latinLnBrk="0" hangingPunct="1">
        <a:defRPr sz="1355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165" rtl="0" eaLnBrk="1" latinLnBrk="0" hangingPunct="1">
        <a:defRPr sz="1355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165" rtl="0" eaLnBrk="1" latinLnBrk="0" hangingPunct="1">
        <a:defRPr sz="1355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165" rtl="0" eaLnBrk="1" latinLnBrk="0" hangingPunct="1">
        <a:defRPr sz="1355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165" rtl="0" eaLnBrk="1" latinLnBrk="0" hangingPunct="1">
        <a:defRPr sz="1355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165" rtl="0" eaLnBrk="1" latinLnBrk="0" hangingPunct="1">
        <a:defRPr sz="135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3.xml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tags" Target="../tags/tag4.xml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5.xml"/><Relationship Id="rId1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tags" Target="../tags/tag6.xml"/><Relationship Id="rId2" Type="http://schemas.openxmlformats.org/officeDocument/2006/relationships/image" Target="../media/image9.jpeg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22.jpeg"/><Relationship Id="rId8" Type="http://schemas.openxmlformats.org/officeDocument/2006/relationships/image" Target="../media/image21.jpeg"/><Relationship Id="rId7" Type="http://schemas.openxmlformats.org/officeDocument/2006/relationships/image" Target="../media/image20.jpeg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8" Type="http://schemas.openxmlformats.org/officeDocument/2006/relationships/notesSlide" Target="../notesSlides/notesSlide3.xml"/><Relationship Id="rId17" Type="http://schemas.openxmlformats.org/officeDocument/2006/relationships/slideLayout" Target="../slideLayouts/slideLayout6.xml"/><Relationship Id="rId16" Type="http://schemas.openxmlformats.org/officeDocument/2006/relationships/image" Target="../media/image29.jpeg"/><Relationship Id="rId15" Type="http://schemas.openxmlformats.org/officeDocument/2006/relationships/image" Target="../media/image28.jpeg"/><Relationship Id="rId14" Type="http://schemas.openxmlformats.org/officeDocument/2006/relationships/image" Target="../media/image27.jpeg"/><Relationship Id="rId13" Type="http://schemas.openxmlformats.org/officeDocument/2006/relationships/image" Target="../media/image26.jpeg"/><Relationship Id="rId12" Type="http://schemas.openxmlformats.org/officeDocument/2006/relationships/image" Target="../media/image25.jpeg"/><Relationship Id="rId11" Type="http://schemas.openxmlformats.org/officeDocument/2006/relationships/image" Target="../media/image24.jpeg"/><Relationship Id="rId10" Type="http://schemas.openxmlformats.org/officeDocument/2006/relationships/image" Target="../media/image23.jpeg"/><Relationship Id="rId1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31.png"/><Relationship Id="rId1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32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508376" y="440690"/>
            <a:ext cx="4954270" cy="255333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altLang="zh-CN" sz="4000">
                <a:solidFill>
                  <a:schemeClr val="tx1">
                    <a:lumMod val="50000"/>
                  </a:schemeClr>
                </a:solidFill>
                <a:sym typeface="+mn-ea"/>
              </a:rPr>
              <a:t>Module 1</a:t>
            </a:r>
            <a:endParaRPr lang="en-US" altLang="zh-CN" sz="4000">
              <a:solidFill>
                <a:schemeClr val="tx1">
                  <a:lumMod val="50000"/>
                </a:schemeClr>
              </a:solidFill>
            </a:endParaRPr>
          </a:p>
          <a:p>
            <a:pPr algn="ctr"/>
            <a:r>
              <a:rPr lang="en-US" altLang="zh-CN" sz="4000">
                <a:solidFill>
                  <a:schemeClr val="tx1">
                    <a:lumMod val="50000"/>
                  </a:schemeClr>
                </a:solidFill>
                <a:sym typeface="+mn-ea"/>
              </a:rPr>
              <a:t>Unit 1 Making friends</a:t>
            </a:r>
            <a:endParaRPr lang="en-US" altLang="zh-CN" sz="4000">
              <a:solidFill>
                <a:schemeClr val="tx1">
                  <a:lumMod val="50000"/>
                </a:schemeClr>
              </a:solidFill>
            </a:endParaRPr>
          </a:p>
          <a:p>
            <a:pPr algn="ctr"/>
            <a:endParaRPr lang="en-US" altLang="zh-CN" sz="4000">
              <a:solidFill>
                <a:schemeClr val="tx1">
                  <a:lumMod val="50000"/>
                </a:schemeClr>
              </a:solidFill>
            </a:endParaRPr>
          </a:p>
          <a:p>
            <a:pPr algn="ctr"/>
            <a:r>
              <a:rPr lang="en-US" altLang="zh-CN" sz="4000">
                <a:solidFill>
                  <a:schemeClr val="tx1">
                    <a:lumMod val="50000"/>
                  </a:schemeClr>
                </a:solidFill>
                <a:sym typeface="+mn-ea"/>
              </a:rPr>
              <a:t>Reading(1)</a:t>
            </a:r>
            <a:endParaRPr lang="en-US" altLang="zh-CN" sz="440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7" name="图片 6" descr="C:\Users\Admin\Desktop\1.jpg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4178935" y="3639820"/>
            <a:ext cx="3959225" cy="3225165"/>
          </a:xfrm>
          <a:prstGeom prst="rect">
            <a:avLst/>
          </a:prstGeom>
        </p:spPr>
      </p:pic>
      <p:pic>
        <p:nvPicPr>
          <p:cNvPr id="9" name="图片 8" descr="C:\Users\Admin\Desktop\3.jpg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24825" y="3639820"/>
            <a:ext cx="4077335" cy="3225165"/>
          </a:xfrm>
          <a:prstGeom prst="rect">
            <a:avLst/>
          </a:prstGeom>
          <a:ln>
            <a:noFill/>
          </a:ln>
        </p:spPr>
      </p:pic>
      <p:pic>
        <p:nvPicPr>
          <p:cNvPr id="6" name="图片 5" descr="C:\Users\Admin\Desktop\2.jpg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3495" y="3639185"/>
            <a:ext cx="4155440" cy="322580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90" name="Picture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63235" y="1884045"/>
            <a:ext cx="5029200" cy="2362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2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5485" y="1885633"/>
            <a:ext cx="5029200" cy="23606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919163" y="447040"/>
            <a:ext cx="4403725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4400" b="1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reflection blurRad="6350" stA="53000" endA="300" endPos="35500" dir="5400000" sy="-90000" algn="bl" rotWithShape="0"/>
                </a:effectLst>
              </a:rPr>
              <a:t>two new friends</a:t>
            </a:r>
            <a:endParaRPr lang="en-US" altLang="zh-CN" sz="4400" b="1">
              <a:ln>
                <a:solidFill>
                  <a:srgbClr val="002060"/>
                </a:solidFill>
              </a:ln>
              <a:solidFill>
                <a:srgbClr val="0070C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840480" y="4518660"/>
            <a:ext cx="67945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</a:rPr>
              <a:t>Lo</a:t>
            </a:r>
            <a:endParaRPr lang="en-US" altLang="zh-CN" sz="3200" b="1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432800" y="4518660"/>
            <a:ext cx="589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</a:rPr>
              <a:t>Hi</a:t>
            </a:r>
            <a:endParaRPr lang="en-US" altLang="zh-CN" sz="3200" b="1">
              <a:solidFill>
                <a:schemeClr val="tx1">
                  <a:lumMod val="50000"/>
                </a:schemeClr>
              </a:solidFill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0782 0.477685 C -0.199584 0.378610 -0.154115 0.065000 -0.099896 -0.004074 C -0.045677 -0.073148 -0.008750 0.129537 0.050208 0.132222 C 0.109166 0.134908 0.168958 0.036667 0.194895 0.009352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-2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3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5300" y="-24765"/>
            <a:ext cx="11201400" cy="6892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 rot="21420000">
            <a:off x="8063230" y="584835"/>
            <a:ext cx="188658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</a:rPr>
              <a:t>What does “e-friend” </a:t>
            </a:r>
            <a:endParaRPr lang="en-US" altLang="zh-CN" sz="2400" b="1">
              <a:solidFill>
                <a:schemeClr val="tx1">
                  <a:lumMod val="50000"/>
                </a:schemeClr>
              </a:solidFill>
            </a:endParaRPr>
          </a:p>
          <a:p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</a:rPr>
              <a:t>mean, Hi?</a:t>
            </a:r>
            <a:endParaRPr lang="en-US" altLang="zh-CN" sz="2400" b="1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 rot="21420000">
            <a:off x="1079500" y="3594100"/>
            <a:ext cx="305498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</a:rPr>
              <a:t>It means </a:t>
            </a:r>
            <a:endParaRPr lang="en-US" altLang="zh-CN" sz="2400" b="1">
              <a:solidFill>
                <a:schemeClr val="tx1">
                  <a:lumMod val="50000"/>
                </a:schemeClr>
              </a:solidFill>
            </a:endParaRPr>
          </a:p>
          <a:p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</a:rPr>
              <a:t>“electronic friend”.</a:t>
            </a:r>
            <a:endParaRPr lang="en-US" altLang="zh-CN" sz="2400" b="1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 rot="21420000">
            <a:off x="8444865" y="4866640"/>
            <a:ext cx="2096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</a:rPr>
              <a:t>Oh, like me!</a:t>
            </a:r>
            <a:endParaRPr lang="en-US" altLang="zh-CN" sz="2400" b="1">
              <a:solidFill>
                <a:schemeClr val="tx1">
                  <a:lumMod val="50000"/>
                </a:schemeClr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563880" y="1257300"/>
            <a:ext cx="84277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chemeClr val="tx1">
                    <a:lumMod val="50000"/>
                  </a:schemeClr>
                </a:solidFill>
              </a:rPr>
              <a:t>1. Does Lo understand Hi's words? </a:t>
            </a:r>
            <a:endParaRPr lang="en-US" altLang="zh-CN" sz="320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63880" y="2877820"/>
            <a:ext cx="84277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chemeClr val="tx1">
                    <a:lumMod val="50000"/>
                  </a:schemeClr>
                </a:solidFill>
              </a:rPr>
              <a:t>2. What does “e-friend” mean to Lo? </a:t>
            </a:r>
            <a:endParaRPr lang="en-US" altLang="zh-CN" sz="320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63880" y="4574540"/>
            <a:ext cx="84277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chemeClr val="tx1">
                    <a:lumMod val="50000"/>
                  </a:schemeClr>
                </a:solidFill>
              </a:rPr>
              <a:t>3. What does “e-friend” mean to Hi? </a:t>
            </a:r>
            <a:endParaRPr lang="en-US" altLang="zh-CN" sz="320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41400" y="2067560"/>
            <a:ext cx="80772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rgbClr val="FF0000"/>
                </a:solidFill>
              </a:rPr>
              <a:t>No.</a:t>
            </a:r>
            <a:endParaRPr lang="en-US" altLang="zh-CN" sz="320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41400" y="3657600"/>
            <a:ext cx="95707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rgbClr val="FF0000"/>
                </a:solidFill>
              </a:rPr>
              <a:t>It means a friend who is made of electronic parts.</a:t>
            </a:r>
            <a:endParaRPr lang="en-US" altLang="zh-CN" sz="320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85520" y="5445760"/>
            <a:ext cx="95707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rgbClr val="FF0000"/>
                </a:solidFill>
              </a:rPr>
              <a:t>It means a friend from the Internet.</a:t>
            </a:r>
            <a:endParaRPr lang="en-US" altLang="zh-CN" sz="3200">
              <a:solidFill>
                <a:srgbClr val="FF0000"/>
              </a:solidFill>
            </a:endParaRPr>
          </a:p>
        </p:txBody>
      </p:sp>
      <p:pic>
        <p:nvPicPr>
          <p:cNvPr id="9" name="图片 8" descr="components"/>
          <p:cNvPicPr>
            <a:picLocks noChangeAspect="1"/>
          </p:cNvPicPr>
          <p:nvPr/>
        </p:nvPicPr>
        <p:blipFill>
          <a:blip r:embed="rId1"/>
          <a:srcRect l="7327" r="5757"/>
          <a:stretch>
            <a:fillRect/>
          </a:stretch>
        </p:blipFill>
        <p:spPr>
          <a:xfrm>
            <a:off x="9410065" y="878205"/>
            <a:ext cx="2531110" cy="2583180"/>
          </a:xfrm>
          <a:prstGeom prst="ellipse">
            <a:avLst/>
          </a:prstGeom>
        </p:spPr>
      </p:pic>
      <p:pic>
        <p:nvPicPr>
          <p:cNvPr id="10" name="图片 9" descr="efrien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9200" y="4340860"/>
            <a:ext cx="3322955" cy="251904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563880" y="1257300"/>
            <a:ext cx="84277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FF0000"/>
                </a:solidFill>
              </a:rPr>
              <a:t>Notes:</a:t>
            </a:r>
            <a:endParaRPr lang="en-US" altLang="zh-CN" sz="36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44320" y="2344420"/>
            <a:ext cx="84277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chemeClr val="tx1">
                    <a:lumMod val="50000"/>
                  </a:schemeClr>
                </a:solidFill>
              </a:rPr>
              <a:t>electronic:</a:t>
            </a:r>
            <a:r>
              <a:rPr lang="zh-CN" altLang="zh-CN" sz="3200">
                <a:solidFill>
                  <a:schemeClr val="tx1">
                    <a:lumMod val="50000"/>
                  </a:schemeClr>
                </a:solidFill>
              </a:rPr>
              <a:t> 电子器件的</a:t>
            </a:r>
            <a:endParaRPr lang="zh-CN" altLang="zh-CN" sz="320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44320" y="3416300"/>
            <a:ext cx="842772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rgbClr val="FF0000"/>
                </a:solidFill>
              </a:rPr>
              <a:t>e-</a:t>
            </a:r>
            <a:r>
              <a:rPr lang="en-US" altLang="zh-CN" sz="3200">
                <a:solidFill>
                  <a:schemeClr val="tx1">
                    <a:lumMod val="50000"/>
                  </a:schemeClr>
                </a:solidFill>
              </a:rPr>
              <a:t>:</a:t>
            </a:r>
            <a:r>
              <a:rPr lang="zh-CN" altLang="zh-CN" sz="320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altLang="zh-CN" sz="3200">
                <a:solidFill>
                  <a:schemeClr val="tx1">
                    <a:lumMod val="50000"/>
                  </a:schemeClr>
                </a:solidFill>
              </a:rPr>
              <a:t>something is done on the Internet </a:t>
            </a:r>
            <a:endParaRPr lang="en-US" altLang="zh-CN" sz="3200">
              <a:solidFill>
                <a:schemeClr val="tx1">
                  <a:lumMod val="50000"/>
                </a:schemeClr>
              </a:solidFill>
            </a:endParaRPr>
          </a:p>
          <a:p>
            <a:r>
              <a:rPr lang="zh-CN" altLang="en-US" sz="3200">
                <a:solidFill>
                  <a:schemeClr val="tx1">
                    <a:lumMod val="50000"/>
                  </a:schemeClr>
                </a:solidFill>
              </a:rPr>
              <a:t>（表示通过互联网做某事）</a:t>
            </a:r>
            <a:endParaRPr lang="zh-CN" altLang="en-US" sz="3200">
              <a:solidFill>
                <a:schemeClr val="tx1">
                  <a:lumMod val="50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786765" y="396240"/>
            <a:ext cx="9121775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How to make friends with others?</a:t>
            </a:r>
            <a:endParaRPr lang="en-US" sz="4400"/>
          </a:p>
        </p:txBody>
      </p:sp>
      <p:sp>
        <p:nvSpPr>
          <p:cNvPr id="4" name="文本框 3"/>
          <p:cNvSpPr txBox="1"/>
          <p:nvPr/>
        </p:nvSpPr>
        <p:spPr>
          <a:xfrm>
            <a:off x="883920" y="1440180"/>
            <a:ext cx="109118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chemeClr val="tx1">
                    <a:lumMod val="50000"/>
                  </a:schemeClr>
                </a:solidFill>
              </a:rPr>
              <a:t>1. You can make friends through some social media</a:t>
            </a:r>
            <a:r>
              <a:rPr lang="zh-CN" altLang="zh-CN" sz="2800">
                <a:solidFill>
                  <a:schemeClr val="tx1">
                    <a:lumMod val="50000"/>
                  </a:schemeClr>
                </a:solidFill>
              </a:rPr>
              <a:t>（社交媒体）</a:t>
            </a:r>
            <a:r>
              <a:rPr lang="en-US" altLang="zh-CN" sz="2800">
                <a:solidFill>
                  <a:schemeClr val="tx1">
                    <a:lumMod val="50000"/>
                  </a:schemeClr>
                </a:solidFill>
              </a:rPr>
              <a:t>. </a:t>
            </a:r>
            <a:endParaRPr lang="en-US" altLang="zh-CN" sz="280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5" name="图片 4" descr="20150325104937_62159"/>
          <p:cNvPicPr>
            <a:picLocks noChangeAspect="1"/>
          </p:cNvPicPr>
          <p:nvPr/>
        </p:nvPicPr>
        <p:blipFill>
          <a:blip r:embed="rId1"/>
          <a:srcRect l="7802" t="9602" r="56908" b="9602"/>
          <a:stretch>
            <a:fillRect/>
          </a:stretch>
        </p:blipFill>
        <p:spPr>
          <a:xfrm>
            <a:off x="100965" y="2331085"/>
            <a:ext cx="2024380" cy="2215515"/>
          </a:xfrm>
          <a:prstGeom prst="rect">
            <a:avLst/>
          </a:prstGeom>
        </p:spPr>
      </p:pic>
      <p:pic>
        <p:nvPicPr>
          <p:cNvPr id="6" name="图片 5" descr="7-140223103130591"/>
          <p:cNvPicPr>
            <a:picLocks noChangeAspect="1"/>
          </p:cNvPicPr>
          <p:nvPr/>
        </p:nvPicPr>
        <p:blipFill>
          <a:blip r:embed="rId2"/>
          <a:srcRect l="19184" t="9557" r="19184" b="9991"/>
          <a:stretch>
            <a:fillRect/>
          </a:stretch>
        </p:blipFill>
        <p:spPr>
          <a:xfrm>
            <a:off x="3082925" y="2336165"/>
            <a:ext cx="2191385" cy="2215515"/>
          </a:xfrm>
          <a:prstGeom prst="rect">
            <a:avLst/>
          </a:prstGeom>
        </p:spPr>
      </p:pic>
      <p:pic>
        <p:nvPicPr>
          <p:cNvPr id="10" name="图片 9" descr="blo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5540" y="2280285"/>
            <a:ext cx="2327910" cy="2327910"/>
          </a:xfrm>
          <a:prstGeom prst="rect">
            <a:avLst/>
          </a:prstGeom>
        </p:spPr>
      </p:pic>
      <p:pic>
        <p:nvPicPr>
          <p:cNvPr id="11" name="图片 10" descr="facebook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09125" y="2280285"/>
            <a:ext cx="2105025" cy="2348230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744855" y="4922520"/>
            <a:ext cx="7366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2800" b="1">
                <a:solidFill>
                  <a:schemeClr val="tx1">
                    <a:lumMod val="50000"/>
                  </a:schemeClr>
                </a:solidFill>
                <a:sym typeface="+mn-ea"/>
              </a:rPr>
              <a:t>QQ</a:t>
            </a:r>
            <a:endParaRPr lang="en-US" altLang="zh-CN" sz="2800" b="1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458845" y="4922520"/>
            <a:ext cx="143954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2800" b="1">
                <a:solidFill>
                  <a:schemeClr val="tx1">
                    <a:lumMod val="50000"/>
                  </a:schemeClr>
                </a:solidFill>
                <a:sym typeface="+mn-ea"/>
              </a:rPr>
              <a:t>Wechat</a:t>
            </a:r>
            <a:endParaRPr lang="en-US" sz="2800" b="1">
              <a:solidFill>
                <a:schemeClr val="tx1">
                  <a:lumMod val="50000"/>
                </a:schemeClr>
              </a:solidFill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669405" y="4922520"/>
            <a:ext cx="97282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2800" b="1">
                <a:solidFill>
                  <a:schemeClr val="tx1">
                    <a:lumMod val="50000"/>
                  </a:schemeClr>
                </a:solidFill>
                <a:sym typeface="+mn-ea"/>
              </a:rPr>
              <a:t>Blog</a:t>
            </a:r>
            <a:endParaRPr lang="en-US" sz="2800" b="1">
              <a:solidFill>
                <a:schemeClr val="tx1">
                  <a:lumMod val="50000"/>
                </a:schemeClr>
              </a:solidFill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641205" y="4922520"/>
            <a:ext cx="184150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2800" b="1">
                <a:solidFill>
                  <a:schemeClr val="tx1">
                    <a:lumMod val="50000"/>
                  </a:schemeClr>
                </a:solidFill>
                <a:sym typeface="+mn-ea"/>
              </a:rPr>
              <a:t>Facebook</a:t>
            </a:r>
            <a:endParaRPr lang="en-US" sz="2800" b="1">
              <a:solidFill>
                <a:schemeClr val="tx1">
                  <a:lumMod val="50000"/>
                </a:schemeClr>
              </a:solidFill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83920" y="5844540"/>
            <a:ext cx="84277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chemeClr val="tx1">
                    <a:lumMod val="50000"/>
                  </a:schemeClr>
                </a:solidFill>
              </a:rPr>
              <a:t>2. You can share same hobbies with your friends. </a:t>
            </a:r>
            <a:endParaRPr lang="en-US" altLang="zh-CN" sz="2800">
              <a:solidFill>
                <a:schemeClr val="tx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4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" name="文本框 10"/>
          <p:cNvSpPr txBox="1"/>
          <p:nvPr/>
        </p:nvSpPr>
        <p:spPr>
          <a:xfrm>
            <a:off x="1436370" y="2865120"/>
            <a:ext cx="9899015" cy="7683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What hobbies do you know about...?</a:t>
            </a:r>
            <a:endParaRPr lang="en-US" altLang="zh-CN" sz="4400" b="1" i="1"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2" name="图片 1" descr="basketball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175" y="-49530"/>
            <a:ext cx="4160520" cy="2734310"/>
          </a:xfrm>
          <a:prstGeom prst="rect">
            <a:avLst/>
          </a:prstGeom>
        </p:spPr>
      </p:pic>
      <p:pic>
        <p:nvPicPr>
          <p:cNvPr id="16" name="图片 15" descr="soccer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25" y="-50165"/>
            <a:ext cx="3981450" cy="2734945"/>
          </a:xfrm>
          <a:prstGeom prst="rect">
            <a:avLst/>
          </a:prstGeom>
        </p:spPr>
      </p:pic>
      <p:pic>
        <p:nvPicPr>
          <p:cNvPr id="19" name="图片 18" descr="volleyball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215" y="-50165"/>
            <a:ext cx="3686175" cy="2734945"/>
          </a:xfrm>
          <a:prstGeom prst="rect">
            <a:avLst/>
          </a:prstGeom>
        </p:spPr>
      </p:pic>
      <p:pic>
        <p:nvPicPr>
          <p:cNvPr id="18" name="图片 17" descr="table tennins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6250" y="-50165"/>
            <a:ext cx="3903980" cy="2734310"/>
          </a:xfrm>
          <a:prstGeom prst="rect">
            <a:avLst/>
          </a:prstGeom>
        </p:spPr>
      </p:pic>
      <p:pic>
        <p:nvPicPr>
          <p:cNvPr id="17" name="图片 16" descr="swimmi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2430" y="-49530"/>
            <a:ext cx="4060825" cy="2734310"/>
          </a:xfrm>
          <a:prstGeom prst="rect">
            <a:avLst/>
          </a:prstGeom>
        </p:spPr>
      </p:pic>
      <p:pic>
        <p:nvPicPr>
          <p:cNvPr id="20" name="图片 19" descr="baseball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4485" y="-50800"/>
            <a:ext cx="4061460" cy="2734945"/>
          </a:xfrm>
          <a:prstGeom prst="rect">
            <a:avLst/>
          </a:prstGeom>
        </p:spPr>
      </p:pic>
      <p:pic>
        <p:nvPicPr>
          <p:cNvPr id="22" name="图片 21" descr="tennis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14160" y="-48260"/>
            <a:ext cx="4337050" cy="2733040"/>
          </a:xfrm>
          <a:prstGeom prst="rect">
            <a:avLst/>
          </a:prstGeom>
        </p:spPr>
      </p:pic>
      <p:pic>
        <p:nvPicPr>
          <p:cNvPr id="23" name="图片 22" descr="running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02245" y="-50800"/>
            <a:ext cx="4390390" cy="2735580"/>
          </a:xfrm>
          <a:prstGeom prst="rect">
            <a:avLst/>
          </a:prstGeom>
        </p:spPr>
      </p:pic>
      <p:pic>
        <p:nvPicPr>
          <p:cNvPr id="28" name="图片 27" descr="guitar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3175" y="4159885"/>
            <a:ext cx="4430395" cy="2718435"/>
          </a:xfrm>
          <a:prstGeom prst="rect">
            <a:avLst/>
          </a:prstGeom>
        </p:spPr>
      </p:pic>
      <p:pic>
        <p:nvPicPr>
          <p:cNvPr id="33" name="图片 32" descr="violin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00125" y="4159885"/>
            <a:ext cx="3856990" cy="2717800"/>
          </a:xfrm>
          <a:prstGeom prst="rect">
            <a:avLst/>
          </a:prstGeom>
        </p:spPr>
      </p:pic>
      <p:pic>
        <p:nvPicPr>
          <p:cNvPr id="31" name="图片 30" descr="piano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74215" y="4159885"/>
            <a:ext cx="3755390" cy="2745105"/>
          </a:xfrm>
          <a:prstGeom prst="rect">
            <a:avLst/>
          </a:prstGeom>
        </p:spPr>
      </p:pic>
      <p:pic>
        <p:nvPicPr>
          <p:cNvPr id="30" name="图片 29" descr="music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16250" y="4131945"/>
            <a:ext cx="4159885" cy="2773045"/>
          </a:xfrm>
          <a:prstGeom prst="rect">
            <a:avLst/>
          </a:prstGeom>
        </p:spPr>
      </p:pic>
      <p:pic>
        <p:nvPicPr>
          <p:cNvPr id="32" name="图片 31" descr="reading books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02430" y="4135120"/>
            <a:ext cx="3841115" cy="2773045"/>
          </a:xfrm>
          <a:prstGeom prst="rect">
            <a:avLst/>
          </a:prstGeom>
        </p:spPr>
      </p:pic>
      <p:pic>
        <p:nvPicPr>
          <p:cNvPr id="29" name="图片 28" descr="movies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04485" y="4131310"/>
            <a:ext cx="4062095" cy="2753360"/>
          </a:xfrm>
          <a:prstGeom prst="rect">
            <a:avLst/>
          </a:prstGeom>
        </p:spPr>
      </p:pic>
      <p:pic>
        <p:nvPicPr>
          <p:cNvPr id="34" name="图片 33" descr="stamps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614160" y="4134485"/>
            <a:ext cx="4177665" cy="2780030"/>
          </a:xfrm>
          <a:prstGeom prst="rect">
            <a:avLst/>
          </a:prstGeom>
        </p:spPr>
      </p:pic>
      <p:pic>
        <p:nvPicPr>
          <p:cNvPr id="35" name="图片 34" descr="picnic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802880" y="4140835"/>
            <a:ext cx="4389755" cy="2762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86765" y="483870"/>
            <a:ext cx="5094605" cy="60007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playing basketball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playing football/soccer</a:t>
            </a:r>
            <a:endParaRPr lang="zh-CN" altLang="en-US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playing volleyball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playing table tennis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swimming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playing baseball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playing tennis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running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978015" y="483870"/>
            <a:ext cx="4591685" cy="60007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playing the guitar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playing the violin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playing the piano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listening to music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reading books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going to the cinema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collecting stamps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going on a picnic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786765" y="137160"/>
            <a:ext cx="568833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Comparison</a:t>
            </a:r>
            <a:r>
              <a:rPr lang="zh-CN" alt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（对比）</a:t>
            </a:r>
            <a:endParaRPr lang="en-US" sz="4400"/>
          </a:p>
        </p:txBody>
      </p:sp>
      <p:sp>
        <p:nvSpPr>
          <p:cNvPr id="2" name="文本框 1"/>
          <p:cNvSpPr txBox="1"/>
          <p:nvPr/>
        </p:nvSpPr>
        <p:spPr>
          <a:xfrm>
            <a:off x="786765" y="1032510"/>
            <a:ext cx="459168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>
              <a:lnSpc>
                <a:spcPct val="150000"/>
              </a:lnSpc>
            </a:pPr>
            <a:r>
              <a:rPr lang="en-US" altLang="zh-CN" sz="3200" i="1" u="none">
                <a:solidFill>
                  <a:srgbClr val="FF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Group A</a:t>
            </a:r>
            <a:endParaRPr lang="en-US" altLang="zh-CN" sz="3200" i="1" u="none">
              <a:solidFill>
                <a:srgbClr val="FF0000"/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playing basketball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playing football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playing volleyball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475095" y="1032510"/>
            <a:ext cx="459168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>
              <a:lnSpc>
                <a:spcPct val="150000"/>
              </a:lnSpc>
            </a:pPr>
            <a:r>
              <a:rPr lang="en-US" altLang="zh-CN" sz="3200" i="1">
                <a:solidFill>
                  <a:srgbClr val="FF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Group B</a:t>
            </a:r>
            <a:endParaRPr lang="en-US" altLang="zh-CN" sz="3200" i="1">
              <a:solidFill>
                <a:srgbClr val="FF0000"/>
              </a:solidFill>
              <a:effectLst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playing </a:t>
            </a:r>
            <a:r>
              <a:rPr lang="en-US" altLang="zh-CN" sz="3200" b="1" u="none">
                <a:solidFill>
                  <a:srgbClr val="FF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the</a:t>
            </a: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guitar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playing </a:t>
            </a:r>
            <a:r>
              <a:rPr lang="en-US" altLang="zh-CN" sz="3200" b="1" u="none">
                <a:solidFill>
                  <a:srgbClr val="FF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the</a:t>
            </a: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violin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playing </a:t>
            </a:r>
            <a:r>
              <a:rPr lang="en-US" altLang="zh-CN" sz="3200" b="1" u="none">
                <a:solidFill>
                  <a:srgbClr val="FF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the</a:t>
            </a:r>
            <a:r>
              <a:rPr lang="en-US" altLang="zh-CN" sz="32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piano</a:t>
            </a:r>
            <a:endParaRPr lang="en-US" altLang="zh-CN" sz="32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42925" y="4345305"/>
            <a:ext cx="11510645" cy="21228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>
              <a:lnSpc>
                <a:spcPct val="150000"/>
              </a:lnSpc>
            </a:pP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宋体" panose="02010600030101010101" pitchFamily="2" charset="-122"/>
                <a:cs typeface="宋体" panose="02010600030101010101" pitchFamily="2" charset="-122"/>
              </a:rPr>
              <a:t>Notes:</a:t>
            </a:r>
            <a:endParaRPr lang="en-US" altLang="zh-CN" sz="3200" b="1" u="none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zh-CN" altLang="en-US" sz="28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表示进行某种球类运动时，直接用</a:t>
            </a:r>
            <a:r>
              <a:rPr lang="en-US" altLang="zh-CN" sz="28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en-US" altLang="zh-CN" sz="2800" b="1" u="none">
                <a:solidFill>
                  <a:srgbClr val="C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play+</a:t>
            </a:r>
            <a:r>
              <a:rPr lang="zh-CN" altLang="en-US" sz="2800" b="1" u="none">
                <a:solidFill>
                  <a:srgbClr val="C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球类运动</a:t>
            </a:r>
            <a:r>
              <a:rPr lang="en-US" altLang="zh-CN" sz="28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即可，在表示球类运动的名词前不加任何冠词。表示演奏某种乐器时，用</a:t>
            </a:r>
            <a:r>
              <a:rPr lang="en-US" altLang="zh-CN" sz="28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en-US" altLang="zh-CN" sz="2800" b="1" u="none">
                <a:solidFill>
                  <a:srgbClr val="C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play+the+</a:t>
            </a:r>
            <a:r>
              <a:rPr lang="zh-CN" altLang="en-US" sz="2800" b="1" u="none">
                <a:solidFill>
                  <a:srgbClr val="C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乐器</a:t>
            </a:r>
            <a:r>
              <a:rPr lang="en-US" altLang="zh-CN" sz="28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b="1" u="none">
                <a:solidFill>
                  <a:schemeClr val="tx1">
                    <a:lumMod val="50000"/>
                  </a:schemeClr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en-US" sz="2800" b="1" u="none">
              <a:solidFill>
                <a:schemeClr val="tx1">
                  <a:lumMod val="50000"/>
                </a:schemeClr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786765" y="487680"/>
            <a:ext cx="4001135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Brainstorming</a:t>
            </a:r>
            <a:endParaRPr lang="en-US" sz="4400"/>
          </a:p>
        </p:txBody>
      </p:sp>
      <p:sp>
        <p:nvSpPr>
          <p:cNvPr id="6147" name="圆角矩形标注 8"/>
          <p:cNvSpPr/>
          <p:nvPr/>
        </p:nvSpPr>
        <p:spPr>
          <a:xfrm>
            <a:off x="6333173" y="1439863"/>
            <a:ext cx="4578350" cy="1000125"/>
          </a:xfrm>
          <a:prstGeom prst="wedgeRoundRectCallout">
            <a:avLst>
              <a:gd name="adj1" fmla="val -59049"/>
              <a:gd name="adj2" fmla="val 130285"/>
              <a:gd name="adj3" fmla="val 16667"/>
            </a:avLst>
          </a:prstGeom>
          <a:solidFill>
            <a:srgbClr val="FFFF66"/>
          </a:solidFill>
          <a:ln w="38100" cap="flat" cmpd="sng">
            <a:solidFill>
              <a:srgbClr val="4A452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r>
              <a:rPr lang="en-US" altLang="zh-CN" sz="3600" b="1" dirty="0">
                <a:solidFill>
                  <a:srgbClr val="1E1C1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What’s your hobby?</a:t>
            </a:r>
            <a:endParaRPr lang="zh-CN" altLang="en-US" sz="3600" b="1" dirty="0">
              <a:solidFill>
                <a:srgbClr val="1E1C1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TextBox 15"/>
          <p:cNvSpPr txBox="1"/>
          <p:nvPr/>
        </p:nvSpPr>
        <p:spPr>
          <a:xfrm>
            <a:off x="899160" y="3413760"/>
            <a:ext cx="873125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/>
            <a:r>
              <a:rPr lang="en-US" altLang="zh-CN" sz="4000" b="1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 My hobby is ________________.</a:t>
            </a:r>
            <a:endParaRPr lang="en-US" altLang="zh-CN" sz="4000" b="1" dirty="0">
              <a:solidFill>
                <a:schemeClr val="tx1">
                  <a:lumMod val="50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TextBox 15"/>
          <p:cNvSpPr txBox="1"/>
          <p:nvPr/>
        </p:nvSpPr>
        <p:spPr>
          <a:xfrm>
            <a:off x="899160" y="4729480"/>
            <a:ext cx="873125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/>
            <a:r>
              <a:rPr lang="en-US" altLang="zh-CN" sz="4000" b="1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 My hobbies are________________ and ________________.</a:t>
            </a:r>
            <a:endParaRPr lang="en-US" altLang="zh-CN" sz="4000" b="1" dirty="0">
              <a:solidFill>
                <a:schemeClr val="tx1">
                  <a:lumMod val="50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886200" y="3231515"/>
            <a:ext cx="385445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play</a:t>
            </a:r>
            <a:r>
              <a:rPr lang="en-US" altLang="zh-CN" sz="4000">
                <a:solidFill>
                  <a:srgbClr val="FF0000"/>
                </a:solidFill>
                <a:latin typeface="Calibri" panose="020F0502020204030204" pitchFamily="34" charset="0"/>
              </a:rPr>
              <a:t>ing</a:t>
            </a:r>
            <a:r>
              <a:rPr lang="en-US" altLang="zh-CN" sz="400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 basketball</a:t>
            </a:r>
            <a:endParaRPr lang="en-US" altLang="zh-CN" sz="4000">
              <a:solidFill>
                <a:schemeClr val="tx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70400" y="4592955"/>
            <a:ext cx="378206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listen</a:t>
            </a:r>
            <a:r>
              <a:rPr lang="en-US" altLang="zh-CN" sz="4000">
                <a:solidFill>
                  <a:srgbClr val="FF0000"/>
                </a:solidFill>
                <a:latin typeface="Calibri" panose="020F0502020204030204" pitchFamily="34" charset="0"/>
              </a:rPr>
              <a:t>ing</a:t>
            </a:r>
            <a:r>
              <a:rPr lang="en-US" altLang="zh-CN" sz="400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 to music</a:t>
            </a:r>
            <a:endParaRPr lang="en-US" altLang="zh-CN" sz="4000">
              <a:solidFill>
                <a:schemeClr val="tx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178560" y="5202555"/>
            <a:ext cx="308102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read</a:t>
            </a:r>
            <a:r>
              <a:rPr lang="en-US" altLang="zh-CN" sz="400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ing</a:t>
            </a:r>
            <a:r>
              <a:rPr lang="en-US" altLang="zh-CN" sz="400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 books</a:t>
            </a:r>
            <a:endParaRPr lang="en-US" altLang="zh-CN" sz="4000">
              <a:solidFill>
                <a:schemeClr val="tx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931025" y="2264410"/>
            <a:ext cx="497014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sz="2800">
                <a:solidFill>
                  <a:schemeClr val="tx2">
                    <a:lumMod val="50000"/>
                  </a:schemeClr>
                </a:solidFill>
              </a:rPr>
              <a:t>Can you guess what Anna will talk about in her blog? Why do you think so?</a:t>
            </a:r>
            <a:endParaRPr lang="en-US" sz="2800">
              <a:solidFill>
                <a:schemeClr val="tx2">
                  <a:lumMod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sz="280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555740" y="279400"/>
            <a:ext cx="572135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Prediction</a:t>
            </a:r>
            <a:r>
              <a:rPr lang="zh-CN" alt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（做预测）</a:t>
            </a:r>
            <a:endParaRPr lang="zh-CN" altLang="en-US" sz="4400" b="1" i="1"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pic>
        <p:nvPicPr>
          <p:cNvPr id="8194" name="图片 11" descr="图片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58420"/>
            <a:ext cx="4500563" cy="3416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13100"/>
            <a:ext cx="4500563" cy="33734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9" name="矩形 4"/>
          <p:cNvSpPr/>
          <p:nvPr/>
        </p:nvSpPr>
        <p:spPr>
          <a:xfrm>
            <a:off x="500063" y="1438275"/>
            <a:ext cx="81756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200" b="1" dirty="0">
                <a:solidFill>
                  <a:srgbClr val="0A588F"/>
                </a:solidFill>
                <a:latin typeface="Calibri" panose="020F0502020204030204" pitchFamily="34" charset="0"/>
              </a:rPr>
              <a:t>About me</a:t>
            </a:r>
            <a:endParaRPr lang="en-US" altLang="zh-CN" dirty="0">
              <a:latin typeface="Calibri" panose="020F0502020204030204" pitchFamily="34" charset="0"/>
            </a:endParaRPr>
          </a:p>
        </p:txBody>
      </p:sp>
      <p:sp>
        <p:nvSpPr>
          <p:cNvPr id="8200" name="矩形 2"/>
          <p:cNvSpPr/>
          <p:nvPr/>
        </p:nvSpPr>
        <p:spPr>
          <a:xfrm>
            <a:off x="323850" y="3357563"/>
            <a:ext cx="2311400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200" b="1" dirty="0">
                <a:solidFill>
                  <a:srgbClr val="254061"/>
                </a:solidFill>
                <a:latin typeface="Calibri" panose="020F0502020204030204" pitchFamily="34" charset="0"/>
              </a:rPr>
              <a:t>About my school and my hobbies</a:t>
            </a:r>
            <a:endParaRPr lang="zh-CN" altLang="en-US" sz="1200" dirty="0">
              <a:solidFill>
                <a:srgbClr val="254061"/>
              </a:solidFill>
              <a:latin typeface="Calibri" panose="020F0502020204030204" pitchFamily="34" charset="0"/>
            </a:endParaRPr>
          </a:p>
        </p:txBody>
      </p:sp>
      <p:sp>
        <p:nvSpPr>
          <p:cNvPr id="9218" name="剪去单角的矩形 9"/>
          <p:cNvSpPr>
            <a:spLocks noChangeArrowheads="1"/>
          </p:cNvSpPr>
          <p:nvPr/>
        </p:nvSpPr>
        <p:spPr bwMode="auto">
          <a:xfrm flipH="1">
            <a:off x="4668520" y="4505325"/>
            <a:ext cx="2854325" cy="561340"/>
          </a:xfrm>
          <a:custGeom>
            <a:avLst/>
            <a:gdLst>
              <a:gd name="T0" fmla="*/ 3143250 w 3143250"/>
              <a:gd name="T1" fmla="*/ 857250 h 1714500"/>
              <a:gd name="T2" fmla="*/ 1571625 w 3143250"/>
              <a:gd name="T3" fmla="*/ 1714500 h 1714500"/>
              <a:gd name="T4" fmla="*/ 0 w 3143250"/>
              <a:gd name="T5" fmla="*/ 857250 h 1714500"/>
              <a:gd name="T6" fmla="*/ 1571625 w 3143250"/>
              <a:gd name="T7" fmla="*/ 0 h 17145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3143250"/>
              <a:gd name="T13" fmla="*/ 142878 h 1714500"/>
              <a:gd name="T14" fmla="*/ 3000370 w 3143250"/>
              <a:gd name="T15" fmla="*/ 1714500 h 17145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43250" h="1714500">
                <a:moveTo>
                  <a:pt x="0" y="0"/>
                </a:moveTo>
                <a:lnTo>
                  <a:pt x="2857494" y="0"/>
                </a:lnTo>
                <a:lnTo>
                  <a:pt x="3143250" y="285756"/>
                </a:lnTo>
                <a:lnTo>
                  <a:pt x="3143250" y="1714500"/>
                </a:lnTo>
                <a:lnTo>
                  <a:pt x="0" y="1714500"/>
                </a:lnTo>
                <a:close/>
              </a:path>
            </a:pathLst>
          </a:custGeom>
          <a:solidFill>
            <a:srgbClr val="33CCCC"/>
          </a:solidFill>
          <a:ln w="38100" cmpd="sng">
            <a:solidFill>
              <a:schemeClr val="bg1"/>
            </a:solidFill>
            <a:miter lim="800000"/>
          </a:ln>
          <a:effectLst>
            <a:outerShdw dist="20000" dir="5400000" algn="ctr" rotWithShape="0">
              <a:srgbClr val="000000">
                <a:alpha val="28000"/>
              </a:srgbClr>
            </a:outerShdw>
          </a:effectLst>
        </p:spPr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sub-heading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s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19" name="剪去单角的矩形 6"/>
          <p:cNvSpPr>
            <a:spLocks noChangeArrowheads="1"/>
          </p:cNvSpPr>
          <p:nvPr/>
        </p:nvSpPr>
        <p:spPr bwMode="auto">
          <a:xfrm flipH="1">
            <a:off x="5215255" y="1630680"/>
            <a:ext cx="2501900" cy="514350"/>
          </a:xfrm>
          <a:custGeom>
            <a:avLst/>
            <a:gdLst>
              <a:gd name="T0" fmla="*/ 3143250 w 3143250"/>
              <a:gd name="T1" fmla="*/ 857250 h 1714500"/>
              <a:gd name="T2" fmla="*/ 1571625 w 3143250"/>
              <a:gd name="T3" fmla="*/ 1714500 h 1714500"/>
              <a:gd name="T4" fmla="*/ 0 w 3143250"/>
              <a:gd name="T5" fmla="*/ 857250 h 1714500"/>
              <a:gd name="T6" fmla="*/ 1571625 w 3143250"/>
              <a:gd name="T7" fmla="*/ 0 h 17145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3143250"/>
              <a:gd name="T13" fmla="*/ 142878 h 1714500"/>
              <a:gd name="T14" fmla="*/ 3000370 w 3143250"/>
              <a:gd name="T15" fmla="*/ 1714500 h 17145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43250" h="1714500">
                <a:moveTo>
                  <a:pt x="0" y="0"/>
                </a:moveTo>
                <a:lnTo>
                  <a:pt x="2857494" y="0"/>
                </a:lnTo>
                <a:lnTo>
                  <a:pt x="3143250" y="285756"/>
                </a:lnTo>
                <a:lnTo>
                  <a:pt x="3143250" y="1714500"/>
                </a:lnTo>
                <a:lnTo>
                  <a:pt x="0" y="1714500"/>
                </a:lnTo>
                <a:close/>
              </a:path>
            </a:pathLst>
          </a:custGeom>
          <a:solidFill>
            <a:srgbClr val="F79646"/>
          </a:solidFill>
          <a:ln w="38100" cmpd="sng">
            <a:solidFill>
              <a:schemeClr val="bg1"/>
            </a:solidFill>
            <a:miter lim="800000"/>
          </a:ln>
          <a:effectLst>
            <a:outerShdw dist="20000" dir="5400000" algn="ctr" rotWithShape="0">
              <a:srgbClr val="000000">
                <a:alpha val="28000"/>
              </a:srgbClr>
            </a:outerShdw>
          </a:effectLst>
        </p:spPr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main title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22" name="矩形标注 3"/>
          <p:cNvSpPr/>
          <p:nvPr/>
        </p:nvSpPr>
        <p:spPr>
          <a:xfrm>
            <a:off x="1187450" y="476250"/>
            <a:ext cx="2286000" cy="571500"/>
          </a:xfrm>
          <a:prstGeom prst="wedgeRectCallout">
            <a:avLst>
              <a:gd name="adj1" fmla="val 147991"/>
              <a:gd name="adj2" fmla="val 156616"/>
            </a:avLst>
          </a:prstGeom>
          <a:noFill/>
          <a:ln w="38100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9225" name="矩形标注 7"/>
          <p:cNvSpPr/>
          <p:nvPr/>
        </p:nvSpPr>
        <p:spPr>
          <a:xfrm>
            <a:off x="215900" y="1357313"/>
            <a:ext cx="1285875" cy="487362"/>
          </a:xfrm>
          <a:prstGeom prst="wedgeRectCallout">
            <a:avLst>
              <a:gd name="adj1" fmla="val 325604"/>
              <a:gd name="adj2" fmla="val 591889"/>
            </a:avLst>
          </a:prstGeom>
          <a:noFill/>
          <a:ln w="38100" cap="flat" cmpd="sng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9226" name="矩形标注 8"/>
          <p:cNvSpPr/>
          <p:nvPr/>
        </p:nvSpPr>
        <p:spPr>
          <a:xfrm>
            <a:off x="285750" y="3214688"/>
            <a:ext cx="2286000" cy="571500"/>
          </a:xfrm>
          <a:prstGeom prst="wedgeRectCallout">
            <a:avLst>
              <a:gd name="adj1" fmla="val 168694"/>
              <a:gd name="adj2" fmla="val 193333"/>
            </a:avLst>
          </a:prstGeom>
          <a:noFill/>
          <a:ln w="38100" cap="flat" cmpd="sng">
            <a:solidFill>
              <a:srgbClr val="00CC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矩形标注 3"/>
          <p:cNvSpPr/>
          <p:nvPr/>
        </p:nvSpPr>
        <p:spPr>
          <a:xfrm>
            <a:off x="2214880" y="4294505"/>
            <a:ext cx="2286000" cy="1226185"/>
          </a:xfrm>
          <a:prstGeom prst="wedgeRectCallout">
            <a:avLst>
              <a:gd name="adj1" fmla="val 87166"/>
              <a:gd name="adj2" fmla="val 104893"/>
            </a:avLst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剪去单角的矩形 6"/>
          <p:cNvSpPr>
            <a:spLocks noChangeArrowheads="1"/>
          </p:cNvSpPr>
          <p:nvPr/>
        </p:nvSpPr>
        <p:spPr bwMode="auto">
          <a:xfrm flipH="1">
            <a:off x="5215890" y="6162040"/>
            <a:ext cx="2138045" cy="581660"/>
          </a:xfrm>
          <a:custGeom>
            <a:avLst/>
            <a:gdLst>
              <a:gd name="T0" fmla="*/ 3143250 w 3143250"/>
              <a:gd name="T1" fmla="*/ 857250 h 1714500"/>
              <a:gd name="T2" fmla="*/ 1571625 w 3143250"/>
              <a:gd name="T3" fmla="*/ 1714500 h 1714500"/>
              <a:gd name="T4" fmla="*/ 0 w 3143250"/>
              <a:gd name="T5" fmla="*/ 857250 h 1714500"/>
              <a:gd name="T6" fmla="*/ 1571625 w 3143250"/>
              <a:gd name="T7" fmla="*/ 0 h 17145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3143250"/>
              <a:gd name="T13" fmla="*/ 142878 h 1714500"/>
              <a:gd name="T14" fmla="*/ 3000370 w 3143250"/>
              <a:gd name="T15" fmla="*/ 1714500 h 17145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43250" h="1714500">
                <a:moveTo>
                  <a:pt x="0" y="0"/>
                </a:moveTo>
                <a:lnTo>
                  <a:pt x="2857494" y="0"/>
                </a:lnTo>
                <a:lnTo>
                  <a:pt x="3143250" y="285756"/>
                </a:lnTo>
                <a:lnTo>
                  <a:pt x="3143250" y="1714500"/>
                </a:lnTo>
                <a:lnTo>
                  <a:pt x="0" y="1714500"/>
                </a:lnTo>
                <a:close/>
              </a:path>
            </a:pathLst>
          </a:custGeom>
          <a:solidFill>
            <a:srgbClr val="C00000"/>
          </a:solidFill>
          <a:ln w="38100" cmpd="sng">
            <a:solidFill>
              <a:schemeClr val="bg1"/>
            </a:solidFill>
            <a:miter lim="800000"/>
          </a:ln>
          <a:effectLst>
            <a:outerShdw dist="20000" dir="5400000" algn="ctr" rotWithShape="0">
              <a:srgbClr val="000000">
                <a:alpha val="28000"/>
              </a:srgbClr>
            </a:outerShdw>
          </a:effectLst>
        </p:spPr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pictures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66765" y="5066665"/>
            <a:ext cx="641096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chemeClr val="tx1">
                    <a:lumMod val="50000"/>
                  </a:schemeClr>
                </a:solidFill>
              </a:rPr>
              <a:t>eg. According to this </a:t>
            </a:r>
            <a:r>
              <a:rPr lang="en-US" altLang="zh-CN" sz="2800">
                <a:solidFill>
                  <a:srgbClr val="FF0000"/>
                </a:solidFill>
              </a:rPr>
              <a:t>picture</a:t>
            </a:r>
            <a:r>
              <a:rPr lang="en-US" altLang="zh-CN" sz="2800">
                <a:solidFill>
                  <a:schemeClr val="tx1">
                    <a:lumMod val="50000"/>
                  </a:schemeClr>
                </a:solidFill>
              </a:rPr>
              <a:t>, I guess Anna will talk about her </a:t>
            </a:r>
            <a:r>
              <a:rPr lang="en-US" altLang="zh-CN" sz="2800">
                <a:solidFill>
                  <a:srgbClr val="FF0000"/>
                </a:solidFill>
              </a:rPr>
              <a:t>family</a:t>
            </a:r>
            <a:r>
              <a:rPr lang="en-US" altLang="zh-CN" sz="2800">
                <a:solidFill>
                  <a:schemeClr val="tx1">
                    <a:lumMod val="50000"/>
                  </a:schemeClr>
                </a:solidFill>
              </a:rPr>
              <a:t>.</a:t>
            </a:r>
            <a:endParaRPr lang="en-US" altLang="zh-CN" sz="280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2286000" y="1982470"/>
            <a:ext cx="2148840" cy="1432560"/>
          </a:xfrm>
          <a:prstGeom prst="ellipse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bldLvl="0" animBg="1"/>
      <p:bldP spid="9219" grpId="0" bldLvl="0" animBg="1"/>
      <p:bldP spid="9222" grpId="0" bldLvl="0" animBg="1"/>
      <p:bldP spid="9225" grpId="0" bldLvl="0" animBg="1"/>
      <p:bldP spid="9226" grpId="0" bldLvl="0" animBg="1"/>
      <p:bldP spid="5" grpId="0" bldLvl="0" animBg="1"/>
      <p:bldP spid="6" grpId="0" bldLvl="0" animBg="1"/>
      <p:bldP spid="2" grpId="0"/>
      <p:bldP spid="8" grpId="0" animBg="1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" name="文本框 16"/>
          <p:cNvSpPr txBox="1"/>
          <p:nvPr/>
        </p:nvSpPr>
        <p:spPr>
          <a:xfrm>
            <a:off x="786765" y="487680"/>
            <a:ext cx="694944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1st reading: read and tick</a:t>
            </a:r>
            <a:endParaRPr lang="en-US" sz="4400"/>
          </a:p>
        </p:txBody>
      </p:sp>
      <p:sp>
        <p:nvSpPr>
          <p:cNvPr id="8198" name="矩形 6"/>
          <p:cNvSpPr/>
          <p:nvPr/>
        </p:nvSpPr>
        <p:spPr>
          <a:xfrm>
            <a:off x="1241425" y="1565910"/>
            <a:ext cx="1038606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en-US" altLang="zh-CN" sz="3200" i="1" dirty="0">
                <a:solidFill>
                  <a:srgbClr val="231F2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Look at the pictures, the title and the sub-headings on page 3. Then tick (</a:t>
            </a:r>
            <a:r>
              <a:rPr lang="en-US" altLang="zh-CN" sz="3200" dirty="0">
                <a:solidFill>
                  <a:srgbClr val="231F20"/>
                </a:solidFill>
                <a:latin typeface="Calibri" panose="020F0502020204030204" pitchFamily="34" charset="0"/>
                <a:ea typeface="MS Mincho" panose="02020609040205080304" pitchFamily="49" charset="-128"/>
              </a:rPr>
              <a:t>✓</a:t>
            </a:r>
            <a:r>
              <a:rPr lang="en-US" altLang="zh-CN" sz="3200" i="1" dirty="0">
                <a:solidFill>
                  <a:srgbClr val="231F2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) the things that you may find in Anna’s blog.</a:t>
            </a:r>
            <a:endParaRPr lang="en-US" altLang="zh-CN" sz="3200" i="1" dirty="0">
              <a:solidFill>
                <a:srgbClr val="231F20"/>
              </a:solidFill>
              <a:latin typeface="Calibri" panose="020F050202020403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87400" y="2391410"/>
            <a:ext cx="5009515" cy="399986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eaLnBrk="0" hangingPunct="0"/>
            <a:br>
              <a:rPr lang="en-US" altLang="zh-CN" sz="1400" i="1" dirty="0">
                <a:solidFill>
                  <a:srgbClr val="231F20"/>
                </a:solidFill>
                <a:latin typeface="Arial" panose="020B0604020202020204" pitchFamily="34" charset="0"/>
              </a:rPr>
            </a:br>
            <a:endParaRPr lang="en-US" altLang="zh-CN" sz="1400" i="1" dirty="0">
              <a:solidFill>
                <a:srgbClr val="231F20"/>
              </a:solidFill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sz="3200" dirty="0">
                <a:solidFill>
                  <a:srgbClr val="231F20"/>
                </a:solidFill>
                <a:latin typeface="Calibri" panose="020F0502020204030204" pitchFamily="34" charset="0"/>
              </a:rPr>
              <a:t>1.her </a:t>
            </a:r>
            <a:r>
              <a:rPr lang="en-US" altLang="zh-CN" sz="3200" u="sng" dirty="0">
                <a:solidFill>
                  <a:srgbClr val="231F20"/>
                </a:solidFill>
                <a:latin typeface="Calibri" panose="020F0502020204030204" pitchFamily="34" charset="0"/>
              </a:rPr>
              <a:t>country</a:t>
            </a:r>
            <a:endParaRPr lang="en-US" altLang="zh-CN" sz="3200" u="sng" dirty="0">
              <a:solidFill>
                <a:srgbClr val="231F20"/>
              </a:solidFill>
              <a:latin typeface="Calibri" panose="020F0502020204030204" pitchFamily="34" charset="0"/>
            </a:endParaRPr>
          </a:p>
          <a:p>
            <a:pPr eaLnBrk="0" hangingPunct="0"/>
            <a:r>
              <a:rPr lang="en-US" altLang="zh-CN" sz="3200" dirty="0">
                <a:solidFill>
                  <a:srgbClr val="231F20"/>
                </a:solidFill>
                <a:latin typeface="Calibri" panose="020F0502020204030204" pitchFamily="34" charset="0"/>
              </a:rPr>
              <a:t>2.her </a:t>
            </a:r>
            <a:r>
              <a:rPr lang="en-US" altLang="zh-CN" sz="3200" u="sng" dirty="0">
                <a:solidFill>
                  <a:srgbClr val="231F20"/>
                </a:solidFill>
                <a:latin typeface="Calibri" panose="020F0502020204030204" pitchFamily="34" charset="0"/>
              </a:rPr>
              <a:t>age</a:t>
            </a:r>
            <a:endParaRPr lang="en-US" altLang="zh-CN" sz="3200" u="sng" dirty="0">
              <a:solidFill>
                <a:srgbClr val="231F20"/>
              </a:solidFill>
              <a:latin typeface="Calibri" panose="020F0502020204030204" pitchFamily="34" charset="0"/>
            </a:endParaRPr>
          </a:p>
          <a:p>
            <a:pPr eaLnBrk="0" hangingPunct="0"/>
            <a:r>
              <a:rPr lang="en-US" altLang="zh-CN" sz="3200" dirty="0">
                <a:solidFill>
                  <a:srgbClr val="231F20"/>
                </a:solidFill>
                <a:latin typeface="Calibri" panose="020F0502020204030204" pitchFamily="34" charset="0"/>
              </a:rPr>
              <a:t>3.her parents’ names</a:t>
            </a:r>
            <a:endParaRPr lang="en-US" altLang="zh-CN" sz="3200" dirty="0">
              <a:solidFill>
                <a:srgbClr val="231F20"/>
              </a:solidFill>
              <a:latin typeface="Calibri" panose="020F0502020204030204" pitchFamily="34" charset="0"/>
            </a:endParaRPr>
          </a:p>
          <a:p>
            <a:pPr eaLnBrk="0" hangingPunct="0"/>
            <a:r>
              <a:rPr lang="en-US" altLang="zh-CN" sz="3200" dirty="0">
                <a:solidFill>
                  <a:srgbClr val="231F20"/>
                </a:solidFill>
                <a:latin typeface="Calibri" panose="020F0502020204030204" pitchFamily="34" charset="0"/>
              </a:rPr>
              <a:t>4.her brother and sister</a:t>
            </a:r>
            <a:endParaRPr lang="en-US" altLang="zh-CN" sz="3200" dirty="0">
              <a:solidFill>
                <a:srgbClr val="231F20"/>
              </a:solidFill>
              <a:latin typeface="Calibri" panose="020F0502020204030204" pitchFamily="34" charset="0"/>
            </a:endParaRPr>
          </a:p>
          <a:p>
            <a:pPr eaLnBrk="0" hangingPunct="0"/>
            <a:br>
              <a:rPr lang="en-US" altLang="zh-CN" sz="1600" dirty="0">
                <a:latin typeface="Arial" panose="020B0604020202020204" pitchFamily="34" charset="0"/>
              </a:rPr>
            </a:br>
            <a:endParaRPr lang="en-US" altLang="zh-CN" sz="1600" dirty="0">
              <a:latin typeface="Arial" panose="020B0604020202020204" pitchFamily="34" charset="0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br>
              <a:rPr lang="en-US" altLang="zh-CN" sz="1600" dirty="0">
                <a:solidFill>
                  <a:srgbClr val="231F20"/>
                </a:solidFill>
                <a:latin typeface="Arial" panose="020B0604020202020204" pitchFamily="34" charset="0"/>
              </a:rPr>
            </a:br>
            <a:endParaRPr lang="en-US" altLang="zh-CN" sz="1600" dirty="0">
              <a:solidFill>
                <a:srgbClr val="231F20"/>
              </a:solidFill>
              <a:latin typeface="Arial" panose="020B0604020202020204" pitchFamily="34" charset="0"/>
            </a:endParaRPr>
          </a:p>
          <a:p>
            <a:pPr eaLnBrk="0" hangingPunct="0"/>
            <a:endParaRPr lang="en-US" altLang="zh-CN" sz="1600" dirty="0">
              <a:solidFill>
                <a:srgbClr val="231F20"/>
              </a:solidFill>
              <a:latin typeface="Arial" panose="020B0604020202020204" pitchFamily="34" charset="0"/>
            </a:endParaRPr>
          </a:p>
        </p:txBody>
      </p:sp>
      <p:sp>
        <p:nvSpPr>
          <p:cNvPr id="3" name="矩形 5"/>
          <p:cNvSpPr/>
          <p:nvPr/>
        </p:nvSpPr>
        <p:spPr>
          <a:xfrm>
            <a:off x="6236018" y="2870518"/>
            <a:ext cx="4572000" cy="2061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3200" dirty="0">
                <a:solidFill>
                  <a:srgbClr val="231F20"/>
                </a:solidFill>
                <a:latin typeface="Calibri" panose="020F0502020204030204" pitchFamily="34" charset="0"/>
              </a:rPr>
              <a:t>5. her favourite subjects</a:t>
            </a:r>
            <a:endParaRPr lang="en-US" altLang="zh-CN" sz="3200" dirty="0">
              <a:solidFill>
                <a:srgbClr val="231F20"/>
              </a:solidFill>
              <a:latin typeface="Calibri" panose="020F0502020204030204" pitchFamily="34" charset="0"/>
            </a:endParaRPr>
          </a:p>
          <a:p>
            <a:pPr eaLnBrk="0" hangingPunct="0"/>
            <a:r>
              <a:rPr lang="en-US" altLang="zh-CN" sz="3200" dirty="0">
                <a:solidFill>
                  <a:srgbClr val="231F20"/>
                </a:solidFill>
                <a:latin typeface="Calibri" panose="020F0502020204030204" pitchFamily="34" charset="0"/>
              </a:rPr>
              <a:t>6. her English teacher</a:t>
            </a:r>
            <a:endParaRPr lang="en-US" altLang="zh-CN" sz="3200" dirty="0">
              <a:solidFill>
                <a:srgbClr val="231F20"/>
              </a:solidFill>
              <a:latin typeface="Calibri" panose="020F0502020204030204" pitchFamily="34" charset="0"/>
            </a:endParaRPr>
          </a:p>
          <a:p>
            <a:pPr eaLnBrk="0" hangingPunct="0"/>
            <a:r>
              <a:rPr lang="en-US" altLang="zh-CN" sz="3200" dirty="0">
                <a:solidFill>
                  <a:srgbClr val="231F20"/>
                </a:solidFill>
                <a:latin typeface="Calibri" panose="020F0502020204030204" pitchFamily="34" charset="0"/>
              </a:rPr>
              <a:t>7. her </a:t>
            </a:r>
            <a:r>
              <a:rPr lang="en-US" altLang="zh-CN" sz="3200" u="sng" dirty="0">
                <a:solidFill>
                  <a:srgbClr val="231F20"/>
                </a:solidFill>
                <a:latin typeface="Calibri" panose="020F0502020204030204" pitchFamily="34" charset="0"/>
              </a:rPr>
              <a:t>dream</a:t>
            </a:r>
            <a:endParaRPr lang="en-US" altLang="zh-CN" sz="3200" u="sng" dirty="0">
              <a:solidFill>
                <a:srgbClr val="231F20"/>
              </a:solidFill>
              <a:latin typeface="Calibri" panose="020F0502020204030204" pitchFamily="34" charset="0"/>
            </a:endParaRPr>
          </a:p>
          <a:p>
            <a:pPr eaLnBrk="0" hangingPunct="0"/>
            <a:r>
              <a:rPr lang="en-US" altLang="zh-CN" sz="3200" dirty="0">
                <a:solidFill>
                  <a:srgbClr val="231F20"/>
                </a:solidFill>
                <a:latin typeface="Calibri" panose="020F0502020204030204" pitchFamily="34" charset="0"/>
              </a:rPr>
              <a:t>8. her hobbies</a:t>
            </a:r>
            <a:endParaRPr lang="en-US" altLang="zh-CN" sz="3200" dirty="0">
              <a:solidFill>
                <a:srgbClr val="231F20"/>
              </a:solidFill>
              <a:latin typeface="Calibri" panose="020F0502020204030204" pitchFamily="34" charset="0"/>
            </a:endParaRPr>
          </a:p>
        </p:txBody>
      </p:sp>
      <p:sp>
        <p:nvSpPr>
          <p:cNvPr id="8199" name="Freeform 2"/>
          <p:cNvSpPr/>
          <p:nvPr/>
        </p:nvSpPr>
        <p:spPr>
          <a:xfrm rot="10800000" flipV="1">
            <a:off x="4857750" y="3440430"/>
            <a:ext cx="357188" cy="285750"/>
          </a:xfrm>
          <a:custGeom>
            <a:avLst/>
            <a:gdLst>
              <a:gd name="txL" fmla="*/ 0 w 198"/>
              <a:gd name="txT" fmla="*/ 0 h 199"/>
              <a:gd name="txR" fmla="*/ 198 w 198"/>
              <a:gd name="txB" fmla="*/ 199 h 199"/>
            </a:gdLst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0" y="0"/>
              </a:cxn>
              <a:cxn ang="0">
                <a:pos x="0" y="2147483647"/>
              </a:cxn>
            </a:cxnLst>
            <a:rect l="txL" t="txT" r="txR" b="txB"/>
            <a:pathLst>
              <a:path w="198" h="199">
                <a:moveTo>
                  <a:pt x="0" y="198"/>
                </a:moveTo>
                <a:lnTo>
                  <a:pt x="198" y="198"/>
                </a:lnTo>
                <a:lnTo>
                  <a:pt x="198" y="0"/>
                </a:lnTo>
                <a:lnTo>
                  <a:pt x="0" y="0"/>
                </a:lnTo>
                <a:lnTo>
                  <a:pt x="0" y="198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12700" cap="flat" cmpd="sng">
            <a:solidFill>
              <a:srgbClr val="231F2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en-US" altLang="zh-CN" sz="2400" dirty="0">
              <a:solidFill>
                <a:srgbClr val="231F20"/>
              </a:solidFill>
              <a:latin typeface="Calibri" panose="020F0502020204030204" pitchFamily="34" charset="0"/>
              <a:ea typeface="MS Mincho" panose="02020609040205080304" pitchFamily="49" charset="-128"/>
              <a:sym typeface="+mn-ea"/>
            </a:endParaRPr>
          </a:p>
        </p:txBody>
      </p:sp>
      <p:sp>
        <p:nvSpPr>
          <p:cNvPr id="4" name="Freeform 3"/>
          <p:cNvSpPr/>
          <p:nvPr/>
        </p:nvSpPr>
        <p:spPr>
          <a:xfrm rot="10800000" flipV="1">
            <a:off x="4857750" y="3919538"/>
            <a:ext cx="357188" cy="285750"/>
          </a:xfrm>
          <a:custGeom>
            <a:avLst/>
            <a:gdLst>
              <a:gd name="txL" fmla="*/ 0 w 198"/>
              <a:gd name="txT" fmla="*/ 0 h 199"/>
              <a:gd name="txR" fmla="*/ 198 w 198"/>
              <a:gd name="txB" fmla="*/ 199 h 199"/>
            </a:gdLst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0" y="0"/>
              </a:cxn>
              <a:cxn ang="0">
                <a:pos x="0" y="2147483647"/>
              </a:cxn>
            </a:cxnLst>
            <a:rect l="txL" t="txT" r="txR" b="txB"/>
            <a:pathLst>
              <a:path w="198" h="199">
                <a:moveTo>
                  <a:pt x="0" y="198"/>
                </a:moveTo>
                <a:lnTo>
                  <a:pt x="198" y="198"/>
                </a:lnTo>
                <a:lnTo>
                  <a:pt x="198" y="0"/>
                </a:lnTo>
                <a:lnTo>
                  <a:pt x="0" y="0"/>
                </a:lnTo>
                <a:lnTo>
                  <a:pt x="0" y="198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12700" cap="flat" cmpd="sng">
            <a:solidFill>
              <a:srgbClr val="231F2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201" name="Freeform 4"/>
          <p:cNvSpPr/>
          <p:nvPr/>
        </p:nvSpPr>
        <p:spPr>
          <a:xfrm rot="10800000" flipV="1">
            <a:off x="4857750" y="2976563"/>
            <a:ext cx="357188" cy="285750"/>
          </a:xfrm>
          <a:custGeom>
            <a:avLst/>
            <a:gdLst>
              <a:gd name="txL" fmla="*/ 0 w 198"/>
              <a:gd name="txT" fmla="*/ 0 h 199"/>
              <a:gd name="txR" fmla="*/ 198 w 198"/>
              <a:gd name="txB" fmla="*/ 199 h 199"/>
            </a:gdLst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0" y="0"/>
              </a:cxn>
              <a:cxn ang="0">
                <a:pos x="0" y="2147483647"/>
              </a:cxn>
            </a:cxnLst>
            <a:rect l="txL" t="txT" r="txR" b="txB"/>
            <a:pathLst>
              <a:path w="198" h="199">
                <a:moveTo>
                  <a:pt x="0" y="198"/>
                </a:moveTo>
                <a:lnTo>
                  <a:pt x="198" y="198"/>
                </a:lnTo>
                <a:lnTo>
                  <a:pt x="198" y="0"/>
                </a:lnTo>
                <a:lnTo>
                  <a:pt x="0" y="0"/>
                </a:lnTo>
                <a:lnTo>
                  <a:pt x="0" y="198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12700" cap="flat" cmpd="sng">
            <a:solidFill>
              <a:srgbClr val="231F2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en-US" altLang="zh-CN" sz="2400" dirty="0">
              <a:solidFill>
                <a:srgbClr val="231F20"/>
              </a:solidFill>
              <a:latin typeface="Calibri" panose="020F0502020204030204" pitchFamily="34" charset="0"/>
              <a:ea typeface="MS Mincho" panose="02020609040205080304" pitchFamily="49" charset="-128"/>
              <a:sym typeface="+mn-ea"/>
            </a:endParaRPr>
          </a:p>
        </p:txBody>
      </p:sp>
      <p:sp>
        <p:nvSpPr>
          <p:cNvPr id="8202" name="Freeform 5"/>
          <p:cNvSpPr/>
          <p:nvPr/>
        </p:nvSpPr>
        <p:spPr>
          <a:xfrm rot="10800000" flipV="1">
            <a:off x="4857750" y="4429125"/>
            <a:ext cx="357188" cy="285750"/>
          </a:xfrm>
          <a:custGeom>
            <a:avLst/>
            <a:gdLst>
              <a:gd name="txL" fmla="*/ 0 w 198"/>
              <a:gd name="txT" fmla="*/ 0 h 199"/>
              <a:gd name="txR" fmla="*/ 198 w 198"/>
              <a:gd name="txB" fmla="*/ 199 h 199"/>
            </a:gdLst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0" y="0"/>
              </a:cxn>
              <a:cxn ang="0">
                <a:pos x="0" y="2147483647"/>
              </a:cxn>
            </a:cxnLst>
            <a:rect l="txL" t="txT" r="txR" b="txB"/>
            <a:pathLst>
              <a:path w="198" h="199">
                <a:moveTo>
                  <a:pt x="0" y="198"/>
                </a:moveTo>
                <a:lnTo>
                  <a:pt x="198" y="198"/>
                </a:lnTo>
                <a:lnTo>
                  <a:pt x="198" y="0"/>
                </a:lnTo>
                <a:lnTo>
                  <a:pt x="0" y="0"/>
                </a:lnTo>
                <a:lnTo>
                  <a:pt x="0" y="198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12700" cap="flat" cmpd="sng">
            <a:solidFill>
              <a:srgbClr val="231F2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en-US" altLang="zh-CN" sz="2400" dirty="0">
              <a:solidFill>
                <a:srgbClr val="231F20"/>
              </a:solidFill>
              <a:latin typeface="Calibri" panose="020F0502020204030204" pitchFamily="34" charset="0"/>
              <a:ea typeface="MS Mincho" panose="02020609040205080304" pitchFamily="49" charset="-128"/>
              <a:sym typeface="+mn-ea"/>
            </a:endParaRPr>
          </a:p>
        </p:txBody>
      </p:sp>
      <p:sp>
        <p:nvSpPr>
          <p:cNvPr id="5" name="Freeform 2"/>
          <p:cNvSpPr/>
          <p:nvPr/>
        </p:nvSpPr>
        <p:spPr>
          <a:xfrm rot="10800000" flipV="1">
            <a:off x="11009948" y="3440430"/>
            <a:ext cx="369887" cy="285750"/>
          </a:xfrm>
          <a:custGeom>
            <a:avLst/>
            <a:gdLst>
              <a:gd name="txL" fmla="*/ 0 w 198"/>
              <a:gd name="txT" fmla="*/ 0 h 199"/>
              <a:gd name="txR" fmla="*/ 198 w 198"/>
              <a:gd name="txB" fmla="*/ 199 h 199"/>
            </a:gdLst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0" y="0"/>
              </a:cxn>
              <a:cxn ang="0">
                <a:pos x="0" y="2147483647"/>
              </a:cxn>
            </a:cxnLst>
            <a:rect l="txL" t="txT" r="txR" b="txB"/>
            <a:pathLst>
              <a:path w="198" h="199">
                <a:moveTo>
                  <a:pt x="0" y="198"/>
                </a:moveTo>
                <a:lnTo>
                  <a:pt x="198" y="198"/>
                </a:lnTo>
                <a:lnTo>
                  <a:pt x="198" y="0"/>
                </a:lnTo>
                <a:lnTo>
                  <a:pt x="0" y="0"/>
                </a:lnTo>
                <a:lnTo>
                  <a:pt x="0" y="198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12700" cap="flat" cmpd="sng">
            <a:solidFill>
              <a:srgbClr val="231F2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204" name="Freeform 3"/>
          <p:cNvSpPr/>
          <p:nvPr/>
        </p:nvSpPr>
        <p:spPr>
          <a:xfrm rot="10800000" flipV="1">
            <a:off x="11009948" y="4428808"/>
            <a:ext cx="369887" cy="285750"/>
          </a:xfrm>
          <a:custGeom>
            <a:avLst/>
            <a:gdLst>
              <a:gd name="txL" fmla="*/ 0 w 198"/>
              <a:gd name="txT" fmla="*/ 0 h 199"/>
              <a:gd name="txR" fmla="*/ 198 w 198"/>
              <a:gd name="txB" fmla="*/ 199 h 199"/>
            </a:gdLst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0" y="0"/>
              </a:cxn>
              <a:cxn ang="0">
                <a:pos x="0" y="2147483647"/>
              </a:cxn>
            </a:cxnLst>
            <a:rect l="txL" t="txT" r="txR" b="txB"/>
            <a:pathLst>
              <a:path w="198" h="199">
                <a:moveTo>
                  <a:pt x="0" y="198"/>
                </a:moveTo>
                <a:lnTo>
                  <a:pt x="198" y="198"/>
                </a:lnTo>
                <a:lnTo>
                  <a:pt x="198" y="0"/>
                </a:lnTo>
                <a:lnTo>
                  <a:pt x="0" y="0"/>
                </a:lnTo>
                <a:lnTo>
                  <a:pt x="0" y="198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12700" cap="flat" cmpd="sng">
            <a:solidFill>
              <a:srgbClr val="231F2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en-US" altLang="zh-CN" sz="2400" dirty="0">
              <a:solidFill>
                <a:srgbClr val="231F20"/>
              </a:solidFill>
              <a:latin typeface="Calibri" panose="020F0502020204030204" pitchFamily="34" charset="0"/>
              <a:ea typeface="MS Mincho" panose="02020609040205080304" pitchFamily="49" charset="-128"/>
              <a:sym typeface="+mn-ea"/>
            </a:endParaRPr>
          </a:p>
        </p:txBody>
      </p:sp>
      <p:sp>
        <p:nvSpPr>
          <p:cNvPr id="8205" name="Freeform 4"/>
          <p:cNvSpPr/>
          <p:nvPr/>
        </p:nvSpPr>
        <p:spPr>
          <a:xfrm rot="10800000" flipV="1">
            <a:off x="11009948" y="2976880"/>
            <a:ext cx="369887" cy="285750"/>
          </a:xfrm>
          <a:custGeom>
            <a:avLst/>
            <a:gdLst>
              <a:gd name="txL" fmla="*/ 0 w 198"/>
              <a:gd name="txT" fmla="*/ 0 h 199"/>
              <a:gd name="txR" fmla="*/ 198 w 198"/>
              <a:gd name="txB" fmla="*/ 199 h 199"/>
            </a:gdLst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0" y="0"/>
              </a:cxn>
              <a:cxn ang="0">
                <a:pos x="0" y="2147483647"/>
              </a:cxn>
            </a:cxnLst>
            <a:rect l="txL" t="txT" r="txR" b="txB"/>
            <a:pathLst>
              <a:path w="198" h="199">
                <a:moveTo>
                  <a:pt x="0" y="198"/>
                </a:moveTo>
                <a:lnTo>
                  <a:pt x="198" y="198"/>
                </a:lnTo>
                <a:lnTo>
                  <a:pt x="198" y="0"/>
                </a:lnTo>
                <a:lnTo>
                  <a:pt x="0" y="0"/>
                </a:lnTo>
                <a:lnTo>
                  <a:pt x="0" y="198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12700" cap="flat" cmpd="sng">
            <a:solidFill>
              <a:srgbClr val="231F2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en-US" altLang="zh-CN" sz="2400" dirty="0">
              <a:solidFill>
                <a:srgbClr val="231F20"/>
              </a:solidFill>
              <a:latin typeface="Calibri" panose="020F0502020204030204" pitchFamily="34" charset="0"/>
              <a:ea typeface="MS Mincho" panose="02020609040205080304" pitchFamily="49" charset="-128"/>
              <a:sym typeface="+mn-ea"/>
            </a:endParaRPr>
          </a:p>
        </p:txBody>
      </p:sp>
      <p:sp>
        <p:nvSpPr>
          <p:cNvPr id="8206" name="Freeform 5"/>
          <p:cNvSpPr/>
          <p:nvPr/>
        </p:nvSpPr>
        <p:spPr>
          <a:xfrm rot="10800000" flipV="1">
            <a:off x="11010265" y="3919855"/>
            <a:ext cx="369570" cy="285750"/>
          </a:xfrm>
          <a:custGeom>
            <a:avLst/>
            <a:gdLst>
              <a:gd name="txL" fmla="*/ 0 w 198"/>
              <a:gd name="txT" fmla="*/ 0 h 199"/>
              <a:gd name="txR" fmla="*/ 198 w 198"/>
              <a:gd name="txB" fmla="*/ 199 h 199"/>
            </a:gdLst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0" y="0"/>
              </a:cxn>
              <a:cxn ang="0">
                <a:pos x="0" y="2147483647"/>
              </a:cxn>
            </a:cxnLst>
            <a:rect l="txL" t="txT" r="txR" b="txB"/>
            <a:pathLst>
              <a:path w="198" h="199">
                <a:moveTo>
                  <a:pt x="0" y="198"/>
                </a:moveTo>
                <a:lnTo>
                  <a:pt x="198" y="198"/>
                </a:lnTo>
                <a:lnTo>
                  <a:pt x="198" y="0"/>
                </a:lnTo>
                <a:lnTo>
                  <a:pt x="0" y="0"/>
                </a:lnTo>
                <a:lnTo>
                  <a:pt x="0" y="198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12700" cap="flat" cmpd="sng">
            <a:solidFill>
              <a:srgbClr val="231F2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en-US" altLang="zh-CN" sz="2400" dirty="0">
              <a:solidFill>
                <a:srgbClr val="231F20"/>
              </a:solidFill>
              <a:latin typeface="Calibri" panose="020F0502020204030204" pitchFamily="34" charset="0"/>
              <a:ea typeface="MS Mincho" panose="02020609040205080304" pitchFamily="49" charset="-128"/>
              <a:sym typeface="+mn-ea"/>
            </a:endParaRPr>
          </a:p>
        </p:txBody>
      </p:sp>
      <p:sp>
        <p:nvSpPr>
          <p:cNvPr id="2050" name=" 2050"/>
          <p:cNvSpPr/>
          <p:nvPr/>
        </p:nvSpPr>
        <p:spPr bwMode="auto">
          <a:xfrm>
            <a:off x="4857750" y="2936875"/>
            <a:ext cx="411480" cy="36576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0" name=" 2050"/>
          <p:cNvSpPr/>
          <p:nvPr/>
        </p:nvSpPr>
        <p:spPr bwMode="auto">
          <a:xfrm>
            <a:off x="4857750" y="3360420"/>
            <a:ext cx="411480" cy="36576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1" name=" 2050"/>
          <p:cNvSpPr/>
          <p:nvPr/>
        </p:nvSpPr>
        <p:spPr bwMode="auto">
          <a:xfrm>
            <a:off x="4857750" y="4349115"/>
            <a:ext cx="411480" cy="36576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2" name=" 2050"/>
          <p:cNvSpPr/>
          <p:nvPr/>
        </p:nvSpPr>
        <p:spPr bwMode="auto">
          <a:xfrm>
            <a:off x="11010265" y="2896870"/>
            <a:ext cx="411480" cy="36576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3" name=" 2050"/>
          <p:cNvSpPr/>
          <p:nvPr/>
        </p:nvSpPr>
        <p:spPr bwMode="auto">
          <a:xfrm>
            <a:off x="11010265" y="3839845"/>
            <a:ext cx="411480" cy="36576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4" name=" 2050"/>
          <p:cNvSpPr/>
          <p:nvPr/>
        </p:nvSpPr>
        <p:spPr bwMode="auto">
          <a:xfrm>
            <a:off x="11010265" y="4349115"/>
            <a:ext cx="411480" cy="36576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" name="文本框 16"/>
          <p:cNvSpPr txBox="1"/>
          <p:nvPr/>
        </p:nvSpPr>
        <p:spPr>
          <a:xfrm>
            <a:off x="786765" y="487680"/>
            <a:ext cx="11113135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2nd reading</a:t>
            </a:r>
            <a:r>
              <a:rPr lang="zh-CN" alt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：</a:t>
            </a:r>
            <a:r>
              <a:rPr lang="en-US" altLang="zh-CN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read and answer questions</a:t>
            </a:r>
            <a:endParaRPr lang="en-US" altLang="zh-CN" sz="4400" b="1" i="1"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86765" y="1504950"/>
            <a:ext cx="1048956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>
              <a:lnSpc>
                <a:spcPct val="150000"/>
              </a:lnSpc>
            </a:pP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1. </a:t>
            </a:r>
            <a:r>
              <a:rPr lang="en-US" sz="3200" b="0" u="none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Whose </a:t>
            </a: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blog</a:t>
            </a:r>
            <a:r>
              <a:rPr lang="en-US" sz="3200" b="0" u="none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is it</a:t>
            </a: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? </a:t>
            </a:r>
            <a:endParaRPr lang="en-US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2. </a:t>
            </a:r>
            <a:r>
              <a:rPr lang="en-US" sz="3200" b="0" u="none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Where</a:t>
            </a: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is Anna from? </a:t>
            </a:r>
            <a:endParaRPr lang="en-US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3. </a:t>
            </a:r>
            <a:r>
              <a:rPr lang="en-US" altLang="zh-CN" sz="3200" b="0" u="none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How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old is Anna? 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4. </a:t>
            </a:r>
            <a:r>
              <a:rPr lang="en-US" altLang="zh-CN" sz="3200" b="0" u="none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Where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does Anna live? 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5. </a:t>
            </a:r>
            <a:r>
              <a:rPr lang="en-US" altLang="zh-CN" sz="3200" b="0" u="none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What 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job does Anna's mother do? 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6. </a:t>
            </a:r>
            <a:r>
              <a:rPr lang="en-US" altLang="zh-CN" sz="3200" b="0" u="none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What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job does Anna's father do?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7. </a:t>
            </a:r>
            <a:r>
              <a:rPr lang="en-US" altLang="zh-CN" sz="3200" b="0" u="none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How many 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brothers and sisters does Anna have?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" name="文本框 16"/>
          <p:cNvSpPr txBox="1"/>
          <p:nvPr/>
        </p:nvSpPr>
        <p:spPr>
          <a:xfrm>
            <a:off x="786765" y="487680"/>
            <a:ext cx="11113135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2nd reading</a:t>
            </a:r>
            <a:r>
              <a:rPr lang="zh-CN" alt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：</a:t>
            </a:r>
            <a:r>
              <a:rPr lang="en-US" altLang="zh-CN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read and answer questions</a:t>
            </a:r>
            <a:endParaRPr lang="en-US" altLang="zh-CN" sz="4400" b="1" i="1"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86765" y="1504950"/>
            <a:ext cx="1048956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>
              <a:lnSpc>
                <a:spcPct val="150000"/>
              </a:lnSpc>
            </a:pP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8. </a:t>
            </a:r>
            <a:r>
              <a:rPr lang="en-US" sz="3200" b="0" u="none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How </a:t>
            </a: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does Anna go to school everyday? </a:t>
            </a:r>
            <a:endParaRPr lang="en-US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9. </a:t>
            </a:r>
            <a:r>
              <a:rPr lang="en-US" sz="3200" b="0" u="none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What</a:t>
            </a: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are Anna's favourite subjects? </a:t>
            </a:r>
            <a:endParaRPr lang="en-US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10. </a:t>
            </a:r>
            <a:r>
              <a:rPr lang="en-US" altLang="zh-CN" sz="3200" b="0" u="none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Why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does Anna like her school? 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11. </a:t>
            </a:r>
            <a:r>
              <a:rPr lang="en-US" altLang="zh-CN" sz="3200" b="0" u="none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Where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is Anna's dream? 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12. </a:t>
            </a:r>
            <a:r>
              <a:rPr lang="en-US" altLang="zh-CN" sz="3200" b="0" u="none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What 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is Anna good at? 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13. </a:t>
            </a:r>
            <a:r>
              <a:rPr lang="en-US" altLang="zh-CN" sz="3200" b="0" u="none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What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are Anna's favourite hobbies?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14. </a:t>
            </a:r>
            <a:r>
              <a:rPr lang="en-US" altLang="zh-CN" sz="3200" b="0" u="none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What 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does</a:t>
            </a:r>
            <a:r>
              <a:rPr lang="en-US" altLang="zh-CN" sz="3200" b="0" u="none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Anna want to do?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1551940" y="128270"/>
            <a:ext cx="8816340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sym typeface="+mn-ea"/>
              </a:rPr>
              <a:t>1. Answer these questions in a complete sentence.</a:t>
            </a:r>
            <a:endParaRPr lang="en-US" altLang="zh-CN" sz="2800">
              <a:solidFill>
                <a:schemeClr val="tx1">
                  <a:lumMod val="50000"/>
                </a:schemeClr>
              </a:solidFill>
              <a:sym typeface="+mn-ea"/>
            </a:endParaRPr>
          </a:p>
          <a:p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sym typeface="+mn-ea"/>
              </a:rPr>
              <a:t>2. Write the answers down on paper.</a:t>
            </a:r>
            <a:endParaRPr lang="en-US" altLang="zh-CN" sz="2800">
              <a:solidFill>
                <a:schemeClr val="tx1">
                  <a:lumMod val="50000"/>
                </a:schemeClr>
              </a:solidFill>
              <a:sym typeface="+mn-ea"/>
            </a:endParaRPr>
          </a:p>
          <a:p>
            <a:r>
              <a:rPr lang="en-US" altLang="zh-CN" sz="2800">
                <a:solidFill>
                  <a:schemeClr val="tx1">
                    <a:lumMod val="50000"/>
                  </a:schemeClr>
                </a:solidFill>
              </a:rPr>
              <a:t>3. Discuss with your partners to check your answers.</a:t>
            </a:r>
            <a:endParaRPr lang="en-US" altLang="zh-CN" sz="280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255" y="1558925"/>
            <a:ext cx="5316220" cy="5262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 algn="l">
              <a:lnSpc>
                <a:spcPct val="150000"/>
              </a:lnSpc>
            </a:pPr>
            <a:r>
              <a:rPr lang="en-US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1. </a:t>
            </a:r>
            <a:r>
              <a:rPr lang="en-US" sz="280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Whose </a:t>
            </a:r>
            <a:r>
              <a:rPr lang="en-US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blog</a:t>
            </a:r>
            <a:r>
              <a:rPr lang="en-US" sz="280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sz="2800">
                <a:solidFill>
                  <a:schemeClr val="tx1">
                    <a:lumMod val="50000"/>
                  </a:schemeClr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is it</a:t>
            </a:r>
            <a:r>
              <a:rPr lang="en-US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? </a:t>
            </a:r>
            <a:endParaRPr lang="en-US" sz="28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indent="0" algn="l">
              <a:lnSpc>
                <a:spcPct val="150000"/>
              </a:lnSpc>
            </a:pPr>
            <a:r>
              <a:rPr lang="en-US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 </a:t>
            </a:r>
            <a:r>
              <a:rPr lang="en-US" sz="280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Where</a:t>
            </a:r>
            <a:r>
              <a:rPr lang="en-US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is Anna from? </a:t>
            </a:r>
            <a:endParaRPr lang="en-US" sz="28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3. </a:t>
            </a:r>
            <a:r>
              <a:rPr lang="en-US" altLang="zh-CN" sz="280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How</a:t>
            </a: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old is Anna? </a:t>
            </a:r>
            <a:endParaRPr lang="en-US" altLang="zh-CN" sz="28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4. </a:t>
            </a:r>
            <a:r>
              <a:rPr lang="en-US" altLang="zh-CN" sz="280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Where</a:t>
            </a: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does Anna live? </a:t>
            </a:r>
            <a:endParaRPr lang="en-US" altLang="zh-CN" sz="28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5. </a:t>
            </a:r>
            <a:r>
              <a:rPr lang="en-US" altLang="zh-CN" sz="280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What </a:t>
            </a: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job does Anna's mother do? </a:t>
            </a:r>
            <a:endParaRPr lang="en-US" altLang="zh-CN" sz="28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6. </a:t>
            </a:r>
            <a:r>
              <a:rPr lang="en-US" altLang="zh-CN" sz="280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What</a:t>
            </a: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job does Anna's father do?</a:t>
            </a:r>
            <a:endParaRPr lang="en-US" altLang="zh-CN" sz="28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7. </a:t>
            </a:r>
            <a:r>
              <a:rPr lang="en-US" altLang="zh-CN" sz="280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How many </a:t>
            </a: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brothers and sisters does Anna have?</a:t>
            </a:r>
            <a:endParaRPr lang="en-US" altLang="zh-CN" sz="2800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89015" y="1558925"/>
            <a:ext cx="6751320" cy="46158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 algn="l">
              <a:lnSpc>
                <a:spcPct val="150000"/>
              </a:lnSpc>
            </a:pPr>
            <a:r>
              <a:rPr lang="en-US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8. </a:t>
            </a:r>
            <a:r>
              <a:rPr lang="en-US" sz="280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How </a:t>
            </a:r>
            <a:r>
              <a:rPr lang="en-US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does Anna go to school everyday? </a:t>
            </a:r>
            <a:endParaRPr lang="en-US" sz="28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9. </a:t>
            </a:r>
            <a:r>
              <a:rPr lang="en-US" sz="280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What</a:t>
            </a:r>
            <a:r>
              <a:rPr lang="en-US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are Anna's favourite subjects? </a:t>
            </a:r>
            <a:endParaRPr lang="en-US" sz="28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10. </a:t>
            </a:r>
            <a:r>
              <a:rPr lang="en-US" altLang="zh-CN" sz="280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Why</a:t>
            </a: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does Anna like her school? </a:t>
            </a:r>
            <a:endParaRPr lang="en-US" altLang="zh-CN" sz="28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11. </a:t>
            </a:r>
            <a:r>
              <a:rPr lang="en-US" altLang="zh-CN" sz="280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What</a:t>
            </a: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is Anna's dream? </a:t>
            </a:r>
            <a:endParaRPr lang="en-US" altLang="zh-CN" sz="28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12. </a:t>
            </a:r>
            <a:r>
              <a:rPr lang="en-US" altLang="zh-CN" sz="280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What </a:t>
            </a: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is Anna good at? </a:t>
            </a:r>
            <a:endParaRPr lang="en-US" altLang="zh-CN" sz="28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13. </a:t>
            </a:r>
            <a:r>
              <a:rPr lang="en-US" altLang="zh-CN" sz="280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What</a:t>
            </a: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are Anna's favourite hobbies?</a:t>
            </a:r>
            <a:endParaRPr lang="en-US" altLang="zh-CN" sz="28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</a:pP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14. </a:t>
            </a:r>
            <a:r>
              <a:rPr lang="en-US" altLang="zh-CN" sz="280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What </a:t>
            </a: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does</a:t>
            </a:r>
            <a:r>
              <a:rPr lang="en-US" altLang="zh-CN" sz="280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Anna want to do?</a:t>
            </a:r>
            <a:endParaRPr lang="zh-CN" altLang="en-US" sz="28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" name="文本框 16"/>
          <p:cNvSpPr txBox="1"/>
          <p:nvPr/>
        </p:nvSpPr>
        <p:spPr>
          <a:xfrm>
            <a:off x="786765" y="487680"/>
            <a:ext cx="11113135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2nd reading</a:t>
            </a:r>
            <a:r>
              <a:rPr lang="zh-CN" alt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：</a:t>
            </a:r>
            <a:r>
              <a:rPr lang="en-US" altLang="zh-CN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read and answer questions</a:t>
            </a:r>
            <a:endParaRPr lang="en-US" altLang="zh-CN" sz="4400" b="1" i="1"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86765" y="1504950"/>
            <a:ext cx="10489565" cy="4570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1. It is Anna's blog. /It is Anna's. /This blog is Anna's.</a:t>
            </a:r>
            <a:endParaRPr lang="en-US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2. Anna is from Germany.</a:t>
            </a:r>
            <a:endParaRPr lang="en-US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3. Anna is </a:t>
            </a: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11 years old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4. Anna </a:t>
            </a: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lives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in a house close to some mountains. 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5. </a:t>
            </a: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Anna's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mother is </a:t>
            </a: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an Art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teacher.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6. </a:t>
            </a: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Anna's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father is a doctor.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" name="文本框 16"/>
          <p:cNvSpPr txBox="1"/>
          <p:nvPr/>
        </p:nvSpPr>
        <p:spPr>
          <a:xfrm>
            <a:off x="786765" y="60960"/>
            <a:ext cx="11113135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2nd reading</a:t>
            </a:r>
            <a:r>
              <a:rPr lang="zh-CN" alt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：</a:t>
            </a:r>
            <a:r>
              <a:rPr lang="en-US" altLang="zh-CN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read and answer questions</a:t>
            </a:r>
            <a:endParaRPr lang="en-US" altLang="zh-CN" sz="4400" b="1" i="1"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86765" y="1017270"/>
            <a:ext cx="11423650" cy="52108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8. Anna </a:t>
            </a:r>
            <a:r>
              <a:rPr lang="en-US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goes</a:t>
            </a: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to school by bus every day.</a:t>
            </a:r>
            <a:endParaRPr lang="en-US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9. Anna's favourite subjects </a:t>
            </a:r>
            <a:r>
              <a:rPr lang="en-US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are</a:t>
            </a: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M</a:t>
            </a: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aths, </a:t>
            </a:r>
            <a:r>
              <a:rPr lang="en-US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rt and </a:t>
            </a:r>
            <a:r>
              <a:rPr lang="en-US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S</a:t>
            </a:r>
            <a:r>
              <a:rPr lang="en-US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cience.</a:t>
            </a:r>
            <a:endParaRPr lang="en-US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10. Anna </a:t>
            </a: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likes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her school </a:t>
            </a: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because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the </a:t>
            </a: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teachers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are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all very friendly.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11. Anna </a:t>
            </a: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lives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in a house close to some mountains. 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12. </a:t>
            </a: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Anna's(Her or She's)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dream </a:t>
            </a: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is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to be </a:t>
            </a: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an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engineer.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13. Her favourite hobbies </a:t>
            </a: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are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swim</a:t>
            </a: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ming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and play</a:t>
            </a: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ing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basketball.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14. Anna </a:t>
            </a:r>
            <a:r>
              <a:rPr lang="en-US" altLang="zh-CN" sz="3200" b="1" u="none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wants</a:t>
            </a: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 to make friends with young people from all over 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b="0" u="none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the world.</a:t>
            </a:r>
            <a:endParaRPr lang="en-US" altLang="zh-CN" sz="3200" b="0" u="none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" name="文本框 14"/>
          <p:cNvSpPr txBox="1"/>
          <p:nvPr/>
        </p:nvSpPr>
        <p:spPr>
          <a:xfrm>
            <a:off x="833120" y="277495"/>
            <a:ext cx="359791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Post-reading</a:t>
            </a:r>
            <a:endParaRPr lang="en-US" altLang="zh-CN" sz="4400" b="1" i="1"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47750" y="1294130"/>
            <a:ext cx="1008126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200" b="1" i="1" noProof="0" dirty="0">
                <a:solidFill>
                  <a:schemeClr val="tx1">
                    <a:lumMod val="50000"/>
                  </a:schemeClr>
                </a:solidFill>
                <a:effectLst/>
                <a:latin typeface="Times New Roman" panose="02020603050405020304" charset="0"/>
                <a:sym typeface="+mn-ea"/>
              </a:rPr>
              <a:t>Do you want to become Anna's e-friend? Why or why not? </a:t>
            </a:r>
            <a:endParaRPr lang="en-US" altLang="zh-CN" sz="3200" b="1" i="1" noProof="0" dirty="0">
              <a:solidFill>
                <a:schemeClr val="tx1">
                  <a:lumMod val="50000"/>
                </a:schemeClr>
              </a:solidFill>
              <a:effectLst/>
              <a:latin typeface="Times New Roman" panose="02020603050405020304" charset="0"/>
              <a:sym typeface="+mn-ea"/>
            </a:endParaRPr>
          </a:p>
        </p:txBody>
      </p:sp>
      <p:sp>
        <p:nvSpPr>
          <p:cNvPr id="44035" name="Rectangle 4"/>
          <p:cNvSpPr/>
          <p:nvPr/>
        </p:nvSpPr>
        <p:spPr>
          <a:xfrm>
            <a:off x="1047750" y="2225040"/>
            <a:ext cx="7833360" cy="27489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chemeClr val="tx1">
                    <a:lumMod val="50000"/>
                  </a:schemeClr>
                </a:solidFill>
                <a:effectLst/>
                <a:latin typeface="Times New Roman" panose="02020603050405020304" charset="0"/>
              </a:rPr>
              <a:t>Requirements:</a:t>
            </a:r>
            <a:endParaRPr lang="en-US" altLang="zh-CN" sz="3200" dirty="0">
              <a:solidFill>
                <a:schemeClr val="tx1">
                  <a:lumMod val="50000"/>
                </a:schemeClr>
              </a:solidFill>
              <a:effectLst/>
              <a:latin typeface="Times New Roman" panose="0202060305040502030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effectLst/>
                <a:latin typeface="Times New Roman" panose="02020603050405020304" charset="0"/>
              </a:rPr>
              <a:t>1. Discuss with your partners.</a:t>
            </a:r>
            <a:endParaRPr lang="en-US" altLang="zh-CN" sz="2800" dirty="0">
              <a:solidFill>
                <a:schemeClr val="tx1">
                  <a:lumMod val="50000"/>
                </a:schemeClr>
              </a:solidFill>
              <a:effectLst/>
              <a:latin typeface="Times New Roman" panose="0202060305040502030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effectLst/>
                <a:latin typeface="Times New Roman" panose="02020603050405020304" charset="0"/>
              </a:rPr>
              <a:t>2. List at least 3 reasons why you want to or don't want to become Anna's e-friend. </a:t>
            </a:r>
            <a:endParaRPr lang="en-US" altLang="zh-CN" sz="2800" dirty="0">
              <a:solidFill>
                <a:schemeClr val="tx1">
                  <a:lumMod val="50000"/>
                </a:schemeClr>
              </a:solidFill>
              <a:effectLst/>
              <a:latin typeface="Times New Roman" panose="0202060305040502030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effectLst/>
                <a:latin typeface="Times New Roman" panose="02020603050405020304" charset="0"/>
              </a:rPr>
              <a:t>3.Tell your reasons to the whole class.</a:t>
            </a:r>
            <a:endParaRPr lang="en-US" altLang="zh-CN" sz="2800" dirty="0">
              <a:solidFill>
                <a:schemeClr val="tx1">
                  <a:lumMod val="50000"/>
                </a:schemeClr>
              </a:solidFill>
              <a:effectLst/>
              <a:latin typeface="Times New Roman" panose="02020603050405020304" charset="0"/>
            </a:endParaRPr>
          </a:p>
        </p:txBody>
      </p:sp>
      <p:pic>
        <p:nvPicPr>
          <p:cNvPr id="44036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45655" y="4352925"/>
            <a:ext cx="4886960" cy="2403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833120" y="277495"/>
            <a:ext cx="303911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Homework</a:t>
            </a:r>
            <a:endParaRPr lang="en-US" altLang="zh-CN" sz="360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9458" name="Text Box 3"/>
          <p:cNvSpPr txBox="1"/>
          <p:nvPr/>
        </p:nvSpPr>
        <p:spPr>
          <a:xfrm>
            <a:off x="833120" y="1811655"/>
            <a:ext cx="1033272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rPr>
              <a:t>1. 完成</a:t>
            </a:r>
            <a:r>
              <a:rPr lang="en-US" sz="2800">
                <a:solidFill>
                  <a:schemeClr val="tx1">
                    <a:lumMod val="50000"/>
                  </a:schemeClr>
                </a:solidFill>
                <a:effectLst/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C1, C2, D1 and D2.</a:t>
            </a:r>
            <a:endParaRPr lang="zh-CN" altLang="en-US" sz="2800" dirty="0">
              <a:solidFill>
                <a:schemeClr val="tx1">
                  <a:lumMod val="50000"/>
                </a:schemeClr>
              </a:solidFill>
              <a:effectLst/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2. 抄写p.1-p.3</a:t>
            </a:r>
            <a:r>
              <a:rPr lang="zh-CN" altLang="en-US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的</a:t>
            </a:r>
            <a:r>
              <a:rPr lang="en-US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单词和短语</a:t>
            </a:r>
            <a:r>
              <a:rPr lang="zh-CN" altLang="en-US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并背诵。</a:t>
            </a:r>
            <a:endParaRPr lang="zh-CN" altLang="en-US" sz="2800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每个单词</a:t>
            </a:r>
            <a:r>
              <a:rPr lang="zh-CN" altLang="en-US" sz="2800"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宋体" panose="02010600030101010101" pitchFamily="2" charset="-122"/>
              </a:rPr>
              <a:t>英文抄写四次，中文抄写一次）</a:t>
            </a:r>
            <a:endParaRPr lang="zh-CN" altLang="en-US" sz="2800"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3. 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熟读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reading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部分。</a:t>
            </a:r>
            <a:endParaRPr lang="zh-CN" altLang="en-US" sz="2800" b="1" dirty="0">
              <a:solidFill>
                <a:schemeClr val="tx1">
                  <a:lumMod val="50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160156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160156"/>
</p:tagLst>
</file>

<file path=ppt/tags/tag3.xml><?xml version="1.0" encoding="utf-8"?>
<p:tagLst xmlns:p="http://schemas.openxmlformats.org/presentationml/2006/main">
  <p:tag name="KSO_WM_TEMPLATE_CATEGORY" val="custom"/>
  <p:tag name="KSO_WM_TEMPLATE_INDEX" val="160156"/>
  <p:tag name="KSO_WM_TAG_VERSION" val="1.0"/>
  <p:tag name="KSO_WM_SLIDE_ID" val="custom160156_28"/>
  <p:tag name="KSO_WM_SLIDE_INDEX" val="28"/>
  <p:tag name="KSO_WM_SLIDE_ITEM_CNT" val="2"/>
  <p:tag name="KSO_WM_SLIDE_LAYOUT" val="a_d"/>
  <p:tag name="KSO_WM_SLIDE_LAYOUT_CNT" val="1_1"/>
  <p:tag name="KSO_WM_SLIDE_TYPE" val="endPage"/>
  <p:tag name="KSO_WM_BEAUTIFY_FLAG" val="#wm#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160156"/>
</p:tagLst>
</file>

<file path=ppt/tags/tag5.xml><?xml version="1.0" encoding="utf-8"?>
<p:tagLst xmlns:p="http://schemas.openxmlformats.org/presentationml/2006/main">
  <p:tag name="KSO_WM_BEAUTIFY_FLAG" val="#wm#"/>
  <p:tag name="KSO_WM_TEMPLATE_CATEGORY" val="custom"/>
  <p:tag name="KSO_WM_TEMPLATE_INDEX" val="160156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160156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160156"/>
</p:tagLst>
</file>

<file path=ppt/theme/theme1.xml><?xml version="1.0" encoding="utf-8"?>
<a:theme xmlns:a="http://schemas.openxmlformats.org/drawingml/2006/main" name="A000120141119A01PPBG">
  <a:themeElements>
    <a:clrScheme name="自定义 251">
      <a:dk1>
        <a:srgbClr val="5F5F5F"/>
      </a:dk1>
      <a:lt1>
        <a:sysClr val="window" lastClr="FFFFFF"/>
      </a:lt1>
      <a:dk2>
        <a:srgbClr val="4D4D4D"/>
      </a:dk2>
      <a:lt2>
        <a:srgbClr val="FFFFFF"/>
      </a:lt2>
      <a:accent1>
        <a:srgbClr val="F33F88"/>
      </a:accent1>
      <a:accent2>
        <a:srgbClr val="F48702"/>
      </a:accent2>
      <a:accent3>
        <a:srgbClr val="FFC000"/>
      </a:accent3>
      <a:accent4>
        <a:srgbClr val="E74BC9"/>
      </a:accent4>
      <a:accent5>
        <a:srgbClr val="8A9B0F"/>
      </a:accent5>
      <a:accent6>
        <a:srgbClr val="00B0F0"/>
      </a:accent6>
      <a:hlink>
        <a:srgbClr val="490A3D"/>
      </a:hlink>
      <a:folHlink>
        <a:srgbClr val="9E8E66"/>
      </a:folHlink>
    </a:clrScheme>
    <a:fontScheme name="自定义 15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3852</Words>
  <Application>WPS 演示</Application>
  <PresentationFormat>宽屏</PresentationFormat>
  <Paragraphs>214</Paragraphs>
  <Slides>19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Arial</vt:lpstr>
      <vt:lpstr>宋体</vt:lpstr>
      <vt:lpstr>Wingdings</vt:lpstr>
      <vt:lpstr>微软雅黑</vt:lpstr>
      <vt:lpstr>Calibri</vt:lpstr>
      <vt:lpstr>Wingdings 2</vt:lpstr>
      <vt:lpstr>黑体</vt:lpstr>
      <vt:lpstr>MS Mincho</vt:lpstr>
      <vt:lpstr>Times New Roman</vt:lpstr>
      <vt:lpstr>Arial Unicode MS</vt:lpstr>
      <vt:lpstr>A000120141119A01PPBG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LOREM IPSUM DOLOR</dc:title>
  <dc:creator>Administrator</dc:creator>
  <cp:lastModifiedBy>Admin</cp:lastModifiedBy>
  <cp:revision>157</cp:revision>
  <dcterms:created xsi:type="dcterms:W3CDTF">2015-05-05T08:02:00Z</dcterms:created>
  <dcterms:modified xsi:type="dcterms:W3CDTF">2017-09-04T15:28:24Z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ame">
    <vt:lpwstr>炫彩风.pptx</vt:lpwstr>
  </property>
  <property fmtid="{D5CDD505-2E9C-101B-9397-08002B2CF9AE}" pid="3" name="fileid">
    <vt:lpwstr>861031</vt:lpwstr>
  </property>
  <property fmtid="{D5CDD505-2E9C-101B-9397-08002B2CF9AE}" pid="4" name="search_tags">
    <vt:lpwstr>PPT模板</vt:lpwstr>
  </property>
  <property fmtid="{D5CDD505-2E9C-101B-9397-08002B2CF9AE}" pid="5" name="KSOProductBuildVer">
    <vt:lpwstr>2052-10.1.0.6747</vt:lpwstr>
  </property>
</Properties>
</file>