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184669294" initials="1" lastIdx="1" clrIdx="0">
    <p:extLst>
      <p:ext uri="{19B8F6BF-5375-455C-9EA6-DF929625EA0E}">
        <p15:presenceInfo xmlns:p15="http://schemas.microsoft.com/office/powerpoint/2012/main" userId="1184669294_tp_tencent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dirty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m.baike.so.com/doc/3203439-3376077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8FFA7B-D4D4-AA48-8418-F6FD45D97B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3600" y="1752600"/>
            <a:ext cx="8637073" cy="2541431"/>
          </a:xfrm>
        </p:spPr>
        <p:txBody>
          <a:bodyPr>
            <a:normAutofit/>
          </a:bodyPr>
          <a:lstStyle/>
          <a:p>
            <a:pPr algn="ctr"/>
            <a:r>
              <a:rPr lang="zh-CN" altLang="en-US" sz="8800" b="1" dirty="0"/>
              <a:t>街舞鉴赏</a:t>
            </a:r>
            <a:br>
              <a:rPr lang="en-US" altLang="zh-CN" sz="8800" b="1" dirty="0"/>
            </a:br>
            <a:r>
              <a:rPr lang="en-US" altLang="zh-CN" sz="8800" b="1" dirty="0"/>
              <a:t>            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493961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52BF59-7C66-BC46-BCA4-32B8968A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276233"/>
            <a:ext cx="9603275" cy="1049235"/>
          </a:xfrm>
        </p:spPr>
        <p:txBody>
          <a:bodyPr/>
          <a:lstStyle/>
          <a:p>
            <a:r>
              <a:rPr lang="zh-CN" altLang="en-US" b="1">
                <a:solidFill>
                  <a:srgbClr val="C00000"/>
                </a:solidFill>
              </a:rPr>
              <a:t>街舞来源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D946F42-321C-F146-B928-C3C08A519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5757183" cy="31852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i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街舞是一种民间舞蹈，</a:t>
            </a:r>
            <a:r>
              <a:rPr lang="zh-CN" altLang="en-US" sz="2400" b="1" i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兴起于</a:t>
            </a:r>
            <a:r>
              <a:rPr lang="en-US" altLang="zh-CN" sz="2400" b="1" i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20</a:t>
            </a:r>
            <a:r>
              <a:rPr lang="zh-CN" altLang="en-US" sz="2400" b="1" i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世纪</a:t>
            </a:r>
            <a:r>
              <a:rPr lang="en-US" altLang="zh-CN" sz="2400" b="1" i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80</a:t>
            </a:r>
            <a:r>
              <a:rPr lang="zh-CN" altLang="en-US" sz="2400" b="1" i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年代的美国黑人青少年</a:t>
            </a:r>
            <a:r>
              <a:rPr lang="zh-CN" altLang="en-US" sz="2400" b="1" i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，是美国黑人”嘻哈文化“</a:t>
            </a:r>
            <a:r>
              <a:rPr lang="en-US" altLang="zh-CN" sz="2400" b="1" i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(</a:t>
            </a:r>
            <a:r>
              <a:rPr lang="af-ZA" altLang="zh-CN" sz="2400" b="1" i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Hip-Hop)</a:t>
            </a:r>
            <a:r>
              <a:rPr lang="zh-CN" altLang="en-US" sz="2400" b="1" i="0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的组成部分。由于这种舞蹈出现在街头、不拘于场地器械，所以称为街舞，并且具有极强的</a:t>
            </a:r>
            <a:r>
              <a:rPr lang="zh-CN" altLang="en-US" sz="2400" b="1" i="0" u="sng" dirty="0"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参与性、表演性和竞赛性。</a:t>
            </a:r>
            <a:br>
              <a:rPr lang="zh-CN" altLang="en-US" sz="2400" u="sng" dirty="0"/>
            </a:br>
            <a:endParaRPr lang="zh-CN" altLang="en-US" sz="2400" u="sng" dirty="0"/>
          </a:p>
        </p:txBody>
      </p:sp>
      <p:pic>
        <p:nvPicPr>
          <p:cNvPr id="4" name="图片 4">
            <a:extLst>
              <a:ext uri="{FF2B5EF4-FFF2-40B4-BE49-F238E27FC236}">
                <a16:creationId xmlns:a16="http://schemas.microsoft.com/office/drawing/2014/main" id="{BBB3EAEE-19E8-4E40-A5CA-14FA72457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8570" y="1944513"/>
            <a:ext cx="4493847" cy="411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079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41CFBD9-2AA5-F948-80F9-A59829496A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跳街舞使人</a:t>
            </a:r>
            <a:r>
              <a:rPr lang="zh-CN" altLang="en-US" sz="2400" b="1" u="sng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注意力集中</a:t>
            </a:r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，能培养一个人的意志力，</a:t>
            </a:r>
            <a:endParaRPr lang="en-US" altLang="zh-CN" sz="2400" b="1" i="0" dirty="0">
              <a:effectLst/>
              <a:latin typeface="黑体" panose="020B0503020204020204" pitchFamily="34" charset="-122"/>
              <a:ea typeface="黑体" panose="020B0503020204020204" pitchFamily="34" charset="-122"/>
            </a:endParaRPr>
          </a:p>
          <a:p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也可使大脑想念力，创造力发挥到极致。</a:t>
            </a:r>
            <a:endParaRPr lang="en-US" altLang="zh-CN" sz="2400" b="1" i="0" dirty="0">
              <a:effectLst/>
              <a:latin typeface="黑体" panose="020B0503020204020204" pitchFamily="34" charset="-122"/>
              <a:ea typeface="黑体" panose="020B0503020204020204" pitchFamily="34" charset="-122"/>
            </a:endParaRPr>
          </a:p>
          <a:p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街舞的动作优美随意，最吸引人之处是以全身的活力带来热情澎湃的感觉，经常练习还可增强全身协调性。</a:t>
            </a:r>
            <a:endParaRPr lang="en-US" altLang="zh-CN" sz="2400" b="1" i="0" dirty="0">
              <a:effectLst/>
              <a:latin typeface="黑体" panose="020B0503020204020204" pitchFamily="34" charset="-122"/>
              <a:ea typeface="黑体" panose="020B0503020204020204" pitchFamily="34" charset="-122"/>
            </a:endParaRPr>
          </a:p>
          <a:p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街舞属一种中低强度的有氧运动，有一定的瘦身功效，一个小时运动后消耗全身脂肪的作用。</a:t>
            </a:r>
            <a:endParaRPr lang="zh-CN" altLang="en-US" sz="2400" b="1" dirty="0">
              <a:latin typeface="黑体" panose="020B0503020204020204" pitchFamily="34" charset="-122"/>
              <a:ea typeface="黑体" panose="020B0503020204020204" pitchFamily="34" charset="-122"/>
            </a:endParaRPr>
          </a:p>
        </p:txBody>
      </p:sp>
      <p:sp>
        <p:nvSpPr>
          <p:cNvPr id="5" name="标题 4">
            <a:extLst>
              <a:ext uri="{FF2B5EF4-FFF2-40B4-BE49-F238E27FC236}">
                <a16:creationId xmlns:a16="http://schemas.microsoft.com/office/drawing/2014/main" id="{89E62901-AA86-E947-BBB9-6A2A704A3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>
                <a:solidFill>
                  <a:srgbClr val="C00000"/>
                </a:solidFill>
              </a:rPr>
              <a:t>街舞的作用</a:t>
            </a:r>
          </a:p>
        </p:txBody>
      </p:sp>
    </p:spTree>
    <p:extLst>
      <p:ext uri="{BB962C8B-B14F-4D97-AF65-F5344CB8AC3E}">
        <p14:creationId xmlns:p14="http://schemas.microsoft.com/office/powerpoint/2010/main" val="2258105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61ABB8-0C2E-7D4B-B102-B06C3DF0A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>
                <a:solidFill>
                  <a:srgbClr val="C00000"/>
                </a:solidFill>
              </a:rPr>
              <a:t>街舞分类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3F4218B-148A-E947-9010-7168513F2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8" y="2112494"/>
            <a:ext cx="9603275" cy="3450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>
                <a:latin typeface="黑体" panose="020B0503020204020204" pitchFamily="34" charset="-122"/>
                <a:ea typeface="黑体" panose="020B0503020204020204" pitchFamily="34" charset="-122"/>
              </a:rPr>
              <a:t>   </a:t>
            </a:r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街舞一般可以分为两种</a:t>
            </a:r>
            <a:endParaRPr lang="en-US" altLang="zh-CN" sz="2400" b="1" i="0" dirty="0">
              <a:effectLst/>
              <a:latin typeface="黑体" panose="020B0503020204020204" pitchFamily="34" charset="-122"/>
              <a:ea typeface="黑体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①</a:t>
            </a:r>
            <a:r>
              <a:rPr lang="zh-CN" altLang="en-US" sz="2400" b="1" i="0" u="sng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一种是个人的技巧街舞</a:t>
            </a:r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。个人技巧街舞是最早流行的一种街舞，因为它能体现年轻人精力旺盛的一面，他们的很多</a:t>
            </a:r>
            <a:r>
              <a:rPr lang="zh-CN" altLang="en-US" sz="2400" b="1" i="0" u="sng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地面动作</a:t>
            </a:r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，譬如说翻滚、倒立、弹跳都是比较高技巧，观赏性比较高的街舞表演。</a:t>
            </a:r>
            <a:endParaRPr lang="en-US" altLang="zh-CN" sz="2400" b="1" i="0" dirty="0">
              <a:effectLst/>
              <a:latin typeface="黑体" panose="020B0503020204020204" pitchFamily="34" charset="-122"/>
              <a:ea typeface="黑体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②另外一种就</a:t>
            </a:r>
            <a:r>
              <a:rPr lang="zh-CN" altLang="en-US" sz="2400" b="1" i="0" u="sng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是集体街舞</a:t>
            </a:r>
            <a:r>
              <a:rPr lang="zh-CN" altLang="en-US" sz="24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，是比较流行的街舞形式。它反映了大众的需要，跳起来比较简单，节奏感比较强，它既有舞蹈的感觉又有健身的作用。</a:t>
            </a:r>
            <a:endParaRPr lang="zh-CN" altLang="en-US" sz="2400" b="1" dirty="0">
              <a:latin typeface="黑体" panose="020B0503020204020204" pitchFamily="34" charset="-122"/>
              <a:ea typeface="黑体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2679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18718D-62AB-A547-A4BE-0EC765642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>
                <a:solidFill>
                  <a:srgbClr val="C00000"/>
                </a:solidFill>
              </a:rPr>
              <a:t>街舞舞种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D886CA-B2F8-F94F-969D-BDD10A608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8067373" cy="3741601"/>
          </a:xfrm>
        </p:spPr>
        <p:txBody>
          <a:bodyPr>
            <a:noAutofit/>
          </a:bodyPr>
          <a:lstStyle/>
          <a:p>
            <a:r>
              <a:rPr lang="en-US" altLang="zh-CN" sz="4000" b="1" dirty="0"/>
              <a:t>Breaking</a:t>
            </a:r>
            <a:r>
              <a:rPr lang="zh-CN" altLang="en-US" sz="4000" b="1" dirty="0"/>
              <a:t>霹雳舞</a:t>
            </a:r>
            <a:endParaRPr lang="en-US" altLang="zh-CN" sz="4000" b="1" dirty="0"/>
          </a:p>
          <a:p>
            <a:r>
              <a:rPr lang="en-US" altLang="zh-CN" sz="4000" b="1" dirty="0"/>
              <a:t>Locking</a:t>
            </a:r>
            <a:r>
              <a:rPr lang="zh-CN" altLang="en-US" sz="4000" b="1" dirty="0"/>
              <a:t>锁舞</a:t>
            </a:r>
            <a:endParaRPr lang="en-US" altLang="zh-CN" sz="4000" b="1" dirty="0"/>
          </a:p>
          <a:p>
            <a:r>
              <a:rPr lang="en-US" altLang="zh-CN" sz="4000" b="1" dirty="0"/>
              <a:t>Poppin</a:t>
            </a:r>
            <a:r>
              <a:rPr lang="zh-CN" altLang="en-US" sz="4000" b="1" dirty="0"/>
              <a:t>机械舞</a:t>
            </a:r>
            <a:endParaRPr lang="en-US" altLang="zh-CN" sz="4000" b="1" dirty="0"/>
          </a:p>
          <a:p>
            <a:pPr>
              <a:buNone/>
            </a:pP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698872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3B1261-D0ED-6942-80CA-E8ECE2441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4400" b="1">
                <a:solidFill>
                  <a:srgbClr val="C00000"/>
                </a:solidFill>
              </a:rPr>
              <a:t>Breaking</a:t>
            </a:r>
            <a:r>
              <a:rPr lang="zh-CN" altLang="en-US" sz="4400" b="1">
                <a:solidFill>
                  <a:srgbClr val="C00000"/>
                </a:solidFill>
              </a:rPr>
              <a:t>霹雳舞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D39E0F7-16C4-FD48-B953-8FBDD305B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0" y="2015732"/>
            <a:ext cx="7486802" cy="2988515"/>
          </a:xfrm>
        </p:spPr>
        <p:txBody>
          <a:bodyPr>
            <a:normAutofit/>
          </a:bodyPr>
          <a:lstStyle/>
          <a:p>
            <a:r>
              <a:rPr lang="af-ZA" altLang="zh-CN" sz="2800" b="1" i="0" u="none" strike="noStrike" dirty="0">
                <a:effectLst/>
                <a:latin typeface="黑体" panose="020B0503020204020204" pitchFamily="34" charset="-122"/>
                <a:ea typeface="黑体" panose="020B0503020204020204" pitchFamily="34" charset="-122"/>
                <a:hlinkClick r:id="rId2"/>
              </a:rPr>
              <a:t>Breaking</a:t>
            </a:r>
            <a:r>
              <a:rPr lang="af-ZA" altLang="zh-CN" sz="28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(</a:t>
            </a:r>
            <a:r>
              <a:rPr lang="zh-CN" altLang="en-US" sz="28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霹雳舞</a:t>
            </a:r>
            <a:r>
              <a:rPr lang="en-US" altLang="zh-CN" sz="28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)</a:t>
            </a:r>
            <a:r>
              <a:rPr lang="zh-CN" altLang="en-US" sz="28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是一种难度较高的舞步，大体上可以分为两种类型</a:t>
            </a:r>
            <a:endParaRPr lang="en-US" altLang="zh-CN" sz="2800" b="1" dirty="0">
              <a:latin typeface="黑体" panose="020B0503020204020204" pitchFamily="34" charset="-122"/>
              <a:ea typeface="黑体" panose="020B0503020204020204" pitchFamily="34" charset="-122"/>
            </a:endParaRPr>
          </a:p>
          <a:p>
            <a:r>
              <a:rPr lang="zh-CN" altLang="en-US" sz="28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①用手、头、身体在地上旋转，称为大地板</a:t>
            </a:r>
            <a:endParaRPr lang="en-US" altLang="zh-CN" sz="2800" b="1" i="0" dirty="0">
              <a:effectLst/>
              <a:latin typeface="黑体" panose="020B0503020204020204" pitchFamily="34" charset="-122"/>
              <a:ea typeface="黑体" panose="020B0503020204020204" pitchFamily="34" charset="-122"/>
            </a:endParaRPr>
          </a:p>
          <a:p>
            <a:r>
              <a:rPr lang="zh-CN" altLang="en-US" sz="2800" b="1" i="0" dirty="0">
                <a:effectLst/>
                <a:latin typeface="黑体" panose="020B0503020204020204" pitchFamily="34" charset="-122"/>
                <a:ea typeface="黑体" panose="020B0503020204020204" pitchFamily="34" charset="-122"/>
              </a:rPr>
              <a:t>②用肢体在地上踩出复杂变化的脚步动作，加上刁钻的倒立，称为小地板</a:t>
            </a:r>
            <a:endParaRPr lang="zh-CN" altLang="en-US" sz="2800" b="1" dirty="0">
              <a:latin typeface="黑体" panose="020B0503020204020204" pitchFamily="34" charset="-122"/>
              <a:ea typeface="黑体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6607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5F39C7-8D47-9848-91FB-C713EE980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221619"/>
            <a:ext cx="9603275" cy="632135"/>
          </a:xfrm>
        </p:spPr>
        <p:txBody>
          <a:bodyPr>
            <a:noAutofit/>
          </a:bodyPr>
          <a:lstStyle/>
          <a:p>
            <a:r>
              <a:rPr lang="en-US" altLang="zh-CN" sz="4000" b="1">
                <a:solidFill>
                  <a:srgbClr val="C00000"/>
                </a:solidFill>
              </a:rPr>
              <a:t>Locking</a:t>
            </a:r>
            <a:r>
              <a:rPr lang="zh-CN" altLang="en-US" sz="4000" b="1">
                <a:solidFill>
                  <a:srgbClr val="C00000"/>
                </a:solidFill>
              </a:rPr>
              <a:t>锁舞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D5CC58F-856B-FA47-A067-3D7CEC276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6289373" cy="4140744"/>
          </a:xfrm>
        </p:spPr>
        <p:txBody>
          <a:bodyPr>
            <a:noAutofit/>
          </a:bodyPr>
          <a:lstStyle/>
          <a:p>
            <a:r>
              <a:rPr lang="zh-CN" altLang="en-US" sz="3200" b="1" i="0" dirty="0">
                <a:solidFill>
                  <a:srgbClr val="000000"/>
                </a:solidFill>
                <a:effectLst/>
                <a:latin typeface="-apple-system"/>
              </a:rPr>
              <a:t>锁舞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-apple-system"/>
              </a:rPr>
              <a:t>:</a:t>
            </a:r>
            <a:r>
              <a:rPr lang="zh-CN" altLang="en-US" sz="3200" b="1" i="0" dirty="0">
                <a:solidFill>
                  <a:srgbClr val="000000"/>
                </a:solidFill>
                <a:effectLst/>
                <a:latin typeface="-apple-system"/>
              </a:rPr>
              <a:t>是流行街舞的一种，</a:t>
            </a:r>
            <a:r>
              <a:rPr lang="zh-CN" altLang="en-US" sz="3200" b="1" i="0" u="sng" dirty="0">
                <a:solidFill>
                  <a:srgbClr val="000000"/>
                </a:solidFill>
                <a:effectLst/>
                <a:latin typeface="-apple-system"/>
              </a:rPr>
              <a:t>大部分是手的动作</a:t>
            </a:r>
            <a:r>
              <a:rPr lang="zh-CN" altLang="en-US" sz="3200" b="1" i="0" dirty="0">
                <a:solidFill>
                  <a:srgbClr val="000000"/>
                </a:solidFill>
                <a:effectLst/>
                <a:latin typeface="-apple-system"/>
              </a:rPr>
              <a:t>。靠肘关节来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-apple-system"/>
              </a:rPr>
              <a:t>"</a:t>
            </a:r>
            <a:r>
              <a:rPr lang="zh-CN" altLang="en-US" sz="3200" b="1" i="0" dirty="0">
                <a:solidFill>
                  <a:srgbClr val="000000"/>
                </a:solidFill>
                <a:effectLst/>
                <a:latin typeface="-apple-system"/>
              </a:rPr>
              <a:t>锁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-apple-system"/>
              </a:rPr>
              <a:t>"</a:t>
            </a:r>
            <a:r>
              <a:rPr lang="zh-CN" altLang="en-US" sz="3200" b="1" i="0" dirty="0">
                <a:solidFill>
                  <a:srgbClr val="000000"/>
                </a:solidFill>
                <a:effectLst/>
                <a:latin typeface="-apple-system"/>
              </a:rPr>
              <a:t>，动作干净利索。包括迅速和有力的地把头、肩、臂、臀等部位做突出和锁定的动作，产生眼花缭乱的美感和力道感。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017630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7158D0-8C68-9F4A-ACA7-F4EC4CF11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918349"/>
            <a:ext cx="9603275" cy="946611"/>
          </a:xfrm>
        </p:spPr>
        <p:txBody>
          <a:bodyPr>
            <a:normAutofit/>
          </a:bodyPr>
          <a:lstStyle/>
          <a:p>
            <a:r>
              <a:rPr lang="en-US" altLang="zh-CN" sz="4400" b="1">
                <a:solidFill>
                  <a:srgbClr val="C00000"/>
                </a:solidFill>
              </a:rPr>
              <a:t>Poppin</a:t>
            </a:r>
            <a:r>
              <a:rPr lang="zh-CN" altLang="en-US" sz="4400" b="1">
                <a:solidFill>
                  <a:srgbClr val="C00000"/>
                </a:solidFill>
              </a:rPr>
              <a:t>机械舞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4ADFD9B-14D7-AD40-BC32-22B9B4690A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f-ZA" altLang="zh-CN" sz="4400" b="1" i="0" dirty="0">
                <a:effectLst/>
                <a:latin typeface="-apple-system"/>
              </a:rPr>
              <a:t>Poppin(</a:t>
            </a:r>
            <a:r>
              <a:rPr lang="zh-CN" altLang="en-US" sz="4400" b="1" i="0" dirty="0">
                <a:effectLst/>
                <a:latin typeface="-apple-system"/>
              </a:rPr>
              <a:t>机械舞</a:t>
            </a:r>
            <a:r>
              <a:rPr lang="en-US" altLang="zh-CN" sz="4400" b="1" i="0" dirty="0">
                <a:effectLst/>
                <a:latin typeface="-apple-system"/>
              </a:rPr>
              <a:t>)</a:t>
            </a:r>
            <a:r>
              <a:rPr lang="zh-CN" altLang="en-US" sz="4400" b="1" i="0" dirty="0">
                <a:effectLst/>
                <a:latin typeface="-apple-system"/>
              </a:rPr>
              <a:t>运用身体各部位的肌肉和关节，随着音乐的节拍，加上自己丰富的想象力，创造出令人惊讶的舞步。属于难度较高的街舞类型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679219096"/>
      </p:ext>
    </p:extLst>
  </p:cSld>
  <p:clrMapOvr>
    <a:masterClrMapping/>
  </p:clrMapOvr>
</p:sld>
</file>

<file path=ppt/theme/theme1.xml><?xml version="1.0" encoding="utf-8"?>
<a:theme xmlns:a="http://schemas.openxmlformats.org/drawingml/2006/main" name="画廊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439</Words>
  <Application>Microsoft Office PowerPoint</Application>
  <PresentationFormat>宽屏</PresentationFormat>
  <Paragraphs>24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-apple-system</vt:lpstr>
      <vt:lpstr>等线</vt:lpstr>
      <vt:lpstr>等线 Light</vt:lpstr>
      <vt:lpstr>黑体</vt:lpstr>
      <vt:lpstr>Microsoft YaHei</vt:lpstr>
      <vt:lpstr>Arial</vt:lpstr>
      <vt:lpstr>Gill Sans MT</vt:lpstr>
      <vt:lpstr>画廊</vt:lpstr>
      <vt:lpstr>街舞鉴赏             </vt:lpstr>
      <vt:lpstr>街舞来源</vt:lpstr>
      <vt:lpstr>街舞的作用</vt:lpstr>
      <vt:lpstr>街舞分类</vt:lpstr>
      <vt:lpstr>街舞舞种</vt:lpstr>
      <vt:lpstr>Breaking霹雳舞</vt:lpstr>
      <vt:lpstr>Locking锁舞</vt:lpstr>
      <vt:lpstr>Poppin机械舞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街舞鉴赏</dc:title>
  <cp:lastModifiedBy>chu xiangjuan</cp:lastModifiedBy>
  <cp:revision>8</cp:revision>
  <dcterms:modified xsi:type="dcterms:W3CDTF">2018-07-15T03:48:12Z</dcterms:modified>
</cp:coreProperties>
</file>