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66" r:id="rId3"/>
    <p:sldId id="387" r:id="rId4"/>
    <p:sldId id="411" r:id="rId6"/>
    <p:sldId id="447" r:id="rId7"/>
    <p:sldId id="412" r:id="rId8"/>
    <p:sldId id="448" r:id="rId9"/>
    <p:sldId id="449" r:id="rId10"/>
    <p:sldId id="458" r:id="rId11"/>
    <p:sldId id="459" r:id="rId12"/>
    <p:sldId id="460" r:id="rId13"/>
    <p:sldId id="461" r:id="rId14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87"/>
            <p14:sldId id="411"/>
            <p14:sldId id="447"/>
            <p14:sldId id="412"/>
            <p14:sldId id="448"/>
            <p14:sldId id="449"/>
            <p14:sldId id="458"/>
            <p14:sldId id="459"/>
            <p14:sldId id="460"/>
            <p14:sldId id="4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659765" y="516255"/>
            <a:ext cx="5177790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自己定义函数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" y="2078990"/>
            <a:ext cx="7346950" cy="319849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75484"/>
            <a:ext cx="3942080" cy="3784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英文字母（大小写）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最好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见文知意！</a:t>
            </a:r>
            <a:endParaRPr lang="zh-CN" altLang="en-US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函数名要求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10716" y="2913563"/>
            <a:ext cx="5872480" cy="2030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请理解为已声明的变量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是一种局部变量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函数调用时产生，执行完释放的变量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694999" y="1234286"/>
            <a:ext cx="33832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函数参数</a:t>
            </a:r>
            <a:r>
              <a:rPr kumimoji="1"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909955"/>
            <a:ext cx="3819525" cy="166243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5669280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zh-CN" altLang="en-US" sz="54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5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 </a:t>
            </a:r>
            <a:r>
              <a:rPr lang="en-US" altLang="zh-CN" sz="5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int(“100”)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怎样调用函数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756285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</a:t>
            </a:r>
            <a:r>
              <a:rPr lang="en-US" altLang="zh-CN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怎样获取函数返回值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程序代码的执行：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8335" y="2239645"/>
            <a:ext cx="5073650" cy="20300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/>
              <a:t>def cool_tx_area(w,y,b)</a:t>
            </a:r>
            <a:r>
              <a:rPr lang="en-US" altLang="zh-CN"/>
              <a:t>:</a:t>
            </a:r>
            <a:endParaRPr lang="zh-CN" altLang="en-US"/>
          </a:p>
          <a:p>
            <a:r>
              <a:rPr lang="zh-CN" altLang="en-US"/>
              <a:t>    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# w is top,b is bottom,c is heigh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/>
              <a:t>    return (</a:t>
            </a:r>
            <a:r>
              <a:rPr lang="en-US" altLang="zh-CN"/>
              <a:t>w</a:t>
            </a:r>
            <a:r>
              <a:rPr lang="zh-CN" altLang="en-US"/>
              <a:t>+y)*b/2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   </a:t>
            </a:r>
            <a:endParaRPr lang="zh-CN" altLang="en-US"/>
          </a:p>
          <a:p>
            <a:r>
              <a:rPr lang="zh-CN" altLang="en-US"/>
              <a:t>t1=cool_ tx_area(8,5,85)</a:t>
            </a:r>
            <a:endParaRPr lang="zh-CN" altLang="en-US"/>
          </a:p>
          <a:p>
            <a:r>
              <a:rPr lang="zh-CN" altLang="en-US"/>
              <a:t>print(t1)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70289" y="2505470"/>
            <a:ext cx="53713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导入</a:t>
            </a:r>
            <a:r>
              <a:rPr lang="en-US" altLang="zh-CN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myarea.py</a:t>
            </a:r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的函数？</a:t>
            </a: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模块的导入</a:t>
            </a:r>
            <a:endParaRPr kumimoji="1"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rcRect l="42073" t="16012" r="46003" b="71068"/>
          <a:stretch>
            <a:fillRect/>
          </a:stretch>
        </p:blipFill>
        <p:spPr>
          <a:xfrm>
            <a:off x="5586603" y="888211"/>
            <a:ext cx="2180731" cy="132904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6" name="文本框 2"/>
          <p:cNvSpPr txBox="1"/>
          <p:nvPr/>
        </p:nvSpPr>
        <p:spPr>
          <a:xfrm>
            <a:off x="730342" y="3916392"/>
            <a:ext cx="7160935" cy="1482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作为模块的文件，其文件名须规范</a:t>
            </a:r>
            <a:endParaRPr lang="en-US" altLang="zh-CN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与变量命名一样</a:t>
            </a:r>
            <a:endParaRPr lang="en-US" altLang="zh-CN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70289" y="2217254"/>
            <a:ext cx="5627181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import </a:t>
            </a: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endParaRPr lang="en-US" altLang="zh-CN" sz="3600" dirty="0" smtClean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myarea.tx_area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(10,20,30)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myarea.sx_area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(10,20)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myarea.cx_area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模块的导入</a:t>
            </a:r>
            <a:endParaRPr kumimoji="1"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rcRect l="42073" t="16012" r="46003" b="71068"/>
          <a:stretch>
            <a:fillRect/>
          </a:stretch>
        </p:blipFill>
        <p:spPr>
          <a:xfrm>
            <a:off x="5586603" y="888211"/>
            <a:ext cx="2180731" cy="132904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70289" y="2217254"/>
            <a:ext cx="686168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from </a:t>
            </a: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import *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from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import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tx_area,sx_area,cx_area</a:t>
            </a:r>
            <a:endParaRPr lang="en-US" altLang="zh-CN" sz="36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(10,20,30)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(10,20)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cx_area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模块的导入</a:t>
            </a:r>
            <a:endParaRPr kumimoji="1"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rcRect l="42073" t="16012" r="46003" b="71068"/>
          <a:stretch>
            <a:fillRect/>
          </a:stretch>
        </p:blipFill>
        <p:spPr>
          <a:xfrm>
            <a:off x="6362980" y="681177"/>
            <a:ext cx="2180731" cy="132904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70289" y="2217254"/>
            <a:ext cx="5092676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from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import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tx_area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as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tx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from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import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sx_area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as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tx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from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import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cx_area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as </a:t>
            </a:r>
            <a:r>
              <a:rPr lang="en-US" altLang="zh-CN"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tx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tx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(10,20,30)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sx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(10,20)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cx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(10)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模块的导入</a:t>
            </a:r>
            <a:endParaRPr kumimoji="1"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rcRect l="42073" t="16012" r="46003" b="71068"/>
          <a:stretch>
            <a:fillRect/>
          </a:stretch>
        </p:blipFill>
        <p:spPr>
          <a:xfrm>
            <a:off x="6362980" y="681177"/>
            <a:ext cx="2180731" cy="132904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668</Words>
  <Application>WPS 演示</Application>
  <PresentationFormat>全屏显示(4:3)</PresentationFormat>
  <Paragraphs>79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146</cp:revision>
  <dcterms:created xsi:type="dcterms:W3CDTF">2015-04-23T13:51:00Z</dcterms:created>
  <dcterms:modified xsi:type="dcterms:W3CDTF">2020-10-22T03:18:16Z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