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1023" r:id="rId4"/>
    <p:sldId id="1024" r:id="rId5"/>
    <p:sldId id="1025" r:id="rId6"/>
    <p:sldId id="1054" r:id="rId7"/>
    <p:sldId id="1055" r:id="rId8"/>
    <p:sldId id="1056" r:id="rId9"/>
    <p:sldId id="1057" r:id="rId10"/>
    <p:sldId id="1058" r:id="rId11"/>
    <p:sldId id="1059" r:id="rId12"/>
    <p:sldId id="1081" r:id="rId13"/>
    <p:sldId id="1060" r:id="rId14"/>
    <p:sldId id="1061" r:id="rId15"/>
    <p:sldId id="1062" r:id="rId16"/>
    <p:sldId id="1063" r:id="rId17"/>
    <p:sldId id="1064" r:id="rId18"/>
    <p:sldId id="1065" r:id="rId19"/>
    <p:sldId id="1079" r:id="rId20"/>
    <p:sldId id="1080" r:id="rId21"/>
    <p:sldId id="1067" r:id="rId22"/>
    <p:sldId id="1068" r:id="rId23"/>
    <p:sldId id="1066" r:id="rId24"/>
    <p:sldId id="1071" r:id="rId25"/>
    <p:sldId id="1073" r:id="rId26"/>
    <p:sldId id="1074" r:id="rId27"/>
    <p:sldId id="1075" r:id="rId28"/>
    <p:sldId id="1026" r:id="rId29"/>
    <p:sldId id="1027" r:id="rId30"/>
    <p:sldId id="1028" r:id="rId31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gs" Target="tags/tag13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10.wmf"/><Relationship Id="rId8" Type="http://schemas.openxmlformats.org/officeDocument/2006/relationships/image" Target="../media/image9.wmf"/><Relationship Id="rId7" Type="http://schemas.openxmlformats.org/officeDocument/2006/relationships/image" Target="../media/image8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8" Type="http://schemas.openxmlformats.org/officeDocument/2006/relationships/image" Target="../media/image19.wmf"/><Relationship Id="rId17" Type="http://schemas.openxmlformats.org/officeDocument/2006/relationships/image" Target="../media/image18.wmf"/><Relationship Id="rId16" Type="http://schemas.openxmlformats.org/officeDocument/2006/relationships/image" Target="../media/image17.wmf"/><Relationship Id="rId15" Type="http://schemas.openxmlformats.org/officeDocument/2006/relationships/image" Target="../media/image16.wmf"/><Relationship Id="rId14" Type="http://schemas.openxmlformats.org/officeDocument/2006/relationships/image" Target="../media/image15.wmf"/><Relationship Id="rId13" Type="http://schemas.openxmlformats.org/officeDocument/2006/relationships/image" Target="../media/image14.wmf"/><Relationship Id="rId12" Type="http://schemas.openxmlformats.org/officeDocument/2006/relationships/image" Target="../media/image13.wmf"/><Relationship Id="rId11" Type="http://schemas.openxmlformats.org/officeDocument/2006/relationships/image" Target="../media/image12.wmf"/><Relationship Id="rId10" Type="http://schemas.openxmlformats.org/officeDocument/2006/relationships/image" Target="../media/image11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29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5" Type="http://schemas.openxmlformats.org/officeDocument/2006/relationships/image" Target="../media/image39.wmf"/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7" Type="http://schemas.openxmlformats.org/officeDocument/2006/relationships/image" Target="../media/image47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6.vml.rels><?xml version="1.0" encoding="UTF-8" standalone="yes"?>
<Relationships xmlns="http://schemas.openxmlformats.org/package/2006/relationships"><Relationship Id="rId7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Relationship Id="rId3" Type="http://schemas.openxmlformats.org/officeDocument/2006/relationships/image" Target="../media/image50.wmf"/><Relationship Id="rId2" Type="http://schemas.openxmlformats.org/officeDocument/2006/relationships/image" Target="../media/image42.wmf"/><Relationship Id="rId1" Type="http://schemas.openxmlformats.org/officeDocument/2006/relationships/image" Target="../media/image49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57.wmf"/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7" Type="http://schemas.openxmlformats.org/officeDocument/2006/relationships/image" Target="../media/image64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image" Target="../media/image82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image" Target="../media/image84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9" Type="http://schemas.openxmlformats.org/officeDocument/2006/relationships/tags" Target="../tags/tag58.xml"/><Relationship Id="rId98" Type="http://schemas.openxmlformats.org/officeDocument/2006/relationships/tags" Target="../tags/tag57.xml"/><Relationship Id="rId97" Type="http://schemas.openxmlformats.org/officeDocument/2006/relationships/oleObject" Target="../embeddings/oleObject23.bin"/><Relationship Id="rId96" Type="http://schemas.openxmlformats.org/officeDocument/2006/relationships/tags" Target="../tags/tag56.xml"/><Relationship Id="rId95" Type="http://schemas.openxmlformats.org/officeDocument/2006/relationships/tags" Target="../tags/tag55.xml"/><Relationship Id="rId94" Type="http://schemas.openxmlformats.org/officeDocument/2006/relationships/tags" Target="../tags/tag54.xml"/><Relationship Id="rId93" Type="http://schemas.openxmlformats.org/officeDocument/2006/relationships/tags" Target="../tags/tag53.xml"/><Relationship Id="rId92" Type="http://schemas.openxmlformats.org/officeDocument/2006/relationships/tags" Target="../tags/tag52.xml"/><Relationship Id="rId91" Type="http://schemas.openxmlformats.org/officeDocument/2006/relationships/oleObject" Target="../embeddings/oleObject22.bin"/><Relationship Id="rId90" Type="http://schemas.openxmlformats.org/officeDocument/2006/relationships/tags" Target="../tags/tag51.xml"/><Relationship Id="rId9" Type="http://schemas.openxmlformats.org/officeDocument/2006/relationships/oleObject" Target="../embeddings/oleObject2.bin"/><Relationship Id="rId89" Type="http://schemas.openxmlformats.org/officeDocument/2006/relationships/tags" Target="../tags/tag50.xml"/><Relationship Id="rId88" Type="http://schemas.openxmlformats.org/officeDocument/2006/relationships/oleObject" Target="../embeddings/oleObject21.bin"/><Relationship Id="rId87" Type="http://schemas.openxmlformats.org/officeDocument/2006/relationships/tags" Target="../tags/tag49.xml"/><Relationship Id="rId86" Type="http://schemas.openxmlformats.org/officeDocument/2006/relationships/oleObject" Target="../embeddings/oleObject20.bin"/><Relationship Id="rId85" Type="http://schemas.openxmlformats.org/officeDocument/2006/relationships/tags" Target="../tags/tag48.xml"/><Relationship Id="rId84" Type="http://schemas.openxmlformats.org/officeDocument/2006/relationships/oleObject" Target="../embeddings/oleObject19.bin"/><Relationship Id="rId83" Type="http://schemas.openxmlformats.org/officeDocument/2006/relationships/tags" Target="../tags/tag47.xml"/><Relationship Id="rId82" Type="http://schemas.openxmlformats.org/officeDocument/2006/relationships/oleObject" Target="../embeddings/oleObject18.bin"/><Relationship Id="rId81" Type="http://schemas.openxmlformats.org/officeDocument/2006/relationships/tags" Target="../tags/tag46.xml"/><Relationship Id="rId80" Type="http://schemas.openxmlformats.org/officeDocument/2006/relationships/tags" Target="../tags/tag45.xml"/><Relationship Id="rId8" Type="http://schemas.openxmlformats.org/officeDocument/2006/relationships/tags" Target="../tags/tag5.xml"/><Relationship Id="rId79" Type="http://schemas.openxmlformats.org/officeDocument/2006/relationships/tags" Target="../tags/tag44.xml"/><Relationship Id="rId78" Type="http://schemas.openxmlformats.org/officeDocument/2006/relationships/tags" Target="../tags/tag43.xml"/><Relationship Id="rId77" Type="http://schemas.openxmlformats.org/officeDocument/2006/relationships/tags" Target="../tags/tag42.xml"/><Relationship Id="rId76" Type="http://schemas.openxmlformats.org/officeDocument/2006/relationships/tags" Target="../tags/tag41.xml"/><Relationship Id="rId75" Type="http://schemas.openxmlformats.org/officeDocument/2006/relationships/tags" Target="../tags/tag40.xml"/><Relationship Id="rId74" Type="http://schemas.openxmlformats.org/officeDocument/2006/relationships/tags" Target="../tags/tag39.xml"/><Relationship Id="rId73" Type="http://schemas.openxmlformats.org/officeDocument/2006/relationships/image" Target="../media/image18.wmf"/><Relationship Id="rId72" Type="http://schemas.openxmlformats.org/officeDocument/2006/relationships/oleObject" Target="../embeddings/oleObject17.bin"/><Relationship Id="rId71" Type="http://schemas.openxmlformats.org/officeDocument/2006/relationships/tags" Target="../tags/tag38.xml"/><Relationship Id="rId70" Type="http://schemas.openxmlformats.org/officeDocument/2006/relationships/tags" Target="../tags/tag37.xml"/><Relationship Id="rId7" Type="http://schemas.openxmlformats.org/officeDocument/2006/relationships/tags" Target="../tags/tag4.xml"/><Relationship Id="rId69" Type="http://schemas.openxmlformats.org/officeDocument/2006/relationships/image" Target="../media/image17.wmf"/><Relationship Id="rId68" Type="http://schemas.openxmlformats.org/officeDocument/2006/relationships/oleObject" Target="../embeddings/oleObject16.bin"/><Relationship Id="rId67" Type="http://schemas.openxmlformats.org/officeDocument/2006/relationships/tags" Target="../tags/tag36.xml"/><Relationship Id="rId66" Type="http://schemas.openxmlformats.org/officeDocument/2006/relationships/tags" Target="../tags/tag35.xml"/><Relationship Id="rId65" Type="http://schemas.openxmlformats.org/officeDocument/2006/relationships/image" Target="../media/image16.wmf"/><Relationship Id="rId64" Type="http://schemas.openxmlformats.org/officeDocument/2006/relationships/oleObject" Target="../embeddings/oleObject15.bin"/><Relationship Id="rId63" Type="http://schemas.openxmlformats.org/officeDocument/2006/relationships/tags" Target="../tags/tag34.xml"/><Relationship Id="rId62" Type="http://schemas.openxmlformats.org/officeDocument/2006/relationships/tags" Target="../tags/tag33.xml"/><Relationship Id="rId61" Type="http://schemas.openxmlformats.org/officeDocument/2006/relationships/tags" Target="../tags/tag32.xml"/><Relationship Id="rId60" Type="http://schemas.openxmlformats.org/officeDocument/2006/relationships/image" Target="../media/image15.wmf"/><Relationship Id="rId6" Type="http://schemas.openxmlformats.org/officeDocument/2006/relationships/image" Target="../media/image2.wmf"/><Relationship Id="rId59" Type="http://schemas.openxmlformats.org/officeDocument/2006/relationships/oleObject" Target="../embeddings/oleObject14.bin"/><Relationship Id="rId58" Type="http://schemas.openxmlformats.org/officeDocument/2006/relationships/tags" Target="../tags/tag31.xml"/><Relationship Id="rId57" Type="http://schemas.openxmlformats.org/officeDocument/2006/relationships/image" Target="../media/image14.wmf"/><Relationship Id="rId56" Type="http://schemas.openxmlformats.org/officeDocument/2006/relationships/oleObject" Target="../embeddings/oleObject13.bin"/><Relationship Id="rId55" Type="http://schemas.openxmlformats.org/officeDocument/2006/relationships/tags" Target="../tags/tag30.xml"/><Relationship Id="rId54" Type="http://schemas.openxmlformats.org/officeDocument/2006/relationships/image" Target="../media/image13.wmf"/><Relationship Id="rId53" Type="http://schemas.openxmlformats.org/officeDocument/2006/relationships/oleObject" Target="../embeddings/oleObject12.bin"/><Relationship Id="rId52" Type="http://schemas.openxmlformats.org/officeDocument/2006/relationships/tags" Target="../tags/tag29.xml"/><Relationship Id="rId51" Type="http://schemas.openxmlformats.org/officeDocument/2006/relationships/tags" Target="../tags/tag28.xml"/><Relationship Id="rId50" Type="http://schemas.openxmlformats.org/officeDocument/2006/relationships/tags" Target="../tags/tag27.xml"/><Relationship Id="rId5" Type="http://schemas.openxmlformats.org/officeDocument/2006/relationships/oleObject" Target="../embeddings/oleObject1.bin"/><Relationship Id="rId49" Type="http://schemas.openxmlformats.org/officeDocument/2006/relationships/tags" Target="../tags/tag26.xml"/><Relationship Id="rId48" Type="http://schemas.openxmlformats.org/officeDocument/2006/relationships/tags" Target="../tags/tag25.xml"/><Relationship Id="rId47" Type="http://schemas.openxmlformats.org/officeDocument/2006/relationships/tags" Target="../tags/tag24.xml"/><Relationship Id="rId46" Type="http://schemas.openxmlformats.org/officeDocument/2006/relationships/tags" Target="../tags/tag23.xml"/><Relationship Id="rId45" Type="http://schemas.openxmlformats.org/officeDocument/2006/relationships/tags" Target="../tags/tag22.xml"/><Relationship Id="rId44" Type="http://schemas.openxmlformats.org/officeDocument/2006/relationships/tags" Target="../tags/tag21.xml"/><Relationship Id="rId43" Type="http://schemas.openxmlformats.org/officeDocument/2006/relationships/image" Target="../media/image12.wmf"/><Relationship Id="rId42" Type="http://schemas.openxmlformats.org/officeDocument/2006/relationships/oleObject" Target="../embeddings/oleObject11.bin"/><Relationship Id="rId41" Type="http://schemas.openxmlformats.org/officeDocument/2006/relationships/tags" Target="../tags/tag20.xml"/><Relationship Id="rId40" Type="http://schemas.openxmlformats.org/officeDocument/2006/relationships/tags" Target="../tags/tag19.xml"/><Relationship Id="rId4" Type="http://schemas.openxmlformats.org/officeDocument/2006/relationships/tags" Target="../tags/tag3.xml"/><Relationship Id="rId39" Type="http://schemas.openxmlformats.org/officeDocument/2006/relationships/tags" Target="../tags/tag18.xml"/><Relationship Id="rId38" Type="http://schemas.openxmlformats.org/officeDocument/2006/relationships/tags" Target="../tags/tag17.xml"/><Relationship Id="rId37" Type="http://schemas.openxmlformats.org/officeDocument/2006/relationships/image" Target="../media/image11.wmf"/><Relationship Id="rId36" Type="http://schemas.openxmlformats.org/officeDocument/2006/relationships/oleObject" Target="../embeddings/oleObject10.bin"/><Relationship Id="rId35" Type="http://schemas.openxmlformats.org/officeDocument/2006/relationships/tags" Target="../tags/tag16.xml"/><Relationship Id="rId34" Type="http://schemas.openxmlformats.org/officeDocument/2006/relationships/tags" Target="../tags/tag15.xml"/><Relationship Id="rId33" Type="http://schemas.openxmlformats.org/officeDocument/2006/relationships/image" Target="../media/image10.wmf"/><Relationship Id="rId32" Type="http://schemas.openxmlformats.org/officeDocument/2006/relationships/oleObject" Target="../embeddings/oleObject9.bin"/><Relationship Id="rId31" Type="http://schemas.openxmlformats.org/officeDocument/2006/relationships/tags" Target="../tags/tag14.xml"/><Relationship Id="rId30" Type="http://schemas.openxmlformats.org/officeDocument/2006/relationships/image" Target="../media/image9.wmf"/><Relationship Id="rId3" Type="http://schemas.openxmlformats.org/officeDocument/2006/relationships/tags" Target="../tags/tag2.xml"/><Relationship Id="rId29" Type="http://schemas.openxmlformats.org/officeDocument/2006/relationships/oleObject" Target="../embeddings/oleObject8.bin"/><Relationship Id="rId28" Type="http://schemas.openxmlformats.org/officeDocument/2006/relationships/tags" Target="../tags/tag13.xml"/><Relationship Id="rId27" Type="http://schemas.openxmlformats.org/officeDocument/2006/relationships/image" Target="../media/image8.wmf"/><Relationship Id="rId26" Type="http://schemas.openxmlformats.org/officeDocument/2006/relationships/oleObject" Target="../embeddings/oleObject7.bin"/><Relationship Id="rId25" Type="http://schemas.openxmlformats.org/officeDocument/2006/relationships/tags" Target="../tags/tag12.xml"/><Relationship Id="rId24" Type="http://schemas.openxmlformats.org/officeDocument/2006/relationships/image" Target="../media/image7.wmf"/><Relationship Id="rId23" Type="http://schemas.openxmlformats.org/officeDocument/2006/relationships/oleObject" Target="../embeddings/oleObject6.bin"/><Relationship Id="rId22" Type="http://schemas.openxmlformats.org/officeDocument/2006/relationships/tags" Target="../tags/tag11.xml"/><Relationship Id="rId21" Type="http://schemas.openxmlformats.org/officeDocument/2006/relationships/image" Target="../media/image6.wmf"/><Relationship Id="rId20" Type="http://schemas.openxmlformats.org/officeDocument/2006/relationships/oleObject" Target="../embeddings/oleObject5.bin"/><Relationship Id="rId2" Type="http://schemas.openxmlformats.org/officeDocument/2006/relationships/tags" Target="../tags/tag1.xml"/><Relationship Id="rId19" Type="http://schemas.openxmlformats.org/officeDocument/2006/relationships/tags" Target="../tags/tag10.xml"/><Relationship Id="rId18" Type="http://schemas.openxmlformats.org/officeDocument/2006/relationships/tags" Target="../tags/tag9.xml"/><Relationship Id="rId17" Type="http://schemas.openxmlformats.org/officeDocument/2006/relationships/image" Target="../media/image5.wmf"/><Relationship Id="rId16" Type="http://schemas.openxmlformats.org/officeDocument/2006/relationships/oleObject" Target="../embeddings/oleObject4.bin"/><Relationship Id="rId15" Type="http://schemas.openxmlformats.org/officeDocument/2006/relationships/tags" Target="../tags/tag8.xml"/><Relationship Id="rId14" Type="http://schemas.openxmlformats.org/officeDocument/2006/relationships/image" Target="../media/image4.wmf"/><Relationship Id="rId13" Type="http://schemas.openxmlformats.org/officeDocument/2006/relationships/oleObject" Target="../embeddings/oleObject3.bin"/><Relationship Id="rId12" Type="http://schemas.openxmlformats.org/officeDocument/2006/relationships/tags" Target="../tags/tag7.xml"/><Relationship Id="rId11" Type="http://schemas.openxmlformats.org/officeDocument/2006/relationships/tags" Target="../tags/tag6.xml"/><Relationship Id="rId106" Type="http://schemas.openxmlformats.org/officeDocument/2006/relationships/vmlDrawing" Target="../drawings/vmlDrawing1.vml"/><Relationship Id="rId105" Type="http://schemas.openxmlformats.org/officeDocument/2006/relationships/slideLayout" Target="../slideLayouts/slideLayout1.xml"/><Relationship Id="rId104" Type="http://schemas.openxmlformats.org/officeDocument/2006/relationships/tags" Target="../tags/tag60.xml"/><Relationship Id="rId103" Type="http://schemas.openxmlformats.org/officeDocument/2006/relationships/oleObject" Target="../embeddings/oleObject25.bin"/><Relationship Id="rId102" Type="http://schemas.openxmlformats.org/officeDocument/2006/relationships/tags" Target="../tags/tag59.xml"/><Relationship Id="rId101" Type="http://schemas.openxmlformats.org/officeDocument/2006/relationships/image" Target="../media/image19.wmf"/><Relationship Id="rId100" Type="http://schemas.openxmlformats.org/officeDocument/2006/relationships/oleObject" Target="../embeddings/oleObject24.bin"/><Relationship Id="rId10" Type="http://schemas.openxmlformats.org/officeDocument/2006/relationships/image" Target="../media/image3.wmf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22.jpeg"/><Relationship Id="rId7" Type="http://schemas.openxmlformats.org/officeDocument/2006/relationships/tags" Target="../tags/tag64.xml"/><Relationship Id="rId6" Type="http://schemas.openxmlformats.org/officeDocument/2006/relationships/image" Target="../media/image21.jpeg"/><Relationship Id="rId5" Type="http://schemas.openxmlformats.org/officeDocument/2006/relationships/tags" Target="../tags/tag63.xml"/><Relationship Id="rId4" Type="http://schemas.openxmlformats.org/officeDocument/2006/relationships/image" Target="../media/image20.png"/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68.xml"/><Relationship Id="rId8" Type="http://schemas.openxmlformats.org/officeDocument/2006/relationships/image" Target="../media/image24.wmf"/><Relationship Id="rId7" Type="http://schemas.openxmlformats.org/officeDocument/2006/relationships/oleObject" Target="../embeddings/oleObject27.bin"/><Relationship Id="rId6" Type="http://schemas.openxmlformats.org/officeDocument/2006/relationships/tags" Target="../tags/tag67.x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6.bin"/><Relationship Id="rId3" Type="http://schemas.openxmlformats.org/officeDocument/2006/relationships/tags" Target="../tags/tag66.xml"/><Relationship Id="rId27" Type="http://schemas.openxmlformats.org/officeDocument/2006/relationships/vmlDrawing" Target="../drawings/vmlDrawing2.vml"/><Relationship Id="rId26" Type="http://schemas.openxmlformats.org/officeDocument/2006/relationships/slideLayout" Target="../slideLayouts/slideLayout1.xml"/><Relationship Id="rId25" Type="http://schemas.openxmlformats.org/officeDocument/2006/relationships/image" Target="../media/image21.jpeg"/><Relationship Id="rId24" Type="http://schemas.openxmlformats.org/officeDocument/2006/relationships/tags" Target="../tags/tag73.xml"/><Relationship Id="rId23" Type="http://schemas.openxmlformats.org/officeDocument/2006/relationships/image" Target="../media/image29.wmf"/><Relationship Id="rId22" Type="http://schemas.openxmlformats.org/officeDocument/2006/relationships/oleObject" Target="../embeddings/oleObject32.bin"/><Relationship Id="rId21" Type="http://schemas.openxmlformats.org/officeDocument/2006/relationships/tags" Target="../tags/tag72.xml"/><Relationship Id="rId20" Type="http://schemas.openxmlformats.org/officeDocument/2006/relationships/image" Target="../media/image28.wmf"/><Relationship Id="rId2" Type="http://schemas.openxmlformats.org/officeDocument/2006/relationships/tags" Target="../tags/tag65.xml"/><Relationship Id="rId19" Type="http://schemas.openxmlformats.org/officeDocument/2006/relationships/oleObject" Target="../embeddings/oleObject31.bin"/><Relationship Id="rId18" Type="http://schemas.openxmlformats.org/officeDocument/2006/relationships/tags" Target="../tags/tag71.xml"/><Relationship Id="rId17" Type="http://schemas.openxmlformats.org/officeDocument/2006/relationships/image" Target="../media/image27.wmf"/><Relationship Id="rId16" Type="http://schemas.openxmlformats.org/officeDocument/2006/relationships/oleObject" Target="../embeddings/oleObject30.bin"/><Relationship Id="rId15" Type="http://schemas.openxmlformats.org/officeDocument/2006/relationships/tags" Target="../tags/tag70.xml"/><Relationship Id="rId14" Type="http://schemas.openxmlformats.org/officeDocument/2006/relationships/image" Target="../media/image26.wmf"/><Relationship Id="rId13" Type="http://schemas.openxmlformats.org/officeDocument/2006/relationships/oleObject" Target="../embeddings/oleObject29.bin"/><Relationship Id="rId12" Type="http://schemas.openxmlformats.org/officeDocument/2006/relationships/tags" Target="../tags/tag69.xml"/><Relationship Id="rId11" Type="http://schemas.openxmlformats.org/officeDocument/2006/relationships/image" Target="../media/image25.wmf"/><Relationship Id="rId10" Type="http://schemas.openxmlformats.org/officeDocument/2006/relationships/oleObject" Target="../embeddings/oleObject28.bin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image" Target="../media/image31.wmf"/><Relationship Id="rId6" Type="http://schemas.openxmlformats.org/officeDocument/2006/relationships/oleObject" Target="../embeddings/oleObject33.bin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image" Target="../media/image30.png"/><Relationship Id="rId20" Type="http://schemas.openxmlformats.org/officeDocument/2006/relationships/vmlDrawing" Target="../drawings/vmlDrawing3.vml"/><Relationship Id="rId2" Type="http://schemas.openxmlformats.org/officeDocument/2006/relationships/tags" Target="../tags/tag74.xml"/><Relationship Id="rId19" Type="http://schemas.openxmlformats.org/officeDocument/2006/relationships/slideLayout" Target="../slideLayouts/slideLayout1.xml"/><Relationship Id="rId18" Type="http://schemas.openxmlformats.org/officeDocument/2006/relationships/image" Target="../media/image34.wmf"/><Relationship Id="rId17" Type="http://schemas.openxmlformats.org/officeDocument/2006/relationships/oleObject" Target="../embeddings/oleObject36.bin"/><Relationship Id="rId16" Type="http://schemas.openxmlformats.org/officeDocument/2006/relationships/tags" Target="../tags/tag81.xml"/><Relationship Id="rId15" Type="http://schemas.openxmlformats.org/officeDocument/2006/relationships/image" Target="../media/image33.wmf"/><Relationship Id="rId14" Type="http://schemas.openxmlformats.org/officeDocument/2006/relationships/oleObject" Target="../embeddings/oleObject35.bin"/><Relationship Id="rId13" Type="http://schemas.openxmlformats.org/officeDocument/2006/relationships/tags" Target="../tags/tag80.xml"/><Relationship Id="rId12" Type="http://schemas.openxmlformats.org/officeDocument/2006/relationships/image" Target="../media/image32.wmf"/><Relationship Id="rId11" Type="http://schemas.openxmlformats.org/officeDocument/2006/relationships/oleObject" Target="../embeddings/oleObject34.bin"/><Relationship Id="rId10" Type="http://schemas.openxmlformats.org/officeDocument/2006/relationships/tags" Target="../tags/tag79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8.bin"/><Relationship Id="rId8" Type="http://schemas.openxmlformats.org/officeDocument/2006/relationships/tags" Target="../tags/tag86.xml"/><Relationship Id="rId7" Type="http://schemas.openxmlformats.org/officeDocument/2006/relationships/image" Target="../media/image35.wmf"/><Relationship Id="rId6" Type="http://schemas.openxmlformats.org/officeDocument/2006/relationships/oleObject" Target="../embeddings/oleObject37.bin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3" Type="http://schemas.openxmlformats.org/officeDocument/2006/relationships/vmlDrawing" Target="../drawings/vmlDrawing4.vml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39.wmf"/><Relationship Id="rId20" Type="http://schemas.openxmlformats.org/officeDocument/2006/relationships/oleObject" Target="../embeddings/oleObject41.bin"/><Relationship Id="rId2" Type="http://schemas.openxmlformats.org/officeDocument/2006/relationships/tags" Target="../tags/tag82.xml"/><Relationship Id="rId19" Type="http://schemas.openxmlformats.org/officeDocument/2006/relationships/tags" Target="../tags/tag91.xml"/><Relationship Id="rId18" Type="http://schemas.openxmlformats.org/officeDocument/2006/relationships/image" Target="../media/image38.wmf"/><Relationship Id="rId17" Type="http://schemas.openxmlformats.org/officeDocument/2006/relationships/oleObject" Target="../embeddings/oleObject40.bin"/><Relationship Id="rId16" Type="http://schemas.openxmlformats.org/officeDocument/2006/relationships/tags" Target="../tags/tag90.xml"/><Relationship Id="rId15" Type="http://schemas.openxmlformats.org/officeDocument/2006/relationships/tags" Target="../tags/tag89.xml"/><Relationship Id="rId14" Type="http://schemas.openxmlformats.org/officeDocument/2006/relationships/image" Target="../media/image37.wmf"/><Relationship Id="rId13" Type="http://schemas.openxmlformats.org/officeDocument/2006/relationships/oleObject" Target="../embeddings/oleObject39.bin"/><Relationship Id="rId12" Type="http://schemas.openxmlformats.org/officeDocument/2006/relationships/tags" Target="../tags/tag88.xml"/><Relationship Id="rId11" Type="http://schemas.openxmlformats.org/officeDocument/2006/relationships/tags" Target="../tags/tag87.xml"/><Relationship Id="rId10" Type="http://schemas.openxmlformats.org/officeDocument/2006/relationships/image" Target="../media/image36.wmf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3.bin"/><Relationship Id="rId8" Type="http://schemas.openxmlformats.org/officeDocument/2006/relationships/tags" Target="../tags/tag95.xml"/><Relationship Id="rId7" Type="http://schemas.openxmlformats.org/officeDocument/2006/relationships/image" Target="../media/image41.wmf"/><Relationship Id="rId6" Type="http://schemas.openxmlformats.org/officeDocument/2006/relationships/oleObject" Target="../embeddings/oleObject42.bin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2" Type="http://schemas.openxmlformats.org/officeDocument/2006/relationships/vmlDrawing" Target="../drawings/vmlDrawing5.vml"/><Relationship Id="rId31" Type="http://schemas.openxmlformats.org/officeDocument/2006/relationships/slideLayout" Target="../slideLayouts/slideLayout1.xml"/><Relationship Id="rId30" Type="http://schemas.openxmlformats.org/officeDocument/2006/relationships/tags" Target="../tags/tag103.xml"/><Relationship Id="rId3" Type="http://schemas.openxmlformats.org/officeDocument/2006/relationships/image" Target="../media/image40.png"/><Relationship Id="rId29" Type="http://schemas.openxmlformats.org/officeDocument/2006/relationships/image" Target="../media/image48.wmf"/><Relationship Id="rId28" Type="http://schemas.openxmlformats.org/officeDocument/2006/relationships/oleObject" Target="../embeddings/oleObject49.bin"/><Relationship Id="rId27" Type="http://schemas.openxmlformats.org/officeDocument/2006/relationships/tags" Target="../tags/tag102.xml"/><Relationship Id="rId26" Type="http://schemas.openxmlformats.org/officeDocument/2006/relationships/tags" Target="../tags/tag101.xml"/><Relationship Id="rId25" Type="http://schemas.openxmlformats.org/officeDocument/2006/relationships/image" Target="../media/image47.wmf"/><Relationship Id="rId24" Type="http://schemas.openxmlformats.org/officeDocument/2006/relationships/oleObject" Target="../embeddings/oleObject48.bin"/><Relationship Id="rId23" Type="http://schemas.openxmlformats.org/officeDocument/2006/relationships/tags" Target="../tags/tag100.xml"/><Relationship Id="rId22" Type="http://schemas.openxmlformats.org/officeDocument/2006/relationships/image" Target="../media/image46.wmf"/><Relationship Id="rId21" Type="http://schemas.openxmlformats.org/officeDocument/2006/relationships/oleObject" Target="../embeddings/oleObject47.bin"/><Relationship Id="rId20" Type="http://schemas.openxmlformats.org/officeDocument/2006/relationships/tags" Target="../tags/tag99.xml"/><Relationship Id="rId2" Type="http://schemas.openxmlformats.org/officeDocument/2006/relationships/tags" Target="../tags/tag92.xml"/><Relationship Id="rId19" Type="http://schemas.openxmlformats.org/officeDocument/2006/relationships/image" Target="../media/image45.wmf"/><Relationship Id="rId18" Type="http://schemas.openxmlformats.org/officeDocument/2006/relationships/oleObject" Target="../embeddings/oleObject46.bin"/><Relationship Id="rId17" Type="http://schemas.openxmlformats.org/officeDocument/2006/relationships/tags" Target="../tags/tag98.xml"/><Relationship Id="rId16" Type="http://schemas.openxmlformats.org/officeDocument/2006/relationships/image" Target="../media/image44.wmf"/><Relationship Id="rId15" Type="http://schemas.openxmlformats.org/officeDocument/2006/relationships/oleObject" Target="../embeddings/oleObject45.bin"/><Relationship Id="rId14" Type="http://schemas.openxmlformats.org/officeDocument/2006/relationships/tags" Target="../tags/tag97.xml"/><Relationship Id="rId13" Type="http://schemas.openxmlformats.org/officeDocument/2006/relationships/image" Target="../media/image43.wmf"/><Relationship Id="rId12" Type="http://schemas.openxmlformats.org/officeDocument/2006/relationships/oleObject" Target="../embeddings/oleObject44.bin"/><Relationship Id="rId11" Type="http://schemas.openxmlformats.org/officeDocument/2006/relationships/tags" Target="../tags/tag96.xml"/><Relationship Id="rId10" Type="http://schemas.openxmlformats.org/officeDocument/2006/relationships/image" Target="../media/image42.wmf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image" Target="../media/image42.wmf"/><Relationship Id="rId7" Type="http://schemas.openxmlformats.org/officeDocument/2006/relationships/oleObject" Target="../embeddings/oleObject51.bin"/><Relationship Id="rId6" Type="http://schemas.openxmlformats.org/officeDocument/2006/relationships/tags" Target="../tags/tag106.x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50.bin"/><Relationship Id="rId3" Type="http://schemas.openxmlformats.org/officeDocument/2006/relationships/tags" Target="../tags/tag105.xml"/><Relationship Id="rId27" Type="http://schemas.openxmlformats.org/officeDocument/2006/relationships/vmlDrawing" Target="../drawings/vmlDrawing6.vml"/><Relationship Id="rId26" Type="http://schemas.openxmlformats.org/officeDocument/2006/relationships/slideLayout" Target="../slideLayouts/slideLayout1.xml"/><Relationship Id="rId25" Type="http://schemas.openxmlformats.org/officeDocument/2006/relationships/tags" Target="../tags/tag113.xml"/><Relationship Id="rId24" Type="http://schemas.openxmlformats.org/officeDocument/2006/relationships/image" Target="../media/image48.wmf"/><Relationship Id="rId23" Type="http://schemas.openxmlformats.org/officeDocument/2006/relationships/oleObject" Target="../embeddings/oleObject56.bin"/><Relationship Id="rId22" Type="http://schemas.openxmlformats.org/officeDocument/2006/relationships/tags" Target="../tags/tag112.xml"/><Relationship Id="rId21" Type="http://schemas.openxmlformats.org/officeDocument/2006/relationships/tags" Target="../tags/tag111.xml"/><Relationship Id="rId20" Type="http://schemas.openxmlformats.org/officeDocument/2006/relationships/image" Target="../media/image53.wmf"/><Relationship Id="rId2" Type="http://schemas.openxmlformats.org/officeDocument/2006/relationships/tags" Target="../tags/tag104.xml"/><Relationship Id="rId19" Type="http://schemas.openxmlformats.org/officeDocument/2006/relationships/oleObject" Target="../embeddings/oleObject55.bin"/><Relationship Id="rId18" Type="http://schemas.openxmlformats.org/officeDocument/2006/relationships/tags" Target="../tags/tag110.xml"/><Relationship Id="rId17" Type="http://schemas.openxmlformats.org/officeDocument/2006/relationships/image" Target="../media/image52.wmf"/><Relationship Id="rId16" Type="http://schemas.openxmlformats.org/officeDocument/2006/relationships/oleObject" Target="../embeddings/oleObject54.bin"/><Relationship Id="rId15" Type="http://schemas.openxmlformats.org/officeDocument/2006/relationships/tags" Target="../tags/tag109.xml"/><Relationship Id="rId14" Type="http://schemas.openxmlformats.org/officeDocument/2006/relationships/image" Target="../media/image51.wmf"/><Relationship Id="rId13" Type="http://schemas.openxmlformats.org/officeDocument/2006/relationships/oleObject" Target="../embeddings/oleObject53.bin"/><Relationship Id="rId12" Type="http://schemas.openxmlformats.org/officeDocument/2006/relationships/tags" Target="../tags/tag108.xml"/><Relationship Id="rId11" Type="http://schemas.openxmlformats.org/officeDocument/2006/relationships/image" Target="../media/image50.wmf"/><Relationship Id="rId10" Type="http://schemas.openxmlformats.org/officeDocument/2006/relationships/oleObject" Target="../embeddings/oleObject52.bin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9.bin"/><Relationship Id="rId8" Type="http://schemas.openxmlformats.org/officeDocument/2006/relationships/tags" Target="../tags/tag116.xml"/><Relationship Id="rId7" Type="http://schemas.openxmlformats.org/officeDocument/2006/relationships/image" Target="../media/image55.wmf"/><Relationship Id="rId6" Type="http://schemas.openxmlformats.org/officeDocument/2006/relationships/oleObject" Target="../embeddings/oleObject58.bin"/><Relationship Id="rId5" Type="http://schemas.openxmlformats.org/officeDocument/2006/relationships/tags" Target="../tags/tag115.xml"/><Relationship Id="rId4" Type="http://schemas.openxmlformats.org/officeDocument/2006/relationships/image" Target="../media/image54.wmf"/><Relationship Id="rId3" Type="http://schemas.openxmlformats.org/officeDocument/2006/relationships/oleObject" Target="../embeddings/oleObject57.bin"/><Relationship Id="rId2" Type="http://schemas.openxmlformats.org/officeDocument/2006/relationships/tags" Target="../tags/tag114.xml"/><Relationship Id="rId16" Type="http://schemas.openxmlformats.org/officeDocument/2006/relationships/vmlDrawing" Target="../drawings/vmlDrawing7.vml"/><Relationship Id="rId15" Type="http://schemas.openxmlformats.org/officeDocument/2006/relationships/slideLayout" Target="../slideLayouts/slideLayout1.xml"/><Relationship Id="rId14" Type="http://schemas.openxmlformats.org/officeDocument/2006/relationships/tags" Target="../tags/tag118.xml"/><Relationship Id="rId13" Type="http://schemas.openxmlformats.org/officeDocument/2006/relationships/image" Target="../media/image57.wmf"/><Relationship Id="rId12" Type="http://schemas.openxmlformats.org/officeDocument/2006/relationships/oleObject" Target="../embeddings/oleObject60.bin"/><Relationship Id="rId11" Type="http://schemas.openxmlformats.org/officeDocument/2006/relationships/tags" Target="../tags/tag117.xml"/><Relationship Id="rId10" Type="http://schemas.openxmlformats.org/officeDocument/2006/relationships/image" Target="../media/image56.wmf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3.bin"/><Relationship Id="rId8" Type="http://schemas.openxmlformats.org/officeDocument/2006/relationships/tags" Target="../tags/tag121.xml"/><Relationship Id="rId7" Type="http://schemas.openxmlformats.org/officeDocument/2006/relationships/image" Target="../media/image59.wmf"/><Relationship Id="rId6" Type="http://schemas.openxmlformats.org/officeDocument/2006/relationships/oleObject" Target="../embeddings/oleObject62.bin"/><Relationship Id="rId5" Type="http://schemas.openxmlformats.org/officeDocument/2006/relationships/tags" Target="../tags/tag120.xml"/><Relationship Id="rId4" Type="http://schemas.openxmlformats.org/officeDocument/2006/relationships/image" Target="../media/image58.wmf"/><Relationship Id="rId3" Type="http://schemas.openxmlformats.org/officeDocument/2006/relationships/oleObject" Target="../embeddings/oleObject61.bin"/><Relationship Id="rId27" Type="http://schemas.openxmlformats.org/officeDocument/2006/relationships/vmlDrawing" Target="../drawings/vmlDrawing8.vml"/><Relationship Id="rId26" Type="http://schemas.openxmlformats.org/officeDocument/2006/relationships/slideLayout" Target="../slideLayouts/slideLayout1.xml"/><Relationship Id="rId25" Type="http://schemas.openxmlformats.org/officeDocument/2006/relationships/image" Target="../media/image65.wmf"/><Relationship Id="rId24" Type="http://schemas.openxmlformats.org/officeDocument/2006/relationships/oleObject" Target="../embeddings/oleObject68.bin"/><Relationship Id="rId23" Type="http://schemas.openxmlformats.org/officeDocument/2006/relationships/tags" Target="../tags/tag126.xml"/><Relationship Id="rId22" Type="http://schemas.openxmlformats.org/officeDocument/2006/relationships/image" Target="../media/image64.wmf"/><Relationship Id="rId21" Type="http://schemas.openxmlformats.org/officeDocument/2006/relationships/oleObject" Target="../embeddings/oleObject67.bin"/><Relationship Id="rId20" Type="http://schemas.openxmlformats.org/officeDocument/2006/relationships/tags" Target="../tags/tag125.xml"/><Relationship Id="rId2" Type="http://schemas.openxmlformats.org/officeDocument/2006/relationships/tags" Target="../tags/tag119.xml"/><Relationship Id="rId19" Type="http://schemas.openxmlformats.org/officeDocument/2006/relationships/image" Target="../media/image63.wmf"/><Relationship Id="rId18" Type="http://schemas.openxmlformats.org/officeDocument/2006/relationships/oleObject" Target="../embeddings/oleObject66.bin"/><Relationship Id="rId17" Type="http://schemas.openxmlformats.org/officeDocument/2006/relationships/tags" Target="../tags/tag124.xml"/><Relationship Id="rId16" Type="http://schemas.openxmlformats.org/officeDocument/2006/relationships/image" Target="../media/image62.wmf"/><Relationship Id="rId15" Type="http://schemas.openxmlformats.org/officeDocument/2006/relationships/oleObject" Target="../embeddings/oleObject65.bin"/><Relationship Id="rId14" Type="http://schemas.openxmlformats.org/officeDocument/2006/relationships/tags" Target="../tags/tag123.xml"/><Relationship Id="rId13" Type="http://schemas.openxmlformats.org/officeDocument/2006/relationships/image" Target="../media/image61.wmf"/><Relationship Id="rId12" Type="http://schemas.openxmlformats.org/officeDocument/2006/relationships/oleObject" Target="../embeddings/oleObject64.bin"/><Relationship Id="rId11" Type="http://schemas.openxmlformats.org/officeDocument/2006/relationships/tags" Target="../tags/tag122.xml"/><Relationship Id="rId10" Type="http://schemas.openxmlformats.org/officeDocument/2006/relationships/image" Target="../media/image60.wmf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6.emf"/><Relationship Id="rId3" Type="http://schemas.openxmlformats.org/officeDocument/2006/relationships/oleObject" Target="../embeddings/oleObject69.bin"/><Relationship Id="rId2" Type="http://schemas.openxmlformats.org/officeDocument/2006/relationships/tags" Target="../tags/tag127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8.emf"/><Relationship Id="rId4" Type="http://schemas.openxmlformats.org/officeDocument/2006/relationships/oleObject" Target="../embeddings/Document2.doc"/><Relationship Id="rId3" Type="http://schemas.openxmlformats.org/officeDocument/2006/relationships/image" Target="../media/image67.emf"/><Relationship Id="rId2" Type="http://schemas.openxmlformats.org/officeDocument/2006/relationships/oleObject" Target="../embeddings/Document1.doc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9.emf"/><Relationship Id="rId2" Type="http://schemas.openxmlformats.org/officeDocument/2006/relationships/oleObject" Target="../embeddings/Document3.doc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2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0.emf"/><Relationship Id="rId2" Type="http://schemas.openxmlformats.org/officeDocument/2006/relationships/oleObject" Target="../embeddings/Document4.doc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2.emf"/><Relationship Id="rId4" Type="http://schemas.openxmlformats.org/officeDocument/2006/relationships/oleObject" Target="../embeddings/Document6.doc"/><Relationship Id="rId3" Type="http://schemas.openxmlformats.org/officeDocument/2006/relationships/image" Target="../media/image71.emf"/><Relationship Id="rId2" Type="http://schemas.openxmlformats.org/officeDocument/2006/relationships/oleObject" Target="../embeddings/Document5.doc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3.emf"/><Relationship Id="rId2" Type="http://schemas.openxmlformats.org/officeDocument/2006/relationships/oleObject" Target="../embeddings/Document7.doc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5.emf"/><Relationship Id="rId4" Type="http://schemas.openxmlformats.org/officeDocument/2006/relationships/oleObject" Target="../embeddings/Document9.doc"/><Relationship Id="rId3" Type="http://schemas.openxmlformats.org/officeDocument/2006/relationships/image" Target="../media/image74.emf"/><Relationship Id="rId2" Type="http://schemas.openxmlformats.org/officeDocument/2006/relationships/oleObject" Target="../embeddings/Document8.doc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6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7.emf"/><Relationship Id="rId4" Type="http://schemas.openxmlformats.org/officeDocument/2006/relationships/oleObject" Target="../embeddings/Document11.doc"/><Relationship Id="rId3" Type="http://schemas.openxmlformats.org/officeDocument/2006/relationships/image" Target="../media/image76.emf"/><Relationship Id="rId2" Type="http://schemas.openxmlformats.org/officeDocument/2006/relationships/oleObject" Target="../embeddings/Document10.doc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8.emf"/><Relationship Id="rId2" Type="http://schemas.openxmlformats.org/officeDocument/2006/relationships/oleObject" Target="../embeddings/Document12.doc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8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0.emf"/><Relationship Id="rId4" Type="http://schemas.openxmlformats.org/officeDocument/2006/relationships/oleObject" Target="../embeddings/Document14.doc"/><Relationship Id="rId3" Type="http://schemas.openxmlformats.org/officeDocument/2006/relationships/image" Target="../media/image79.emf"/><Relationship Id="rId2" Type="http://schemas.openxmlformats.org/officeDocument/2006/relationships/oleObject" Target="../embeddings/Document13.doc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1.emf"/><Relationship Id="rId2" Type="http://schemas.openxmlformats.org/officeDocument/2006/relationships/oleObject" Target="../embeddings/Document15.doc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0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83.emf"/><Relationship Id="rId6" Type="http://schemas.openxmlformats.org/officeDocument/2006/relationships/oleObject" Target="../embeddings/oleObject71.bin"/><Relationship Id="rId5" Type="http://schemas.openxmlformats.org/officeDocument/2006/relationships/tags" Target="../tags/tag129.xml"/><Relationship Id="rId4" Type="http://schemas.openxmlformats.org/officeDocument/2006/relationships/image" Target="../media/image82.emf"/><Relationship Id="rId3" Type="http://schemas.openxmlformats.org/officeDocument/2006/relationships/oleObject" Target="../embeddings/oleObject70.bin"/><Relationship Id="rId2" Type="http://schemas.openxmlformats.org/officeDocument/2006/relationships/tags" Target="../tags/tag128.xml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1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82.emf"/><Relationship Id="rId5" Type="http://schemas.openxmlformats.org/officeDocument/2006/relationships/oleObject" Target="../embeddings/oleObject72.bin"/><Relationship Id="rId4" Type="http://schemas.openxmlformats.org/officeDocument/2006/relationships/tags" Target="../tags/tag130.xml"/><Relationship Id="rId3" Type="http://schemas.openxmlformats.org/officeDocument/2006/relationships/image" Target="../media/image84.emf"/><Relationship Id="rId2" Type="http://schemas.openxmlformats.org/officeDocument/2006/relationships/oleObject" Target="../embeddings/Document16.doc"/><Relationship Id="rId1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6.emf"/><Relationship Id="rId4" Type="http://schemas.openxmlformats.org/officeDocument/2006/relationships/oleObject" Target="../embeddings/Document18.doc"/><Relationship Id="rId3" Type="http://schemas.openxmlformats.org/officeDocument/2006/relationships/image" Target="../media/image85.emf"/><Relationship Id="rId2" Type="http://schemas.openxmlformats.org/officeDocument/2006/relationships/oleObject" Target="../embeddings/Document17.doc"/><Relationship Id="rId1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7.emf"/><Relationship Id="rId2" Type="http://schemas.openxmlformats.org/officeDocument/2006/relationships/oleObject" Target="../embeddings/Document19.doc"/><Relationship Id="rId1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84860" y="1648460"/>
            <a:ext cx="10696575" cy="3519170"/>
          </a:xfrm>
        </p:spPr>
        <p:txBody>
          <a:bodyPr>
            <a:normAutofit/>
          </a:bodyPr>
          <a:lstStyle/>
          <a:p>
            <a:pPr algn="ctr">
              <a:lnSpc>
                <a:spcPct val="130000"/>
              </a:lnSpc>
            </a:pPr>
            <a:r>
              <a:rPr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3.2.2 双曲线的简单几何性质</a:t>
            </a:r>
            <a:r>
              <a:rPr lang="en-US" b="1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</a:t>
            </a:r>
            <a:br>
              <a:rPr altLang="zh-CN" b="1">
                <a:latin typeface="黑体" panose="02010609060101010101" charset="-122"/>
                <a:ea typeface="黑体" panose="02010609060101010101" charset="-122"/>
              </a:rPr>
            </a:br>
            <a:endParaRPr lang="zh-CN" b="1">
              <a:solidFill>
                <a:srgbClr val="7030A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1266" name="表格 1126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71525" y="1626870"/>
          <a:ext cx="10415270" cy="4519930"/>
        </p:xfrm>
        <a:graphic>
          <a:graphicData uri="http://schemas.openxmlformats.org/drawingml/2006/table">
            <a:tbl>
              <a:tblPr/>
              <a:tblGrid>
                <a:gridCol w="1534160"/>
                <a:gridCol w="2046605"/>
                <a:gridCol w="1248410"/>
                <a:gridCol w="1480820"/>
                <a:gridCol w="1215390"/>
                <a:gridCol w="1536700"/>
                <a:gridCol w="1353185"/>
              </a:tblGrid>
              <a:tr h="1713230"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>
                      <a:solidFill>
                        <a:schemeClr val="tx1"/>
                      </a:solidFill>
                      <a:prstDash val="soli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图象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范围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对称性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顶点  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渐近线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离心率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3190"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>
                        <a:solidFill>
                          <a:srgbClr val="808080"/>
                        </a:solidFill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3510"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>
                        <a:solidFill>
                          <a:srgbClr val="808080"/>
                        </a:solidFill>
                      </a:endParaRPr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Arial" panose="020B0604020202020204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Tx/>
                        <a:buNone/>
                      </a:pPr>
                      <a:endParaRPr lang="zh-CN" altLang="en-US" sz="2400"/>
                    </a:p>
                  </a:txBody>
                  <a:tcPr marL="68411" marR="68411" marT="34205" marB="34205"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300" name="组合 11299"/>
          <p:cNvGrpSpPr/>
          <p:nvPr>
            <p:custDataLst>
              <p:tags r:id="rId3"/>
            </p:custDataLst>
          </p:nvPr>
        </p:nvGrpSpPr>
        <p:grpSpPr>
          <a:xfrm>
            <a:off x="4706538" y="3643193"/>
            <a:ext cx="607145" cy="898365"/>
            <a:chOff x="0" y="0"/>
            <a:chExt cx="768" cy="888"/>
          </a:xfrm>
        </p:grpSpPr>
        <p:graphicFrame>
          <p:nvGraphicFramePr>
            <p:cNvPr id="11301" name="对象 11300"/>
            <p:cNvGraphicFramePr>
              <a:graphicFrameLocks noChangeAspect="1"/>
            </p:cNvGraphicFramePr>
            <p:nvPr>
              <p:custDataLst>
                <p:tags r:id="rId4"/>
              </p:custDataLst>
            </p:nvPr>
          </p:nvGraphicFramePr>
          <p:xfrm>
            <a:off x="96" y="0"/>
            <a:ext cx="624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" r:id="rId5" imgW="355600" imgH="165100" progId="Equation.3">
                    <p:embed/>
                  </p:oleObj>
                </mc:Choice>
                <mc:Fallback>
                  <p:oleObj name="" r:id="rId5" imgW="3556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6" y="0"/>
                          <a:ext cx="624" cy="2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02" name="矩形 11301"/>
            <p:cNvSpPr/>
            <p:nvPr>
              <p:custDataLst>
                <p:tags r:id="rId7"/>
              </p:custDataLst>
            </p:nvPr>
          </p:nvSpPr>
          <p:spPr>
            <a:xfrm>
              <a:off x="138" y="288"/>
              <a:ext cx="449" cy="4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 algn="ctr"/>
              <a:r>
                <a:rPr lang="zh-CN" altLang="en-US" sz="2400">
                  <a:solidFill>
                    <a:srgbClr val="0000FF"/>
                  </a:solidFill>
                </a:rPr>
                <a:t>或</a:t>
              </a:r>
              <a:endParaRPr lang="zh-CN" altLang="en-US" sz="2400">
                <a:solidFill>
                  <a:srgbClr val="0000FF"/>
                </a:solidFill>
              </a:endParaRPr>
            </a:p>
          </p:txBody>
        </p:sp>
        <p:graphicFrame>
          <p:nvGraphicFramePr>
            <p:cNvPr id="11303" name="对象 11302"/>
            <p:cNvGraphicFramePr>
              <a:graphicFrameLocks noChangeAspect="1"/>
            </p:cNvGraphicFramePr>
            <p:nvPr>
              <p:custDataLst>
                <p:tags r:id="rId8"/>
              </p:custDataLst>
            </p:nvPr>
          </p:nvGraphicFramePr>
          <p:xfrm>
            <a:off x="0" y="576"/>
            <a:ext cx="768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9" imgW="444500" imgH="165100" progId="Equation.3">
                    <p:embed/>
                  </p:oleObj>
                </mc:Choice>
                <mc:Fallback>
                  <p:oleObj name="" r:id="rId9" imgW="4445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0" y="576"/>
                          <a:ext cx="768" cy="3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304" name="组合 11303"/>
          <p:cNvGrpSpPr/>
          <p:nvPr>
            <p:custDataLst>
              <p:tags r:id="rId11"/>
            </p:custDataLst>
          </p:nvPr>
        </p:nvGrpSpPr>
        <p:grpSpPr>
          <a:xfrm>
            <a:off x="4709389" y="4980051"/>
            <a:ext cx="648951" cy="941597"/>
            <a:chOff x="0" y="0"/>
            <a:chExt cx="828" cy="939"/>
          </a:xfrm>
        </p:grpSpPr>
        <p:graphicFrame>
          <p:nvGraphicFramePr>
            <p:cNvPr id="11305" name="对象 11304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0" y="598"/>
            <a:ext cx="828" cy="3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13" imgW="457200" imgH="190500" progId="Equation.3">
                    <p:embed/>
                  </p:oleObj>
                </mc:Choice>
                <mc:Fallback>
                  <p:oleObj name="" r:id="rId13" imgW="457200" imgH="1905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0" y="598"/>
                          <a:ext cx="828" cy="34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6" name="对象 11305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85" y="0"/>
            <a:ext cx="646" cy="3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16" imgW="368300" imgH="190500" progId="Equation.3">
                    <p:embed/>
                  </p:oleObj>
                </mc:Choice>
                <mc:Fallback>
                  <p:oleObj name="" r:id="rId16" imgW="368300" imgH="1905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85" y="0"/>
                          <a:ext cx="646" cy="33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07" name="矩形 11306"/>
            <p:cNvSpPr/>
            <p:nvPr>
              <p:custDataLst>
                <p:tags r:id="rId18"/>
              </p:custDataLst>
            </p:nvPr>
          </p:nvSpPr>
          <p:spPr>
            <a:xfrm>
              <a:off x="137" y="262"/>
              <a:ext cx="450" cy="4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pPr algn="ctr"/>
              <a:r>
                <a:rPr lang="zh-CN" altLang="en-US" sz="2400">
                  <a:solidFill>
                    <a:srgbClr val="0000FF"/>
                  </a:solidFill>
                </a:rPr>
                <a:t>或</a:t>
              </a:r>
              <a:endParaRPr lang="zh-CN" altLang="en-US" sz="2400">
                <a:solidFill>
                  <a:srgbClr val="0000FF"/>
                </a:solidFill>
              </a:endParaRPr>
            </a:p>
          </p:txBody>
        </p:sp>
      </p:grpSp>
      <p:graphicFrame>
        <p:nvGraphicFramePr>
          <p:cNvPr id="11308" name="对象 11307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7392184" y="3936182"/>
          <a:ext cx="713086" cy="336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20" imgW="431800" imgH="203200" progId="Equation.3">
                  <p:embed/>
                </p:oleObj>
              </mc:Choice>
              <mc:Fallback>
                <p:oleObj name="" r:id="rId20" imgW="4318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7392184" y="3936182"/>
                        <a:ext cx="713086" cy="3363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09" name="对象 11308"/>
          <p:cNvGraphicFramePr>
            <a:graphicFrameLocks noChangeAspect="1"/>
          </p:cNvGraphicFramePr>
          <p:nvPr>
            <p:custDataLst>
              <p:tags r:id="rId22"/>
            </p:custDataLst>
          </p:nvPr>
        </p:nvGraphicFramePr>
        <p:xfrm>
          <a:off x="7388858" y="5175175"/>
          <a:ext cx="724488" cy="340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23" imgW="431800" imgH="203200" progId="Equation.3">
                  <p:embed/>
                </p:oleObj>
              </mc:Choice>
              <mc:Fallback>
                <p:oleObj name="" r:id="rId23" imgW="4318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7388858" y="5175175"/>
                        <a:ext cx="724488" cy="34062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10" name="对象 11309"/>
          <p:cNvGraphicFramePr>
            <a:graphicFrameLocks noChangeAspect="1"/>
          </p:cNvGraphicFramePr>
          <p:nvPr>
            <p:custDataLst>
              <p:tags r:id="rId25"/>
            </p:custDataLst>
          </p:nvPr>
        </p:nvGraphicFramePr>
        <p:xfrm>
          <a:off x="8692532" y="3641354"/>
          <a:ext cx="733039" cy="64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26" imgW="596900" imgH="393700" progId="Equation.3">
                  <p:embed/>
                </p:oleObj>
              </mc:Choice>
              <mc:Fallback>
                <p:oleObj name="" r:id="rId26" imgW="5969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8692532" y="3641354"/>
                        <a:ext cx="733039" cy="64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11" name="对象 11310"/>
          <p:cNvGraphicFramePr>
            <a:graphicFrameLocks noChangeAspect="1"/>
          </p:cNvGraphicFramePr>
          <p:nvPr>
            <p:custDataLst>
              <p:tags r:id="rId28"/>
            </p:custDataLst>
          </p:nvPr>
        </p:nvGraphicFramePr>
        <p:xfrm>
          <a:off x="8800374" y="5055174"/>
          <a:ext cx="701684" cy="6142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29" imgW="596900" imgH="393700" progId="Equation.3">
                  <p:embed/>
                </p:oleObj>
              </mc:Choice>
              <mc:Fallback>
                <p:oleObj name="" r:id="rId29" imgW="596900" imgH="393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8800374" y="5055174"/>
                        <a:ext cx="701684" cy="61427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14" name="对象 11313"/>
          <p:cNvGraphicFramePr>
            <a:graphicFrameLocks noChangeAspect="1"/>
          </p:cNvGraphicFramePr>
          <p:nvPr>
            <p:custDataLst>
              <p:tags r:id="rId31"/>
            </p:custDataLst>
          </p:nvPr>
        </p:nvGraphicFramePr>
        <p:xfrm>
          <a:off x="5977888" y="1202127"/>
          <a:ext cx="1142553" cy="393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32" imgW="862965" imgH="228600" progId="Equation.DSMT4">
                  <p:embed/>
                </p:oleObj>
              </mc:Choice>
              <mc:Fallback>
                <p:oleObj name="" r:id="rId32" imgW="862965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5977888" y="1202127"/>
                        <a:ext cx="1142553" cy="39383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420" name="矩形 58419"/>
          <p:cNvSpPr/>
          <p:nvPr>
            <p:custDataLst>
              <p:tags r:id="rId34"/>
            </p:custDataLst>
          </p:nvPr>
        </p:nvSpPr>
        <p:spPr>
          <a:xfrm>
            <a:off x="5657850" y="3351530"/>
            <a:ext cx="1463040" cy="1198880"/>
          </a:xfrm>
          <a:prstGeom prst="rect">
            <a:avLst/>
          </a:prstGeom>
          <a:noFill/>
          <a:ln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sz="2400">
                <a:solidFill>
                  <a:srgbClr val="0007FF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关于坐标轴和原点都对称</a:t>
            </a:r>
            <a:endParaRPr lang="zh-CN" altLang="en-US" sz="2400">
              <a:solidFill>
                <a:srgbClr val="0007FF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aphicFrame>
        <p:nvGraphicFramePr>
          <p:cNvPr id="11321" name="对象 11320"/>
          <p:cNvGraphicFramePr>
            <a:graphicFrameLocks noChangeAspect="1"/>
          </p:cNvGraphicFramePr>
          <p:nvPr>
            <p:custDataLst>
              <p:tags r:id="rId35"/>
            </p:custDataLst>
          </p:nvPr>
        </p:nvGraphicFramePr>
        <p:xfrm>
          <a:off x="980513" y="4921974"/>
          <a:ext cx="945397" cy="992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36" imgW="812165" imgH="635000" progId="Equation.DSMT4">
                  <p:embed/>
                </p:oleObj>
              </mc:Choice>
              <mc:Fallback>
                <p:oleObj name="" r:id="rId36" imgW="812165" imgH="635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980513" y="4921974"/>
                        <a:ext cx="945397" cy="9929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30" name="矩形 11329"/>
          <p:cNvSpPr/>
          <p:nvPr>
            <p:custDataLst>
              <p:tags r:id="rId38"/>
            </p:custDataLst>
          </p:nvPr>
        </p:nvSpPr>
        <p:spPr>
          <a:xfrm>
            <a:off x="2698513" y="1168936"/>
            <a:ext cx="353455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双曲线的简单几何性质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39"/>
            </p:custDataLst>
          </p:nvPr>
        </p:nvSpPr>
        <p:spPr>
          <a:xfrm>
            <a:off x="1620956" y="1857248"/>
            <a:ext cx="784822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/>
              <a:t>性质</a:t>
            </a:r>
            <a:endParaRPr lang="zh-CN" altLang="en-US" sz="2400" b="1"/>
          </a:p>
        </p:txBody>
      </p:sp>
      <p:sp>
        <p:nvSpPr>
          <p:cNvPr id="3" name="矩形 2"/>
          <p:cNvSpPr/>
          <p:nvPr>
            <p:custDataLst>
              <p:tags r:id="rId40"/>
            </p:custDataLst>
          </p:nvPr>
        </p:nvSpPr>
        <p:spPr>
          <a:xfrm>
            <a:off x="771451" y="2691074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none" anchor="t" anchorCtr="0">
            <a:spAutoFit/>
          </a:bodyPr>
          <a:lstStyle/>
          <a:p>
            <a:r>
              <a:rPr lang="zh-CN" altLang="en-US" sz="2400" b="1"/>
              <a:t>双曲线</a:t>
            </a:r>
            <a:endParaRPr lang="zh-CN" altLang="en-US" sz="2400" b="1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custDataLst>
              <p:tags r:id="rId41"/>
            </p:custDataLst>
          </p:nvPr>
        </p:nvGraphicFramePr>
        <p:xfrm>
          <a:off x="1050299" y="3451606"/>
          <a:ext cx="945311" cy="992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42" imgW="812165" imgH="635000" progId="Equation.DSMT4">
                  <p:embed/>
                </p:oleObj>
              </mc:Choice>
              <mc:Fallback>
                <p:oleObj name="" r:id="rId42" imgW="812165" imgH="635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3"/>
                      <a:stretch>
                        <a:fillRect/>
                      </a:stretch>
                    </p:blipFill>
                    <p:spPr>
                      <a:xfrm>
                        <a:off x="1050299" y="3451606"/>
                        <a:ext cx="945311" cy="9929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>
            <p:custDataLst>
              <p:tags r:id="rId44"/>
            </p:custDataLst>
          </p:nvPr>
        </p:nvSpPr>
        <p:spPr>
          <a:xfrm>
            <a:off x="5629275" y="4829175"/>
            <a:ext cx="1438910" cy="1198880"/>
          </a:xfrm>
          <a:prstGeom prst="rect">
            <a:avLst/>
          </a:prstGeom>
          <a:noFill/>
          <a:ln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sz="2400">
                <a:solidFill>
                  <a:srgbClr val="0007FF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关于坐标轴和原点都对称</a:t>
            </a:r>
            <a:endParaRPr lang="zh-CN" altLang="en-US" sz="2400">
              <a:solidFill>
                <a:srgbClr val="0007FF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pSp>
        <p:nvGrpSpPr>
          <p:cNvPr id="13" name="组合 54"/>
          <p:cNvGrpSpPr/>
          <p:nvPr>
            <p:custDataLst>
              <p:tags r:id="rId45"/>
            </p:custDataLst>
          </p:nvPr>
        </p:nvGrpSpPr>
        <p:grpSpPr>
          <a:xfrm>
            <a:off x="2711726" y="3396526"/>
            <a:ext cx="1378611" cy="1185310"/>
            <a:chOff x="8944610" y="2611120"/>
            <a:chExt cx="2373475" cy="2459355"/>
          </a:xfrm>
        </p:grpSpPr>
        <p:grpSp>
          <p:nvGrpSpPr>
            <p:cNvPr id="14" name="组合 55"/>
            <p:cNvGrpSpPr/>
            <p:nvPr>
              <p:custDataLst>
                <p:tags r:id="rId46"/>
              </p:custDataLst>
            </p:nvPr>
          </p:nvGrpSpPr>
          <p:grpSpPr>
            <a:xfrm>
              <a:off x="8944610" y="2611120"/>
              <a:ext cx="2373475" cy="2459355"/>
              <a:chOff x="1569" y="1069"/>
              <a:chExt cx="4046" cy="4206"/>
            </a:xfrm>
          </p:grpSpPr>
          <p:sp>
            <p:nvSpPr>
              <p:cNvPr id="15" name="Line 4"/>
              <p:cNvSpPr>
                <a:spLocks noChangeShapeType="1"/>
              </p:cNvSpPr>
              <p:nvPr>
                <p:custDataLst>
                  <p:tags r:id="rId47"/>
                </p:custDataLst>
              </p:nvPr>
            </p:nvSpPr>
            <p:spPr bwMode="auto">
              <a:xfrm>
                <a:off x="1569" y="3248"/>
                <a:ext cx="4031" cy="0"/>
              </a:xfrm>
              <a:prstGeom prst="line">
                <a:avLst/>
              </a:prstGeom>
              <a:noFill/>
              <a:ln w="19050">
                <a:solidFill>
                  <a:srgbClr val="002060"/>
                </a:solidFill>
                <a:rou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pSp>
            <p:nvGrpSpPr>
              <p:cNvPr id="16" name="组合 60"/>
              <p:cNvGrpSpPr/>
              <p:nvPr>
                <p:custDataLst>
                  <p:tags r:id="rId48"/>
                </p:custDataLst>
              </p:nvPr>
            </p:nvGrpSpPr>
            <p:grpSpPr>
              <a:xfrm>
                <a:off x="2036" y="1069"/>
                <a:ext cx="3579" cy="4132"/>
                <a:chOff x="11053" y="4683"/>
                <a:chExt cx="4768" cy="5640"/>
              </a:xfrm>
            </p:grpSpPr>
            <p:grpSp>
              <p:nvGrpSpPr>
                <p:cNvPr id="17" name="组合 66"/>
                <p:cNvGrpSpPr/>
                <p:nvPr>
                  <p:custDataLst>
                    <p:tags r:id="rId49"/>
                  </p:custDataLst>
                </p:nvPr>
              </p:nvGrpSpPr>
              <p:grpSpPr>
                <a:xfrm>
                  <a:off x="11053" y="4993"/>
                  <a:ext cx="3856" cy="5330"/>
                  <a:chOff x="5209" y="1106"/>
                  <a:chExt cx="1376" cy="2881"/>
                </a:xfrm>
              </p:grpSpPr>
              <p:sp>
                <p:nvSpPr>
                  <p:cNvPr id="18" name="d68Freeform 23"/>
                  <p:cNvSpPr>
                    <a:spLocks noChangeArrowheads="1"/>
                  </p:cNvSpPr>
                  <p:nvPr>
                    <p:custDataLst>
                      <p:tags r:id="rId50"/>
                    </p:custDataLst>
                  </p:nvPr>
                </p:nvSpPr>
                <p:spPr bwMode="auto">
                  <a:xfrm>
                    <a:off x="5209" y="1106"/>
                    <a:ext cx="404" cy="2880"/>
                  </a:xfrm>
                  <a:custGeom>
                    <a:avLst/>
                    <a:gdLst>
                      <a:gd name="T0" fmla="*/ 0 w 1080"/>
                      <a:gd name="T1" fmla="*/ 0 h 4368"/>
                      <a:gd name="T2" fmla="*/ 404 w 1080"/>
                      <a:gd name="T3" fmla="*/ 1440 h 4368"/>
                      <a:gd name="T4" fmla="*/ 0 w 1080"/>
                      <a:gd name="T5" fmla="*/ 2880 h 4368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080" h="4368">
                        <a:moveTo>
                          <a:pt x="0" y="0"/>
                        </a:moveTo>
                        <a:cubicBezTo>
                          <a:pt x="540" y="728"/>
                          <a:pt x="1080" y="1456"/>
                          <a:pt x="1080" y="2184"/>
                        </a:cubicBezTo>
                        <a:cubicBezTo>
                          <a:pt x="1080" y="2912"/>
                          <a:pt x="540" y="3640"/>
                          <a:pt x="0" y="4368"/>
                        </a:cubicBezTo>
                      </a:path>
                    </a:pathLst>
                  </a:custGeom>
                  <a:noFill/>
                  <a:ln w="19050">
                    <a:solidFill>
                      <a:srgbClr val="00B0F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19" name="d68Freeform 24"/>
                  <p:cNvSpPr>
                    <a:spLocks noChangeArrowheads="1"/>
                  </p:cNvSpPr>
                  <p:nvPr>
                    <p:custDataLst>
                      <p:tags r:id="rId51"/>
                    </p:custDataLst>
                  </p:nvPr>
                </p:nvSpPr>
                <p:spPr bwMode="auto">
                  <a:xfrm>
                    <a:off x="6181" y="1107"/>
                    <a:ext cx="404" cy="2880"/>
                  </a:xfrm>
                  <a:custGeom>
                    <a:avLst/>
                    <a:gdLst>
                      <a:gd name="T0" fmla="*/ 404 w 1080"/>
                      <a:gd name="T1" fmla="*/ 0 h 4368"/>
                      <a:gd name="T2" fmla="*/ 0 w 1080"/>
                      <a:gd name="T3" fmla="*/ 1440 h 4368"/>
                      <a:gd name="T4" fmla="*/ 404 w 1080"/>
                      <a:gd name="T5" fmla="*/ 2880 h 4368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080" h="4368">
                        <a:moveTo>
                          <a:pt x="1080" y="0"/>
                        </a:moveTo>
                        <a:cubicBezTo>
                          <a:pt x="540" y="728"/>
                          <a:pt x="0" y="1456"/>
                          <a:pt x="0" y="2184"/>
                        </a:cubicBezTo>
                        <a:cubicBezTo>
                          <a:pt x="0" y="2912"/>
                          <a:pt x="540" y="3640"/>
                          <a:pt x="1080" y="4368"/>
                        </a:cubicBezTo>
                      </a:path>
                    </a:pathLst>
                  </a:custGeom>
                  <a:noFill/>
                  <a:ln w="19050">
                    <a:solidFill>
                      <a:srgbClr val="00B0F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aphicFrame>
              <p:nvGraphicFramePr>
                <p:cNvPr id="20" name="对象 67"/>
                <p:cNvGraphicFramePr>
                  <a:graphicFrameLocks noChangeAspect="1"/>
                </p:cNvGraphicFramePr>
                <p:nvPr>
                  <p:custDataLst>
                    <p:tags r:id="rId52"/>
                  </p:custDataLst>
                </p:nvPr>
              </p:nvGraphicFramePr>
              <p:xfrm>
                <a:off x="12390" y="4683"/>
                <a:ext cx="567" cy="69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49" name="" r:id="rId53" imgW="139700" imgH="165100" progId="Equation.3">
                        <p:embed/>
                      </p:oleObj>
                    </mc:Choice>
                    <mc:Fallback>
                      <p:oleObj name="" r:id="rId53" imgW="139700" imgH="165100" progId="Equation.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2390" y="4683"/>
                              <a:ext cx="567" cy="69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2" name="对象 68"/>
                <p:cNvGraphicFramePr>
                  <a:graphicFrameLocks noChangeAspect="1"/>
                </p:cNvGraphicFramePr>
                <p:nvPr>
                  <p:custDataLst>
                    <p:tags r:id="rId55"/>
                  </p:custDataLst>
                </p:nvPr>
              </p:nvGraphicFramePr>
              <p:xfrm>
                <a:off x="15254" y="7663"/>
                <a:ext cx="567" cy="69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0" name="" r:id="rId56" imgW="127000" imgH="139700" progId="Equation.3">
                        <p:embed/>
                      </p:oleObj>
                    </mc:Choice>
                    <mc:Fallback>
                      <p:oleObj name="" r:id="rId56" imgW="127000" imgH="139700" progId="Equation.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7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5254" y="7663"/>
                              <a:ext cx="567" cy="69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4" name="对象 69"/>
                <p:cNvGraphicFramePr>
                  <a:graphicFrameLocks noChangeAspect="1"/>
                </p:cNvGraphicFramePr>
                <p:nvPr>
                  <p:custDataLst>
                    <p:tags r:id="rId58"/>
                  </p:custDataLst>
                </p:nvPr>
              </p:nvGraphicFramePr>
              <p:xfrm>
                <a:off x="12340" y="7688"/>
                <a:ext cx="684" cy="85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1" name="" r:id="rId59" imgW="127000" imgH="139700" progId="Equation.3">
                        <p:embed/>
                      </p:oleObj>
                    </mc:Choice>
                    <mc:Fallback>
                      <p:oleObj name="" r:id="rId59" imgW="127000" imgH="139700" progId="Equation.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60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2340" y="7688"/>
                              <a:ext cx="684" cy="851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6" name="d72AutoShape 6"/>
              <p:cNvSpPr>
                <a:spLocks noChangeArrowheads="1"/>
              </p:cNvSpPr>
              <p:nvPr>
                <p:custDataLst>
                  <p:tags r:id="rId61"/>
                </p:custDataLst>
              </p:nvPr>
            </p:nvSpPr>
            <p:spPr bwMode="auto">
              <a:xfrm>
                <a:off x="2183" y="3182"/>
                <a:ext cx="142" cy="142"/>
              </a:xfrm>
              <a:prstGeom prst="flowChartConnector">
                <a:avLst/>
              </a:prstGeom>
              <a:gradFill rotWithShape="0"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ang="5400000"/>
              </a:gradFill>
              <a:ln w="1905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/>
              </a:p>
            </p:txBody>
          </p:sp>
          <p:sp>
            <p:nvSpPr>
              <p:cNvPr id="27" name="d72AutoShape 6"/>
              <p:cNvSpPr>
                <a:spLocks noChangeArrowheads="1"/>
              </p:cNvSpPr>
              <p:nvPr>
                <p:custDataLst>
                  <p:tags r:id="rId62"/>
                </p:custDataLst>
              </p:nvPr>
            </p:nvSpPr>
            <p:spPr bwMode="auto">
              <a:xfrm>
                <a:off x="4619" y="3182"/>
                <a:ext cx="142" cy="142"/>
              </a:xfrm>
              <a:prstGeom prst="flowChartConnector">
                <a:avLst/>
              </a:prstGeom>
              <a:gradFill rotWithShape="0"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ang="5400000"/>
              </a:gradFill>
              <a:ln w="1905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/>
              </a:p>
            </p:txBody>
          </p:sp>
          <p:graphicFrame>
            <p:nvGraphicFramePr>
              <p:cNvPr id="28" name="对象 63"/>
              <p:cNvGraphicFramePr>
                <a:graphicFrameLocks noChangeAspect="1"/>
              </p:cNvGraphicFramePr>
              <p:nvPr>
                <p:custDataLst>
                  <p:tags r:id="rId63"/>
                </p:custDataLst>
              </p:nvPr>
            </p:nvGraphicFramePr>
            <p:xfrm>
              <a:off x="1962" y="3270"/>
              <a:ext cx="554" cy="6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2" name="" r:id="rId64" imgW="165100" imgH="215900" progId="Equation.3">
                      <p:embed/>
                    </p:oleObj>
                  </mc:Choice>
                  <mc:Fallback>
                    <p:oleObj name="" r:id="rId64" imgW="165100" imgH="215900" progId="Equation.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6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1962" y="3270"/>
                            <a:ext cx="554" cy="6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0" name="Line 4"/>
              <p:cNvSpPr>
                <a:spLocks noChangeShapeType="1"/>
              </p:cNvSpPr>
              <p:nvPr>
                <p:custDataLst>
                  <p:tags r:id="rId66"/>
                </p:custDataLst>
              </p:nvPr>
            </p:nvSpPr>
            <p:spPr bwMode="auto">
              <a:xfrm rot="-5400000">
                <a:off x="1468" y="3228"/>
                <a:ext cx="4093" cy="0"/>
              </a:xfrm>
              <a:prstGeom prst="line">
                <a:avLst/>
              </a:prstGeom>
              <a:noFill/>
              <a:ln w="19050">
                <a:solidFill>
                  <a:srgbClr val="002060"/>
                </a:solidFill>
                <a:rou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345"/>
              </a:p>
            </p:txBody>
          </p:sp>
          <p:graphicFrame>
            <p:nvGraphicFramePr>
              <p:cNvPr id="31" name="对象 65"/>
              <p:cNvGraphicFramePr>
                <a:graphicFrameLocks noChangeAspect="1"/>
              </p:cNvGraphicFramePr>
              <p:nvPr>
                <p:custDataLst>
                  <p:tags r:id="rId67"/>
                </p:custDataLst>
              </p:nvPr>
            </p:nvGraphicFramePr>
            <p:xfrm>
              <a:off x="4356" y="3270"/>
              <a:ext cx="595" cy="6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3" name="" r:id="rId68" imgW="177165" imgH="215900" progId="Equation.3">
                      <p:embed/>
                    </p:oleObj>
                  </mc:Choice>
                  <mc:Fallback>
                    <p:oleObj name="" r:id="rId68" imgW="177165" imgH="215900" progId="Equation.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6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4356" y="3270"/>
                            <a:ext cx="595" cy="68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33" name="组合 56"/>
            <p:cNvGrpSpPr/>
            <p:nvPr>
              <p:custDataLst>
                <p:tags r:id="rId70"/>
              </p:custDataLst>
            </p:nvPr>
          </p:nvGrpSpPr>
          <p:grpSpPr>
            <a:xfrm>
              <a:off x="10671175" y="2981960"/>
              <a:ext cx="433705" cy="330200"/>
              <a:chOff x="16805" y="4111"/>
              <a:chExt cx="683" cy="520"/>
            </a:xfrm>
          </p:grpSpPr>
          <p:graphicFrame>
            <p:nvGraphicFramePr>
              <p:cNvPr id="34" name="对象 57"/>
              <p:cNvGraphicFramePr>
                <a:graphicFrameLocks noChangeAspect="1"/>
              </p:cNvGraphicFramePr>
              <p:nvPr>
                <p:custDataLst>
                  <p:tags r:id="rId71"/>
                </p:custDataLst>
              </p:nvPr>
            </p:nvGraphicFramePr>
            <p:xfrm>
              <a:off x="16805" y="4111"/>
              <a:ext cx="683" cy="5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4" name="" r:id="rId72" imgW="203200" imgH="165100" progId="Equation.3">
                      <p:embed/>
                    </p:oleObj>
                  </mc:Choice>
                  <mc:Fallback>
                    <p:oleObj name="" r:id="rId72" imgW="203200" imgH="165100" progId="Equation.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16805" y="4111"/>
                            <a:ext cx="683" cy="52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6" name="d72AutoShape 6"/>
              <p:cNvSpPr>
                <a:spLocks noChangeArrowheads="1"/>
              </p:cNvSpPr>
              <p:nvPr>
                <p:custDataLst>
                  <p:tags r:id="rId74"/>
                </p:custDataLst>
              </p:nvPr>
            </p:nvSpPr>
            <p:spPr bwMode="auto">
              <a:xfrm>
                <a:off x="16807" y="4156"/>
                <a:ext cx="142" cy="142"/>
              </a:xfrm>
              <a:prstGeom prst="flowChartConnector">
                <a:avLst/>
              </a:prstGeom>
              <a:solidFill>
                <a:srgbClr val="FF0000"/>
              </a:solidFill>
              <a:ln w="19050">
                <a:solidFill>
                  <a:srgbClr val="FF0000"/>
                </a:solidFill>
                <a:round/>
              </a:ln>
            </p:spPr>
            <p:txBody>
              <a:bodyPr/>
              <a:lstStyle>
                <a:lvl1pPr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0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/>
              </a:p>
            </p:txBody>
          </p:sp>
        </p:grpSp>
      </p:grpSp>
      <p:grpSp>
        <p:nvGrpSpPr>
          <p:cNvPr id="38" name="组合 72"/>
          <p:cNvGrpSpPr/>
          <p:nvPr>
            <p:custDataLst>
              <p:tags r:id="rId75"/>
            </p:custDataLst>
          </p:nvPr>
        </p:nvGrpSpPr>
        <p:grpSpPr>
          <a:xfrm>
            <a:off x="2617421" y="4774386"/>
            <a:ext cx="1538464" cy="1322454"/>
            <a:chOff x="7938877" y="3146728"/>
            <a:chExt cx="2637843" cy="2714461"/>
          </a:xfrm>
        </p:grpSpPr>
        <p:grpSp>
          <p:nvGrpSpPr>
            <p:cNvPr id="39" name="组合 73"/>
            <p:cNvGrpSpPr/>
            <p:nvPr>
              <p:custDataLst>
                <p:tags r:id="rId76"/>
              </p:custDataLst>
            </p:nvPr>
          </p:nvGrpSpPr>
          <p:grpSpPr>
            <a:xfrm>
              <a:off x="7938877" y="3146728"/>
              <a:ext cx="2637843" cy="2714461"/>
              <a:chOff x="1683" y="1814"/>
              <a:chExt cx="3238" cy="3648"/>
            </a:xfrm>
          </p:grpSpPr>
          <p:grpSp>
            <p:nvGrpSpPr>
              <p:cNvPr id="40" name="组合 76"/>
              <p:cNvGrpSpPr/>
              <p:nvPr>
                <p:custDataLst>
                  <p:tags r:id="rId77"/>
                </p:custDataLst>
              </p:nvPr>
            </p:nvGrpSpPr>
            <p:grpSpPr>
              <a:xfrm>
                <a:off x="1683" y="1814"/>
                <a:ext cx="3238" cy="3493"/>
                <a:chOff x="1813" y="999"/>
                <a:chExt cx="3505" cy="3793"/>
              </a:xfrm>
            </p:grpSpPr>
            <p:sp>
              <p:nvSpPr>
                <p:cNvPr id="41" name="Line 4"/>
                <p:cNvSpPr>
                  <a:spLocks noChangeShapeType="1"/>
                </p:cNvSpPr>
                <p:nvPr>
                  <p:custDataLst>
                    <p:tags r:id="rId78"/>
                  </p:custDataLst>
                </p:nvPr>
              </p:nvSpPr>
              <p:spPr bwMode="auto">
                <a:xfrm>
                  <a:off x="1813" y="3248"/>
                  <a:ext cx="3314" cy="0"/>
                </a:xfrm>
                <a:prstGeom prst="line">
                  <a:avLst/>
                </a:prstGeom>
                <a:noFill/>
                <a:ln w="12700">
                  <a:solidFill>
                    <a:srgbClr val="002060"/>
                  </a:solidFill>
                  <a:rou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grpSp>
              <p:nvGrpSpPr>
                <p:cNvPr id="42" name="组合 80"/>
                <p:cNvGrpSpPr/>
                <p:nvPr>
                  <p:custDataLst>
                    <p:tags r:id="rId79"/>
                  </p:custDataLst>
                </p:nvPr>
              </p:nvGrpSpPr>
              <p:grpSpPr>
                <a:xfrm>
                  <a:off x="2199" y="1069"/>
                  <a:ext cx="3119" cy="2693"/>
                  <a:chOff x="11271" y="4683"/>
                  <a:chExt cx="4155" cy="3676"/>
                </a:xfrm>
              </p:grpSpPr>
              <p:sp>
                <p:nvSpPr>
                  <p:cNvPr id="43" name="d68Freeform 24"/>
                  <p:cNvSpPr>
                    <a:spLocks noChangeArrowheads="1"/>
                  </p:cNvSpPr>
                  <p:nvPr>
                    <p:custDataLst>
                      <p:tags r:id="rId80"/>
                    </p:custDataLst>
                  </p:nvPr>
                </p:nvSpPr>
                <p:spPr bwMode="auto">
                  <a:xfrm rot="-5400000">
                    <a:off x="12169" y="4480"/>
                    <a:ext cx="1703" cy="3500"/>
                  </a:xfrm>
                  <a:custGeom>
                    <a:avLst/>
                    <a:gdLst>
                      <a:gd name="T0" fmla="*/ 1703 w 1080"/>
                      <a:gd name="T1" fmla="*/ 0 h 4368"/>
                      <a:gd name="T2" fmla="*/ 0 w 1080"/>
                      <a:gd name="T3" fmla="*/ 1750 h 4368"/>
                      <a:gd name="T4" fmla="*/ 1703 w 1080"/>
                      <a:gd name="T5" fmla="*/ 3500 h 4368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080" h="4368">
                        <a:moveTo>
                          <a:pt x="1080" y="0"/>
                        </a:moveTo>
                        <a:cubicBezTo>
                          <a:pt x="540" y="728"/>
                          <a:pt x="0" y="1456"/>
                          <a:pt x="0" y="2184"/>
                        </a:cubicBezTo>
                        <a:cubicBezTo>
                          <a:pt x="0" y="2912"/>
                          <a:pt x="540" y="3640"/>
                          <a:pt x="1080" y="4368"/>
                        </a:cubicBezTo>
                      </a:path>
                    </a:pathLst>
                  </a:custGeom>
                  <a:noFill/>
                  <a:ln w="12700">
                    <a:solidFill>
                      <a:srgbClr val="00B0F0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graphicFrame>
                <p:nvGraphicFramePr>
                  <p:cNvPr id="44" name="对象 87"/>
                  <p:cNvGraphicFramePr>
                    <a:graphicFrameLocks noChangeAspect="1"/>
                  </p:cNvGraphicFramePr>
                  <p:nvPr>
                    <p:custDataLst>
                      <p:tags r:id="rId81"/>
                    </p:custDataLst>
                  </p:nvPr>
                </p:nvGraphicFramePr>
                <p:xfrm>
                  <a:off x="12390" y="4683"/>
                  <a:ext cx="567" cy="6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055" name="" r:id="rId82" imgW="139700" imgH="165100" progId="Equation.3">
                          <p:embed/>
                        </p:oleObj>
                      </mc:Choice>
                      <mc:Fallback>
                        <p:oleObj name="" r:id="rId82" imgW="139700" imgH="165100" progId="Equation.3">
                          <p:embed/>
                          <p:pic>
                            <p:nvPicPr>
                              <p:cNvPr id="0" name="OLE substitute image"/>
                              <p:cNvPicPr/>
                              <p:nvPr/>
                            </p:nvPicPr>
                            <p:blipFill>
                              <a:blip r:embed="rId54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12390" y="4683"/>
                                <a:ext cx="567" cy="6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46" name="对象 88"/>
                  <p:cNvGraphicFramePr>
                    <a:graphicFrameLocks noChangeAspect="1"/>
                  </p:cNvGraphicFramePr>
                  <p:nvPr>
                    <p:custDataLst>
                      <p:tags r:id="rId83"/>
                    </p:custDataLst>
                  </p:nvPr>
                </p:nvGraphicFramePr>
                <p:xfrm>
                  <a:off x="14859" y="7663"/>
                  <a:ext cx="567" cy="69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056" name="" r:id="rId84" imgW="127000" imgH="139700" progId="Equation.3">
                          <p:embed/>
                        </p:oleObj>
                      </mc:Choice>
                      <mc:Fallback>
                        <p:oleObj name="" r:id="rId84" imgW="127000" imgH="139700" progId="Equation.3">
                          <p:embed/>
                          <p:pic>
                            <p:nvPicPr>
                              <p:cNvPr id="0" name="OLE substitute image"/>
                              <p:cNvPicPr/>
                              <p:nvPr/>
                            </p:nvPicPr>
                            <p:blipFill>
                              <a:blip r:embed="rId57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14859" y="7663"/>
                                <a:ext cx="567" cy="69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aphicFrame>
                <p:nvGraphicFramePr>
                  <p:cNvPr id="48" name="对象 89"/>
                  <p:cNvGraphicFramePr>
                    <a:graphicFrameLocks noChangeAspect="1"/>
                  </p:cNvGraphicFramePr>
                  <p:nvPr>
                    <p:custDataLst>
                      <p:tags r:id="rId85"/>
                    </p:custDataLst>
                  </p:nvPr>
                </p:nvGraphicFramePr>
                <p:xfrm>
                  <a:off x="12384" y="7578"/>
                  <a:ext cx="684" cy="756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057" name="" r:id="rId86" imgW="127000" imgH="139700" progId="Equation.3">
                          <p:embed/>
                        </p:oleObj>
                      </mc:Choice>
                      <mc:Fallback>
                        <p:oleObj name="" r:id="rId86" imgW="127000" imgH="139700" progId="Equation.3">
                          <p:embed/>
                          <p:pic>
                            <p:nvPicPr>
                              <p:cNvPr id="0" name="OLE substitute image"/>
                              <p:cNvPicPr/>
                              <p:nvPr/>
                            </p:nvPicPr>
                            <p:blipFill>
                              <a:blip r:embed="rId60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12384" y="7578"/>
                                <a:ext cx="684" cy="756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graphicFrame>
              <p:nvGraphicFramePr>
                <p:cNvPr id="50" name="对象 81"/>
                <p:cNvGraphicFramePr>
                  <a:graphicFrameLocks noChangeAspect="1"/>
                </p:cNvGraphicFramePr>
                <p:nvPr>
                  <p:custDataLst>
                    <p:tags r:id="rId87"/>
                  </p:custDataLst>
                </p:nvPr>
              </p:nvGraphicFramePr>
              <p:xfrm>
                <a:off x="3515" y="3987"/>
                <a:ext cx="554" cy="6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8" name="" r:id="rId88" imgW="165100" imgH="215900" progId="Equation.3">
                        <p:embed/>
                      </p:oleObj>
                    </mc:Choice>
                    <mc:Fallback>
                      <p:oleObj name="" r:id="rId88" imgW="165100" imgH="215900" progId="Equation.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65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515" y="3987"/>
                              <a:ext cx="554" cy="68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52" name="Line 4"/>
                <p:cNvSpPr>
                  <a:spLocks noChangeShapeType="1"/>
                </p:cNvSpPr>
                <p:nvPr>
                  <p:custDataLst>
                    <p:tags r:id="rId89"/>
                  </p:custDataLst>
                </p:nvPr>
              </p:nvSpPr>
              <p:spPr bwMode="auto">
                <a:xfrm rot="-5400000">
                  <a:off x="1618" y="2895"/>
                  <a:ext cx="3793" cy="0"/>
                </a:xfrm>
                <a:prstGeom prst="line">
                  <a:avLst/>
                </a:prstGeom>
                <a:noFill/>
                <a:ln w="12700">
                  <a:solidFill>
                    <a:srgbClr val="002060"/>
                  </a:solidFill>
                  <a:rou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sz="1345"/>
                </a:p>
              </p:txBody>
            </p:sp>
            <p:graphicFrame>
              <p:nvGraphicFramePr>
                <p:cNvPr id="53" name="对象 83"/>
                <p:cNvGraphicFramePr>
                  <a:graphicFrameLocks noChangeAspect="1"/>
                </p:cNvGraphicFramePr>
                <p:nvPr>
                  <p:custDataLst>
                    <p:tags r:id="rId90"/>
                  </p:custDataLst>
                </p:nvPr>
              </p:nvGraphicFramePr>
              <p:xfrm>
                <a:off x="3561" y="1876"/>
                <a:ext cx="595" cy="6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59" name="" r:id="rId91" imgW="177165" imgH="215900" progId="Equation.3">
                        <p:embed/>
                      </p:oleObj>
                    </mc:Choice>
                    <mc:Fallback>
                      <p:oleObj name="" r:id="rId91" imgW="177165" imgH="215900" progId="Equation.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69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561" y="1876"/>
                              <a:ext cx="595" cy="68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55" name="d72AutoShape 6"/>
                <p:cNvSpPr>
                  <a:spLocks noChangeArrowheads="1"/>
                </p:cNvSpPr>
                <p:nvPr>
                  <p:custDataLst>
                    <p:tags r:id="rId92"/>
                  </p:custDataLst>
                </p:nvPr>
              </p:nvSpPr>
              <p:spPr bwMode="auto">
                <a:xfrm>
                  <a:off x="3445" y="2270"/>
                  <a:ext cx="142" cy="142"/>
                </a:xfrm>
                <a:prstGeom prst="flowChartConnector">
                  <a:avLst/>
                </a:prstGeom>
                <a:gradFill rotWithShape="0"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/>
                </a:gradFill>
                <a:ln w="1270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/>
                </a:p>
              </p:txBody>
            </p:sp>
            <p:sp>
              <p:nvSpPr>
                <p:cNvPr id="56" name="d72AutoShape 6"/>
                <p:cNvSpPr>
                  <a:spLocks noChangeArrowheads="1"/>
                </p:cNvSpPr>
                <p:nvPr>
                  <p:custDataLst>
                    <p:tags r:id="rId93"/>
                  </p:custDataLst>
                </p:nvPr>
              </p:nvSpPr>
              <p:spPr bwMode="auto">
                <a:xfrm>
                  <a:off x="3445" y="4078"/>
                  <a:ext cx="142" cy="142"/>
                </a:xfrm>
                <a:prstGeom prst="flowChartConnector">
                  <a:avLst/>
                </a:prstGeom>
                <a:gradFill rotWithShape="0"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/>
                </a:gradFill>
                <a:ln w="1270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000" b="1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/>
                </a:p>
              </p:txBody>
            </p:sp>
          </p:grpSp>
          <p:sp>
            <p:nvSpPr>
              <p:cNvPr id="57" name="d68Freeform 24"/>
              <p:cNvSpPr>
                <a:spLocks noChangeArrowheads="1"/>
              </p:cNvSpPr>
              <p:nvPr>
                <p:custDataLst>
                  <p:tags r:id="rId94"/>
                </p:custDataLst>
              </p:nvPr>
            </p:nvSpPr>
            <p:spPr bwMode="auto">
              <a:xfrm rot="-5400000">
                <a:off x="2664" y="1700"/>
                <a:ext cx="1149" cy="2443"/>
              </a:xfrm>
              <a:custGeom>
                <a:avLst/>
                <a:gdLst>
                  <a:gd name="T0" fmla="*/ 1149 w 1080"/>
                  <a:gd name="T1" fmla="*/ 0 h 4368"/>
                  <a:gd name="T2" fmla="*/ 0 w 1080"/>
                  <a:gd name="T3" fmla="*/ 1222 h 4368"/>
                  <a:gd name="T4" fmla="*/ 1149 w 1080"/>
                  <a:gd name="T5" fmla="*/ 2443 h 436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80" h="4368">
                    <a:moveTo>
                      <a:pt x="1080" y="0"/>
                    </a:moveTo>
                    <a:cubicBezTo>
                      <a:pt x="540" y="728"/>
                      <a:pt x="0" y="1456"/>
                      <a:pt x="0" y="2184"/>
                    </a:cubicBezTo>
                    <a:cubicBezTo>
                      <a:pt x="0" y="2912"/>
                      <a:pt x="540" y="3640"/>
                      <a:pt x="1080" y="4368"/>
                    </a:cubicBezTo>
                  </a:path>
                </a:pathLst>
              </a:custGeom>
              <a:noFill/>
              <a:ln w="12700">
                <a:solidFill>
                  <a:srgbClr val="00B0F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8" name="d68Freeform 24"/>
              <p:cNvSpPr>
                <a:spLocks noChangeArrowheads="1"/>
              </p:cNvSpPr>
              <p:nvPr>
                <p:custDataLst>
                  <p:tags r:id="rId95"/>
                </p:custDataLst>
              </p:nvPr>
            </p:nvSpPr>
            <p:spPr bwMode="auto">
              <a:xfrm rot="5400000" flipV="1">
                <a:off x="2679" y="3666"/>
                <a:ext cx="1149" cy="2443"/>
              </a:xfrm>
              <a:custGeom>
                <a:avLst/>
                <a:gdLst>
                  <a:gd name="T0" fmla="*/ 1149 w 1080"/>
                  <a:gd name="T1" fmla="*/ 0 h 4368"/>
                  <a:gd name="T2" fmla="*/ 0 w 1080"/>
                  <a:gd name="T3" fmla="*/ 1222 h 4368"/>
                  <a:gd name="T4" fmla="*/ 1149 w 1080"/>
                  <a:gd name="T5" fmla="*/ 2443 h 436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80" h="4368">
                    <a:moveTo>
                      <a:pt x="1080" y="0"/>
                    </a:moveTo>
                    <a:cubicBezTo>
                      <a:pt x="540" y="728"/>
                      <a:pt x="0" y="1456"/>
                      <a:pt x="0" y="2184"/>
                    </a:cubicBezTo>
                    <a:cubicBezTo>
                      <a:pt x="0" y="2912"/>
                      <a:pt x="540" y="3640"/>
                      <a:pt x="1080" y="4368"/>
                    </a:cubicBezTo>
                  </a:path>
                </a:pathLst>
              </a:custGeom>
              <a:noFill/>
              <a:ln w="12700">
                <a:solidFill>
                  <a:srgbClr val="00B0F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graphicFrame>
          <p:nvGraphicFramePr>
            <p:cNvPr id="59" name="对象 74"/>
            <p:cNvGraphicFramePr>
              <a:graphicFrameLocks noChangeAspect="1"/>
            </p:cNvGraphicFramePr>
            <p:nvPr>
              <p:custDataLst>
                <p:tags r:id="rId96"/>
              </p:custDataLst>
            </p:nvPr>
          </p:nvGraphicFramePr>
          <p:xfrm>
            <a:off x="9768501" y="3954972"/>
            <a:ext cx="433705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0" name="" r:id="rId97" imgW="203200" imgH="165100" progId="Equation.3">
                    <p:embed/>
                  </p:oleObj>
                </mc:Choice>
                <mc:Fallback>
                  <p:oleObj name="" r:id="rId97" imgW="203200" imgH="165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768501" y="3954972"/>
                          <a:ext cx="433705" cy="330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" name="d72AutoShape 6"/>
            <p:cNvSpPr>
              <a:spLocks noChangeArrowheads="1"/>
            </p:cNvSpPr>
            <p:nvPr>
              <p:custDataLst>
                <p:tags r:id="rId98"/>
              </p:custDataLst>
            </p:nvPr>
          </p:nvSpPr>
          <p:spPr bwMode="auto">
            <a:xfrm>
              <a:off x="9769771" y="3983547"/>
              <a:ext cx="90170" cy="90170"/>
            </a:xfrm>
            <a:prstGeom prst="flowChartConnector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</a:ln>
          </p:spPr>
          <p:txBody>
            <a:bodyPr/>
            <a:lstStyle>
              <a:lvl1pPr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0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/>
            </a:p>
          </p:txBody>
        </p:sp>
      </p:grpSp>
      <p:graphicFrame>
        <p:nvGraphicFramePr>
          <p:cNvPr id="62" name="对象 61"/>
          <p:cNvGraphicFramePr>
            <a:graphicFrameLocks noChangeAspect="1"/>
          </p:cNvGraphicFramePr>
          <p:nvPr>
            <p:custDataLst>
              <p:tags r:id="rId99"/>
            </p:custDataLst>
          </p:nvPr>
        </p:nvGraphicFramePr>
        <p:xfrm>
          <a:off x="10255032" y="3564942"/>
          <a:ext cx="543485" cy="700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" r:id="rId100" imgW="796925" imgH="848995" progId="Equation.KSEE3">
                  <p:embed/>
                </p:oleObj>
              </mc:Choice>
              <mc:Fallback>
                <p:oleObj name="" r:id="rId100" imgW="796925" imgH="84899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1"/>
                      <a:stretch>
                        <a:fillRect/>
                      </a:stretch>
                    </p:blipFill>
                    <p:spPr>
                      <a:xfrm>
                        <a:off x="10255032" y="3564942"/>
                        <a:ext cx="543485" cy="7002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对象 65"/>
          <p:cNvGraphicFramePr>
            <a:graphicFrameLocks noChangeAspect="1"/>
          </p:cNvGraphicFramePr>
          <p:nvPr>
            <p:custDataLst>
              <p:tags r:id="rId102"/>
            </p:custDataLst>
          </p:nvPr>
        </p:nvGraphicFramePr>
        <p:xfrm>
          <a:off x="10255032" y="4857618"/>
          <a:ext cx="543485" cy="700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" r:id="rId103" imgW="796925" imgH="848995" progId="Equation.KSEE3">
                  <p:embed/>
                </p:oleObj>
              </mc:Choice>
              <mc:Fallback>
                <p:oleObj name="" r:id="rId103" imgW="796925" imgH="84899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1"/>
                      <a:stretch>
                        <a:fillRect/>
                      </a:stretch>
                    </p:blipFill>
                    <p:spPr>
                      <a:xfrm>
                        <a:off x="10255032" y="4857618"/>
                        <a:ext cx="543485" cy="7002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圆角矩形 11"/>
          <p:cNvSpPr/>
          <p:nvPr>
            <p:custDataLst>
              <p:tags r:id="rId104"/>
            </p:custDataLst>
          </p:nvPr>
        </p:nvSpPr>
        <p:spPr>
          <a:xfrm>
            <a:off x="729052" y="1087145"/>
            <a:ext cx="1750877" cy="449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</a:rPr>
              <a:t>知识回顾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 fill="hold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 fill="hold"/>
                                        <p:tgtEl>
                                          <p:spTgt spid="11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8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 fill="hold"/>
                                        <p:tgtEl>
                                          <p:spTgt spid="11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500" fill="hold"/>
                                        <p:tgtEl>
                                          <p:spTgt spid="11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 fill="hold"/>
                                        <p:tgtEl>
                                          <p:spTgt spid="11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 fill="hold"/>
                                        <p:tgtEl>
                                          <p:spTgt spid="11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2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723" name="Text Box 5"/>
          <p:cNvSpPr/>
          <p:nvPr>
            <p:custDataLst>
              <p:tags r:id="rId2"/>
            </p:custDataLst>
          </p:nvPr>
        </p:nvSpPr>
        <p:spPr>
          <a:xfrm>
            <a:off x="424180" y="1055370"/>
            <a:ext cx="10979785" cy="1229360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•"/>
              <a:defRPr sz="3200" b="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–"/>
              <a:defRPr sz="2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•"/>
              <a:defRPr sz="24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–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»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indent="0" eaLnBrk="1" hangingPunct="1">
              <a:lnSpc>
                <a:spcPct val="110000"/>
              </a:lnSpc>
              <a:spcBef>
                <a:spcPct val="50000"/>
              </a:spcBef>
              <a:buNone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</a:rPr>
              <a:t>双曲线型冷却塔的外形，是双曲线的一部分绕其虚轴旋转所成的曲面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r>
              <a:rPr lang="zh-CN" altLang="en-US" sz="2800" b="1">
                <a:latin typeface="Times New Roman" panose="02020603050405020304" pitchFamily="18" charset="0"/>
              </a:rPr>
              <a:t>它的最小半径为</a:t>
            </a:r>
            <a:r>
              <a:rPr lang="en-US" altLang="zh-CN" sz="2800" b="1">
                <a:latin typeface="Times New Roman" panose="02020603050405020304" pitchFamily="18" charset="0"/>
              </a:rPr>
              <a:t>12m</a:t>
            </a:r>
            <a:r>
              <a:rPr lang="zh-CN" altLang="en-US" sz="2800" b="1">
                <a:latin typeface="Times New Roman" panose="02020603050405020304" pitchFamily="18" charset="0"/>
              </a:rPr>
              <a:t>，上口半径为</a:t>
            </a:r>
            <a:r>
              <a:rPr lang="en-US" altLang="zh-CN" sz="2800" b="1">
                <a:latin typeface="Times New Roman" panose="02020603050405020304" pitchFamily="18" charset="0"/>
              </a:rPr>
              <a:t>13m</a:t>
            </a:r>
            <a:r>
              <a:rPr lang="zh-CN" altLang="en-US" sz="2800" b="1">
                <a:latin typeface="Times New Roman" panose="02020603050405020304" pitchFamily="18" charset="0"/>
              </a:rPr>
              <a:t>，下口半径为</a:t>
            </a:r>
            <a:r>
              <a:rPr lang="en-US" altLang="zh-CN" sz="2800" b="1">
                <a:latin typeface="Times New Roman" panose="02020603050405020304" pitchFamily="18" charset="0"/>
              </a:rPr>
              <a:t>25 m</a:t>
            </a:r>
            <a:r>
              <a:rPr lang="zh-CN" altLang="en-US" sz="2800" b="1">
                <a:latin typeface="Times New Roman" panose="02020603050405020304" pitchFamily="18" charset="0"/>
              </a:rPr>
              <a:t>，高为</a:t>
            </a:r>
            <a:r>
              <a:rPr lang="en-US" altLang="zh-CN" sz="2800" b="1">
                <a:latin typeface="Times New Roman" panose="02020603050405020304" pitchFamily="18" charset="0"/>
              </a:rPr>
              <a:t>55 m.</a:t>
            </a:r>
            <a:r>
              <a:rPr lang="zh-CN" altLang="en-US" sz="2800" b="1">
                <a:latin typeface="Times New Roman" panose="02020603050405020304" pitchFamily="18" charset="0"/>
              </a:rPr>
              <a:t>试建立适当的坐标系，求出此双曲线的方程（精确到</a:t>
            </a:r>
            <a:r>
              <a:rPr lang="en-US" altLang="zh-CN" sz="2800" b="1">
                <a:latin typeface="Times New Roman" panose="02020603050405020304" pitchFamily="18" charset="0"/>
              </a:rPr>
              <a:t>1m)</a:t>
            </a:r>
            <a:r>
              <a:rPr lang="zh-CN" altLang="en-US" sz="2800" b="1">
                <a:latin typeface="Times New Roman" panose="02020603050405020304" pitchFamily="18" charset="0"/>
              </a:rPr>
              <a:t>．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pic>
        <p:nvPicPr>
          <p:cNvPr id="3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biLevel thresh="50000"/>
            <a:grayscl/>
          </a:blip>
          <a:srcRect l="60638" t="38268" r="22827" b="30701"/>
          <a:stretch>
            <a:fillRect/>
          </a:stretch>
        </p:blipFill>
        <p:spPr>
          <a:xfrm>
            <a:off x="3336925" y="2757805"/>
            <a:ext cx="1811655" cy="254889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2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biLevel thresh="50000"/>
            <a:grayscl/>
          </a:blip>
          <a:srcRect l="33201" t="44750" r="34600" b="25850"/>
          <a:stretch>
            <a:fillRect/>
          </a:stretch>
        </p:blipFill>
        <p:spPr>
          <a:xfrm>
            <a:off x="5148580" y="2551430"/>
            <a:ext cx="2113915" cy="26447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60" y="2526030"/>
            <a:ext cx="2927985" cy="30880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338" name="矩形 14337"/>
          <p:cNvSpPr/>
          <p:nvPr>
            <p:custDataLst>
              <p:tags r:id="rId2"/>
            </p:custDataLst>
          </p:nvPr>
        </p:nvSpPr>
        <p:spPr>
          <a:xfrm>
            <a:off x="2137410" y="3794760"/>
            <a:ext cx="76200" cy="19748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noAutofit/>
          </a:bodyPr>
          <a:p>
            <a:r>
              <a:rPr lang="zh-CN" altLang="en-US" sz="975">
                <a:latin typeface="Times New Roman" panose="02020603050405020304" pitchFamily="18" charset="0"/>
              </a:rPr>
              <a:t> </a:t>
            </a:r>
            <a:endParaRPr lang="zh-CN" altLang="en-US" sz="1345">
              <a:latin typeface="Tahoma" panose="020B0604030504040204" pitchFamily="34" charset="0"/>
            </a:endParaRPr>
          </a:p>
        </p:txBody>
      </p:sp>
      <p:graphicFrame>
        <p:nvGraphicFramePr>
          <p:cNvPr id="14364" name="对象 14363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424180" y="1146810"/>
          <a:ext cx="7795895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" r:id="rId4" imgW="3505200" imgH="254000" progId="Equation.DSMT4">
                  <p:embed/>
                </p:oleObj>
              </mc:Choice>
              <mc:Fallback>
                <p:oleObj name="" r:id="rId4" imgW="35052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4180" y="1146810"/>
                        <a:ext cx="7795895" cy="5791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66" name="对象 14365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801370" y="1631950"/>
          <a:ext cx="5763260" cy="925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" r:id="rId7" imgW="2730500" imgH="419100" progId="Equation.DSMT4">
                  <p:embed/>
                </p:oleObj>
              </mc:Choice>
              <mc:Fallback>
                <p:oleObj name="" r:id="rId7" imgW="27305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01370" y="1631950"/>
                        <a:ext cx="5763260" cy="9251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67" name="对象 14366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801370" y="3048000"/>
          <a:ext cx="6263005" cy="462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" r:id="rId10" imgW="3145790" imgH="215900" progId="Equation.DSMT4">
                  <p:embed/>
                </p:oleObj>
              </mc:Choice>
              <mc:Fallback>
                <p:oleObj name="" r:id="rId10" imgW="314579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01370" y="3048000"/>
                        <a:ext cx="6263005" cy="4622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68" name="对象 14367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801370" y="2538730"/>
          <a:ext cx="4869815" cy="462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" r:id="rId13" imgW="2270125" imgH="215900" progId="Equation.DSMT4">
                  <p:embed/>
                </p:oleObj>
              </mc:Choice>
              <mc:Fallback>
                <p:oleObj name="" r:id="rId13" imgW="227012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01370" y="2538730"/>
                        <a:ext cx="4869815" cy="4622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69" name="对象 14368"/>
          <p:cNvGraphicFramePr>
            <a:graphicFrameLocks noChangeAspect="1"/>
          </p:cNvGraphicFramePr>
          <p:nvPr>
            <p:custDataLst>
              <p:tags r:id="rId15"/>
            </p:custDataLst>
          </p:nvPr>
        </p:nvGraphicFramePr>
        <p:xfrm>
          <a:off x="854710" y="3564890"/>
          <a:ext cx="2733675" cy="1743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" r:id="rId16" imgW="1383665" imgH="862965" progId="Equation.DSMT4">
                  <p:embed/>
                </p:oleObj>
              </mc:Choice>
              <mc:Fallback>
                <p:oleObj name="" r:id="rId16" imgW="1383665" imgH="8629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54710" y="3564890"/>
                        <a:ext cx="2733675" cy="17437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70" name="对象 14369"/>
          <p:cNvGraphicFramePr>
            <a:graphicFrameLocks noChangeAspect="1"/>
          </p:cNvGraphicFramePr>
          <p:nvPr>
            <p:custDataLst>
              <p:tags r:id="rId18"/>
            </p:custDataLst>
          </p:nvPr>
        </p:nvGraphicFramePr>
        <p:xfrm>
          <a:off x="3792220" y="4142105"/>
          <a:ext cx="3239770" cy="485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19" imgW="1458595" imgH="215900" progId="Equation.DSMT4">
                  <p:embed/>
                </p:oleObj>
              </mc:Choice>
              <mc:Fallback>
                <p:oleObj name="" r:id="rId19" imgW="145859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792220" y="4142105"/>
                        <a:ext cx="3239770" cy="4851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71" name="对象 14370"/>
          <p:cNvGraphicFramePr>
            <a:graphicFrameLocks noChangeAspect="1"/>
          </p:cNvGraphicFramePr>
          <p:nvPr>
            <p:custDataLst>
              <p:tags r:id="rId21"/>
            </p:custDataLst>
          </p:nvPr>
        </p:nvGraphicFramePr>
        <p:xfrm>
          <a:off x="854710" y="5075555"/>
          <a:ext cx="5531485" cy="925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" r:id="rId22" imgW="2590800" imgH="419100" progId="Equation.DSMT4">
                  <p:embed/>
                </p:oleObj>
              </mc:Choice>
              <mc:Fallback>
                <p:oleObj name="" r:id="rId22" imgW="25908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854710" y="5075555"/>
                        <a:ext cx="5531485" cy="9251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7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5">
            <a:biLevel thresh="50000"/>
            <a:grayscl/>
          </a:blip>
          <a:srcRect l="33201" t="44750" r="34600" b="25850"/>
          <a:stretch>
            <a:fillRect/>
          </a:stretch>
        </p:blipFill>
        <p:spPr>
          <a:xfrm>
            <a:off x="8220710" y="1725930"/>
            <a:ext cx="2306955" cy="280860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0482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2667" t="4530" r="-1331" b="2576"/>
          <a:stretch>
            <a:fillRect/>
          </a:stretch>
        </p:blipFill>
        <p:spPr>
          <a:xfrm>
            <a:off x="6788150" y="1923415"/>
            <a:ext cx="3013710" cy="333946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grpSp>
        <p:nvGrpSpPr>
          <p:cNvPr id="20483" name="组合 3"/>
          <p:cNvGrpSpPr/>
          <p:nvPr>
            <p:custDataLst>
              <p:tags r:id="rId4"/>
            </p:custDataLst>
          </p:nvPr>
        </p:nvGrpSpPr>
        <p:grpSpPr>
          <a:xfrm>
            <a:off x="663575" y="1009650"/>
            <a:ext cx="9650730" cy="1866900"/>
            <a:chOff x="60330" y="73706"/>
            <a:chExt cx="9953324" cy="1824838"/>
          </a:xfrm>
        </p:grpSpPr>
        <p:graphicFrame>
          <p:nvGraphicFramePr>
            <p:cNvPr id="20488" name="Object 27"/>
            <p:cNvGraphicFramePr>
              <a:graphicFrameLocks noChangeAspect="1"/>
            </p:cNvGraphicFramePr>
            <p:nvPr>
              <p:custDataLst>
                <p:tags r:id="rId5"/>
              </p:custDataLst>
            </p:nvPr>
          </p:nvGraphicFramePr>
          <p:xfrm>
            <a:off x="263352" y="73706"/>
            <a:ext cx="9750302" cy="1824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0" name="Equation" r:id="rId6" imgW="105460800" imgH="19507200" progId="Equation.DSMT4">
                    <p:embed/>
                  </p:oleObj>
                </mc:Choice>
                <mc:Fallback>
                  <p:oleObj name="Equation" r:id="rId6" imgW="105460800" imgH="1950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63352" y="73706"/>
                          <a:ext cx="9750302" cy="18248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489" name="矩形 2"/>
            <p:cNvSpPr/>
            <p:nvPr>
              <p:custDataLst>
                <p:tags r:id="rId8"/>
              </p:custDataLst>
            </p:nvPr>
          </p:nvSpPr>
          <p:spPr>
            <a:xfrm>
              <a:off x="60330" y="236328"/>
              <a:ext cx="1034758" cy="51021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8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 </a:t>
              </a:r>
              <a:r>
                <a:rPr lang="zh-CN" altLang="en-US" sz="2800" b="1">
                  <a:solidFill>
                    <a:srgbClr val="00206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例</a:t>
              </a:r>
              <a:r>
                <a:rPr lang="en-US" altLang="zh-CN" sz="2800" b="1">
                  <a:solidFill>
                    <a:srgbClr val="00206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5</a:t>
              </a:r>
              <a:endParaRPr lang="en-US" altLang="zh-CN" sz="2800" b="1">
                <a:solidFill>
                  <a:srgbClr val="002060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</p:grpSp>
      <p:sp>
        <p:nvSpPr>
          <p:cNvPr id="20484" name="矩形 7"/>
          <p:cNvSpPr/>
          <p:nvPr>
            <p:custDataLst>
              <p:tags r:id="rId9"/>
            </p:custDataLst>
          </p:nvPr>
        </p:nvSpPr>
        <p:spPr>
          <a:xfrm>
            <a:off x="956310" y="2714625"/>
            <a:ext cx="2904490" cy="57023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2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sz="24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解：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由题意可得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20485" name="Object 27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1342390" y="3343910"/>
          <a:ext cx="2727960" cy="1409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Equation" r:id="rId11" imgW="1270000" imgH="647700" progId="Equation.DSMT4">
                  <p:embed/>
                </p:oleObj>
              </mc:Choice>
              <mc:Fallback>
                <p:oleObj name="Equation" r:id="rId11" imgW="1270000" imgH="647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342390" y="3343910"/>
                        <a:ext cx="2727960" cy="14090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27"/>
          <p:cNvGraphicFramePr>
            <a:graphicFrameLocks noChangeAspect="1"/>
          </p:cNvGraphicFramePr>
          <p:nvPr>
            <p:custDataLst>
              <p:tags r:id="rId13"/>
            </p:custDataLst>
          </p:nvPr>
        </p:nvGraphicFramePr>
        <p:xfrm>
          <a:off x="1308100" y="4580890"/>
          <a:ext cx="3629660" cy="962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Equation" r:id="rId14" imgW="1600200" imgH="419100" progId="Equation.DSMT4">
                  <p:embed/>
                </p:oleObj>
              </mc:Choice>
              <mc:Fallback>
                <p:oleObj name="Equation" r:id="rId14" imgW="16002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308100" y="4580890"/>
                        <a:ext cx="3629660" cy="96266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27"/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1314450" y="5469890"/>
          <a:ext cx="984504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Equation" r:id="rId17" imgW="4343400" imgH="228600" progId="Equation.DSMT4">
                  <p:embed/>
                </p:oleObj>
              </mc:Choice>
              <mc:Fallback>
                <p:oleObj name="Equation" r:id="rId17" imgW="43434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314450" y="5469890"/>
                        <a:ext cx="9845040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530" name="文本框 1"/>
          <p:cNvSpPr/>
          <p:nvPr>
            <p:custDataLst>
              <p:tags r:id="rId2"/>
            </p:custDataLst>
          </p:nvPr>
        </p:nvSpPr>
        <p:spPr>
          <a:xfrm>
            <a:off x="358140" y="1229360"/>
            <a:ext cx="9527540" cy="43434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追问：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 将例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5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与椭圆一节中的例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6 (113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页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) 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比较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, 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你有什么发现？</a:t>
            </a:r>
            <a:endParaRPr lang="zh-CN" altLang="en-US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22531" name="组合 6"/>
          <p:cNvGrpSpPr/>
          <p:nvPr>
            <p:custDataLst>
              <p:tags r:id="rId3"/>
            </p:custDataLst>
          </p:nvPr>
        </p:nvGrpSpPr>
        <p:grpSpPr>
          <a:xfrm>
            <a:off x="196850" y="1558290"/>
            <a:ext cx="10599282" cy="1228725"/>
            <a:chOff x="228897" y="36512"/>
            <a:chExt cx="13992398" cy="1391309"/>
          </a:xfrm>
        </p:grpSpPr>
        <p:sp>
          <p:nvSpPr>
            <p:cNvPr id="22537" name="矩形 2"/>
            <p:cNvSpPr/>
            <p:nvPr>
              <p:custDataLst>
                <p:tags r:id="rId4"/>
              </p:custDataLst>
            </p:nvPr>
          </p:nvSpPr>
          <p:spPr>
            <a:xfrm>
              <a:off x="228897" y="70306"/>
              <a:ext cx="13881089" cy="135751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例6 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动点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(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x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, 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y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)与定点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F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(4</a:t>
              </a:r>
              <a:r>
                <a:rPr lang="en-US" altLang="zh-CN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, 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0)的距离和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到定直线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l 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:            的距离的比是常数     求动点</a:t>
              </a:r>
              <a:r>
                <a:rPr lang="zh-CN" altLang="en-US" sz="2400" b="1" i="1">
                  <a:latin typeface="Times New Roman" panose="02020603050405020304" pitchFamily="18" charset="0"/>
                  <a:ea typeface="楷体" panose="02010609060101010101" pitchFamily="49" charset="-122"/>
                </a:rPr>
                <a:t>M</a:t>
              </a:r>
              <a:r>
                <a:rPr lang="zh-CN" altLang="en-US" sz="2400" b="1">
                  <a:latin typeface="Times New Roman" panose="02020603050405020304" pitchFamily="18" charset="0"/>
                  <a:ea typeface="楷体" panose="02010609060101010101" pitchFamily="49" charset="-122"/>
                </a:rPr>
                <a:t>的轨迹.</a:t>
              </a:r>
              <a:endPara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aphicFrame>
          <p:nvGraphicFramePr>
            <p:cNvPr id="22538" name="对象 3"/>
            <p:cNvGraphicFramePr>
              <a:graphicFrameLocks noChangeAspect="1"/>
            </p:cNvGraphicFramePr>
            <p:nvPr>
              <p:custDataLst>
                <p:tags r:id="rId5"/>
              </p:custDataLst>
            </p:nvPr>
          </p:nvGraphicFramePr>
          <p:xfrm>
            <a:off x="9519668" y="44624"/>
            <a:ext cx="961604" cy="8316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4" name="Equation" r:id="rId6" imgW="469900" imgH="406400" progId="Equation.DSMT4">
                    <p:embed/>
                  </p:oleObj>
                </mc:Choice>
                <mc:Fallback>
                  <p:oleObj name="Equation" r:id="rId6" imgW="469900" imgH="40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519668" y="44624"/>
                          <a:ext cx="961604" cy="8316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39" name="对象 10"/>
            <p:cNvGraphicFramePr>
              <a:graphicFrameLocks noChangeAspect="1"/>
            </p:cNvGraphicFramePr>
            <p:nvPr>
              <p:custDataLst>
                <p:tags r:id="rId8"/>
              </p:custDataLst>
            </p:nvPr>
          </p:nvGraphicFramePr>
          <p:xfrm>
            <a:off x="13805370" y="36512"/>
            <a:ext cx="415925" cy="8318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5" name="Equation" r:id="rId9" imgW="203200" imgH="405765" progId="Equation.DSMT4">
                    <p:embed/>
                  </p:oleObj>
                </mc:Choice>
                <mc:Fallback>
                  <p:oleObj name="Equation" r:id="rId9" imgW="203200" imgH="4057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3805370" y="36512"/>
                          <a:ext cx="415925" cy="8318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2532" name="组合 6"/>
          <p:cNvGrpSpPr/>
          <p:nvPr>
            <p:custDataLst>
              <p:tags r:id="rId11"/>
            </p:custDataLst>
          </p:nvPr>
        </p:nvGrpSpPr>
        <p:grpSpPr>
          <a:xfrm>
            <a:off x="196850" y="3393440"/>
            <a:ext cx="10695305" cy="1132840"/>
            <a:chOff x="191344" y="44450"/>
            <a:chExt cx="11697444" cy="1368425"/>
          </a:xfrm>
        </p:grpSpPr>
        <p:graphicFrame>
          <p:nvGraphicFramePr>
            <p:cNvPr id="22535" name="Object 27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363538" y="44450"/>
            <a:ext cx="11525250" cy="1368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6" name="Equation" r:id="rId13" imgW="5194300" imgH="609600" progId="Equation.DSMT4">
                    <p:embed/>
                  </p:oleObj>
                </mc:Choice>
                <mc:Fallback>
                  <p:oleObj name="Equation" r:id="rId13" imgW="5194300" imgH="609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63538" y="44450"/>
                          <a:ext cx="11525250" cy="1368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36" name="矩形 8"/>
            <p:cNvSpPr/>
            <p:nvPr>
              <p:custDataLst>
                <p:tags r:id="rId15"/>
              </p:custDataLst>
            </p:nvPr>
          </p:nvSpPr>
          <p:spPr>
            <a:xfrm>
              <a:off x="191344" y="236121"/>
              <a:ext cx="831708" cy="55611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 例</a:t>
              </a:r>
              <a:r>
                <a:rPr lang="en-US" altLang="zh-CN" sz="24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5</a:t>
              </a:r>
              <a:endParaRPr lang="zh-CN" altLang="en-US" sz="2400">
                <a:ea typeface="楷体" panose="02010609060101010101" pitchFamily="49" charset="-122"/>
              </a:endParaRPr>
            </a:p>
          </p:txBody>
        </p:sp>
      </p:grpSp>
      <p:graphicFrame>
        <p:nvGraphicFramePr>
          <p:cNvPr id="22533" name="Object 27"/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981710" y="2554605"/>
          <a:ext cx="7609205" cy="830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Equation" r:id="rId17" imgW="3886200" imgH="419100" progId="Equation.DSMT4">
                  <p:embed/>
                </p:oleObj>
              </mc:Choice>
              <mc:Fallback>
                <p:oleObj name="Equation" r:id="rId17" imgW="38862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981710" y="2554605"/>
                        <a:ext cx="7609205" cy="8305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Object 27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981710" y="4551045"/>
          <a:ext cx="7907020" cy="830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Equation" r:id="rId20" imgW="4038600" imgH="419100" progId="Equation.DSMT4">
                  <p:embed/>
                </p:oleObj>
              </mc:Choice>
              <mc:Fallback>
                <p:oleObj name="Equation" r:id="rId20" imgW="40386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981710" y="4551045"/>
                        <a:ext cx="7907020" cy="8305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7650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616315" y="1897380"/>
            <a:ext cx="3259455" cy="339280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27651" name="文本框 1"/>
          <p:cNvSpPr/>
          <p:nvPr>
            <p:custDataLst>
              <p:tags r:id="rId4"/>
            </p:custDataLst>
          </p:nvPr>
        </p:nvSpPr>
        <p:spPr>
          <a:xfrm>
            <a:off x="348615" y="2400300"/>
            <a:ext cx="1208405" cy="6394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：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27653" name="Object 27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466090" y="2060575"/>
          <a:ext cx="8574405" cy="14789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Equation" r:id="rId6" imgW="3797300" imgH="647700" progId="Equation.DSMT4">
                  <p:embed/>
                </p:oleObj>
              </mc:Choice>
              <mc:Fallback>
                <p:oleObj name="Equation" r:id="rId6" imgW="3797300" imgH="647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6090" y="2060575"/>
                        <a:ext cx="8574405" cy="147891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4" name="Object 27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4240530" y="3102610"/>
          <a:ext cx="2635885" cy="521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9" imgW="1168400" imgH="228600" progId="Equation.DSMT4">
                  <p:embed/>
                </p:oleObj>
              </mc:Choice>
              <mc:Fallback>
                <p:oleObj name="Equation" r:id="rId9" imgW="11684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240530" y="3102610"/>
                        <a:ext cx="2635885" cy="52197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5" name="Object 27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567055" y="3520440"/>
          <a:ext cx="3010535" cy="926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12" imgW="1332865" imgH="406400" progId="Equation.DSMT4">
                  <p:embed/>
                </p:oleObj>
              </mc:Choice>
              <mc:Fallback>
                <p:oleObj name="Equation" r:id="rId12" imgW="13328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67055" y="3520440"/>
                        <a:ext cx="3010535" cy="9264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6" name="Object 27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3571240" y="3720465"/>
          <a:ext cx="5501005" cy="520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15" imgW="2438400" imgH="228600" progId="Equation.DSMT4">
                  <p:embed/>
                </p:oleObj>
              </mc:Choice>
              <mc:Fallback>
                <p:oleObj name="Equation" r:id="rId15" imgW="24384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571240" y="3720465"/>
                        <a:ext cx="5501005" cy="5200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27"/>
          <p:cNvGraphicFramePr>
            <a:graphicFrameLocks noChangeAspect="1"/>
          </p:cNvGraphicFramePr>
          <p:nvPr>
            <p:custDataLst>
              <p:tags r:id="rId17"/>
            </p:custDataLst>
          </p:nvPr>
        </p:nvGraphicFramePr>
        <p:xfrm>
          <a:off x="1065530" y="4382135"/>
          <a:ext cx="3225165" cy="91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Equation" r:id="rId18" imgW="1536700" imgH="431800" progId="Equation.DSMT4">
                  <p:embed/>
                </p:oleObj>
              </mc:Choice>
              <mc:Fallback>
                <p:oleObj name="Equation" r:id="rId18" imgW="15367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065530" y="4382135"/>
                        <a:ext cx="3225165" cy="9137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8" name="Object 27"/>
          <p:cNvGraphicFramePr>
            <a:graphicFrameLocks noChangeAspect="1"/>
          </p:cNvGraphicFramePr>
          <p:nvPr>
            <p:custDataLst>
              <p:tags r:id="rId20"/>
            </p:custDataLst>
          </p:nvPr>
        </p:nvGraphicFramePr>
        <p:xfrm>
          <a:off x="4453255" y="4354195"/>
          <a:ext cx="4025265" cy="91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Equation" r:id="rId21" imgW="1917700" imgH="431800" progId="Equation.DSMT4">
                  <p:embed/>
                </p:oleObj>
              </mc:Choice>
              <mc:Fallback>
                <p:oleObj name="Equation" r:id="rId21" imgW="19177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453255" y="4354195"/>
                        <a:ext cx="4025265" cy="9137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9" name="Object 27"/>
          <p:cNvGraphicFramePr>
            <a:graphicFrameLocks noChangeAspect="1"/>
          </p:cNvGraphicFramePr>
          <p:nvPr>
            <p:custDataLst>
              <p:tags r:id="rId23"/>
            </p:custDataLst>
          </p:nvPr>
        </p:nvGraphicFramePr>
        <p:xfrm>
          <a:off x="1301750" y="5285105"/>
          <a:ext cx="6139180" cy="992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Equation" r:id="rId24" imgW="3009900" imgH="482600" progId="Equation.DSMT4">
                  <p:embed/>
                </p:oleObj>
              </mc:Choice>
              <mc:Fallback>
                <p:oleObj name="Equation" r:id="rId24" imgW="3009900" imgH="482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301750" y="5285105"/>
                        <a:ext cx="6139180" cy="9925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652" name="组合 5"/>
          <p:cNvGrpSpPr/>
          <p:nvPr>
            <p:custDataLst>
              <p:tags r:id="rId26"/>
            </p:custDataLst>
          </p:nvPr>
        </p:nvGrpSpPr>
        <p:grpSpPr>
          <a:xfrm>
            <a:off x="1022985" y="1063625"/>
            <a:ext cx="9088755" cy="1382395"/>
            <a:chOff x="310518" y="11476"/>
            <a:chExt cx="9753235" cy="1455627"/>
          </a:xfrm>
        </p:grpSpPr>
        <p:graphicFrame>
          <p:nvGraphicFramePr>
            <p:cNvPr id="27660" name="Object 27"/>
            <p:cNvGraphicFramePr>
              <a:graphicFrameLocks noChangeAspect="1"/>
            </p:cNvGraphicFramePr>
            <p:nvPr>
              <p:custDataLst>
                <p:tags r:id="rId27"/>
              </p:custDataLst>
            </p:nvPr>
          </p:nvGraphicFramePr>
          <p:xfrm>
            <a:off x="426400" y="11476"/>
            <a:ext cx="9637353" cy="14556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9" name="Equation" r:id="rId28" imgW="104241600" imgH="15544800" progId="Equation.DSMT4">
                    <p:embed/>
                  </p:oleObj>
                </mc:Choice>
                <mc:Fallback>
                  <p:oleObj name="Equation" r:id="rId28" imgW="104241600" imgH="15544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426400" y="11476"/>
                          <a:ext cx="9637353" cy="14556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61" name="矩形 7"/>
            <p:cNvSpPr/>
            <p:nvPr>
              <p:custDataLst>
                <p:tags r:id="rId30"/>
              </p:custDataLst>
            </p:nvPr>
          </p:nvSpPr>
          <p:spPr>
            <a:xfrm>
              <a:off x="310518" y="238451"/>
              <a:ext cx="831739" cy="41188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1945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 例</a:t>
              </a:r>
              <a:r>
                <a:rPr lang="en-US" altLang="zh-CN" sz="1945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6</a:t>
              </a:r>
              <a:endParaRPr lang="zh-CN" altLang="en-US" sz="1945"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675" name="文本框 1"/>
          <p:cNvSpPr/>
          <p:nvPr>
            <p:custDataLst>
              <p:tags r:id="rId2"/>
            </p:custDataLst>
          </p:nvPr>
        </p:nvSpPr>
        <p:spPr>
          <a:xfrm>
            <a:off x="851535" y="2344420"/>
            <a:ext cx="1054100" cy="42100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lang="zh-CN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lang="zh-CN" altLang="en-US" sz="2800" b="0" i="0" u="none" baseline="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lang="zh-CN" altLang="en-US" sz="2400" b="0" i="0" u="none" baseline="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 b="0" i="0" u="none" baseline="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：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aphicFrame>
        <p:nvGraphicFramePr>
          <p:cNvPr id="28677" name="Object 27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042035" y="2096135"/>
          <a:ext cx="7393940" cy="1275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Equation" r:id="rId4" imgW="3797300" imgH="647700" progId="Equation.DSMT4">
                  <p:embed/>
                </p:oleObj>
              </mc:Choice>
              <mc:Fallback>
                <p:oleObj name="Equation" r:id="rId4" imgW="3797300" imgH="647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42035" y="2096135"/>
                        <a:ext cx="7393940" cy="12750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Object 27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4523740" y="2920365"/>
          <a:ext cx="1997710" cy="395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Equation" r:id="rId7" imgW="1168400" imgH="228600" progId="Equation.DSMT4">
                  <p:embed/>
                </p:oleObj>
              </mc:Choice>
              <mc:Fallback>
                <p:oleObj name="Equation" r:id="rId7" imgW="11684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23740" y="2920365"/>
                        <a:ext cx="1997710" cy="39560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9" name="Object 27"/>
          <p:cNvGraphicFramePr>
            <a:graphicFrameLocks noChangeAspect="1"/>
          </p:cNvGraphicFramePr>
          <p:nvPr>
            <p:custDataLst>
              <p:tags r:id="rId9"/>
            </p:custDataLst>
          </p:nvPr>
        </p:nvGraphicFramePr>
        <p:xfrm>
          <a:off x="2059305" y="3458210"/>
          <a:ext cx="3162300" cy="410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Equation" r:id="rId10" imgW="1778000" imgH="228600" progId="Equation.DSMT4">
                  <p:embed/>
                </p:oleObj>
              </mc:Choice>
              <mc:Fallback>
                <p:oleObj name="Equation" r:id="rId10" imgW="17780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059305" y="3458210"/>
                        <a:ext cx="3162300" cy="41021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0" name="Object 27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5248910" y="3228975"/>
          <a:ext cx="3077210" cy="73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Equation" r:id="rId13" imgW="1726565" imgH="406400" progId="Equation.DSMT4">
                  <p:embed/>
                </p:oleObj>
              </mc:Choice>
              <mc:Fallback>
                <p:oleObj name="Equation" r:id="rId13" imgW="1726565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248910" y="3228975"/>
                        <a:ext cx="3077210" cy="73088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1" name="Object 27"/>
          <p:cNvGraphicFramePr>
            <a:graphicFrameLocks noChangeAspect="1"/>
          </p:cNvGraphicFramePr>
          <p:nvPr>
            <p:custDataLst>
              <p:tags r:id="rId15"/>
            </p:custDataLst>
          </p:nvPr>
        </p:nvGraphicFramePr>
        <p:xfrm>
          <a:off x="1332865" y="3984625"/>
          <a:ext cx="8316595" cy="758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Equation" r:id="rId16" imgW="4914900" imgH="444500" progId="Equation.DSMT4">
                  <p:embed/>
                </p:oleObj>
              </mc:Choice>
              <mc:Fallback>
                <p:oleObj name="Equation" r:id="rId16" imgW="4914900" imgH="4445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332865" y="3984625"/>
                        <a:ext cx="8316595" cy="75819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" name="Object 27"/>
          <p:cNvGraphicFramePr>
            <a:graphicFrameLocks noChangeAspect="1"/>
          </p:cNvGraphicFramePr>
          <p:nvPr>
            <p:custDataLst>
              <p:tags r:id="rId18"/>
            </p:custDataLst>
          </p:nvPr>
        </p:nvGraphicFramePr>
        <p:xfrm>
          <a:off x="984250" y="4785360"/>
          <a:ext cx="9021445" cy="1513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Equation" r:id="rId19" imgW="5270500" imgH="876300" progId="Equation.DSMT4">
                  <p:embed/>
                </p:oleObj>
              </mc:Choice>
              <mc:Fallback>
                <p:oleObj name="Equation" r:id="rId19" imgW="5270500" imgH="876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984250" y="4785360"/>
                        <a:ext cx="9021445" cy="1513205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652" name="组合 5"/>
          <p:cNvGrpSpPr/>
          <p:nvPr>
            <p:custDataLst>
              <p:tags r:id="rId21"/>
            </p:custDataLst>
          </p:nvPr>
        </p:nvGrpSpPr>
        <p:grpSpPr>
          <a:xfrm>
            <a:off x="851535" y="1063625"/>
            <a:ext cx="9260205" cy="1382395"/>
            <a:chOff x="126533" y="11476"/>
            <a:chExt cx="9937220" cy="1455627"/>
          </a:xfrm>
        </p:grpSpPr>
        <p:graphicFrame>
          <p:nvGraphicFramePr>
            <p:cNvPr id="27660" name="Object 27"/>
            <p:cNvGraphicFramePr>
              <a:graphicFrameLocks noChangeAspect="1"/>
            </p:cNvGraphicFramePr>
            <p:nvPr>
              <p:custDataLst>
                <p:tags r:id="rId22"/>
              </p:custDataLst>
            </p:nvPr>
          </p:nvGraphicFramePr>
          <p:xfrm>
            <a:off x="426400" y="11476"/>
            <a:ext cx="9637353" cy="14556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9" name="Equation" r:id="rId23" imgW="104241600" imgH="15544800" progId="Equation.DSMT4">
                    <p:embed/>
                  </p:oleObj>
                </mc:Choice>
                <mc:Fallback>
                  <p:oleObj name="Equation" r:id="rId23" imgW="104241600" imgH="15544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426400" y="11476"/>
                          <a:ext cx="9637353" cy="145562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61" name="矩形 7"/>
            <p:cNvSpPr/>
            <p:nvPr>
              <p:custDataLst>
                <p:tags r:id="rId25"/>
              </p:custDataLst>
            </p:nvPr>
          </p:nvSpPr>
          <p:spPr>
            <a:xfrm>
              <a:off x="126533" y="238145"/>
              <a:ext cx="1016005" cy="54962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kumimoji="1" lang="zh-CN" altLang="en-US" sz="3200" b="0" i="0" u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8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4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 b="0" i="0" u="none" baseline="0">
                  <a:solidFill>
                    <a:schemeClr val="tx1"/>
                  </a:solidFill>
                  <a:latin typeface="+mn-lt"/>
                  <a:ea typeface="+mn-ea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kumimoji="1" lang="zh-CN" altLang="en-US" sz="2000">
                  <a:solidFill>
                    <a:schemeClr val="tx1"/>
                  </a:solidFill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8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 例</a:t>
              </a:r>
              <a:r>
                <a:rPr lang="en-US" altLang="zh-CN" sz="28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</a:rPr>
                <a:t>6</a:t>
              </a:r>
              <a:endParaRPr lang="zh-CN" altLang="en-US" sz="2800"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4579" name="Object 27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302385" y="1084580"/>
          <a:ext cx="10086340" cy="141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" name="Equation" r:id="rId3" imgW="109728000" imgH="15240000" progId="Equation.DSMT4">
                  <p:embed/>
                </p:oleObj>
              </mc:Choice>
              <mc:Fallback>
                <p:oleObj name="Equation" r:id="rId3" imgW="109728000" imgH="15240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02385" y="1084580"/>
                        <a:ext cx="10086340" cy="14192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27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916940" y="2477135"/>
          <a:ext cx="6999605" cy="864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Equation" r:id="rId6" imgW="3327400" imgH="406400" progId="Equation.DSMT4">
                  <p:embed/>
                </p:oleObj>
              </mc:Choice>
              <mc:Fallback>
                <p:oleObj name="Equation" r:id="rId6" imgW="3327400" imgH="40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16940" y="2477135"/>
                        <a:ext cx="6999605" cy="86487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27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978535" y="3331845"/>
          <a:ext cx="8742045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Equation" r:id="rId9" imgW="4152900" imgH="419100" progId="Equation.DSMT4">
                  <p:embed/>
                </p:oleObj>
              </mc:Choice>
              <mc:Fallback>
                <p:oleObj name="Equation" r:id="rId9" imgW="41529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78535" y="3331845"/>
                        <a:ext cx="8742045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27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1160145" y="4331970"/>
          <a:ext cx="7747000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Equation" r:id="rId12" imgW="3683000" imgH="647700" progId="Equation.DSMT4">
                  <p:embed/>
                </p:oleObj>
              </mc:Choice>
              <mc:Fallback>
                <p:oleObj name="Equation" r:id="rId12" imgW="3683000" imgH="647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160145" y="4331970"/>
                        <a:ext cx="7747000" cy="13779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13"/>
          <p:cNvSpPr txBox="1"/>
          <p:nvPr>
            <p:custDataLst>
              <p:tags r:id="rId14"/>
            </p:custDataLst>
          </p:nvPr>
        </p:nvSpPr>
        <p:spPr bwMode="auto">
          <a:xfrm>
            <a:off x="181610" y="1084580"/>
            <a:ext cx="1475105" cy="13220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pPr fontAlgn="auto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zh-CN" altLang="en-US" sz="4000" b="1" kern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课本练习</a:t>
            </a:r>
            <a:endParaRPr lang="en-US" altLang="zh-CN" sz="4000" b="1" kern="0">
              <a:solidFill>
                <a:srgbClr val="00B05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3795" name="Object 27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431800" y="1092200"/>
          <a:ext cx="10883900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Equation" r:id="rId3" imgW="5156200" imgH="635000" progId="Equation.DSMT4">
                  <p:embed/>
                </p:oleObj>
              </mc:Choice>
              <mc:Fallback>
                <p:oleObj name="Equation" r:id="rId3" imgW="5156200" imgH="635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1800" y="1092200"/>
                        <a:ext cx="10883900" cy="13589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6" name="Object 27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1419225" y="2300605"/>
          <a:ext cx="7089775" cy="1721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Equation" r:id="rId6" imgW="3543300" imgH="850900" progId="Equation.DSMT4">
                  <p:embed/>
                </p:oleObj>
              </mc:Choice>
              <mc:Fallback>
                <p:oleObj name="Equation" r:id="rId6" imgW="3543300" imgH="850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19225" y="2300605"/>
                        <a:ext cx="7089775" cy="172148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7" name="Object 27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2553970" y="4152265"/>
          <a:ext cx="3199765" cy="461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" name="Equation" r:id="rId9" imgW="1600200" imgH="228600" progId="Equation.DSMT4">
                  <p:embed/>
                </p:oleObj>
              </mc:Choice>
              <mc:Fallback>
                <p:oleObj name="Equation" r:id="rId9" imgW="16002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53970" y="4152265"/>
                        <a:ext cx="3199765" cy="46164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8" name="Object 27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5919470" y="3918585"/>
          <a:ext cx="2182495" cy="846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" name="Equation" r:id="rId12" imgW="1091565" imgH="419100" progId="Equation.DSMT4">
                  <p:embed/>
                </p:oleObj>
              </mc:Choice>
              <mc:Fallback>
                <p:oleObj name="Equation" r:id="rId12" imgW="1091565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919470" y="3918585"/>
                        <a:ext cx="2182495" cy="84645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9" name="Object 27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2923540" y="4650105"/>
          <a:ext cx="2841625" cy="846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9" name="Equation" r:id="rId15" imgW="1422400" imgH="419100" progId="Equation.DSMT4">
                  <p:embed/>
                </p:oleObj>
              </mc:Choice>
              <mc:Fallback>
                <p:oleObj name="Equation" r:id="rId15" imgW="14224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923540" y="4650105"/>
                        <a:ext cx="2841625" cy="84645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0" name="Object 27"/>
          <p:cNvGraphicFramePr>
            <a:graphicFrameLocks noChangeAspect="1"/>
          </p:cNvGraphicFramePr>
          <p:nvPr>
            <p:custDataLst>
              <p:tags r:id="rId17"/>
            </p:custDataLst>
          </p:nvPr>
        </p:nvGraphicFramePr>
        <p:xfrm>
          <a:off x="5856605" y="4854575"/>
          <a:ext cx="1040130" cy="487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Equation" r:id="rId18" imgW="520700" imgH="241300" progId="Equation.DSMT4">
                  <p:embed/>
                </p:oleObj>
              </mc:Choice>
              <mc:Fallback>
                <p:oleObj name="Equation" r:id="rId18" imgW="5207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856605" y="4854575"/>
                        <a:ext cx="1040130" cy="48768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1" name="Object 27"/>
          <p:cNvGraphicFramePr>
            <a:graphicFrameLocks noChangeAspect="1"/>
          </p:cNvGraphicFramePr>
          <p:nvPr>
            <p:custDataLst>
              <p:tags r:id="rId20"/>
            </p:custDataLst>
          </p:nvPr>
        </p:nvGraphicFramePr>
        <p:xfrm>
          <a:off x="1559560" y="5563235"/>
          <a:ext cx="4314825" cy="539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Equation" r:id="rId21" imgW="2159000" imgH="266700" progId="Equation.DSMT4">
                  <p:embed/>
                </p:oleObj>
              </mc:Choice>
              <mc:Fallback>
                <p:oleObj name="Equation" r:id="rId21" imgW="2159000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559560" y="5563235"/>
                        <a:ext cx="4314825" cy="53911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2" name="Object 27"/>
          <p:cNvGraphicFramePr>
            <a:graphicFrameLocks noChangeAspect="1"/>
          </p:cNvGraphicFramePr>
          <p:nvPr>
            <p:custDataLst>
              <p:tags r:id="rId23"/>
            </p:custDataLst>
          </p:nvPr>
        </p:nvGraphicFramePr>
        <p:xfrm>
          <a:off x="6299835" y="5368925"/>
          <a:ext cx="291846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Equation" r:id="rId24" imgW="1460500" imgH="457200" progId="Equation.DSMT4">
                  <p:embed/>
                </p:oleObj>
              </mc:Choice>
              <mc:Fallback>
                <p:oleObj name="Equation" r:id="rId24" imgW="146050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299835" y="5368925"/>
                        <a:ext cx="2918460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51202" name="对象 689153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399415" y="1263650"/>
          <a:ext cx="11659235" cy="3408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Document" r:id="rId3" imgW="10201275" imgH="2981325" progId="Word.Document.8">
                  <p:embed/>
                </p:oleObj>
              </mc:Choice>
              <mc:Fallback>
                <p:oleObj name="Document" r:id="rId3" imgW="10201275" imgH="2981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9415" y="1263650"/>
                        <a:ext cx="11659235" cy="340804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1332210" y="1263650"/>
            <a:ext cx="406400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/>
            <a:r>
              <a:rPr lang="en-US" altLang="en-US" sz="3000" b="1" spc="30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D</a:t>
            </a:r>
            <a:endParaRPr lang="en-US" altLang="en-US" sz="3000" b="1" spc="300">
              <a:solidFill>
                <a:srgbClr val="FF0000"/>
              </a:solidFill>
              <a:latin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909050" y="3357880"/>
            <a:ext cx="1890395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/>
            <a:r>
              <a:rPr lang="zh-CN" altLang="en-US" sz="3000" b="1" spc="30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图形演示</a:t>
            </a:r>
            <a:endParaRPr lang="zh-CN" altLang="en-US" sz="3000" b="1" spc="300">
              <a:solidFill>
                <a:srgbClr val="FF0000"/>
              </a:solidFill>
              <a:latin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386" name="矩形 8"/>
          <p:cNvSpPr/>
          <p:nvPr/>
        </p:nvSpPr>
        <p:spPr>
          <a:xfrm>
            <a:off x="79375" y="1049655"/>
            <a:ext cx="12182475" cy="523875"/>
          </a:xfrm>
          <a:prstGeom prst="rect">
            <a:avLst/>
          </a:prstGeom>
          <a:solidFill>
            <a:srgbClr val="00B0F0">
              <a:alpha val="25000"/>
            </a:srgbClr>
          </a:solidFill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marR="0" lvl="0" indent="0" algn="ctr"/>
            <a:r>
              <a:rPr lang="en-US" altLang="zh-CN" sz="2800" b="1" spc="0">
                <a:solidFill>
                  <a:srgbClr val="000000"/>
                </a:solidFill>
                <a:latin typeface="Arial Black" panose="020B0A04020102020204" pitchFamily="34" charset="0"/>
              </a:rPr>
              <a:t>    </a:t>
            </a:r>
            <a:r>
              <a:rPr lang="zh-CN" altLang="zh-CN" sz="2800" b="1" spc="0">
                <a:solidFill>
                  <a:srgbClr val="000000"/>
                </a:solidFill>
                <a:latin typeface="Arial Black" panose="020B0A04020102020204" pitchFamily="34" charset="0"/>
              </a:rPr>
              <a:t>题型一</a:t>
            </a:r>
            <a:r>
              <a:rPr lang="en-US" altLang="zh-CN" sz="1800" b="1" spc="0"/>
              <a:t>  </a:t>
            </a:r>
            <a:r>
              <a:rPr lang="zh-CN" altLang="zh-CN" sz="2800" b="1" spc="0"/>
              <a:t>　直线与双曲线的位置关系</a:t>
            </a:r>
            <a:endParaRPr lang="zh-CN" altLang="zh-CN" sz="2800"/>
          </a:p>
        </p:txBody>
      </p:sp>
      <p:graphicFrame>
        <p:nvGraphicFramePr>
          <p:cNvPr id="16387" name="对象 23553"/>
          <p:cNvGraphicFramePr>
            <a:graphicFrameLocks noChangeAspect="1"/>
          </p:cNvGraphicFramePr>
          <p:nvPr/>
        </p:nvGraphicFramePr>
        <p:xfrm>
          <a:off x="530225" y="1655128"/>
          <a:ext cx="11653838" cy="236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2" imgW="5696585" imgH="1188720" progId="Word.Document.8">
                  <p:embed/>
                </p:oleObj>
              </mc:Choice>
              <mc:Fallback>
                <p:oleObj name="Document" r:id="rId2" imgW="5696585" imgH="118872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0225" y="1655128"/>
                        <a:ext cx="11653838" cy="23606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23553"/>
          <p:cNvGraphicFramePr>
            <a:graphicFrameLocks noChangeAspect="1"/>
          </p:cNvGraphicFramePr>
          <p:nvPr/>
        </p:nvGraphicFramePr>
        <p:xfrm>
          <a:off x="530225" y="3904298"/>
          <a:ext cx="9883775" cy="2563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4" imgW="4906010" imgH="1272540" progId="Word.Document.8">
                  <p:embed/>
                </p:oleObj>
              </mc:Choice>
              <mc:Fallback>
                <p:oleObj name="Document" r:id="rId4" imgW="4906010" imgH="127254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0225" y="3904298"/>
                        <a:ext cx="9883775" cy="2563812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矩形 7"/>
          <p:cNvSpPr/>
          <p:nvPr/>
        </p:nvSpPr>
        <p:spPr>
          <a:xfrm>
            <a:off x="530225" y="1016318"/>
            <a:ext cx="1878013" cy="55403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marR="0" lvl="0" indent="0"/>
            <a:r>
              <a:rPr lang="en-US" altLang="en-US" sz="3000" b="1" spc="300">
                <a:solidFill>
                  <a:srgbClr val="FF0000"/>
                </a:solidFill>
                <a:latin typeface="微软雅黑" panose="020B0503020204020204" charset="-122"/>
              </a:rPr>
              <a:t>经典例题</a:t>
            </a:r>
            <a:endParaRPr lang="en-US" altLang="zh-CN" sz="3000" b="1">
              <a:solidFill>
                <a:srgbClr val="FF0000"/>
              </a:solidFill>
              <a:latin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7411" name="对象 23553"/>
          <p:cNvGraphicFramePr>
            <a:graphicFrameLocks noChangeAspect="1"/>
          </p:cNvGraphicFramePr>
          <p:nvPr/>
        </p:nvGraphicFramePr>
        <p:xfrm>
          <a:off x="775970" y="1109980"/>
          <a:ext cx="10641330" cy="5608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2" imgW="5554980" imgH="3108960" progId="Word.Document.8">
                  <p:embed/>
                </p:oleObj>
              </mc:Choice>
              <mc:Fallback>
                <p:oleObj name="Document" r:id="rId2" imgW="5554980" imgH="310896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75970" y="1109980"/>
                        <a:ext cx="10641330" cy="560832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18435" name="对象 23553"/>
          <p:cNvGraphicFramePr>
            <a:graphicFrameLocks noChangeAspect="1"/>
          </p:cNvGraphicFramePr>
          <p:nvPr/>
        </p:nvGraphicFramePr>
        <p:xfrm>
          <a:off x="460375" y="1700213"/>
          <a:ext cx="11326813" cy="384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2" imgW="5380990" imgH="1840865" progId="Word.Document.8">
                  <p:embed/>
                </p:oleObj>
              </mc:Choice>
              <mc:Fallback>
                <p:oleObj name="Document" r:id="rId2" imgW="5380990" imgH="184086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60375" y="1700213"/>
                        <a:ext cx="11326813" cy="3849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482" name="文本框 99"/>
          <p:cNvSpPr/>
          <p:nvPr/>
        </p:nvSpPr>
        <p:spPr>
          <a:xfrm>
            <a:off x="-96837" y="1052513"/>
            <a:ext cx="11149012" cy="657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lvl="0" indent="584200" eaLnBrk="1" hangingPunct="1">
              <a:lnSpc>
                <a:spcPct val="150000"/>
              </a:lnSpc>
            </a:pPr>
            <a:r>
              <a:rPr lang="zh-CN" altLang="zh-CN" sz="2800" b="1">
                <a:solidFill>
                  <a:srgbClr val="0000FF"/>
                </a:solidFill>
                <a:latin typeface="微软雅黑" panose="020B0503020204020204" charset="-122"/>
              </a:rPr>
              <a:t>跟踪训练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</a:rPr>
              <a:t>1      </a:t>
            </a:r>
            <a:endParaRPr lang="zh-CN" altLang="en-US" sz="2800"/>
          </a:p>
        </p:txBody>
      </p:sp>
      <p:graphicFrame>
        <p:nvGraphicFramePr>
          <p:cNvPr id="20483" name="对象 23553"/>
          <p:cNvGraphicFramePr>
            <a:graphicFrameLocks noChangeAspect="1"/>
          </p:cNvGraphicFramePr>
          <p:nvPr/>
        </p:nvGraphicFramePr>
        <p:xfrm>
          <a:off x="460375" y="1876425"/>
          <a:ext cx="10990263" cy="240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2" imgW="5123815" imgH="1124585" progId="Word.Document.8">
                  <p:embed/>
                </p:oleObj>
              </mc:Choice>
              <mc:Fallback>
                <p:oleObj name="Document" r:id="rId2" imgW="5123815" imgH="11245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60375" y="1876425"/>
                        <a:ext cx="10990263" cy="2406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对象 23553"/>
          <p:cNvGraphicFramePr>
            <a:graphicFrameLocks noChangeAspect="1"/>
          </p:cNvGraphicFramePr>
          <p:nvPr/>
        </p:nvGraphicFramePr>
        <p:xfrm>
          <a:off x="460375" y="4162425"/>
          <a:ext cx="8502650" cy="251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Document" r:id="rId4" imgW="4157345" imgH="1234440" progId="Word.Document.8">
                  <p:embed/>
                </p:oleObj>
              </mc:Choice>
              <mc:Fallback>
                <p:oleObj name="Document" r:id="rId4" imgW="4157345" imgH="123444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0375" y="4162425"/>
                        <a:ext cx="8502650" cy="2519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3555" name="对象 23553"/>
          <p:cNvGraphicFramePr>
            <a:graphicFrameLocks noChangeAspect="1"/>
          </p:cNvGraphicFramePr>
          <p:nvPr/>
        </p:nvGraphicFramePr>
        <p:xfrm>
          <a:off x="354013" y="1485265"/>
          <a:ext cx="11483975" cy="529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Document" r:id="rId2" imgW="5713730" imgH="2642870" progId="Word.Document.8">
                  <p:embed/>
                </p:oleObj>
              </mc:Choice>
              <mc:Fallback>
                <p:oleObj name="Document" r:id="rId2" imgW="5713730" imgH="264287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4013" y="1485265"/>
                        <a:ext cx="11483975" cy="5297488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矩形 8"/>
          <p:cNvSpPr/>
          <p:nvPr/>
        </p:nvSpPr>
        <p:spPr>
          <a:xfrm>
            <a:off x="9525" y="1103948"/>
            <a:ext cx="12182475" cy="521970"/>
          </a:xfrm>
          <a:prstGeom prst="rect">
            <a:avLst/>
          </a:prstGeom>
          <a:solidFill>
            <a:srgbClr val="00B0F0">
              <a:alpha val="25098"/>
            </a:srgbClr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lvl="0" indent="0" algn="ctr"/>
            <a:r>
              <a:rPr lang="zh-CN" altLang="zh-CN" sz="2800" b="1"/>
              <a:t>题型二　</a:t>
            </a:r>
            <a:r>
              <a:rPr lang="en-US" altLang="zh-CN" sz="2800" b="1"/>
              <a:t>     </a:t>
            </a:r>
            <a:r>
              <a:rPr lang="zh-CN" altLang="zh-CN" sz="2800" b="1"/>
              <a:t>弦长问题</a:t>
            </a:r>
            <a:endParaRPr lang="zh-CN" altLang="zh-CN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578" name="文本框 99"/>
          <p:cNvSpPr/>
          <p:nvPr/>
        </p:nvSpPr>
        <p:spPr>
          <a:xfrm>
            <a:off x="-9525" y="1043940"/>
            <a:ext cx="11149013" cy="657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lvl="0" indent="584200" eaLnBrk="1" hangingPunct="1">
              <a:lnSpc>
                <a:spcPct val="150000"/>
              </a:lnSpc>
            </a:pPr>
            <a:r>
              <a:rPr lang="zh-CN" altLang="zh-CN" sz="2800" b="1">
                <a:solidFill>
                  <a:srgbClr val="0000FF"/>
                </a:solidFill>
                <a:latin typeface="微软雅黑" panose="020B0503020204020204" charset="-122"/>
              </a:rPr>
              <a:t>跟踪训练</a:t>
            </a:r>
            <a:r>
              <a:rPr lang="en-US" altLang="zh-CN" sz="2800" b="1">
                <a:solidFill>
                  <a:srgbClr val="0000FF"/>
                </a:solidFill>
                <a:latin typeface="微软雅黑" panose="020B0503020204020204" charset="-122"/>
              </a:rPr>
              <a:t>2      </a:t>
            </a:r>
            <a:endParaRPr lang="zh-CN" altLang="en-US" sz="2800"/>
          </a:p>
        </p:txBody>
      </p:sp>
      <p:graphicFrame>
        <p:nvGraphicFramePr>
          <p:cNvPr id="24579" name="对象 23553"/>
          <p:cNvGraphicFramePr>
            <a:graphicFrameLocks noChangeAspect="1"/>
          </p:cNvGraphicFramePr>
          <p:nvPr/>
        </p:nvGraphicFramePr>
        <p:xfrm>
          <a:off x="839788" y="1043940"/>
          <a:ext cx="10090150" cy="165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Document" r:id="rId2" imgW="4747260" imgH="781685" progId="Word.Document.8">
                  <p:embed/>
                </p:oleObj>
              </mc:Choice>
              <mc:Fallback>
                <p:oleObj name="Document" r:id="rId2" imgW="4747260" imgH="78168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9788" y="1043940"/>
                        <a:ext cx="10090150" cy="1658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23553"/>
          <p:cNvGraphicFramePr>
            <a:graphicFrameLocks noChangeAspect="1"/>
          </p:cNvGraphicFramePr>
          <p:nvPr/>
        </p:nvGraphicFramePr>
        <p:xfrm>
          <a:off x="773907" y="2615724"/>
          <a:ext cx="10598150" cy="3507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4" imgW="5362575" imgH="1800225" progId="Word.Document.8">
                  <p:embed/>
                </p:oleObj>
              </mc:Choice>
              <mc:Fallback>
                <p:oleObj name="Document" r:id="rId4" imgW="5362575" imgH="1800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73907" y="2615724"/>
                        <a:ext cx="10598150" cy="350774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8674" name="对象 23553"/>
          <p:cNvGraphicFramePr>
            <a:graphicFrameLocks noChangeAspect="1"/>
          </p:cNvGraphicFramePr>
          <p:nvPr/>
        </p:nvGraphicFramePr>
        <p:xfrm>
          <a:off x="448152" y="1083469"/>
          <a:ext cx="11205210" cy="2394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Document" r:id="rId2" imgW="5076825" imgH="1085850" progId="Word.Document.8">
                  <p:embed/>
                </p:oleObj>
              </mc:Choice>
              <mc:Fallback>
                <p:oleObj name="Document" r:id="rId2" imgW="5076825" imgH="1085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8152" y="1083469"/>
                        <a:ext cx="11205210" cy="23945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对象 23553"/>
          <p:cNvGraphicFramePr>
            <a:graphicFrameLocks noChangeAspect="1"/>
          </p:cNvGraphicFramePr>
          <p:nvPr/>
        </p:nvGraphicFramePr>
        <p:xfrm>
          <a:off x="954723" y="3600450"/>
          <a:ext cx="9882187" cy="261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Document" r:id="rId4" imgW="5167630" imgH="1365250" progId="Word.Document.8">
                  <p:embed/>
                </p:oleObj>
              </mc:Choice>
              <mc:Fallback>
                <p:oleObj name="Document" r:id="rId4" imgW="5167630" imgH="1365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54723" y="3600450"/>
                        <a:ext cx="9882187" cy="2616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9698" name="对象 23553"/>
          <p:cNvGraphicFramePr>
            <a:graphicFrameLocks noChangeAspect="1"/>
          </p:cNvGraphicFramePr>
          <p:nvPr/>
        </p:nvGraphicFramePr>
        <p:xfrm>
          <a:off x="1028065" y="1177925"/>
          <a:ext cx="9648825" cy="550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Document" r:id="rId2" imgW="4715510" imgH="2736850" progId="Word.Document.8">
                  <p:embed/>
                </p:oleObj>
              </mc:Choice>
              <mc:Fallback>
                <p:oleObj name="Document" r:id="rId2" imgW="4715510" imgH="2736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28065" y="1177925"/>
                        <a:ext cx="9648825" cy="55022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602" name="矩形 8"/>
          <p:cNvSpPr/>
          <p:nvPr/>
        </p:nvSpPr>
        <p:spPr>
          <a:xfrm>
            <a:off x="-5715" y="974090"/>
            <a:ext cx="12182475" cy="523875"/>
          </a:xfrm>
          <a:prstGeom prst="rect">
            <a:avLst/>
          </a:prstGeom>
          <a:solidFill>
            <a:srgbClr val="00B0F0">
              <a:alpha val="25098"/>
            </a:srgbClr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lvl="0" indent="0" algn="ctr"/>
            <a:r>
              <a:rPr lang="en-US" altLang="zh-CN" sz="2800" b="1"/>
              <a:t> </a:t>
            </a:r>
            <a:r>
              <a:rPr lang="zh-CN" altLang="zh-CN" sz="2800" b="1"/>
              <a:t>题型</a:t>
            </a:r>
            <a:r>
              <a:rPr lang="zh-CN" altLang="en-US" sz="2800" b="1"/>
              <a:t>三</a:t>
            </a:r>
            <a:r>
              <a:rPr lang="zh-CN" altLang="zh-CN" sz="2800" b="1"/>
              <a:t>　中点弦问题</a:t>
            </a:r>
            <a:endParaRPr lang="zh-CN" altLang="zh-CN" sz="2800"/>
          </a:p>
        </p:txBody>
      </p:sp>
      <p:graphicFrame>
        <p:nvGraphicFramePr>
          <p:cNvPr id="25603" name="对象 23553"/>
          <p:cNvGraphicFramePr>
            <a:graphicFrameLocks noChangeAspect="1"/>
          </p:cNvGraphicFramePr>
          <p:nvPr/>
        </p:nvGraphicFramePr>
        <p:xfrm>
          <a:off x="826135" y="1403033"/>
          <a:ext cx="11122025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Document" r:id="rId2" imgW="5315585" imgH="610870" progId="Word.Document.8">
                  <p:embed/>
                </p:oleObj>
              </mc:Choice>
              <mc:Fallback>
                <p:oleObj name="Document" r:id="rId2" imgW="5315585" imgH="61087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26135" y="1403033"/>
                        <a:ext cx="11122025" cy="127635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对象 23553"/>
          <p:cNvGraphicFramePr>
            <a:graphicFrameLocks noChangeAspect="1"/>
          </p:cNvGraphicFramePr>
          <p:nvPr/>
        </p:nvGraphicFramePr>
        <p:xfrm>
          <a:off x="1351280" y="2410937"/>
          <a:ext cx="9860915" cy="3968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Document" r:id="rId4" imgW="4533900" imgH="1828800" progId="Word.Document.8">
                  <p:embed/>
                </p:oleObj>
              </mc:Choice>
              <mc:Fallback>
                <p:oleObj name="Document" r:id="rId4" imgW="4533900" imgH="1828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51280" y="2410937"/>
                        <a:ext cx="9860915" cy="39681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626" name="矩形 8"/>
          <p:cNvSpPr/>
          <p:nvPr/>
        </p:nvSpPr>
        <p:spPr>
          <a:xfrm>
            <a:off x="0" y="1149350"/>
            <a:ext cx="1262063" cy="523875"/>
          </a:xfrm>
          <a:prstGeom prst="rect">
            <a:avLst/>
          </a:prstGeom>
          <a:solidFill>
            <a:srgbClr val="00B0F0">
              <a:alpha val="25098"/>
            </a:srgbClr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微软雅黑" panose="020B0503020204020204" charset="-122"/>
              </a:defRPr>
            </a:lvl5pPr>
          </a:lstStyle>
          <a:p>
            <a:pPr marL="0" lvl="0" indent="0" algn="ctr"/>
            <a:r>
              <a:rPr lang="en-US" altLang="zh-CN" sz="2800" b="1"/>
              <a:t> </a:t>
            </a:r>
            <a:r>
              <a:rPr lang="zh-CN" altLang="en-US" sz="2800" b="1"/>
              <a:t>总结</a:t>
            </a:r>
            <a:endParaRPr lang="zh-CN" altLang="zh-CN"/>
          </a:p>
        </p:txBody>
      </p:sp>
      <p:graphicFrame>
        <p:nvGraphicFramePr>
          <p:cNvPr id="26627" name="对象 23553"/>
          <p:cNvGraphicFramePr>
            <a:graphicFrameLocks noChangeAspect="1"/>
          </p:cNvGraphicFramePr>
          <p:nvPr/>
        </p:nvGraphicFramePr>
        <p:xfrm>
          <a:off x="1120617" y="1036638"/>
          <a:ext cx="11012805" cy="559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Document" r:id="rId2" imgW="5086350" imgH="2590800" progId="Word.Document.8">
                  <p:embed/>
                </p:oleObj>
              </mc:Choice>
              <mc:Fallback>
                <p:oleObj name="Document" r:id="rId2" imgW="5086350" imgH="2590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20617" y="1036638"/>
                        <a:ext cx="11012805" cy="559752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43010" name="对象 681985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549910" y="1137920"/>
          <a:ext cx="1108456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Document" r:id="rId3" imgW="10229850" imgH="742950" progId="Word.Document.8">
                  <p:embed/>
                </p:oleObj>
              </mc:Choice>
              <mc:Fallback>
                <p:oleObj name="Document" r:id="rId3" imgW="10229850" imgH="74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9910" y="1137920"/>
                        <a:ext cx="11084560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对象 681987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793433" y="1827530"/>
          <a:ext cx="10614660" cy="5177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" name="Document" r:id="rId6" imgW="10201275" imgH="5200650" progId="Word.Document.8">
                  <p:embed/>
                </p:oleObj>
              </mc:Choice>
              <mc:Fallback>
                <p:oleObj name="Document" r:id="rId6" imgW="10201275" imgH="5200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3433" y="1827530"/>
                        <a:ext cx="10614660" cy="51777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4819" name="对象 23553"/>
          <p:cNvGraphicFramePr>
            <a:graphicFrameLocks noChangeAspect="1"/>
          </p:cNvGraphicFramePr>
          <p:nvPr/>
        </p:nvGraphicFramePr>
        <p:xfrm>
          <a:off x="1035368" y="1718628"/>
          <a:ext cx="9412605" cy="4774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Document" r:id="rId2" imgW="5133975" imgH="2600325" progId="Word.Document.8">
                  <p:embed/>
                </p:oleObj>
              </mc:Choice>
              <mc:Fallback>
                <p:oleObj name="Document" r:id="rId2" imgW="5133975" imgH="2600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35368" y="1718628"/>
                        <a:ext cx="9412605" cy="477456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0" name="对象 681985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549910" y="1137920"/>
          <a:ext cx="1108456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Document" r:id="rId5" imgW="10229850" imgH="742950" progId="Word.Document.8">
                  <p:embed/>
                </p:oleObj>
              </mc:Choice>
              <mc:Fallback>
                <p:oleObj name="Document" r:id="rId5" imgW="10229850" imgH="74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9910" y="1137920"/>
                        <a:ext cx="11084560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5842" name="对象 23553"/>
          <p:cNvGraphicFramePr>
            <a:graphicFrameLocks noChangeAspect="1"/>
          </p:cNvGraphicFramePr>
          <p:nvPr/>
        </p:nvGraphicFramePr>
        <p:xfrm>
          <a:off x="258128" y="1122680"/>
          <a:ext cx="11881485" cy="2580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Document" r:id="rId2" imgW="5505450" imgH="1200150" progId="Word.Document.8">
                  <p:embed/>
                </p:oleObj>
              </mc:Choice>
              <mc:Fallback>
                <p:oleObj name="Document" r:id="rId2" imgW="5505450" imgH="1200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8128" y="1122680"/>
                        <a:ext cx="11881485" cy="25806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对象 23553"/>
          <p:cNvGraphicFramePr>
            <a:graphicFrameLocks noChangeAspect="1"/>
          </p:cNvGraphicFramePr>
          <p:nvPr/>
        </p:nvGraphicFramePr>
        <p:xfrm>
          <a:off x="430372" y="3480594"/>
          <a:ext cx="11783695" cy="2553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Document" r:id="rId4" imgW="6096000" imgH="1304925" progId="Word.Document.8">
                  <p:embed/>
                </p:oleObj>
              </mc:Choice>
              <mc:Fallback>
                <p:oleObj name="Document" r:id="rId4" imgW="6096000" imgH="1304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0372" y="3480594"/>
                        <a:ext cx="11783695" cy="255397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36866" name="对象 23553"/>
          <p:cNvGraphicFramePr>
            <a:graphicFrameLocks noChangeAspect="1"/>
          </p:cNvGraphicFramePr>
          <p:nvPr/>
        </p:nvGraphicFramePr>
        <p:xfrm>
          <a:off x="277813" y="1092200"/>
          <a:ext cx="11636375" cy="576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Document" r:id="rId2" imgW="5893435" imgH="2933700" progId="Word.Document.8">
                  <p:embed/>
                </p:oleObj>
              </mc:Choice>
              <mc:Fallback>
                <p:oleObj name="Document" r:id="rId2" imgW="5893435" imgH="2933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7813" y="1092200"/>
                        <a:ext cx="11636375" cy="57658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49550" y="4100830"/>
            <a:ext cx="75565" cy="7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UNIQUEID" val="219"/>
  <p:tag name="KSO_WM_UNIT_TABLE_BEAUTIFY" val="smartTable{7edba809-72de-42c4-869a-d1acea6feb3a}"/>
  <p:tag name="TABLE_ENDDRAG_ORIGIN_RECT" val="820*355"/>
  <p:tag name="TABLE_ENDDRAG_RECT" val="60*134*820*355"/>
</p:tagLst>
</file>

<file path=ppt/tags/tag2.xml><?xml version="1.0" encoding="utf-8"?>
<p:tagLst xmlns:p="http://schemas.openxmlformats.org/presentationml/2006/main">
  <p:tag name="AS_UNIQUEID" val="220"/>
</p:tagLst>
</file>

<file path=ppt/tags/tag3.xml><?xml version="1.0" encoding="utf-8"?>
<p:tagLst xmlns:p="http://schemas.openxmlformats.org/presentationml/2006/main">
  <p:tag name="AS_UNIQUEID" val="221"/>
</p:tagLst>
</file>

<file path=ppt/tags/tag4.xml><?xml version="1.0" encoding="utf-8"?>
<p:tagLst xmlns:p="http://schemas.openxmlformats.org/presentationml/2006/main">
  <p:tag name="AS_UNIQUEID" val="222"/>
</p:tagLst>
</file>

<file path=ppt/tags/tag5.xml><?xml version="1.0" encoding="utf-8"?>
<p:tagLst xmlns:p="http://schemas.openxmlformats.org/presentationml/2006/main">
  <p:tag name="AS_UNIQUEID" val="223"/>
</p:tagLst>
</file>

<file path=ppt/tags/tag6.xml><?xml version="1.0" encoding="utf-8"?>
<p:tagLst xmlns:p="http://schemas.openxmlformats.org/presentationml/2006/main">
  <p:tag name="AS_UNIQUEID" val="224"/>
</p:tagLst>
</file>

<file path=ppt/tags/tag7.xml><?xml version="1.0" encoding="utf-8"?>
<p:tagLst xmlns:p="http://schemas.openxmlformats.org/presentationml/2006/main">
  <p:tag name="AS_UNIQUEID" val="225"/>
</p:tagLst>
</file>

<file path=ppt/tags/tag8.xml><?xml version="1.0" encoding="utf-8"?>
<p:tagLst xmlns:p="http://schemas.openxmlformats.org/presentationml/2006/main">
  <p:tag name="AS_UNIQUEID" val="226"/>
</p:tagLst>
</file>

<file path=ppt/tags/tag9.xml><?xml version="1.0" encoding="utf-8"?>
<p:tagLst xmlns:p="http://schemas.openxmlformats.org/presentationml/2006/main">
  <p:tag name="AS_UNIQUEID" val="227"/>
</p:tagLst>
</file>

<file path=ppt/tags/tag10.xml><?xml version="1.0" encoding="utf-8"?>
<p:tagLst xmlns:p="http://schemas.openxmlformats.org/presentationml/2006/main">
  <p:tag name="AS_UNIQUEID" val="228"/>
</p:tagLst>
</file>

<file path=ppt/tags/tag11.xml><?xml version="1.0" encoding="utf-8"?>
<p:tagLst xmlns:p="http://schemas.openxmlformats.org/presentationml/2006/main">
  <p:tag name="AS_UNIQUEID" val="229"/>
</p:tagLst>
</file>

<file path=ppt/tags/tag12.xml><?xml version="1.0" encoding="utf-8"?>
<p:tagLst xmlns:p="http://schemas.openxmlformats.org/presentationml/2006/main">
  <p:tag name="AS_UNIQUEID" val="230"/>
</p:tagLst>
</file>

<file path=ppt/tags/tag13.xml><?xml version="1.0" encoding="utf-8"?>
<p:tagLst xmlns:p="http://schemas.openxmlformats.org/presentationml/2006/main">
  <p:tag name="AS_UNIQUEID" val="231"/>
</p:tagLst>
</file>

<file path=ppt/tags/tag14.xml><?xml version="1.0" encoding="utf-8"?>
<p:tagLst xmlns:p="http://schemas.openxmlformats.org/presentationml/2006/main">
  <p:tag name="AS_UNIQUEID" val="232"/>
</p:tagLst>
</file>

<file path=ppt/tags/tag15.xml><?xml version="1.0" encoding="utf-8"?>
<p:tagLst xmlns:p="http://schemas.openxmlformats.org/presentationml/2006/main">
  <p:tag name="AS_UNIQUEID" val="233"/>
</p:tagLst>
</file>

<file path=ppt/tags/tag16.xml><?xml version="1.0" encoding="utf-8"?>
<p:tagLst xmlns:p="http://schemas.openxmlformats.org/presentationml/2006/main">
  <p:tag name="AS_UNIQUEID" val="234"/>
</p:tagLst>
</file>

<file path=ppt/tags/tag17.xml><?xml version="1.0" encoding="utf-8"?>
<p:tagLst xmlns:p="http://schemas.openxmlformats.org/presentationml/2006/main">
  <p:tag name="AS_UNIQUEID" val="235"/>
</p:tagLst>
</file>

<file path=ppt/tags/tag18.xml><?xml version="1.0" encoding="utf-8"?>
<p:tagLst xmlns:p="http://schemas.openxmlformats.org/presentationml/2006/main">
  <p:tag name="AS_UNIQUEID" val="236"/>
</p:tagLst>
</file>

<file path=ppt/tags/tag19.xml><?xml version="1.0" encoding="utf-8"?>
<p:tagLst xmlns:p="http://schemas.openxmlformats.org/presentationml/2006/main">
  <p:tag name="AS_UNIQUEID" val="237"/>
</p:tagLst>
</file>

<file path=ppt/tags/tag20.xml><?xml version="1.0" encoding="utf-8"?>
<p:tagLst xmlns:p="http://schemas.openxmlformats.org/presentationml/2006/main">
  <p:tag name="AS_UNIQUEID" val="238"/>
</p:tagLst>
</file>

<file path=ppt/tags/tag21.xml><?xml version="1.0" encoding="utf-8"?>
<p:tagLst xmlns:p="http://schemas.openxmlformats.org/presentationml/2006/main">
  <p:tag name="AS_UNIQUEID" val="239"/>
</p:tagLst>
</file>

<file path=ppt/tags/tag22.xml><?xml version="1.0" encoding="utf-8"?>
<p:tagLst xmlns:p="http://schemas.openxmlformats.org/presentationml/2006/main">
  <p:tag name="AS_UNIQUEID" val="240"/>
</p:tagLst>
</file>

<file path=ppt/tags/tag23.xml><?xml version="1.0" encoding="utf-8"?>
<p:tagLst xmlns:p="http://schemas.openxmlformats.org/presentationml/2006/main">
  <p:tag name="AS_UNIQUEID" val="241"/>
</p:tagLst>
</file>

<file path=ppt/tags/tag24.xml><?xml version="1.0" encoding="utf-8"?>
<p:tagLst xmlns:p="http://schemas.openxmlformats.org/presentationml/2006/main">
  <p:tag name="AS_UNIQUEID" val="67"/>
</p:tagLst>
</file>

<file path=ppt/tags/tag25.xml><?xml version="1.0" encoding="utf-8"?>
<p:tagLst xmlns:p="http://schemas.openxmlformats.org/presentationml/2006/main">
  <p:tag name="AS_UNIQUEID" val="242"/>
</p:tagLst>
</file>

<file path=ppt/tags/tag26.xml><?xml version="1.0" encoding="utf-8"?>
<p:tagLst xmlns:p="http://schemas.openxmlformats.org/presentationml/2006/main">
  <p:tag name="AS_UNIQUEID" val="243"/>
</p:tagLst>
</file>

<file path=ppt/tags/tag27.xml><?xml version="1.0" encoding="utf-8"?>
<p:tagLst xmlns:p="http://schemas.openxmlformats.org/presentationml/2006/main">
  <p:tag name="AS_UNIQUEID" val="70"/>
</p:tagLst>
</file>

<file path=ppt/tags/tag28.xml><?xml version="1.0" encoding="utf-8"?>
<p:tagLst xmlns:p="http://schemas.openxmlformats.org/presentationml/2006/main">
  <p:tag name="AS_UNIQUEID" val="71"/>
</p:tagLst>
</file>

<file path=ppt/tags/tag29.xml><?xml version="1.0" encoding="utf-8"?>
<p:tagLst xmlns:p="http://schemas.openxmlformats.org/presentationml/2006/main">
  <p:tag name="AS_UNIQUEID" val="72"/>
</p:tagLst>
</file>

<file path=ppt/tags/tag30.xml><?xml version="1.0" encoding="utf-8"?>
<p:tagLst xmlns:p="http://schemas.openxmlformats.org/presentationml/2006/main">
  <p:tag name="AS_UNIQUEID" val="73"/>
</p:tagLst>
</file>

<file path=ppt/tags/tag31.xml><?xml version="1.0" encoding="utf-8"?>
<p:tagLst xmlns:p="http://schemas.openxmlformats.org/presentationml/2006/main">
  <p:tag name="AS_UNIQUEID" val="74"/>
</p:tagLst>
</file>

<file path=ppt/tags/tag32.xml><?xml version="1.0" encoding="utf-8"?>
<p:tagLst xmlns:p="http://schemas.openxmlformats.org/presentationml/2006/main">
  <p:tag name="AS_UNIQUEID" val="75"/>
</p:tagLst>
</file>

<file path=ppt/tags/tag33.xml><?xml version="1.0" encoding="utf-8"?>
<p:tagLst xmlns:p="http://schemas.openxmlformats.org/presentationml/2006/main">
  <p:tag name="AS_UNIQUEID" val="76"/>
</p:tagLst>
</file>

<file path=ppt/tags/tag34.xml><?xml version="1.0" encoding="utf-8"?>
<p:tagLst xmlns:p="http://schemas.openxmlformats.org/presentationml/2006/main">
  <p:tag name="AS_UNIQUEID" val="77"/>
</p:tagLst>
</file>

<file path=ppt/tags/tag35.xml><?xml version="1.0" encoding="utf-8"?>
<p:tagLst xmlns:p="http://schemas.openxmlformats.org/presentationml/2006/main">
  <p:tag name="AS_UNIQUEID" val="78"/>
</p:tagLst>
</file>

<file path=ppt/tags/tag36.xml><?xml version="1.0" encoding="utf-8"?>
<p:tagLst xmlns:p="http://schemas.openxmlformats.org/presentationml/2006/main">
  <p:tag name="AS_UNIQUEID" val="79"/>
</p:tagLst>
</file>

<file path=ppt/tags/tag37.xml><?xml version="1.0" encoding="utf-8"?>
<p:tagLst xmlns:p="http://schemas.openxmlformats.org/presentationml/2006/main">
  <p:tag name="AS_UNIQUEID" val="244"/>
</p:tagLst>
</file>

<file path=ppt/tags/tag38.xml><?xml version="1.0" encoding="utf-8"?>
<p:tagLst xmlns:p="http://schemas.openxmlformats.org/presentationml/2006/main">
  <p:tag name="AS_UNIQUEID" val="39"/>
</p:tagLst>
</file>

<file path=ppt/tags/tag39.xml><?xml version="1.0" encoding="utf-8"?>
<p:tagLst xmlns:p="http://schemas.openxmlformats.org/presentationml/2006/main">
  <p:tag name="AS_UNIQUEID" val="38"/>
</p:tagLst>
</file>

<file path=ppt/tags/tag40.xml><?xml version="1.0" encoding="utf-8"?>
<p:tagLst xmlns:p="http://schemas.openxmlformats.org/presentationml/2006/main">
  <p:tag name="AS_UNIQUEID" val="245"/>
</p:tagLst>
</file>

<file path=ppt/tags/tag41.xml><?xml version="1.0" encoding="utf-8"?>
<p:tagLst xmlns:p="http://schemas.openxmlformats.org/presentationml/2006/main">
  <p:tag name="AS_UNIQUEID" val="246"/>
</p:tagLst>
</file>

<file path=ppt/tags/tag42.xml><?xml version="1.0" encoding="utf-8"?>
<p:tagLst xmlns:p="http://schemas.openxmlformats.org/presentationml/2006/main">
  <p:tag name="AS_UNIQUEID" val="247"/>
</p:tagLst>
</file>

<file path=ppt/tags/tag43.xml><?xml version="1.0" encoding="utf-8"?>
<p:tagLst xmlns:p="http://schemas.openxmlformats.org/presentationml/2006/main">
  <p:tag name="AS_UNIQUEID" val="108"/>
</p:tagLst>
</file>

<file path=ppt/tags/tag44.xml><?xml version="1.0" encoding="utf-8"?>
<p:tagLst xmlns:p="http://schemas.openxmlformats.org/presentationml/2006/main">
  <p:tag name="AS_UNIQUEID" val="248"/>
</p:tagLst>
</file>

<file path=ppt/tags/tag45.xml><?xml version="1.0" encoding="utf-8"?>
<p:tagLst xmlns:p="http://schemas.openxmlformats.org/presentationml/2006/main">
  <p:tag name="AS_UNIQUEID" val="110"/>
</p:tagLst>
</file>

<file path=ppt/tags/tag46.xml><?xml version="1.0" encoding="utf-8"?>
<p:tagLst xmlns:p="http://schemas.openxmlformats.org/presentationml/2006/main">
  <p:tag name="AS_UNIQUEID" val="111"/>
</p:tagLst>
</file>

<file path=ppt/tags/tag47.xml><?xml version="1.0" encoding="utf-8"?>
<p:tagLst xmlns:p="http://schemas.openxmlformats.org/presentationml/2006/main">
  <p:tag name="AS_UNIQUEID" val="112"/>
</p:tagLst>
</file>

<file path=ppt/tags/tag48.xml><?xml version="1.0" encoding="utf-8"?>
<p:tagLst xmlns:p="http://schemas.openxmlformats.org/presentationml/2006/main">
  <p:tag name="AS_UNIQUEID" val="113"/>
</p:tagLst>
</file>

<file path=ppt/tags/tag49.xml><?xml version="1.0" encoding="utf-8"?>
<p:tagLst xmlns:p="http://schemas.openxmlformats.org/presentationml/2006/main">
  <p:tag name="AS_UNIQUEID" val="114"/>
</p:tagLst>
</file>

<file path=ppt/tags/tag50.xml><?xml version="1.0" encoding="utf-8"?>
<p:tagLst xmlns:p="http://schemas.openxmlformats.org/presentationml/2006/main">
  <p:tag name="AS_UNIQUEID" val="115"/>
</p:tagLst>
</file>

<file path=ppt/tags/tag51.xml><?xml version="1.0" encoding="utf-8"?>
<p:tagLst xmlns:p="http://schemas.openxmlformats.org/presentationml/2006/main">
  <p:tag name="AS_UNIQUEID" val="116"/>
</p:tagLst>
</file>

<file path=ppt/tags/tag52.xml><?xml version="1.0" encoding="utf-8"?>
<p:tagLst xmlns:p="http://schemas.openxmlformats.org/presentationml/2006/main">
  <p:tag name="AS_UNIQUEID" val="117"/>
</p:tagLst>
</file>

<file path=ppt/tags/tag53.xml><?xml version="1.0" encoding="utf-8"?>
<p:tagLst xmlns:p="http://schemas.openxmlformats.org/presentationml/2006/main">
  <p:tag name="AS_UNIQUEID" val="118"/>
</p:tagLst>
</file>

<file path=ppt/tags/tag54.xml><?xml version="1.0" encoding="utf-8"?>
<p:tagLst xmlns:p="http://schemas.openxmlformats.org/presentationml/2006/main">
  <p:tag name="AS_UNIQUEID" val="119"/>
</p:tagLst>
</file>

<file path=ppt/tags/tag55.xml><?xml version="1.0" encoding="utf-8"?>
<p:tagLst xmlns:p="http://schemas.openxmlformats.org/presentationml/2006/main">
  <p:tag name="AS_UNIQUEID" val="120"/>
</p:tagLst>
</file>

<file path=ppt/tags/tag56.xml><?xml version="1.0" encoding="utf-8"?>
<p:tagLst xmlns:p="http://schemas.openxmlformats.org/presentationml/2006/main">
  <p:tag name="AS_UNIQUEID" val="39"/>
</p:tagLst>
</file>

<file path=ppt/tags/tag57.xml><?xml version="1.0" encoding="utf-8"?>
<p:tagLst xmlns:p="http://schemas.openxmlformats.org/presentationml/2006/main">
  <p:tag name="AS_UNIQUEID" val="38"/>
</p:tagLst>
</file>

<file path=ppt/tags/tag58.xml><?xml version="1.0" encoding="utf-8"?>
<p:tagLst xmlns:p="http://schemas.openxmlformats.org/presentationml/2006/main">
  <p:tag name="AS_UNIQUEID" val="249"/>
</p:tagLst>
</file>

<file path=ppt/tags/tag59.xml><?xml version="1.0" encoding="utf-8"?>
<p:tagLst xmlns:p="http://schemas.openxmlformats.org/presentationml/2006/main">
  <p:tag name="AS_UNIQUEID" val="250"/>
</p:tagLst>
</file>

<file path=ppt/tags/tag60.xml><?xml version="1.0" encoding="utf-8"?>
<p:tagLst xmlns:p="http://schemas.openxmlformats.org/presentationml/2006/main">
  <p:tag name="AS_UNIQUEID" val="2943"/>
</p:tagLst>
</file>

<file path=ppt/tags/tag61.xml><?xml version="1.0" encoding="utf-8"?>
<p:tagLst xmlns:p="http://schemas.openxmlformats.org/presentationml/2006/main">
  <p:tag name="AS_UNIQUEID" val="273"/>
</p:tagLst>
</file>

<file path=ppt/tags/tag62.xml><?xml version="1.0" encoding="utf-8"?>
<p:tagLst xmlns:p="http://schemas.openxmlformats.org/presentationml/2006/main">
  <p:tag name="AS_UNIQUEID" val="2950"/>
</p:tagLst>
</file>

<file path=ppt/tags/tag63.xml><?xml version="1.0" encoding="utf-8"?>
<p:tagLst xmlns:p="http://schemas.openxmlformats.org/presentationml/2006/main">
  <p:tag name="AS_UNIQUEID" val="2951"/>
</p:tagLst>
</file>

<file path=ppt/tags/tag64.xml><?xml version="1.0" encoding="utf-8"?>
<p:tagLst xmlns:p="http://schemas.openxmlformats.org/presentationml/2006/main">
  <p:tag name="AS_UNIQUEID" val="307"/>
</p:tagLst>
</file>

<file path=ppt/tags/tag65.xml><?xml version="1.0" encoding="utf-8"?>
<p:tagLst xmlns:p="http://schemas.openxmlformats.org/presentationml/2006/main">
  <p:tag name="AS_UNIQUEID" val="281"/>
</p:tagLst>
</file>

<file path=ppt/tags/tag66.xml><?xml version="1.0" encoding="utf-8"?>
<p:tagLst xmlns:p="http://schemas.openxmlformats.org/presentationml/2006/main">
  <p:tag name="AS_UNIQUEID" val="282"/>
</p:tagLst>
</file>

<file path=ppt/tags/tag67.xml><?xml version="1.0" encoding="utf-8"?>
<p:tagLst xmlns:p="http://schemas.openxmlformats.org/presentationml/2006/main">
  <p:tag name="AS_UNIQUEID" val="283"/>
</p:tagLst>
</file>

<file path=ppt/tags/tag68.xml><?xml version="1.0" encoding="utf-8"?>
<p:tagLst xmlns:p="http://schemas.openxmlformats.org/presentationml/2006/main">
  <p:tag name="AS_UNIQUEID" val="284"/>
</p:tagLst>
</file>

<file path=ppt/tags/tag69.xml><?xml version="1.0" encoding="utf-8"?>
<p:tagLst xmlns:p="http://schemas.openxmlformats.org/presentationml/2006/main">
  <p:tag name="AS_UNIQUEID" val="285"/>
</p:tagLst>
</file>

<file path=ppt/tags/tag70.xml><?xml version="1.0" encoding="utf-8"?>
<p:tagLst xmlns:p="http://schemas.openxmlformats.org/presentationml/2006/main">
  <p:tag name="AS_UNIQUEID" val="286"/>
</p:tagLst>
</file>

<file path=ppt/tags/tag71.xml><?xml version="1.0" encoding="utf-8"?>
<p:tagLst xmlns:p="http://schemas.openxmlformats.org/presentationml/2006/main">
  <p:tag name="AS_UNIQUEID" val="287"/>
</p:tagLst>
</file>

<file path=ppt/tags/tag72.xml><?xml version="1.0" encoding="utf-8"?>
<p:tagLst xmlns:p="http://schemas.openxmlformats.org/presentationml/2006/main">
  <p:tag name="AS_UNIQUEID" val="288"/>
</p:tagLst>
</file>

<file path=ppt/tags/tag73.xml><?xml version="1.0" encoding="utf-8"?>
<p:tagLst xmlns:p="http://schemas.openxmlformats.org/presentationml/2006/main">
  <p:tag name="AS_UNIQUEID" val="2953"/>
</p:tagLst>
</file>

<file path=ppt/tags/tag74.xml><?xml version="1.0" encoding="utf-8"?>
<p:tagLst xmlns:p="http://schemas.openxmlformats.org/presentationml/2006/main">
  <p:tag name="AS_UNIQUEID" val="2960"/>
</p:tagLst>
</file>

<file path=ppt/tags/tag75.xml><?xml version="1.0" encoding="utf-8"?>
<p:tagLst xmlns:p="http://schemas.openxmlformats.org/presentationml/2006/main">
  <p:tag name="AS_UNIQUEID" val="2961"/>
</p:tagLst>
</file>

<file path=ppt/tags/tag76.xml><?xml version="1.0" encoding="utf-8"?>
<p:tagLst xmlns:p="http://schemas.openxmlformats.org/presentationml/2006/main">
  <p:tag name="AS_UNIQUEID" val="2962"/>
</p:tagLst>
</file>

<file path=ppt/tags/tag77.xml><?xml version="1.0" encoding="utf-8"?>
<p:tagLst xmlns:p="http://schemas.openxmlformats.org/presentationml/2006/main">
  <p:tag name="AS_UNIQUEID" val="2963"/>
</p:tagLst>
</file>

<file path=ppt/tags/tag78.xml><?xml version="1.0" encoding="utf-8"?>
<p:tagLst xmlns:p="http://schemas.openxmlformats.org/presentationml/2006/main">
  <p:tag name="AS_UNIQUEID" val="2964"/>
</p:tagLst>
</file>

<file path=ppt/tags/tag79.xml><?xml version="1.0" encoding="utf-8"?>
<p:tagLst xmlns:p="http://schemas.openxmlformats.org/presentationml/2006/main">
  <p:tag name="AS_UNIQUEID" val="2965"/>
</p:tagLst>
</file>

<file path=ppt/tags/tag80.xml><?xml version="1.0" encoding="utf-8"?>
<p:tagLst xmlns:p="http://schemas.openxmlformats.org/presentationml/2006/main">
  <p:tag name="AS_UNIQUEID" val="2966"/>
</p:tagLst>
</file>

<file path=ppt/tags/tag81.xml><?xml version="1.0" encoding="utf-8"?>
<p:tagLst xmlns:p="http://schemas.openxmlformats.org/presentationml/2006/main">
  <p:tag name="AS_UNIQUEID" val="2967"/>
</p:tagLst>
</file>

<file path=ppt/tags/tag82.xml><?xml version="1.0" encoding="utf-8"?>
<p:tagLst xmlns:p="http://schemas.openxmlformats.org/presentationml/2006/main">
  <p:tag name="AS_UNIQUEID" val="2969"/>
</p:tagLst>
</file>

<file path=ppt/tags/tag83.xml><?xml version="1.0" encoding="utf-8"?>
<p:tagLst xmlns:p="http://schemas.openxmlformats.org/presentationml/2006/main">
  <p:tag name="AS_UNIQUEID" val="2970"/>
</p:tagLst>
</file>

<file path=ppt/tags/tag84.xml><?xml version="1.0" encoding="utf-8"?>
<p:tagLst xmlns:p="http://schemas.openxmlformats.org/presentationml/2006/main">
  <p:tag name="AS_UNIQUEID" val="2971"/>
</p:tagLst>
</file>

<file path=ppt/tags/tag85.xml><?xml version="1.0" encoding="utf-8"?>
<p:tagLst xmlns:p="http://schemas.openxmlformats.org/presentationml/2006/main">
  <p:tag name="AS_UNIQUEID" val="2972"/>
</p:tagLst>
</file>

<file path=ppt/tags/tag86.xml><?xml version="1.0" encoding="utf-8"?>
<p:tagLst xmlns:p="http://schemas.openxmlformats.org/presentationml/2006/main">
  <p:tag name="AS_UNIQUEID" val="2973"/>
</p:tagLst>
</file>

<file path=ppt/tags/tag87.xml><?xml version="1.0" encoding="utf-8"?>
<p:tagLst xmlns:p="http://schemas.openxmlformats.org/presentationml/2006/main">
  <p:tag name="AS_UNIQUEID" val="2974"/>
</p:tagLst>
</file>

<file path=ppt/tags/tag88.xml><?xml version="1.0" encoding="utf-8"?>
<p:tagLst xmlns:p="http://schemas.openxmlformats.org/presentationml/2006/main">
  <p:tag name="AS_UNIQUEID" val="2975"/>
</p:tagLst>
</file>

<file path=ppt/tags/tag89.xml><?xml version="1.0" encoding="utf-8"?>
<p:tagLst xmlns:p="http://schemas.openxmlformats.org/presentationml/2006/main">
  <p:tag name="AS_UNIQUEID" val="2976"/>
</p:tagLst>
</file>

<file path=ppt/tags/tag90.xml><?xml version="1.0" encoding="utf-8"?>
<p:tagLst xmlns:p="http://schemas.openxmlformats.org/presentationml/2006/main">
  <p:tag name="AS_UNIQUEID" val="2977"/>
</p:tagLst>
</file>

<file path=ppt/tags/tag91.xml><?xml version="1.0" encoding="utf-8"?>
<p:tagLst xmlns:p="http://schemas.openxmlformats.org/presentationml/2006/main">
  <p:tag name="AS_UNIQUEID" val="2978"/>
</p:tagLst>
</file>

<file path=ppt/tags/tag92.xml><?xml version="1.0" encoding="utf-8"?>
<p:tagLst xmlns:p="http://schemas.openxmlformats.org/presentationml/2006/main">
  <p:tag name="AS_UNIQUEID" val="2985"/>
</p:tagLst>
</file>

<file path=ppt/tags/tag93.xml><?xml version="1.0" encoding="utf-8"?>
<p:tagLst xmlns:p="http://schemas.openxmlformats.org/presentationml/2006/main">
  <p:tag name="AS_UNIQUEID" val="2986"/>
</p:tagLst>
</file>

<file path=ppt/tags/tag94.xml><?xml version="1.0" encoding="utf-8"?>
<p:tagLst xmlns:p="http://schemas.openxmlformats.org/presentationml/2006/main">
  <p:tag name="AS_UNIQUEID" val="2990"/>
</p:tagLst>
</file>

<file path=ppt/tags/tag95.xml><?xml version="1.0" encoding="utf-8"?>
<p:tagLst xmlns:p="http://schemas.openxmlformats.org/presentationml/2006/main">
  <p:tag name="AS_UNIQUEID" val="2991"/>
</p:tagLst>
</file>

<file path=ppt/tags/tag96.xml><?xml version="1.0" encoding="utf-8"?>
<p:tagLst xmlns:p="http://schemas.openxmlformats.org/presentationml/2006/main">
  <p:tag name="AS_UNIQUEID" val="2992"/>
</p:tagLst>
</file>

<file path=ppt/tags/tag97.xml><?xml version="1.0" encoding="utf-8"?>
<p:tagLst xmlns:p="http://schemas.openxmlformats.org/presentationml/2006/main">
  <p:tag name="AS_UNIQUEID" val="2993"/>
</p:tagLst>
</file>

<file path=ppt/tags/tag98.xml><?xml version="1.0" encoding="utf-8"?>
<p:tagLst xmlns:p="http://schemas.openxmlformats.org/presentationml/2006/main">
  <p:tag name="AS_UNIQUEID" val="2994"/>
</p:tagLst>
</file>

<file path=ppt/tags/tag99.xml><?xml version="1.0" encoding="utf-8"?>
<p:tagLst xmlns:p="http://schemas.openxmlformats.org/presentationml/2006/main">
  <p:tag name="AS_UNIQUEID" val="2995"/>
</p:tagLst>
</file>

<file path=ppt/tags/tag100.xml><?xml version="1.0" encoding="utf-8"?>
<p:tagLst xmlns:p="http://schemas.openxmlformats.org/presentationml/2006/main">
  <p:tag name="AS_UNIQUEID" val="2996"/>
</p:tagLst>
</file>

<file path=ppt/tags/tag101.xml><?xml version="1.0" encoding="utf-8"?>
<p:tagLst xmlns:p="http://schemas.openxmlformats.org/presentationml/2006/main">
  <p:tag name="AS_UNIQUEID" val="2987"/>
</p:tagLst>
</file>

<file path=ppt/tags/tag102.xml><?xml version="1.0" encoding="utf-8"?>
<p:tagLst xmlns:p="http://schemas.openxmlformats.org/presentationml/2006/main">
  <p:tag name="AS_UNIQUEID" val="2988"/>
</p:tagLst>
</file>

<file path=ppt/tags/tag103.xml><?xml version="1.0" encoding="utf-8"?>
<p:tagLst xmlns:p="http://schemas.openxmlformats.org/presentationml/2006/main">
  <p:tag name="AS_UNIQUEID" val="2989"/>
</p:tagLst>
</file>

<file path=ppt/tags/tag104.xml><?xml version="1.0" encoding="utf-8"?>
<p:tagLst xmlns:p="http://schemas.openxmlformats.org/presentationml/2006/main">
  <p:tag name="AS_UNIQUEID" val="2999"/>
</p:tagLst>
</file>

<file path=ppt/tags/tag105.xml><?xml version="1.0" encoding="utf-8"?>
<p:tagLst xmlns:p="http://schemas.openxmlformats.org/presentationml/2006/main">
  <p:tag name="AS_UNIQUEID" val="3003"/>
</p:tagLst>
</file>

<file path=ppt/tags/tag106.xml><?xml version="1.0" encoding="utf-8"?>
<p:tagLst xmlns:p="http://schemas.openxmlformats.org/presentationml/2006/main">
  <p:tag name="AS_UNIQUEID" val="3004"/>
</p:tagLst>
</file>

<file path=ppt/tags/tag107.xml><?xml version="1.0" encoding="utf-8"?>
<p:tagLst xmlns:p="http://schemas.openxmlformats.org/presentationml/2006/main">
  <p:tag name="AS_UNIQUEID" val="3005"/>
</p:tagLst>
</file>

<file path=ppt/tags/tag108.xml><?xml version="1.0" encoding="utf-8"?>
<p:tagLst xmlns:p="http://schemas.openxmlformats.org/presentationml/2006/main">
  <p:tag name="AS_UNIQUEID" val="3006"/>
</p:tagLst>
</file>

<file path=ppt/tags/tag109.xml><?xml version="1.0" encoding="utf-8"?>
<p:tagLst xmlns:p="http://schemas.openxmlformats.org/presentationml/2006/main">
  <p:tag name="AS_UNIQUEID" val="3007"/>
</p:tagLst>
</file>

<file path=ppt/tags/tag110.xml><?xml version="1.0" encoding="utf-8"?>
<p:tagLst xmlns:p="http://schemas.openxmlformats.org/presentationml/2006/main">
  <p:tag name="AS_UNIQUEID" val="3008"/>
</p:tagLst>
</file>

<file path=ppt/tags/tag111.xml><?xml version="1.0" encoding="utf-8"?>
<p:tagLst xmlns:p="http://schemas.openxmlformats.org/presentationml/2006/main">
  <p:tag name="AS_UNIQUEID" val="2987"/>
</p:tagLst>
</file>

<file path=ppt/tags/tag112.xml><?xml version="1.0" encoding="utf-8"?>
<p:tagLst xmlns:p="http://schemas.openxmlformats.org/presentationml/2006/main">
  <p:tag name="AS_UNIQUEID" val="2988"/>
</p:tagLst>
</file>

<file path=ppt/tags/tag113.xml><?xml version="1.0" encoding="utf-8"?>
<p:tagLst xmlns:p="http://schemas.openxmlformats.org/presentationml/2006/main">
  <p:tag name="AS_UNIQUEID" val="2989"/>
</p:tagLst>
</file>

<file path=ppt/tags/tag114.xml><?xml version="1.0" encoding="utf-8"?>
<p:tagLst xmlns:p="http://schemas.openxmlformats.org/presentationml/2006/main">
  <p:tag name="AS_UNIQUEID" val="3017"/>
</p:tagLst>
</file>

<file path=ppt/tags/tag115.xml><?xml version="1.0" encoding="utf-8"?>
<p:tagLst xmlns:p="http://schemas.openxmlformats.org/presentationml/2006/main">
  <p:tag name="AS_UNIQUEID" val="3018"/>
</p:tagLst>
</file>

<file path=ppt/tags/tag116.xml><?xml version="1.0" encoding="utf-8"?>
<p:tagLst xmlns:p="http://schemas.openxmlformats.org/presentationml/2006/main">
  <p:tag name="AS_UNIQUEID" val="3019"/>
</p:tagLst>
</file>

<file path=ppt/tags/tag117.xml><?xml version="1.0" encoding="utf-8"?>
<p:tagLst xmlns:p="http://schemas.openxmlformats.org/presentationml/2006/main">
  <p:tag name="AS_UNIQUEID" val="3020"/>
</p:tagLst>
</file>

<file path=ppt/tags/tag118.xml><?xml version="1.0" encoding="utf-8"?>
<p:tagLst xmlns:p="http://schemas.openxmlformats.org/presentationml/2006/main">
  <p:tag name="AS_UNIQUEID" val="3015"/>
</p:tagLst>
</file>

<file path=ppt/tags/tag119.xml><?xml version="1.0" encoding="utf-8"?>
<p:tagLst xmlns:p="http://schemas.openxmlformats.org/presentationml/2006/main">
  <p:tag name="AS_UNIQUEID" val="3030"/>
</p:tagLst>
</file>

<file path=ppt/tags/tag120.xml><?xml version="1.0" encoding="utf-8"?>
<p:tagLst xmlns:p="http://schemas.openxmlformats.org/presentationml/2006/main">
  <p:tag name="AS_UNIQUEID" val="3031"/>
</p:tagLst>
</file>

<file path=ppt/tags/tag121.xml><?xml version="1.0" encoding="utf-8"?>
<p:tagLst xmlns:p="http://schemas.openxmlformats.org/presentationml/2006/main">
  <p:tag name="AS_UNIQUEID" val="3032"/>
</p:tagLst>
</file>

<file path=ppt/tags/tag122.xml><?xml version="1.0" encoding="utf-8"?>
<p:tagLst xmlns:p="http://schemas.openxmlformats.org/presentationml/2006/main">
  <p:tag name="AS_UNIQUEID" val="3033"/>
</p:tagLst>
</file>

<file path=ppt/tags/tag123.xml><?xml version="1.0" encoding="utf-8"?>
<p:tagLst xmlns:p="http://schemas.openxmlformats.org/presentationml/2006/main">
  <p:tag name="AS_UNIQUEID" val="3034"/>
</p:tagLst>
</file>

<file path=ppt/tags/tag124.xml><?xml version="1.0" encoding="utf-8"?>
<p:tagLst xmlns:p="http://schemas.openxmlformats.org/presentationml/2006/main">
  <p:tag name="AS_UNIQUEID" val="3035"/>
</p:tagLst>
</file>

<file path=ppt/tags/tag125.xml><?xml version="1.0" encoding="utf-8"?>
<p:tagLst xmlns:p="http://schemas.openxmlformats.org/presentationml/2006/main">
  <p:tag name="AS_UNIQUEID" val="3036"/>
</p:tagLst>
</file>

<file path=ppt/tags/tag126.xml><?xml version="1.0" encoding="utf-8"?>
<p:tagLst xmlns:p="http://schemas.openxmlformats.org/presentationml/2006/main">
  <p:tag name="AS_UNIQUEID" val="3037"/>
</p:tagLst>
</file>

<file path=ppt/tags/tag127.xml><?xml version="1.0" encoding="utf-8"?>
<p:tagLst xmlns:p="http://schemas.openxmlformats.org/presentationml/2006/main">
  <p:tag name="AS_UNIQUEID" val="96"/>
</p:tagLst>
</file>

<file path=ppt/tags/tag128.xml><?xml version="1.0" encoding="utf-8"?>
<p:tagLst xmlns:p="http://schemas.openxmlformats.org/presentationml/2006/main">
  <p:tag name="AS_UNIQUEID" val="83"/>
</p:tagLst>
</file>

<file path=ppt/tags/tag129.xml><?xml version="1.0" encoding="utf-8"?>
<p:tagLst xmlns:p="http://schemas.openxmlformats.org/presentationml/2006/main">
  <p:tag name="AS_UNIQUEID" val="84"/>
</p:tagLst>
</file>

<file path=ppt/tags/tag130.xml><?xml version="1.0" encoding="utf-8"?>
<p:tagLst xmlns:p="http://schemas.openxmlformats.org/presentationml/2006/main">
  <p:tag name="AS_UNIQUEID" val="83"/>
</p:tagLst>
</file>

<file path=ppt/tags/tag131.xml><?xml version="1.0" encoding="utf-8"?>
<p:tagLst xmlns:p="http://schemas.openxmlformats.org/presentationml/2006/main">
  <p:tag name="COMMONDATA" val="eyJoZGlkIjoiZjdkYzcwYmY3YjBiMmFlNDkwMWQyMGE2MzUxNzEzZjYifQ=="/>
  <p:tag name="KSO_WPP_MARK_KEY" val="738337c7-e23e-43b9-883c-948c2aa972e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388</Words>
  <Application>WPS 演示</Application>
  <PresentationFormat>宽屏</PresentationFormat>
  <Paragraphs>74</Paragraphs>
  <Slides>29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91</vt:i4>
      </vt:variant>
      <vt:variant>
        <vt:lpstr>幻灯片标题</vt:lpstr>
      </vt:variant>
      <vt:variant>
        <vt:i4>29</vt:i4>
      </vt:variant>
    </vt:vector>
  </HeadingPairs>
  <TitlesOfParts>
    <vt:vector size="134" baseType="lpstr">
      <vt:lpstr>Arial</vt:lpstr>
      <vt:lpstr>宋体</vt:lpstr>
      <vt:lpstr>Wingdings</vt:lpstr>
      <vt:lpstr>黑体</vt:lpstr>
      <vt:lpstr>Arial</vt:lpstr>
      <vt:lpstr>Times New Roman</vt:lpstr>
      <vt:lpstr>微软雅黑</vt:lpstr>
      <vt:lpstr>Tahoma</vt:lpstr>
      <vt:lpstr>楷体</vt:lpstr>
      <vt:lpstr>华文楷体</vt:lpstr>
      <vt:lpstr>Arial Unicode MS</vt:lpstr>
      <vt:lpstr>Calibri</vt:lpstr>
      <vt:lpstr>Arial Black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Equation.3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Equation.3</vt:lpstr>
      <vt:lpstr>Word.Document.8</vt:lpstr>
      <vt:lpstr>Word.Document.8</vt:lpstr>
      <vt:lpstr>Word.Document.8</vt:lpstr>
      <vt:lpstr>Equation.3</vt:lpstr>
      <vt:lpstr>Equation.DSMT4</vt:lpstr>
      <vt:lpstr>3.2.2 双曲线的简单几何性质2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108</cp:revision>
  <dcterms:created xsi:type="dcterms:W3CDTF">2021-08-30T01:33:00Z</dcterms:created>
  <dcterms:modified xsi:type="dcterms:W3CDTF">2022-11-10T03:36:07Z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2052-11.1.0.12598</vt:lpwstr>
  </property>
</Properties>
</file>