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49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8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42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117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50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9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68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7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22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34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06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1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15944" y="129394"/>
            <a:ext cx="11542857" cy="6333333"/>
            <a:chOff x="315944" y="129394"/>
            <a:chExt cx="11542857" cy="63333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5944" y="129394"/>
              <a:ext cx="11542857" cy="633333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2578" y="2496060"/>
              <a:ext cx="1866667" cy="1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953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5686" y="64278"/>
            <a:ext cx="4295238" cy="46666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15" y="591386"/>
            <a:ext cx="1904762" cy="44761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015" y="1172945"/>
            <a:ext cx="7409524" cy="37142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45" y="1959179"/>
            <a:ext cx="9990476" cy="13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2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365" y="126047"/>
            <a:ext cx="1714286" cy="38095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603" y="506999"/>
            <a:ext cx="9714286" cy="218095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0358" y="2380291"/>
            <a:ext cx="2085714" cy="22380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6651" y="2705535"/>
            <a:ext cx="5180952" cy="4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2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502" y="152424"/>
            <a:ext cx="1733333" cy="38095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502" y="774842"/>
            <a:ext cx="2180952" cy="31428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502" y="1330594"/>
            <a:ext cx="9771428" cy="166666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962" y="2780611"/>
            <a:ext cx="3390476" cy="1780952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791498" y="4541058"/>
            <a:ext cx="9573436" cy="933590"/>
            <a:chOff x="787797" y="3435613"/>
            <a:chExt cx="9573436" cy="933590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7797" y="3461989"/>
              <a:ext cx="2457143" cy="285714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44940" y="3435613"/>
              <a:ext cx="5028571" cy="314286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77714" y="4007298"/>
              <a:ext cx="5038095" cy="361905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42185" y="4016090"/>
              <a:ext cx="4419048" cy="3238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9299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673955" y="230507"/>
            <a:ext cx="9771428" cy="2133334"/>
            <a:chOff x="673955" y="230507"/>
            <a:chExt cx="9771428" cy="213333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3955" y="230507"/>
              <a:ext cx="9771428" cy="1209524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75907" y="1440031"/>
              <a:ext cx="5028571" cy="923810"/>
            </a:xfrm>
            <a:prstGeom prst="rect">
              <a:avLst/>
            </a:prstGeom>
          </p:spPr>
        </p:pic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3078" y="1525988"/>
            <a:ext cx="2780952" cy="250476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3691" y="3573365"/>
            <a:ext cx="5028571" cy="2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94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665" y="141796"/>
            <a:ext cx="2314286" cy="31428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716" y="586990"/>
            <a:ext cx="9761905" cy="165714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2057" y="2631982"/>
            <a:ext cx="5114286" cy="2438095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841642" y="3159521"/>
            <a:ext cx="5038095" cy="2463770"/>
            <a:chOff x="586665" y="3010051"/>
            <a:chExt cx="5038095" cy="246377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00951" y="3010051"/>
              <a:ext cx="2552381" cy="304762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86665" y="3511916"/>
              <a:ext cx="5038095" cy="19619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554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106" y="63038"/>
            <a:ext cx="2228571" cy="41904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106" y="584465"/>
            <a:ext cx="9857143" cy="229523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7690" y="3457012"/>
            <a:ext cx="4238095" cy="2704762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1241497" y="3223679"/>
            <a:ext cx="5066667" cy="3171428"/>
            <a:chOff x="1347005" y="3523003"/>
            <a:chExt cx="5066667" cy="3171428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80338" y="3523003"/>
              <a:ext cx="2476190" cy="333333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47005" y="3856336"/>
              <a:ext cx="5066667" cy="28380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4664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</TotalTime>
  <Words>0</Words>
  <Application>Microsoft Office PowerPoint</Application>
  <PresentationFormat>宽屏</PresentationFormat>
  <Paragraphs>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田坤</dc:creator>
  <cp:lastModifiedBy>田坤</cp:lastModifiedBy>
  <cp:revision>62</cp:revision>
  <dcterms:created xsi:type="dcterms:W3CDTF">2019-02-16T09:18:31Z</dcterms:created>
  <dcterms:modified xsi:type="dcterms:W3CDTF">2019-12-19T13:06:40Z</dcterms:modified>
</cp:coreProperties>
</file>