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63" r:id="rId4"/>
    <p:sldId id="292" r:id="rId5"/>
    <p:sldId id="257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258" r:id="rId14"/>
    <p:sldId id="301" r:id="rId15"/>
    <p:sldId id="363" r:id="rId16"/>
    <p:sldId id="326" r:id="rId17"/>
    <p:sldId id="327" r:id="rId18"/>
    <p:sldId id="330" r:id="rId19"/>
    <p:sldId id="332" r:id="rId20"/>
    <p:sldId id="331" r:id="rId21"/>
    <p:sldId id="334" r:id="rId22"/>
    <p:sldId id="335" r:id="rId23"/>
    <p:sldId id="336" r:id="rId24"/>
    <p:sldId id="337" r:id="rId25"/>
    <p:sldId id="338" r:id="rId26"/>
    <p:sldId id="339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B30BB9"/>
    <a:srgbClr val="8C378D"/>
    <a:srgbClr val="9D289C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685800" y="5349902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508000" y="4853411"/>
            <a:ext cx="11277600" cy="1222375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EB64E-73B9-4E8D-9DA2-F9152418B63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10972800" y="6473825"/>
            <a:ext cx="1011767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17316-AC42-45EA-9F91-4005FE105B4B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E7B40-CE9C-4434-AC42-0D8CB3C7F5A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4775200" y="76200"/>
            <a:ext cx="38608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10972800" y="6473825"/>
            <a:ext cx="1011767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F4928-AD64-43A5-A2C4-B89E6D31F09C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685800" y="3444902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240633" y="2947085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7E84B-D182-4615-90DE-CD0A0692CC82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287D9-5563-4FAE-97D8-8BC3A30C5D4D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73E1C-42AB-4D74-BDDA-712AE6F9F05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5F218-2B64-48B2-A9F4-7900070DFEEA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685800" y="6019800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375259" y="1316037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6198307" y="1316037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0A904-B481-4C4B-8E67-CFCEE46EF2A6}" type="datetimeFigureOut">
              <a:rPr lang="zh-CN" altLang="en-US"/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0EF0B-8DC5-4836-924A-0D90C22B474E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114DB-C52B-453B-A251-B59EC9EAF3F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34876-69EA-4166-83A3-8AA4837F022E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0647A-B385-4EE9-B5B8-FD6B83D8640D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A1AC8-CC8C-44ED-BD5B-6BAC294F2485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685800" y="584911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609600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FCA0C-6FB8-4C9C-8BE7-0FBB8D140E25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85B4E-5D1B-4BAD-AD78-0409CAF3F16F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3D5DD-D053-4464-A9AE-2E5E7507EFA2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C5880-FC3F-4B19-B780-EC6128A4CAC0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4EE4B-A5EC-45E8-AE86-72F38000771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D2460-5208-47AB-AB4C-F845F5954F53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144000" y="549276"/>
            <a:ext cx="2438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549276"/>
            <a:ext cx="8331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E47E3-2E04-4E85-9B8F-3391E0026BD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C8AB4-0E38-4FA8-BB0C-021728F076B6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105089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8437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406400" y="1554163"/>
            <a:ext cx="115824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86360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 noProof="1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9861A2A-D5DE-4A99-8480-4DF23144C638}" type="datetimeFigureOut">
              <a:rPr lang="zh-CN" altLang="en-US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4165600" y="76200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noProof="1">
                <a:solidFill>
                  <a:schemeClr val="accent1">
                    <a:shade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10972800" y="6477000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noProof="1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2309B80-617D-4087-83BD-874C9E8FCFBA}" type="slidenum">
              <a:rPr lang="zh-CN" altLang="en-US"/>
            </a:fld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85800" y="105089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85800" y="1057986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hyperlink" Target="http://baike.baidu.com/view/1243942.htm" TargetMode="External"/><Relationship Id="rId8" Type="http://schemas.openxmlformats.org/officeDocument/2006/relationships/hyperlink" Target="http://baike.baidu.com/view/2762.htm" TargetMode="External"/><Relationship Id="rId7" Type="http://schemas.openxmlformats.org/officeDocument/2006/relationships/hyperlink" Target="http://baike.baidu.com/view/7225236.htm" TargetMode="External"/><Relationship Id="rId6" Type="http://schemas.openxmlformats.org/officeDocument/2006/relationships/hyperlink" Target="http://baike.baidu.com/view/4745616.htm" TargetMode="External"/><Relationship Id="rId5" Type="http://schemas.openxmlformats.org/officeDocument/2006/relationships/hyperlink" Target="http://baike.baidu.com/view/2408756.htm" TargetMode="External"/><Relationship Id="rId4" Type="http://schemas.openxmlformats.org/officeDocument/2006/relationships/hyperlink" Target="http://baike.baidu.com/view/108799.htm" TargetMode="External"/><Relationship Id="rId3" Type="http://schemas.openxmlformats.org/officeDocument/2006/relationships/hyperlink" Target="http://baike.baidu.com/view/31791.htm" TargetMode="External"/><Relationship Id="rId21" Type="http://schemas.openxmlformats.org/officeDocument/2006/relationships/slideLayout" Target="../slideLayouts/slideLayout2.xml"/><Relationship Id="rId20" Type="http://schemas.openxmlformats.org/officeDocument/2006/relationships/hyperlink" Target="http://baike.baidu.com/view/229855.htm" TargetMode="External"/><Relationship Id="rId2" Type="http://schemas.openxmlformats.org/officeDocument/2006/relationships/hyperlink" Target="http://baike.baidu.com/view/113333.htm" TargetMode="External"/><Relationship Id="rId19" Type="http://schemas.openxmlformats.org/officeDocument/2006/relationships/hyperlink" Target="http://baike.baidu.com/view/229339.htm" TargetMode="External"/><Relationship Id="rId18" Type="http://schemas.openxmlformats.org/officeDocument/2006/relationships/hyperlink" Target="http://baike.baidu.com/view/6580.htm" TargetMode="External"/><Relationship Id="rId17" Type="http://schemas.openxmlformats.org/officeDocument/2006/relationships/hyperlink" Target="http://baike.baidu.com/view/50467.htm" TargetMode="External"/><Relationship Id="rId16" Type="http://schemas.openxmlformats.org/officeDocument/2006/relationships/hyperlink" Target="http://baike.baidu.com/view/188.htm" TargetMode="External"/><Relationship Id="rId15" Type="http://schemas.openxmlformats.org/officeDocument/2006/relationships/hyperlink" Target="http://baike.baidu.com/view/310541.htm" TargetMode="External"/><Relationship Id="rId14" Type="http://schemas.openxmlformats.org/officeDocument/2006/relationships/hyperlink" Target="http://baike.baidu.com/view/256215.htm" TargetMode="External"/><Relationship Id="rId13" Type="http://schemas.openxmlformats.org/officeDocument/2006/relationships/hyperlink" Target="http://baike.baidu.com/view/252819.htm" TargetMode="External"/><Relationship Id="rId12" Type="http://schemas.openxmlformats.org/officeDocument/2006/relationships/hyperlink" Target="http://baike.baidu.com/view/7181.htm" TargetMode="External"/><Relationship Id="rId11" Type="http://schemas.openxmlformats.org/officeDocument/2006/relationships/hyperlink" Target="http://baike.baidu.com/view/16389.htm" TargetMode="External"/><Relationship Id="rId10" Type="http://schemas.openxmlformats.org/officeDocument/2006/relationships/hyperlink" Target="http://baike.baidu.com/view/265854.htm" TargetMode="External"/><Relationship Id="rId1" Type="http://schemas.openxmlformats.org/officeDocument/2006/relationships/hyperlink" Target="http://baike.baidu.com/view/33018.ht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hdphoto1.wdp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baike.baidu.com/view/28830.htm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hdphoto2.wdp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hdphoto3.wdp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hdphoto4.wdp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36" y="3701726"/>
            <a:ext cx="3411175" cy="2802193"/>
          </a:xfrm>
          <a:prstGeom prst="rect">
            <a:avLst/>
          </a:prstGeom>
        </p:spPr>
      </p:pic>
      <p:grpSp>
        <p:nvGrpSpPr>
          <p:cNvPr id="97" name="组合 96"/>
          <p:cNvGrpSpPr/>
          <p:nvPr/>
        </p:nvGrpSpPr>
        <p:grpSpPr>
          <a:xfrm>
            <a:off x="1504768" y="566262"/>
            <a:ext cx="2119480" cy="3192799"/>
            <a:chOff x="5955756" y="4433189"/>
            <a:chExt cx="1569382" cy="2364128"/>
          </a:xfrm>
        </p:grpSpPr>
        <p:sp>
          <p:nvSpPr>
            <p:cNvPr id="98" name="Freeform 3737"/>
            <p:cNvSpPr>
              <a:spLocks noEditPoints="1"/>
            </p:cNvSpPr>
            <p:nvPr/>
          </p:nvSpPr>
          <p:spPr bwMode="auto">
            <a:xfrm>
              <a:off x="5965816" y="4619302"/>
              <a:ext cx="603607" cy="658939"/>
            </a:xfrm>
            <a:custGeom>
              <a:avLst/>
              <a:gdLst>
                <a:gd name="T0" fmla="*/ 0 w 110"/>
                <a:gd name="T1" fmla="*/ 59 h 119"/>
                <a:gd name="T2" fmla="*/ 53 w 110"/>
                <a:gd name="T3" fmla="*/ 0 h 119"/>
                <a:gd name="T4" fmla="*/ 53 w 110"/>
                <a:gd name="T5" fmla="*/ 0 h 119"/>
                <a:gd name="T6" fmla="*/ 110 w 110"/>
                <a:gd name="T7" fmla="*/ 60 h 119"/>
                <a:gd name="T8" fmla="*/ 110 w 110"/>
                <a:gd name="T9" fmla="*/ 60 h 119"/>
                <a:gd name="T10" fmla="*/ 52 w 110"/>
                <a:gd name="T11" fmla="*/ 119 h 119"/>
                <a:gd name="T12" fmla="*/ 52 w 110"/>
                <a:gd name="T13" fmla="*/ 119 h 119"/>
                <a:gd name="T14" fmla="*/ 0 w 110"/>
                <a:gd name="T15" fmla="*/ 59 h 119"/>
                <a:gd name="T16" fmla="*/ 4 w 110"/>
                <a:gd name="T17" fmla="*/ 59 h 119"/>
                <a:gd name="T18" fmla="*/ 52 w 110"/>
                <a:gd name="T19" fmla="*/ 115 h 119"/>
                <a:gd name="T20" fmla="*/ 52 w 110"/>
                <a:gd name="T21" fmla="*/ 115 h 119"/>
                <a:gd name="T22" fmla="*/ 89 w 110"/>
                <a:gd name="T23" fmla="*/ 99 h 119"/>
                <a:gd name="T24" fmla="*/ 89 w 110"/>
                <a:gd name="T25" fmla="*/ 99 h 119"/>
                <a:gd name="T26" fmla="*/ 106 w 110"/>
                <a:gd name="T27" fmla="*/ 60 h 119"/>
                <a:gd name="T28" fmla="*/ 106 w 110"/>
                <a:gd name="T29" fmla="*/ 60 h 119"/>
                <a:gd name="T30" fmla="*/ 53 w 110"/>
                <a:gd name="T31" fmla="*/ 4 h 119"/>
                <a:gd name="T32" fmla="*/ 53 w 110"/>
                <a:gd name="T33" fmla="*/ 4 h 119"/>
                <a:gd name="T34" fmla="*/ 4 w 110"/>
                <a:gd name="T35" fmla="*/ 5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19">
                  <a:moveTo>
                    <a:pt x="0" y="59"/>
                  </a:moveTo>
                  <a:cubicBezTo>
                    <a:pt x="0" y="26"/>
                    <a:pt x="23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3" y="0"/>
                    <a:pt x="110" y="27"/>
                    <a:pt x="110" y="60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10" y="92"/>
                    <a:pt x="81" y="119"/>
                    <a:pt x="52" y="119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22" y="119"/>
                    <a:pt x="0" y="91"/>
                    <a:pt x="0" y="59"/>
                  </a:cubicBezTo>
                  <a:close/>
                  <a:moveTo>
                    <a:pt x="4" y="59"/>
                  </a:moveTo>
                  <a:cubicBezTo>
                    <a:pt x="4" y="90"/>
                    <a:pt x="25" y="115"/>
                    <a:pt x="52" y="115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65" y="115"/>
                    <a:pt x="79" y="109"/>
                    <a:pt x="89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9" y="89"/>
                    <a:pt x="106" y="75"/>
                    <a:pt x="106" y="60"/>
                  </a:cubicBezTo>
                  <a:cubicBezTo>
                    <a:pt x="106" y="60"/>
                    <a:pt x="106" y="60"/>
                    <a:pt x="106" y="60"/>
                  </a:cubicBezTo>
                  <a:cubicBezTo>
                    <a:pt x="106" y="29"/>
                    <a:pt x="80" y="4"/>
                    <a:pt x="53" y="4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26" y="4"/>
                    <a:pt x="4" y="28"/>
                    <a:pt x="4" y="59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3738"/>
            <p:cNvSpPr>
              <a:spLocks noEditPoints="1"/>
            </p:cNvSpPr>
            <p:nvPr/>
          </p:nvSpPr>
          <p:spPr bwMode="auto">
            <a:xfrm>
              <a:off x="5955756" y="4609242"/>
              <a:ext cx="628759" cy="679060"/>
            </a:xfrm>
            <a:custGeom>
              <a:avLst/>
              <a:gdLst>
                <a:gd name="T0" fmla="*/ 0 w 114"/>
                <a:gd name="T1" fmla="*/ 61 h 123"/>
                <a:gd name="T2" fmla="*/ 2 w 114"/>
                <a:gd name="T3" fmla="*/ 61 h 123"/>
                <a:gd name="T4" fmla="*/ 0 w 114"/>
                <a:gd name="T5" fmla="*/ 61 h 123"/>
                <a:gd name="T6" fmla="*/ 55 w 114"/>
                <a:gd name="T7" fmla="*/ 0 h 123"/>
                <a:gd name="T8" fmla="*/ 55 w 114"/>
                <a:gd name="T9" fmla="*/ 0 h 123"/>
                <a:gd name="T10" fmla="*/ 114 w 114"/>
                <a:gd name="T11" fmla="*/ 62 h 123"/>
                <a:gd name="T12" fmla="*/ 114 w 114"/>
                <a:gd name="T13" fmla="*/ 62 h 123"/>
                <a:gd name="T14" fmla="*/ 54 w 114"/>
                <a:gd name="T15" fmla="*/ 123 h 123"/>
                <a:gd name="T16" fmla="*/ 54 w 114"/>
                <a:gd name="T17" fmla="*/ 123 h 123"/>
                <a:gd name="T18" fmla="*/ 0 w 114"/>
                <a:gd name="T19" fmla="*/ 61 h 123"/>
                <a:gd name="T20" fmla="*/ 54 w 114"/>
                <a:gd name="T21" fmla="*/ 119 h 123"/>
                <a:gd name="T22" fmla="*/ 102 w 114"/>
                <a:gd name="T23" fmla="*/ 89 h 123"/>
                <a:gd name="T24" fmla="*/ 102 w 114"/>
                <a:gd name="T25" fmla="*/ 89 h 123"/>
                <a:gd name="T26" fmla="*/ 93 w 114"/>
                <a:gd name="T27" fmla="*/ 102 h 123"/>
                <a:gd name="T28" fmla="*/ 93 w 114"/>
                <a:gd name="T29" fmla="*/ 102 h 123"/>
                <a:gd name="T30" fmla="*/ 54 w 114"/>
                <a:gd name="T31" fmla="*/ 119 h 123"/>
                <a:gd name="T32" fmla="*/ 54 w 114"/>
                <a:gd name="T33" fmla="*/ 119 h 123"/>
                <a:gd name="T34" fmla="*/ 54 w 114"/>
                <a:gd name="T35" fmla="*/ 119 h 123"/>
                <a:gd name="T36" fmla="*/ 54 w 114"/>
                <a:gd name="T37" fmla="*/ 119 h 123"/>
                <a:gd name="T38" fmla="*/ 16 w 114"/>
                <a:gd name="T39" fmla="*/ 99 h 123"/>
                <a:gd name="T40" fmla="*/ 16 w 114"/>
                <a:gd name="T41" fmla="*/ 99 h 123"/>
                <a:gd name="T42" fmla="*/ 54 w 114"/>
                <a:gd name="T43" fmla="*/ 119 h 123"/>
                <a:gd name="T44" fmla="*/ 54 w 114"/>
                <a:gd name="T45" fmla="*/ 115 h 123"/>
                <a:gd name="T46" fmla="*/ 54 w 114"/>
                <a:gd name="T47" fmla="*/ 115 h 123"/>
                <a:gd name="T48" fmla="*/ 54 w 114"/>
                <a:gd name="T49" fmla="*/ 115 h 123"/>
                <a:gd name="T50" fmla="*/ 90 w 114"/>
                <a:gd name="T51" fmla="*/ 99 h 123"/>
                <a:gd name="T52" fmla="*/ 90 w 114"/>
                <a:gd name="T53" fmla="*/ 99 h 123"/>
                <a:gd name="T54" fmla="*/ 106 w 114"/>
                <a:gd name="T55" fmla="*/ 62 h 123"/>
                <a:gd name="T56" fmla="*/ 106 w 114"/>
                <a:gd name="T57" fmla="*/ 62 h 123"/>
                <a:gd name="T58" fmla="*/ 55 w 114"/>
                <a:gd name="T59" fmla="*/ 8 h 123"/>
                <a:gd name="T60" fmla="*/ 55 w 114"/>
                <a:gd name="T61" fmla="*/ 8 h 123"/>
                <a:gd name="T62" fmla="*/ 8 w 114"/>
                <a:gd name="T63" fmla="*/ 61 h 123"/>
                <a:gd name="T64" fmla="*/ 8 w 114"/>
                <a:gd name="T65" fmla="*/ 61 h 123"/>
                <a:gd name="T66" fmla="*/ 54 w 114"/>
                <a:gd name="T67" fmla="*/ 115 h 123"/>
                <a:gd name="T68" fmla="*/ 110 w 114"/>
                <a:gd name="T69" fmla="*/ 62 h 123"/>
                <a:gd name="T70" fmla="*/ 55 w 114"/>
                <a:gd name="T71" fmla="*/ 4 h 123"/>
                <a:gd name="T72" fmla="*/ 55 w 114"/>
                <a:gd name="T73" fmla="*/ 4 h 123"/>
                <a:gd name="T74" fmla="*/ 110 w 114"/>
                <a:gd name="T75" fmla="*/ 62 h 123"/>
                <a:gd name="T76" fmla="*/ 6 w 114"/>
                <a:gd name="T77" fmla="*/ 61 h 123"/>
                <a:gd name="T78" fmla="*/ 4 w 114"/>
                <a:gd name="T79" fmla="*/ 61 h 123"/>
                <a:gd name="T80" fmla="*/ 4 w 114"/>
                <a:gd name="T81" fmla="*/ 61 h 123"/>
                <a:gd name="T82" fmla="*/ 4 w 114"/>
                <a:gd name="T83" fmla="*/ 61 h 123"/>
                <a:gd name="T84" fmla="*/ 4 w 114"/>
                <a:gd name="T85" fmla="*/ 61 h 123"/>
                <a:gd name="T86" fmla="*/ 4 w 114"/>
                <a:gd name="T87" fmla="*/ 61 h 123"/>
                <a:gd name="T88" fmla="*/ 6 w 114"/>
                <a:gd name="T89" fmla="*/ 61 h 123"/>
                <a:gd name="T90" fmla="*/ 17 w 114"/>
                <a:gd name="T91" fmla="*/ 23 h 123"/>
                <a:gd name="T92" fmla="*/ 55 w 114"/>
                <a:gd name="T93" fmla="*/ 4 h 123"/>
                <a:gd name="T94" fmla="*/ 55 w 114"/>
                <a:gd name="T95" fmla="*/ 4 h 123"/>
                <a:gd name="T96" fmla="*/ 17 w 114"/>
                <a:gd name="T9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4" h="123">
                  <a:moveTo>
                    <a:pt x="0" y="61"/>
                  </a:moveTo>
                  <a:cubicBezTo>
                    <a:pt x="2" y="61"/>
                    <a:pt x="2" y="61"/>
                    <a:pt x="2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7"/>
                    <a:pt x="24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86" y="0"/>
                    <a:pt x="114" y="28"/>
                    <a:pt x="114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4" y="96"/>
                    <a:pt x="84" y="123"/>
                    <a:pt x="54" y="123"/>
                  </a:cubicBezTo>
                  <a:cubicBezTo>
                    <a:pt x="54" y="123"/>
                    <a:pt x="54" y="123"/>
                    <a:pt x="54" y="123"/>
                  </a:cubicBezTo>
                  <a:cubicBezTo>
                    <a:pt x="23" y="123"/>
                    <a:pt x="0" y="94"/>
                    <a:pt x="0" y="61"/>
                  </a:cubicBezTo>
                  <a:close/>
                  <a:moveTo>
                    <a:pt x="54" y="119"/>
                  </a:moveTo>
                  <a:cubicBezTo>
                    <a:pt x="73" y="119"/>
                    <a:pt x="92" y="107"/>
                    <a:pt x="102" y="89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0" y="94"/>
                    <a:pt x="96" y="98"/>
                    <a:pt x="93" y="102"/>
                  </a:cubicBezTo>
                  <a:cubicBezTo>
                    <a:pt x="93" y="102"/>
                    <a:pt x="93" y="102"/>
                    <a:pt x="93" y="102"/>
                  </a:cubicBezTo>
                  <a:cubicBezTo>
                    <a:pt x="82" y="113"/>
                    <a:pt x="68" y="119"/>
                    <a:pt x="54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38" y="119"/>
                    <a:pt x="25" y="111"/>
                    <a:pt x="16" y="99"/>
                  </a:cubicBezTo>
                  <a:cubicBezTo>
                    <a:pt x="16" y="99"/>
                    <a:pt x="16" y="99"/>
                    <a:pt x="16" y="99"/>
                  </a:cubicBezTo>
                  <a:cubicBezTo>
                    <a:pt x="25" y="111"/>
                    <a:pt x="38" y="119"/>
                    <a:pt x="54" y="119"/>
                  </a:cubicBezTo>
                  <a:close/>
                  <a:moveTo>
                    <a:pt x="54" y="115"/>
                  </a:moveTo>
                  <a:cubicBezTo>
                    <a:pt x="54" y="115"/>
                    <a:pt x="54" y="115"/>
                    <a:pt x="54" y="115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67" y="115"/>
                    <a:pt x="80" y="109"/>
                    <a:pt x="90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100" y="90"/>
                    <a:pt x="106" y="76"/>
                    <a:pt x="106" y="62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6" y="32"/>
                    <a:pt x="81" y="8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29" y="8"/>
                    <a:pt x="8" y="31"/>
                    <a:pt x="8" y="61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91"/>
                    <a:pt x="28" y="115"/>
                    <a:pt x="54" y="115"/>
                  </a:cubicBezTo>
                  <a:close/>
                  <a:moveTo>
                    <a:pt x="110" y="62"/>
                  </a:moveTo>
                  <a:cubicBezTo>
                    <a:pt x="110" y="30"/>
                    <a:pt x="83" y="4"/>
                    <a:pt x="55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83" y="4"/>
                    <a:pt x="110" y="30"/>
                    <a:pt x="110" y="62"/>
                  </a:cubicBezTo>
                  <a:close/>
                  <a:moveTo>
                    <a:pt x="6" y="61"/>
                  </a:moveTo>
                  <a:cubicBezTo>
                    <a:pt x="4" y="61"/>
                    <a:pt x="4" y="61"/>
                    <a:pt x="4" y="61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6" y="61"/>
                    <a:pt x="6" y="61"/>
                    <a:pt x="6" y="61"/>
                  </a:cubicBezTo>
                  <a:close/>
                  <a:moveTo>
                    <a:pt x="17" y="23"/>
                  </a:moveTo>
                  <a:cubicBezTo>
                    <a:pt x="26" y="11"/>
                    <a:pt x="40" y="4"/>
                    <a:pt x="55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40" y="4"/>
                    <a:pt x="26" y="11"/>
                    <a:pt x="17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3739"/>
            <p:cNvSpPr/>
            <p:nvPr/>
          </p:nvSpPr>
          <p:spPr bwMode="auto">
            <a:xfrm>
              <a:off x="6091569" y="4825533"/>
              <a:ext cx="20120" cy="20120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0 h 4"/>
                <a:gd name="T4" fmla="*/ 4 w 4"/>
                <a:gd name="T5" fmla="*/ 0 h 4"/>
                <a:gd name="T6" fmla="*/ 4 w 4"/>
                <a:gd name="T7" fmla="*/ 4 h 4"/>
                <a:gd name="T8" fmla="*/ 0 w 4"/>
                <a:gd name="T9" fmla="*/ 4 h 4"/>
                <a:gd name="T10" fmla="*/ 0 w 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3740"/>
            <p:cNvSpPr>
              <a:spLocks noEditPoints="1"/>
            </p:cNvSpPr>
            <p:nvPr/>
          </p:nvSpPr>
          <p:spPr bwMode="auto">
            <a:xfrm>
              <a:off x="6081509" y="4810445"/>
              <a:ext cx="45272" cy="45272"/>
            </a:xfrm>
            <a:custGeom>
              <a:avLst/>
              <a:gdLst>
                <a:gd name="T0" fmla="*/ 6 w 9"/>
                <a:gd name="T1" fmla="*/ 9 h 9"/>
                <a:gd name="T2" fmla="*/ 2 w 9"/>
                <a:gd name="T3" fmla="*/ 9 h 9"/>
                <a:gd name="T4" fmla="*/ 2 w 9"/>
                <a:gd name="T5" fmla="*/ 7 h 9"/>
                <a:gd name="T6" fmla="*/ 4 w 9"/>
                <a:gd name="T7" fmla="*/ 7 h 9"/>
                <a:gd name="T8" fmla="*/ 2 w 9"/>
                <a:gd name="T9" fmla="*/ 7 h 9"/>
                <a:gd name="T10" fmla="*/ 2 w 9"/>
                <a:gd name="T11" fmla="*/ 9 h 9"/>
                <a:gd name="T12" fmla="*/ 0 w 9"/>
                <a:gd name="T13" fmla="*/ 9 h 9"/>
                <a:gd name="T14" fmla="*/ 0 w 9"/>
                <a:gd name="T15" fmla="*/ 0 h 9"/>
                <a:gd name="T16" fmla="*/ 9 w 9"/>
                <a:gd name="T17" fmla="*/ 0 h 9"/>
                <a:gd name="T18" fmla="*/ 9 w 9"/>
                <a:gd name="T19" fmla="*/ 9 h 9"/>
                <a:gd name="T20" fmla="*/ 6 w 9"/>
                <a:gd name="T21" fmla="*/ 9 h 9"/>
                <a:gd name="T22" fmla="*/ 6 w 9"/>
                <a:gd name="T23" fmla="*/ 9 h 9"/>
                <a:gd name="T24" fmla="*/ 4 w 9"/>
                <a:gd name="T25" fmla="*/ 5 h 9"/>
                <a:gd name="T26" fmla="*/ 4 w 9"/>
                <a:gd name="T27" fmla="*/ 5 h 9"/>
                <a:gd name="T28" fmla="*/ 4 w 9"/>
                <a:gd name="T29" fmla="*/ 5 h 9"/>
                <a:gd name="T30" fmla="*/ 4 w 9"/>
                <a:gd name="T3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9">
                  <a:moveTo>
                    <a:pt x="6" y="9"/>
                  </a:moveTo>
                  <a:lnTo>
                    <a:pt x="2" y="9"/>
                  </a:lnTo>
                  <a:lnTo>
                    <a:pt x="2" y="7"/>
                  </a:lnTo>
                  <a:lnTo>
                    <a:pt x="4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9"/>
                  </a:lnTo>
                  <a:lnTo>
                    <a:pt x="6" y="9"/>
                  </a:lnTo>
                  <a:lnTo>
                    <a:pt x="6" y="9"/>
                  </a:lnTo>
                  <a:close/>
                  <a:moveTo>
                    <a:pt x="4" y="5"/>
                  </a:move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3741"/>
            <p:cNvSpPr/>
            <p:nvPr/>
          </p:nvSpPr>
          <p:spPr bwMode="auto">
            <a:xfrm>
              <a:off x="6242471" y="4760144"/>
              <a:ext cx="25152" cy="25152"/>
            </a:xfrm>
            <a:custGeom>
              <a:avLst/>
              <a:gdLst>
                <a:gd name="T0" fmla="*/ 0 w 5"/>
                <a:gd name="T1" fmla="*/ 5 h 5"/>
                <a:gd name="T2" fmla="*/ 0 w 5"/>
                <a:gd name="T3" fmla="*/ 0 h 5"/>
                <a:gd name="T4" fmla="*/ 5 w 5"/>
                <a:gd name="T5" fmla="*/ 0 h 5"/>
                <a:gd name="T6" fmla="*/ 5 w 5"/>
                <a:gd name="T7" fmla="*/ 5 h 5"/>
                <a:gd name="T8" fmla="*/ 0 w 5"/>
                <a:gd name="T9" fmla="*/ 5 h 5"/>
                <a:gd name="T10" fmla="*/ 0 w 5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3742"/>
            <p:cNvSpPr>
              <a:spLocks noEditPoints="1"/>
            </p:cNvSpPr>
            <p:nvPr/>
          </p:nvSpPr>
          <p:spPr bwMode="auto">
            <a:xfrm>
              <a:off x="6227379" y="4750084"/>
              <a:ext cx="50301" cy="45272"/>
            </a:xfrm>
            <a:custGeom>
              <a:avLst/>
              <a:gdLst>
                <a:gd name="T0" fmla="*/ 8 w 10"/>
                <a:gd name="T1" fmla="*/ 9 h 9"/>
                <a:gd name="T2" fmla="*/ 3 w 10"/>
                <a:gd name="T3" fmla="*/ 9 h 9"/>
                <a:gd name="T4" fmla="*/ 3 w 10"/>
                <a:gd name="T5" fmla="*/ 7 h 9"/>
                <a:gd name="T6" fmla="*/ 5 w 10"/>
                <a:gd name="T7" fmla="*/ 7 h 9"/>
                <a:gd name="T8" fmla="*/ 3 w 10"/>
                <a:gd name="T9" fmla="*/ 7 h 9"/>
                <a:gd name="T10" fmla="*/ 3 w 10"/>
                <a:gd name="T11" fmla="*/ 9 h 9"/>
                <a:gd name="T12" fmla="*/ 0 w 10"/>
                <a:gd name="T13" fmla="*/ 9 h 9"/>
                <a:gd name="T14" fmla="*/ 0 w 10"/>
                <a:gd name="T15" fmla="*/ 0 h 9"/>
                <a:gd name="T16" fmla="*/ 10 w 10"/>
                <a:gd name="T17" fmla="*/ 0 h 9"/>
                <a:gd name="T18" fmla="*/ 10 w 10"/>
                <a:gd name="T19" fmla="*/ 9 h 9"/>
                <a:gd name="T20" fmla="*/ 8 w 10"/>
                <a:gd name="T21" fmla="*/ 9 h 9"/>
                <a:gd name="T22" fmla="*/ 8 w 10"/>
                <a:gd name="T23" fmla="*/ 9 h 9"/>
                <a:gd name="T24" fmla="*/ 6 w 10"/>
                <a:gd name="T25" fmla="*/ 5 h 9"/>
                <a:gd name="T26" fmla="*/ 6 w 10"/>
                <a:gd name="T27" fmla="*/ 5 h 9"/>
                <a:gd name="T28" fmla="*/ 5 w 10"/>
                <a:gd name="T29" fmla="*/ 5 h 9"/>
                <a:gd name="T30" fmla="*/ 5 w 10"/>
                <a:gd name="T31" fmla="*/ 5 h 9"/>
                <a:gd name="T32" fmla="*/ 6 w 10"/>
                <a:gd name="T33" fmla="*/ 5 h 9"/>
                <a:gd name="T34" fmla="*/ 6 w 10"/>
                <a:gd name="T3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" h="9">
                  <a:moveTo>
                    <a:pt x="8" y="9"/>
                  </a:moveTo>
                  <a:lnTo>
                    <a:pt x="3" y="9"/>
                  </a:lnTo>
                  <a:lnTo>
                    <a:pt x="3" y="7"/>
                  </a:lnTo>
                  <a:lnTo>
                    <a:pt x="5" y="7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9"/>
                  </a:lnTo>
                  <a:lnTo>
                    <a:pt x="8" y="9"/>
                  </a:lnTo>
                  <a:lnTo>
                    <a:pt x="8" y="9"/>
                  </a:lnTo>
                  <a:close/>
                  <a:moveTo>
                    <a:pt x="6" y="5"/>
                  </a:moveTo>
                  <a:lnTo>
                    <a:pt x="6" y="5"/>
                  </a:lnTo>
                  <a:lnTo>
                    <a:pt x="5" y="5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3743"/>
            <p:cNvSpPr>
              <a:spLocks noEditPoints="1"/>
            </p:cNvSpPr>
            <p:nvPr/>
          </p:nvSpPr>
          <p:spPr bwMode="auto">
            <a:xfrm>
              <a:off x="6031208" y="4885894"/>
              <a:ext cx="281683" cy="176054"/>
            </a:xfrm>
            <a:custGeom>
              <a:avLst/>
              <a:gdLst>
                <a:gd name="T0" fmla="*/ 0 w 51"/>
                <a:gd name="T1" fmla="*/ 18 h 32"/>
                <a:gd name="T2" fmla="*/ 3 w 51"/>
                <a:gd name="T3" fmla="*/ 15 h 32"/>
                <a:gd name="T4" fmla="*/ 11 w 51"/>
                <a:gd name="T5" fmla="*/ 22 h 32"/>
                <a:gd name="T6" fmla="*/ 11 w 51"/>
                <a:gd name="T7" fmla="*/ 22 h 32"/>
                <a:gd name="T8" fmla="*/ 27 w 51"/>
                <a:gd name="T9" fmla="*/ 28 h 32"/>
                <a:gd name="T10" fmla="*/ 27 w 51"/>
                <a:gd name="T11" fmla="*/ 28 h 32"/>
                <a:gd name="T12" fmla="*/ 34 w 51"/>
                <a:gd name="T13" fmla="*/ 26 h 32"/>
                <a:gd name="T14" fmla="*/ 34 w 51"/>
                <a:gd name="T15" fmla="*/ 26 h 32"/>
                <a:gd name="T16" fmla="*/ 47 w 51"/>
                <a:gd name="T17" fmla="*/ 3 h 32"/>
                <a:gd name="T18" fmla="*/ 47 w 51"/>
                <a:gd name="T19" fmla="*/ 3 h 32"/>
                <a:gd name="T20" fmla="*/ 47 w 51"/>
                <a:gd name="T21" fmla="*/ 0 h 32"/>
                <a:gd name="T22" fmla="*/ 47 w 51"/>
                <a:gd name="T23" fmla="*/ 0 h 32"/>
                <a:gd name="T24" fmla="*/ 51 w 51"/>
                <a:gd name="T25" fmla="*/ 0 h 32"/>
                <a:gd name="T26" fmla="*/ 51 w 51"/>
                <a:gd name="T27" fmla="*/ 3 h 32"/>
                <a:gd name="T28" fmla="*/ 51 w 51"/>
                <a:gd name="T29" fmla="*/ 3 h 32"/>
                <a:gd name="T30" fmla="*/ 36 w 51"/>
                <a:gd name="T31" fmla="*/ 30 h 32"/>
                <a:gd name="T32" fmla="*/ 36 w 51"/>
                <a:gd name="T33" fmla="*/ 30 h 32"/>
                <a:gd name="T34" fmla="*/ 27 w 51"/>
                <a:gd name="T35" fmla="*/ 32 h 32"/>
                <a:gd name="T36" fmla="*/ 27 w 51"/>
                <a:gd name="T37" fmla="*/ 32 h 32"/>
                <a:gd name="T38" fmla="*/ 0 w 51"/>
                <a:gd name="T39" fmla="*/ 18 h 32"/>
                <a:gd name="T40" fmla="*/ 0 w 51"/>
                <a:gd name="T41" fmla="*/ 18 h 32"/>
                <a:gd name="T42" fmla="*/ 0 w 51"/>
                <a:gd name="T43" fmla="*/ 18 h 32"/>
                <a:gd name="T44" fmla="*/ 0 w 51"/>
                <a:gd name="T45" fmla="*/ 18 h 32"/>
                <a:gd name="T46" fmla="*/ 0 w 51"/>
                <a:gd name="T47" fmla="*/ 18 h 32"/>
                <a:gd name="T48" fmla="*/ 0 w 51"/>
                <a:gd name="T49" fmla="*/ 1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32">
                  <a:moveTo>
                    <a:pt x="0" y="18"/>
                  </a:move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6" y="18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5" y="25"/>
                    <a:pt x="22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0" y="28"/>
                    <a:pt x="32" y="28"/>
                    <a:pt x="34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45" y="21"/>
                    <a:pt x="47" y="9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7" y="1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1" y="1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9"/>
                    <a:pt x="49" y="23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3" y="31"/>
                    <a:pt x="30" y="32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13" y="32"/>
                    <a:pt x="1" y="18"/>
                    <a:pt x="0" y="18"/>
                  </a:cubicBezTo>
                  <a:close/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3744"/>
            <p:cNvSpPr>
              <a:spLocks noEditPoints="1"/>
            </p:cNvSpPr>
            <p:nvPr/>
          </p:nvSpPr>
          <p:spPr bwMode="auto">
            <a:xfrm>
              <a:off x="6016117" y="4870806"/>
              <a:ext cx="306835" cy="201202"/>
            </a:xfrm>
            <a:custGeom>
              <a:avLst/>
              <a:gdLst>
                <a:gd name="T0" fmla="*/ 5 w 56"/>
                <a:gd name="T1" fmla="*/ 24 h 36"/>
                <a:gd name="T2" fmla="*/ 5 w 56"/>
                <a:gd name="T3" fmla="*/ 26 h 36"/>
                <a:gd name="T4" fmla="*/ 0 w 56"/>
                <a:gd name="T5" fmla="*/ 20 h 36"/>
                <a:gd name="T6" fmla="*/ 5 w 56"/>
                <a:gd name="T7" fmla="*/ 15 h 36"/>
                <a:gd name="T8" fmla="*/ 6 w 56"/>
                <a:gd name="T9" fmla="*/ 15 h 36"/>
                <a:gd name="T10" fmla="*/ 7 w 56"/>
                <a:gd name="T11" fmla="*/ 15 h 36"/>
                <a:gd name="T12" fmla="*/ 7 w 56"/>
                <a:gd name="T13" fmla="*/ 15 h 36"/>
                <a:gd name="T14" fmla="*/ 8 w 56"/>
                <a:gd name="T15" fmla="*/ 15 h 36"/>
                <a:gd name="T16" fmla="*/ 8 w 56"/>
                <a:gd name="T17" fmla="*/ 15 h 36"/>
                <a:gd name="T18" fmla="*/ 8 w 56"/>
                <a:gd name="T19" fmla="*/ 16 h 36"/>
                <a:gd name="T20" fmla="*/ 8 w 56"/>
                <a:gd name="T21" fmla="*/ 16 h 36"/>
                <a:gd name="T22" fmla="*/ 8 w 56"/>
                <a:gd name="T23" fmla="*/ 16 h 36"/>
                <a:gd name="T24" fmla="*/ 10 w 56"/>
                <a:gd name="T25" fmla="*/ 18 h 36"/>
                <a:gd name="T26" fmla="*/ 15 w 56"/>
                <a:gd name="T27" fmla="*/ 22 h 36"/>
                <a:gd name="T28" fmla="*/ 30 w 56"/>
                <a:gd name="T29" fmla="*/ 28 h 36"/>
                <a:gd name="T30" fmla="*/ 30 w 56"/>
                <a:gd name="T31" fmla="*/ 28 h 36"/>
                <a:gd name="T32" fmla="*/ 31 w 56"/>
                <a:gd name="T33" fmla="*/ 28 h 36"/>
                <a:gd name="T34" fmla="*/ 37 w 56"/>
                <a:gd name="T35" fmla="*/ 27 h 36"/>
                <a:gd name="T36" fmla="*/ 48 w 56"/>
                <a:gd name="T37" fmla="*/ 5 h 36"/>
                <a:gd name="T38" fmla="*/ 48 w 56"/>
                <a:gd name="T39" fmla="*/ 2 h 36"/>
                <a:gd name="T40" fmla="*/ 48 w 56"/>
                <a:gd name="T41" fmla="*/ 1 h 36"/>
                <a:gd name="T42" fmla="*/ 56 w 56"/>
                <a:gd name="T43" fmla="*/ 2 h 36"/>
                <a:gd name="T44" fmla="*/ 56 w 56"/>
                <a:gd name="T45" fmla="*/ 5 h 36"/>
                <a:gd name="T46" fmla="*/ 40 w 56"/>
                <a:gd name="T47" fmla="*/ 34 h 36"/>
                <a:gd name="T48" fmla="*/ 30 w 56"/>
                <a:gd name="T49" fmla="*/ 36 h 36"/>
                <a:gd name="T50" fmla="*/ 30 w 56"/>
                <a:gd name="T51" fmla="*/ 32 h 36"/>
                <a:gd name="T52" fmla="*/ 35 w 56"/>
                <a:gd name="T53" fmla="*/ 31 h 36"/>
                <a:gd name="T54" fmla="*/ 30 w 56"/>
                <a:gd name="T55" fmla="*/ 32 h 36"/>
                <a:gd name="T56" fmla="*/ 30 w 56"/>
                <a:gd name="T57" fmla="*/ 32 h 36"/>
                <a:gd name="T58" fmla="*/ 28 w 56"/>
                <a:gd name="T59" fmla="*/ 32 h 36"/>
                <a:gd name="T60" fmla="*/ 20 w 56"/>
                <a:gd name="T61" fmla="*/ 30 h 36"/>
                <a:gd name="T62" fmla="*/ 20 w 56"/>
                <a:gd name="T63" fmla="*/ 30 h 36"/>
                <a:gd name="T64" fmla="*/ 13 w 56"/>
                <a:gd name="T65" fmla="*/ 25 h 36"/>
                <a:gd name="T66" fmla="*/ 20 w 56"/>
                <a:gd name="T67" fmla="*/ 30 h 36"/>
                <a:gd name="T68" fmla="*/ 13 w 56"/>
                <a:gd name="T69" fmla="*/ 25 h 36"/>
                <a:gd name="T70" fmla="*/ 8 w 56"/>
                <a:gd name="T71" fmla="*/ 21 h 36"/>
                <a:gd name="T72" fmla="*/ 6 w 56"/>
                <a:gd name="T73" fmla="*/ 19 h 36"/>
                <a:gd name="T74" fmla="*/ 5 w 56"/>
                <a:gd name="T75" fmla="*/ 19 h 36"/>
                <a:gd name="T76" fmla="*/ 6 w 56"/>
                <a:gd name="T77" fmla="*/ 19 h 36"/>
                <a:gd name="T78" fmla="*/ 5 w 56"/>
                <a:gd name="T79" fmla="*/ 18 h 36"/>
                <a:gd name="T80" fmla="*/ 4 w 56"/>
                <a:gd name="T81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6" h="36">
                  <a:moveTo>
                    <a:pt x="30" y="36"/>
                  </a:moveTo>
                  <a:cubicBezTo>
                    <a:pt x="19" y="36"/>
                    <a:pt x="10" y="29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9" y="17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3" y="20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9" y="25"/>
                    <a:pt x="25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8"/>
                    <a:pt x="35" y="28"/>
                    <a:pt x="37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46" y="22"/>
                    <a:pt x="48" y="10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3"/>
                    <a:pt x="48" y="3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2"/>
                    <a:pt x="56" y="3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11"/>
                    <a:pt x="54" y="26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35"/>
                    <a:pt x="34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lose/>
                  <a:moveTo>
                    <a:pt x="30" y="32"/>
                  </a:moveTo>
                  <a:cubicBezTo>
                    <a:pt x="32" y="32"/>
                    <a:pt x="34" y="32"/>
                    <a:pt x="35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2"/>
                    <a:pt x="32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2"/>
                    <a:pt x="29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9" y="32"/>
                    <a:pt x="30" y="32"/>
                    <a:pt x="30" y="32"/>
                  </a:cubicBezTo>
                  <a:close/>
                  <a:moveTo>
                    <a:pt x="20" y="30"/>
                  </a:move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lose/>
                  <a:moveTo>
                    <a:pt x="13" y="25"/>
                  </a:moveTo>
                  <a:cubicBezTo>
                    <a:pt x="15" y="27"/>
                    <a:pt x="17" y="28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7" y="28"/>
                    <a:pt x="15" y="27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1" y="24"/>
                    <a:pt x="9" y="23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3"/>
                    <a:pt x="11" y="24"/>
                    <a:pt x="13" y="25"/>
                  </a:cubicBezTo>
                  <a:close/>
                  <a:moveTo>
                    <a:pt x="6" y="19"/>
                  </a:moveTo>
                  <a:cubicBezTo>
                    <a:pt x="6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  <a:moveTo>
                    <a:pt x="5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5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3745"/>
            <p:cNvSpPr/>
            <p:nvPr/>
          </p:nvSpPr>
          <p:spPr bwMode="auto">
            <a:xfrm>
              <a:off x="6267620" y="4870806"/>
              <a:ext cx="50301" cy="35212"/>
            </a:xfrm>
            <a:custGeom>
              <a:avLst/>
              <a:gdLst>
                <a:gd name="T0" fmla="*/ 0 w 10"/>
                <a:gd name="T1" fmla="*/ 5 h 7"/>
                <a:gd name="T2" fmla="*/ 0 w 10"/>
                <a:gd name="T3" fmla="*/ 0 h 7"/>
                <a:gd name="T4" fmla="*/ 10 w 10"/>
                <a:gd name="T5" fmla="*/ 3 h 7"/>
                <a:gd name="T6" fmla="*/ 10 w 10"/>
                <a:gd name="T7" fmla="*/ 7 h 7"/>
                <a:gd name="T8" fmla="*/ 0 w 10"/>
                <a:gd name="T9" fmla="*/ 5 h 7"/>
                <a:gd name="T10" fmla="*/ 0 w 10"/>
                <a:gd name="T1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7">
                  <a:moveTo>
                    <a:pt x="0" y="5"/>
                  </a:moveTo>
                  <a:lnTo>
                    <a:pt x="0" y="0"/>
                  </a:lnTo>
                  <a:lnTo>
                    <a:pt x="10" y="3"/>
                  </a:lnTo>
                  <a:lnTo>
                    <a:pt x="10" y="7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3746"/>
            <p:cNvSpPr/>
            <p:nvPr/>
          </p:nvSpPr>
          <p:spPr bwMode="auto">
            <a:xfrm>
              <a:off x="6252531" y="4860745"/>
              <a:ext cx="80481" cy="55332"/>
            </a:xfrm>
            <a:custGeom>
              <a:avLst/>
              <a:gdLst>
                <a:gd name="T0" fmla="*/ 2 w 16"/>
                <a:gd name="T1" fmla="*/ 9 h 11"/>
                <a:gd name="T2" fmla="*/ 3 w 16"/>
                <a:gd name="T3" fmla="*/ 7 h 11"/>
                <a:gd name="T4" fmla="*/ 4 w 16"/>
                <a:gd name="T5" fmla="*/ 8 h 11"/>
                <a:gd name="T6" fmla="*/ 3 w 16"/>
                <a:gd name="T7" fmla="*/ 7 h 11"/>
                <a:gd name="T8" fmla="*/ 2 w 16"/>
                <a:gd name="T9" fmla="*/ 9 h 11"/>
                <a:gd name="T10" fmla="*/ 0 w 16"/>
                <a:gd name="T11" fmla="*/ 9 h 11"/>
                <a:gd name="T12" fmla="*/ 2 w 16"/>
                <a:gd name="T13" fmla="*/ 0 h 11"/>
                <a:gd name="T14" fmla="*/ 16 w 16"/>
                <a:gd name="T15" fmla="*/ 2 h 11"/>
                <a:gd name="T16" fmla="*/ 14 w 16"/>
                <a:gd name="T17" fmla="*/ 11 h 11"/>
                <a:gd name="T18" fmla="*/ 2 w 16"/>
                <a:gd name="T19" fmla="*/ 9 h 11"/>
                <a:gd name="T20" fmla="*/ 2 w 1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1">
                  <a:moveTo>
                    <a:pt x="2" y="9"/>
                  </a:moveTo>
                  <a:lnTo>
                    <a:pt x="3" y="7"/>
                  </a:lnTo>
                  <a:lnTo>
                    <a:pt x="4" y="8"/>
                  </a:lnTo>
                  <a:lnTo>
                    <a:pt x="3" y="7"/>
                  </a:lnTo>
                  <a:lnTo>
                    <a:pt x="2" y="9"/>
                  </a:lnTo>
                  <a:lnTo>
                    <a:pt x="0" y="9"/>
                  </a:lnTo>
                  <a:lnTo>
                    <a:pt x="2" y="0"/>
                  </a:lnTo>
                  <a:lnTo>
                    <a:pt x="16" y="2"/>
                  </a:lnTo>
                  <a:lnTo>
                    <a:pt x="14" y="11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3747"/>
            <p:cNvSpPr/>
            <p:nvPr/>
          </p:nvSpPr>
          <p:spPr bwMode="auto">
            <a:xfrm>
              <a:off x="6016117" y="4956315"/>
              <a:ext cx="35212" cy="55332"/>
            </a:xfrm>
            <a:custGeom>
              <a:avLst/>
              <a:gdLst>
                <a:gd name="T0" fmla="*/ 0 w 7"/>
                <a:gd name="T1" fmla="*/ 9 h 11"/>
                <a:gd name="T2" fmla="*/ 3 w 7"/>
                <a:gd name="T3" fmla="*/ 0 h 11"/>
                <a:gd name="T4" fmla="*/ 7 w 7"/>
                <a:gd name="T5" fmla="*/ 2 h 11"/>
                <a:gd name="T6" fmla="*/ 4 w 7"/>
                <a:gd name="T7" fmla="*/ 11 h 11"/>
                <a:gd name="T8" fmla="*/ 0 w 7"/>
                <a:gd name="T9" fmla="*/ 9 h 11"/>
                <a:gd name="T10" fmla="*/ 0 w 7"/>
                <a:gd name="T1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1">
                  <a:moveTo>
                    <a:pt x="0" y="9"/>
                  </a:moveTo>
                  <a:lnTo>
                    <a:pt x="3" y="0"/>
                  </a:lnTo>
                  <a:lnTo>
                    <a:pt x="7" y="2"/>
                  </a:lnTo>
                  <a:lnTo>
                    <a:pt x="4" y="11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3748"/>
            <p:cNvSpPr/>
            <p:nvPr/>
          </p:nvSpPr>
          <p:spPr bwMode="auto">
            <a:xfrm>
              <a:off x="6001028" y="4946255"/>
              <a:ext cx="65392" cy="75452"/>
            </a:xfrm>
            <a:custGeom>
              <a:avLst/>
              <a:gdLst>
                <a:gd name="T0" fmla="*/ 6 w 13"/>
                <a:gd name="T1" fmla="*/ 14 h 15"/>
                <a:gd name="T2" fmla="*/ 3 w 13"/>
                <a:gd name="T3" fmla="*/ 13 h 15"/>
                <a:gd name="T4" fmla="*/ 3 w 13"/>
                <a:gd name="T5" fmla="*/ 11 h 15"/>
                <a:gd name="T6" fmla="*/ 5 w 13"/>
                <a:gd name="T7" fmla="*/ 12 h 15"/>
                <a:gd name="T8" fmla="*/ 3 w 13"/>
                <a:gd name="T9" fmla="*/ 11 h 15"/>
                <a:gd name="T10" fmla="*/ 3 w 13"/>
                <a:gd name="T11" fmla="*/ 13 h 15"/>
                <a:gd name="T12" fmla="*/ 0 w 13"/>
                <a:gd name="T13" fmla="*/ 13 h 15"/>
                <a:gd name="T14" fmla="*/ 5 w 13"/>
                <a:gd name="T15" fmla="*/ 0 h 15"/>
                <a:gd name="T16" fmla="*/ 13 w 13"/>
                <a:gd name="T17" fmla="*/ 2 h 15"/>
                <a:gd name="T18" fmla="*/ 8 w 13"/>
                <a:gd name="T19" fmla="*/ 15 h 15"/>
                <a:gd name="T20" fmla="*/ 6 w 13"/>
                <a:gd name="T21" fmla="*/ 14 h 15"/>
                <a:gd name="T22" fmla="*/ 6 w 13"/>
                <a:gd name="T23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5">
                  <a:moveTo>
                    <a:pt x="6" y="14"/>
                  </a:moveTo>
                  <a:lnTo>
                    <a:pt x="3" y="13"/>
                  </a:lnTo>
                  <a:lnTo>
                    <a:pt x="3" y="11"/>
                  </a:lnTo>
                  <a:lnTo>
                    <a:pt x="5" y="12"/>
                  </a:lnTo>
                  <a:lnTo>
                    <a:pt x="3" y="11"/>
                  </a:lnTo>
                  <a:lnTo>
                    <a:pt x="3" y="13"/>
                  </a:lnTo>
                  <a:lnTo>
                    <a:pt x="0" y="13"/>
                  </a:lnTo>
                  <a:lnTo>
                    <a:pt x="5" y="0"/>
                  </a:lnTo>
                  <a:lnTo>
                    <a:pt x="13" y="2"/>
                  </a:lnTo>
                  <a:lnTo>
                    <a:pt x="8" y="15"/>
                  </a:lnTo>
                  <a:lnTo>
                    <a:pt x="6" y="14"/>
                  </a:lnTo>
                  <a:lnTo>
                    <a:pt x="6" y="1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3749"/>
            <p:cNvSpPr/>
            <p:nvPr/>
          </p:nvSpPr>
          <p:spPr bwMode="auto">
            <a:xfrm>
              <a:off x="6026177" y="4443249"/>
              <a:ext cx="125753" cy="221323"/>
            </a:xfrm>
            <a:custGeom>
              <a:avLst/>
              <a:gdLst>
                <a:gd name="T0" fmla="*/ 0 w 23"/>
                <a:gd name="T1" fmla="*/ 13 h 40"/>
                <a:gd name="T2" fmla="*/ 3 w 23"/>
                <a:gd name="T3" fmla="*/ 7 h 40"/>
                <a:gd name="T4" fmla="*/ 3 w 23"/>
                <a:gd name="T5" fmla="*/ 7 h 40"/>
                <a:gd name="T6" fmla="*/ 15 w 23"/>
                <a:gd name="T7" fmla="*/ 0 h 40"/>
                <a:gd name="T8" fmla="*/ 15 w 23"/>
                <a:gd name="T9" fmla="*/ 0 h 40"/>
                <a:gd name="T10" fmla="*/ 23 w 23"/>
                <a:gd name="T11" fmla="*/ 3 h 40"/>
                <a:gd name="T12" fmla="*/ 23 w 23"/>
                <a:gd name="T13" fmla="*/ 3 h 40"/>
                <a:gd name="T14" fmla="*/ 20 w 23"/>
                <a:gd name="T15" fmla="*/ 6 h 40"/>
                <a:gd name="T16" fmla="*/ 19 w 23"/>
                <a:gd name="T17" fmla="*/ 5 h 40"/>
                <a:gd name="T18" fmla="*/ 19 w 23"/>
                <a:gd name="T19" fmla="*/ 5 h 40"/>
                <a:gd name="T20" fmla="*/ 15 w 23"/>
                <a:gd name="T21" fmla="*/ 4 h 40"/>
                <a:gd name="T22" fmla="*/ 15 w 23"/>
                <a:gd name="T23" fmla="*/ 4 h 40"/>
                <a:gd name="T24" fmla="*/ 6 w 23"/>
                <a:gd name="T25" fmla="*/ 9 h 40"/>
                <a:gd name="T26" fmla="*/ 6 w 23"/>
                <a:gd name="T27" fmla="*/ 9 h 40"/>
                <a:gd name="T28" fmla="*/ 4 w 23"/>
                <a:gd name="T29" fmla="*/ 13 h 40"/>
                <a:gd name="T30" fmla="*/ 4 w 23"/>
                <a:gd name="T31" fmla="*/ 13 h 40"/>
                <a:gd name="T32" fmla="*/ 13 w 23"/>
                <a:gd name="T33" fmla="*/ 28 h 40"/>
                <a:gd name="T34" fmla="*/ 13 w 23"/>
                <a:gd name="T35" fmla="*/ 28 h 40"/>
                <a:gd name="T36" fmla="*/ 23 w 23"/>
                <a:gd name="T37" fmla="*/ 37 h 40"/>
                <a:gd name="T38" fmla="*/ 23 w 23"/>
                <a:gd name="T39" fmla="*/ 37 h 40"/>
                <a:gd name="T40" fmla="*/ 23 w 23"/>
                <a:gd name="T41" fmla="*/ 37 h 40"/>
                <a:gd name="T42" fmla="*/ 20 w 23"/>
                <a:gd name="T43" fmla="*/ 40 h 40"/>
                <a:gd name="T44" fmla="*/ 0 w 23"/>
                <a:gd name="T45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40">
                  <a:moveTo>
                    <a:pt x="0" y="13"/>
                  </a:moveTo>
                  <a:cubicBezTo>
                    <a:pt x="0" y="11"/>
                    <a:pt x="1" y="8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7" y="2"/>
                    <a:pt x="12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0" y="0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5"/>
                    <a:pt x="19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7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3" y="4"/>
                    <a:pt x="10" y="5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4" y="12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7"/>
                    <a:pt x="9" y="23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8" y="33"/>
                    <a:pt x="23" y="37"/>
                    <a:pt x="23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" y="26"/>
                    <a:pt x="0" y="13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3750"/>
            <p:cNvSpPr>
              <a:spLocks noEditPoints="1"/>
            </p:cNvSpPr>
            <p:nvPr/>
          </p:nvSpPr>
          <p:spPr bwMode="auto">
            <a:xfrm>
              <a:off x="6016117" y="4433189"/>
              <a:ext cx="150902" cy="256535"/>
            </a:xfrm>
            <a:custGeom>
              <a:avLst/>
              <a:gdLst>
                <a:gd name="T0" fmla="*/ 20 w 28"/>
                <a:gd name="T1" fmla="*/ 43 h 47"/>
                <a:gd name="T2" fmla="*/ 18 w 28"/>
                <a:gd name="T3" fmla="*/ 41 h 47"/>
                <a:gd name="T4" fmla="*/ 11 w 28"/>
                <a:gd name="T5" fmla="*/ 34 h 47"/>
                <a:gd name="T6" fmla="*/ 0 w 28"/>
                <a:gd name="T7" fmla="*/ 15 h 47"/>
                <a:gd name="T8" fmla="*/ 0 w 28"/>
                <a:gd name="T9" fmla="*/ 15 h 47"/>
                <a:gd name="T10" fmla="*/ 3 w 28"/>
                <a:gd name="T11" fmla="*/ 7 h 47"/>
                <a:gd name="T12" fmla="*/ 17 w 28"/>
                <a:gd name="T13" fmla="*/ 0 h 47"/>
                <a:gd name="T14" fmla="*/ 17 w 28"/>
                <a:gd name="T15" fmla="*/ 0 h 47"/>
                <a:gd name="T16" fmla="*/ 18 w 28"/>
                <a:gd name="T17" fmla="*/ 0 h 47"/>
                <a:gd name="T18" fmla="*/ 26 w 28"/>
                <a:gd name="T19" fmla="*/ 3 h 47"/>
                <a:gd name="T20" fmla="*/ 28 w 28"/>
                <a:gd name="T21" fmla="*/ 4 h 47"/>
                <a:gd name="T22" fmla="*/ 22 w 28"/>
                <a:gd name="T23" fmla="*/ 10 h 47"/>
                <a:gd name="T24" fmla="*/ 21 w 28"/>
                <a:gd name="T25" fmla="*/ 9 h 47"/>
                <a:gd name="T26" fmla="*/ 21 w 28"/>
                <a:gd name="T27" fmla="*/ 9 h 47"/>
                <a:gd name="T28" fmla="*/ 21 w 28"/>
                <a:gd name="T29" fmla="*/ 9 h 47"/>
                <a:gd name="T30" fmla="*/ 20 w 28"/>
                <a:gd name="T31" fmla="*/ 9 h 47"/>
                <a:gd name="T32" fmla="*/ 17 w 28"/>
                <a:gd name="T33" fmla="*/ 8 h 47"/>
                <a:gd name="T34" fmla="*/ 9 w 28"/>
                <a:gd name="T35" fmla="*/ 13 h 47"/>
                <a:gd name="T36" fmla="*/ 8 w 28"/>
                <a:gd name="T37" fmla="*/ 15 h 47"/>
                <a:gd name="T38" fmla="*/ 8 w 28"/>
                <a:gd name="T39" fmla="*/ 15 h 47"/>
                <a:gd name="T40" fmla="*/ 17 w 28"/>
                <a:gd name="T41" fmla="*/ 29 h 47"/>
                <a:gd name="T42" fmla="*/ 26 w 28"/>
                <a:gd name="T43" fmla="*/ 37 h 47"/>
                <a:gd name="T44" fmla="*/ 26 w 28"/>
                <a:gd name="T45" fmla="*/ 37 h 47"/>
                <a:gd name="T46" fmla="*/ 21 w 28"/>
                <a:gd name="T47" fmla="*/ 47 h 47"/>
                <a:gd name="T48" fmla="*/ 19 w 28"/>
                <a:gd name="T49" fmla="*/ 37 h 47"/>
                <a:gd name="T50" fmla="*/ 14 w 28"/>
                <a:gd name="T51" fmla="*/ 32 h 47"/>
                <a:gd name="T52" fmla="*/ 8 w 28"/>
                <a:gd name="T53" fmla="*/ 25 h 47"/>
                <a:gd name="T54" fmla="*/ 2 w 28"/>
                <a:gd name="T55" fmla="*/ 15 h 47"/>
                <a:gd name="T56" fmla="*/ 2 w 28"/>
                <a:gd name="T57" fmla="*/ 15 h 47"/>
                <a:gd name="T58" fmla="*/ 2 w 28"/>
                <a:gd name="T59" fmla="*/ 15 h 47"/>
                <a:gd name="T60" fmla="*/ 4 w 28"/>
                <a:gd name="T61" fmla="*/ 15 h 47"/>
                <a:gd name="T62" fmla="*/ 6 w 28"/>
                <a:gd name="T63" fmla="*/ 10 h 47"/>
                <a:gd name="T64" fmla="*/ 17 w 28"/>
                <a:gd name="T65" fmla="*/ 4 h 47"/>
                <a:gd name="T66" fmla="*/ 17 w 28"/>
                <a:gd name="T67" fmla="*/ 4 h 47"/>
                <a:gd name="T68" fmla="*/ 17 w 28"/>
                <a:gd name="T69" fmla="*/ 4 h 47"/>
                <a:gd name="T70" fmla="*/ 6 w 28"/>
                <a:gd name="T71" fmla="*/ 10 h 47"/>
                <a:gd name="T72" fmla="*/ 4 w 28"/>
                <a:gd name="T73" fmla="*/ 15 h 47"/>
                <a:gd name="T74" fmla="*/ 4 w 28"/>
                <a:gd name="T75" fmla="*/ 1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" h="47">
                  <a:moveTo>
                    <a:pt x="20" y="43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19" y="42"/>
                    <a:pt x="18" y="41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6" y="39"/>
                    <a:pt x="14" y="37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6" y="29"/>
                    <a:pt x="1" y="23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1" y="9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8" y="2"/>
                    <a:pt x="13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3" y="0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9"/>
                    <a:pt x="19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6" y="8"/>
                    <a:pt x="13" y="9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8" y="14"/>
                    <a:pt x="8" y="14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8"/>
                    <a:pt x="12" y="24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21" y="33"/>
                    <a:pt x="25" y="36"/>
                    <a:pt x="26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3"/>
                    <a:pt x="20" y="43"/>
                    <a:pt x="20" y="43"/>
                  </a:cubicBezTo>
                  <a:close/>
                  <a:moveTo>
                    <a:pt x="19" y="37"/>
                  </a:moveTo>
                  <a:cubicBezTo>
                    <a:pt x="18" y="35"/>
                    <a:pt x="16" y="34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2" y="29"/>
                    <a:pt x="10" y="27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11" y="29"/>
                    <a:pt x="16" y="34"/>
                    <a:pt x="19" y="37"/>
                  </a:cubicBezTo>
                  <a:close/>
                  <a:moveTo>
                    <a:pt x="2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3"/>
                    <a:pt x="5" y="11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1" y="6"/>
                    <a:pt x="15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4"/>
                    <a:pt x="10" y="6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1"/>
                    <a:pt x="4" y="13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3751"/>
            <p:cNvSpPr/>
            <p:nvPr/>
          </p:nvSpPr>
          <p:spPr bwMode="auto">
            <a:xfrm>
              <a:off x="6121750" y="4488521"/>
              <a:ext cx="130782" cy="145873"/>
            </a:xfrm>
            <a:custGeom>
              <a:avLst/>
              <a:gdLst>
                <a:gd name="T0" fmla="*/ 0 w 24"/>
                <a:gd name="T1" fmla="*/ 7 h 27"/>
                <a:gd name="T2" fmla="*/ 4 w 24"/>
                <a:gd name="T3" fmla="*/ 1 h 27"/>
                <a:gd name="T4" fmla="*/ 4 w 24"/>
                <a:gd name="T5" fmla="*/ 1 h 27"/>
                <a:gd name="T6" fmla="*/ 9 w 24"/>
                <a:gd name="T7" fmla="*/ 0 h 27"/>
                <a:gd name="T8" fmla="*/ 9 w 24"/>
                <a:gd name="T9" fmla="*/ 0 h 27"/>
                <a:gd name="T10" fmla="*/ 19 w 24"/>
                <a:gd name="T11" fmla="*/ 3 h 27"/>
                <a:gd name="T12" fmla="*/ 19 w 24"/>
                <a:gd name="T13" fmla="*/ 3 h 27"/>
                <a:gd name="T14" fmla="*/ 24 w 24"/>
                <a:gd name="T15" fmla="*/ 9 h 27"/>
                <a:gd name="T16" fmla="*/ 24 w 24"/>
                <a:gd name="T17" fmla="*/ 9 h 27"/>
                <a:gd name="T18" fmla="*/ 20 w 24"/>
                <a:gd name="T19" fmla="*/ 9 h 27"/>
                <a:gd name="T20" fmla="*/ 17 w 24"/>
                <a:gd name="T21" fmla="*/ 6 h 27"/>
                <a:gd name="T22" fmla="*/ 17 w 24"/>
                <a:gd name="T23" fmla="*/ 6 h 27"/>
                <a:gd name="T24" fmla="*/ 9 w 24"/>
                <a:gd name="T25" fmla="*/ 4 h 27"/>
                <a:gd name="T26" fmla="*/ 9 w 24"/>
                <a:gd name="T27" fmla="*/ 4 h 27"/>
                <a:gd name="T28" fmla="*/ 5 w 24"/>
                <a:gd name="T29" fmla="*/ 5 h 27"/>
                <a:gd name="T30" fmla="*/ 5 w 24"/>
                <a:gd name="T31" fmla="*/ 5 h 27"/>
                <a:gd name="T32" fmla="*/ 4 w 24"/>
                <a:gd name="T33" fmla="*/ 7 h 27"/>
                <a:gd name="T34" fmla="*/ 4 w 24"/>
                <a:gd name="T35" fmla="*/ 7 h 27"/>
                <a:gd name="T36" fmla="*/ 8 w 24"/>
                <a:gd name="T37" fmla="*/ 18 h 27"/>
                <a:gd name="T38" fmla="*/ 8 w 24"/>
                <a:gd name="T39" fmla="*/ 18 h 27"/>
                <a:gd name="T40" fmla="*/ 11 w 24"/>
                <a:gd name="T41" fmla="*/ 25 h 27"/>
                <a:gd name="T42" fmla="*/ 11 w 24"/>
                <a:gd name="T43" fmla="*/ 25 h 27"/>
                <a:gd name="T44" fmla="*/ 11 w 24"/>
                <a:gd name="T45" fmla="*/ 25 h 27"/>
                <a:gd name="T46" fmla="*/ 8 w 24"/>
                <a:gd name="T47" fmla="*/ 27 h 27"/>
                <a:gd name="T48" fmla="*/ 0 w 24"/>
                <a:gd name="T4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27">
                  <a:moveTo>
                    <a:pt x="0" y="7"/>
                  </a:moveTo>
                  <a:cubicBezTo>
                    <a:pt x="0" y="5"/>
                    <a:pt x="1" y="2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3" y="0"/>
                    <a:pt x="16" y="1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4"/>
                    <a:pt x="24" y="6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9"/>
                    <a:pt x="19" y="7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5" y="5"/>
                    <a:pt x="12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4"/>
                    <a:pt x="7" y="4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4" y="5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10"/>
                    <a:pt x="6" y="14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22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0" y="15"/>
                    <a:pt x="0" y="7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3752"/>
            <p:cNvSpPr>
              <a:spLocks noEditPoints="1"/>
            </p:cNvSpPr>
            <p:nvPr/>
          </p:nvSpPr>
          <p:spPr bwMode="auto">
            <a:xfrm>
              <a:off x="6106658" y="4473429"/>
              <a:ext cx="155933" cy="181082"/>
            </a:xfrm>
            <a:custGeom>
              <a:avLst/>
              <a:gdLst>
                <a:gd name="T0" fmla="*/ 8 w 28"/>
                <a:gd name="T1" fmla="*/ 29 h 32"/>
                <a:gd name="T2" fmla="*/ 7 w 28"/>
                <a:gd name="T3" fmla="*/ 28 h 32"/>
                <a:gd name="T4" fmla="*/ 4 w 28"/>
                <a:gd name="T5" fmla="*/ 23 h 32"/>
                <a:gd name="T6" fmla="*/ 0 w 28"/>
                <a:gd name="T7" fmla="*/ 9 h 32"/>
                <a:gd name="T8" fmla="*/ 0 w 28"/>
                <a:gd name="T9" fmla="*/ 9 h 32"/>
                <a:gd name="T10" fmla="*/ 0 w 28"/>
                <a:gd name="T11" fmla="*/ 9 h 32"/>
                <a:gd name="T12" fmla="*/ 5 w 28"/>
                <a:gd name="T13" fmla="*/ 1 h 32"/>
                <a:gd name="T14" fmla="*/ 11 w 28"/>
                <a:gd name="T15" fmla="*/ 0 h 32"/>
                <a:gd name="T16" fmla="*/ 22 w 28"/>
                <a:gd name="T17" fmla="*/ 3 h 32"/>
                <a:gd name="T18" fmla="*/ 28 w 28"/>
                <a:gd name="T19" fmla="*/ 11 h 32"/>
                <a:gd name="T20" fmla="*/ 19 w 28"/>
                <a:gd name="T21" fmla="*/ 13 h 32"/>
                <a:gd name="T22" fmla="*/ 19 w 28"/>
                <a:gd name="T23" fmla="*/ 11 h 32"/>
                <a:gd name="T24" fmla="*/ 18 w 28"/>
                <a:gd name="T25" fmla="*/ 10 h 32"/>
                <a:gd name="T26" fmla="*/ 12 w 28"/>
                <a:gd name="T27" fmla="*/ 8 h 32"/>
                <a:gd name="T28" fmla="*/ 11 w 28"/>
                <a:gd name="T29" fmla="*/ 8 h 32"/>
                <a:gd name="T30" fmla="*/ 8 w 28"/>
                <a:gd name="T31" fmla="*/ 8 h 32"/>
                <a:gd name="T32" fmla="*/ 8 w 28"/>
                <a:gd name="T33" fmla="*/ 9 h 32"/>
                <a:gd name="T34" fmla="*/ 8 w 28"/>
                <a:gd name="T35" fmla="*/ 9 h 32"/>
                <a:gd name="T36" fmla="*/ 11 w 28"/>
                <a:gd name="T37" fmla="*/ 19 h 32"/>
                <a:gd name="T38" fmla="*/ 14 w 28"/>
                <a:gd name="T39" fmla="*/ 24 h 32"/>
                <a:gd name="T40" fmla="*/ 15 w 28"/>
                <a:gd name="T41" fmla="*/ 25 h 32"/>
                <a:gd name="T42" fmla="*/ 15 w 28"/>
                <a:gd name="T43" fmla="*/ 26 h 32"/>
                <a:gd name="T44" fmla="*/ 15 w 28"/>
                <a:gd name="T45" fmla="*/ 28 h 32"/>
                <a:gd name="T46" fmla="*/ 8 w 28"/>
                <a:gd name="T47" fmla="*/ 29 h 32"/>
                <a:gd name="T48" fmla="*/ 10 w 28"/>
                <a:gd name="T49" fmla="*/ 26 h 32"/>
                <a:gd name="T50" fmla="*/ 10 w 28"/>
                <a:gd name="T51" fmla="*/ 26 h 32"/>
                <a:gd name="T52" fmla="*/ 8 w 28"/>
                <a:gd name="T53" fmla="*/ 21 h 32"/>
                <a:gd name="T54" fmla="*/ 6 w 28"/>
                <a:gd name="T55" fmla="*/ 17 h 32"/>
                <a:gd name="T56" fmla="*/ 4 w 28"/>
                <a:gd name="T57" fmla="*/ 9 h 32"/>
                <a:gd name="T58" fmla="*/ 4 w 28"/>
                <a:gd name="T59" fmla="*/ 9 h 32"/>
                <a:gd name="T60" fmla="*/ 4 w 28"/>
                <a:gd name="T61" fmla="*/ 9 h 32"/>
                <a:gd name="T62" fmla="*/ 4 w 28"/>
                <a:gd name="T63" fmla="*/ 9 h 32"/>
                <a:gd name="T64" fmla="*/ 4 w 28"/>
                <a:gd name="T65" fmla="*/ 9 h 32"/>
                <a:gd name="T66" fmla="*/ 4 w 28"/>
                <a:gd name="T67" fmla="*/ 9 h 32"/>
                <a:gd name="T68" fmla="*/ 20 w 28"/>
                <a:gd name="T69" fmla="*/ 6 h 32"/>
                <a:gd name="T70" fmla="*/ 22 w 28"/>
                <a:gd name="T71" fmla="*/ 8 h 32"/>
                <a:gd name="T72" fmla="*/ 20 w 28"/>
                <a:gd name="T73" fmla="*/ 6 h 32"/>
                <a:gd name="T74" fmla="*/ 18 w 28"/>
                <a:gd name="T75" fmla="*/ 5 h 32"/>
                <a:gd name="T76" fmla="*/ 4 w 28"/>
                <a:gd name="T77" fmla="*/ 8 h 32"/>
                <a:gd name="T78" fmla="*/ 6 w 28"/>
                <a:gd name="T79" fmla="*/ 5 h 32"/>
                <a:gd name="T80" fmla="*/ 8 w 28"/>
                <a:gd name="T81" fmla="*/ 4 h 32"/>
                <a:gd name="T82" fmla="*/ 8 w 28"/>
                <a:gd name="T83" fmla="*/ 4 h 32"/>
                <a:gd name="T84" fmla="*/ 8 w 28"/>
                <a:gd name="T85" fmla="*/ 4 h 32"/>
                <a:gd name="T86" fmla="*/ 8 w 28"/>
                <a:gd name="T87" fmla="*/ 4 h 32"/>
                <a:gd name="T88" fmla="*/ 9 w 28"/>
                <a:gd name="T89" fmla="*/ 4 h 32"/>
                <a:gd name="T90" fmla="*/ 9 w 28"/>
                <a:gd name="T91" fmla="*/ 4 h 32"/>
                <a:gd name="T92" fmla="*/ 9 w 28"/>
                <a:gd name="T93" fmla="*/ 4 h 32"/>
                <a:gd name="T94" fmla="*/ 9 w 28"/>
                <a:gd name="T95" fmla="*/ 4 h 32"/>
                <a:gd name="T96" fmla="*/ 9 w 28"/>
                <a:gd name="T97" fmla="*/ 4 h 32"/>
                <a:gd name="T98" fmla="*/ 9 w 28"/>
                <a:gd name="T99" fmla="*/ 4 h 32"/>
                <a:gd name="T100" fmla="*/ 10 w 28"/>
                <a:gd name="T101" fmla="*/ 4 h 32"/>
                <a:gd name="T102" fmla="*/ 10 w 28"/>
                <a:gd name="T103" fmla="*/ 4 h 32"/>
                <a:gd name="T104" fmla="*/ 10 w 28"/>
                <a:gd name="T105" fmla="*/ 4 h 32"/>
                <a:gd name="T106" fmla="*/ 11 w 28"/>
                <a:gd name="T107" fmla="*/ 4 h 32"/>
                <a:gd name="T108" fmla="*/ 11 w 28"/>
                <a:gd name="T109" fmla="*/ 4 h 32"/>
                <a:gd name="T110" fmla="*/ 11 w 28"/>
                <a:gd name="T111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" h="32">
                  <a:moveTo>
                    <a:pt x="8" y="29"/>
                  </a:move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6"/>
                    <a:pt x="5" y="25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19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6"/>
                    <a:pt x="1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7" y="0"/>
                    <a:pt x="9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9" y="1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5" y="5"/>
                    <a:pt x="28" y="7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6" y="9"/>
                    <a:pt x="14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11"/>
                    <a:pt x="10" y="16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21"/>
                    <a:pt x="13" y="23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29"/>
                    <a:pt x="8" y="29"/>
                    <a:pt x="8" y="29"/>
                  </a:cubicBezTo>
                  <a:close/>
                  <a:moveTo>
                    <a:pt x="1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4"/>
                    <a:pt x="9" y="23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0"/>
                    <a:pt x="7" y="19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8" y="21"/>
                    <a:pt x="9" y="24"/>
                    <a:pt x="10" y="26"/>
                  </a:cubicBezTo>
                  <a:close/>
                  <a:moveTo>
                    <a:pt x="4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lose/>
                  <a:moveTo>
                    <a:pt x="20" y="6"/>
                  </a:moveTo>
                  <a:cubicBezTo>
                    <a:pt x="21" y="7"/>
                    <a:pt x="21" y="7"/>
                    <a:pt x="22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1" y="7"/>
                    <a:pt x="21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9" y="6"/>
                    <a:pt x="19" y="6"/>
                    <a:pt x="20" y="6"/>
                  </a:cubicBezTo>
                  <a:close/>
                  <a:moveTo>
                    <a:pt x="4" y="8"/>
                  </a:moveTo>
                  <a:cubicBezTo>
                    <a:pt x="5" y="7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6"/>
                    <a:pt x="5" y="7"/>
                    <a:pt x="4" y="8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3753"/>
            <p:cNvSpPr/>
            <p:nvPr/>
          </p:nvSpPr>
          <p:spPr bwMode="auto">
            <a:xfrm>
              <a:off x="6338041" y="5237998"/>
              <a:ext cx="50301" cy="65392"/>
            </a:xfrm>
            <a:custGeom>
              <a:avLst/>
              <a:gdLst>
                <a:gd name="T0" fmla="*/ 0 w 10"/>
                <a:gd name="T1" fmla="*/ 3 h 13"/>
                <a:gd name="T2" fmla="*/ 5 w 10"/>
                <a:gd name="T3" fmla="*/ 0 h 13"/>
                <a:gd name="T4" fmla="*/ 10 w 10"/>
                <a:gd name="T5" fmla="*/ 10 h 13"/>
                <a:gd name="T6" fmla="*/ 7 w 10"/>
                <a:gd name="T7" fmla="*/ 13 h 13"/>
                <a:gd name="T8" fmla="*/ 0 w 10"/>
                <a:gd name="T9" fmla="*/ 3 h 13"/>
                <a:gd name="T10" fmla="*/ 0 w 10"/>
                <a:gd name="T11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3">
                  <a:moveTo>
                    <a:pt x="0" y="3"/>
                  </a:moveTo>
                  <a:lnTo>
                    <a:pt x="5" y="0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3754"/>
            <p:cNvSpPr/>
            <p:nvPr/>
          </p:nvSpPr>
          <p:spPr bwMode="auto">
            <a:xfrm>
              <a:off x="6322952" y="5227938"/>
              <a:ext cx="85513" cy="85513"/>
            </a:xfrm>
            <a:custGeom>
              <a:avLst/>
              <a:gdLst>
                <a:gd name="T0" fmla="*/ 2 w 17"/>
                <a:gd name="T1" fmla="*/ 6 h 17"/>
                <a:gd name="T2" fmla="*/ 3 w 17"/>
                <a:gd name="T3" fmla="*/ 5 h 17"/>
                <a:gd name="T4" fmla="*/ 5 w 17"/>
                <a:gd name="T5" fmla="*/ 6 h 17"/>
                <a:gd name="T6" fmla="*/ 3 w 17"/>
                <a:gd name="T7" fmla="*/ 5 h 17"/>
                <a:gd name="T8" fmla="*/ 2 w 17"/>
                <a:gd name="T9" fmla="*/ 6 h 17"/>
                <a:gd name="T10" fmla="*/ 0 w 17"/>
                <a:gd name="T11" fmla="*/ 4 h 17"/>
                <a:gd name="T12" fmla="*/ 8 w 17"/>
                <a:gd name="T13" fmla="*/ 0 h 17"/>
                <a:gd name="T14" fmla="*/ 17 w 17"/>
                <a:gd name="T15" fmla="*/ 13 h 17"/>
                <a:gd name="T16" fmla="*/ 9 w 17"/>
                <a:gd name="T17" fmla="*/ 17 h 17"/>
                <a:gd name="T18" fmla="*/ 2 w 17"/>
                <a:gd name="T19" fmla="*/ 6 h 17"/>
                <a:gd name="T20" fmla="*/ 2 w 17"/>
                <a:gd name="T21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17">
                  <a:moveTo>
                    <a:pt x="2" y="6"/>
                  </a:moveTo>
                  <a:lnTo>
                    <a:pt x="3" y="5"/>
                  </a:lnTo>
                  <a:lnTo>
                    <a:pt x="5" y="6"/>
                  </a:lnTo>
                  <a:lnTo>
                    <a:pt x="3" y="5"/>
                  </a:lnTo>
                  <a:lnTo>
                    <a:pt x="2" y="6"/>
                  </a:lnTo>
                  <a:lnTo>
                    <a:pt x="0" y="4"/>
                  </a:lnTo>
                  <a:lnTo>
                    <a:pt x="8" y="0"/>
                  </a:lnTo>
                  <a:lnTo>
                    <a:pt x="17" y="13"/>
                  </a:lnTo>
                  <a:lnTo>
                    <a:pt x="9" y="17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3755"/>
            <p:cNvSpPr>
              <a:spLocks noEditPoints="1"/>
            </p:cNvSpPr>
            <p:nvPr/>
          </p:nvSpPr>
          <p:spPr bwMode="auto">
            <a:xfrm>
              <a:off x="6307860" y="5268179"/>
              <a:ext cx="171022" cy="115693"/>
            </a:xfrm>
            <a:custGeom>
              <a:avLst/>
              <a:gdLst>
                <a:gd name="T0" fmla="*/ 9 w 31"/>
                <a:gd name="T1" fmla="*/ 21 h 21"/>
                <a:gd name="T2" fmla="*/ 0 w 31"/>
                <a:gd name="T3" fmla="*/ 14 h 21"/>
                <a:gd name="T4" fmla="*/ 0 w 31"/>
                <a:gd name="T5" fmla="*/ 14 h 21"/>
                <a:gd name="T6" fmla="*/ 4 w 31"/>
                <a:gd name="T7" fmla="*/ 12 h 21"/>
                <a:gd name="T8" fmla="*/ 6 w 31"/>
                <a:gd name="T9" fmla="*/ 15 h 21"/>
                <a:gd name="T10" fmla="*/ 6 w 31"/>
                <a:gd name="T11" fmla="*/ 15 h 21"/>
                <a:gd name="T12" fmla="*/ 9 w 31"/>
                <a:gd name="T13" fmla="*/ 17 h 21"/>
                <a:gd name="T14" fmla="*/ 9 w 31"/>
                <a:gd name="T15" fmla="*/ 17 h 21"/>
                <a:gd name="T16" fmla="*/ 10 w 31"/>
                <a:gd name="T17" fmla="*/ 17 h 21"/>
                <a:gd name="T18" fmla="*/ 10 w 31"/>
                <a:gd name="T19" fmla="*/ 17 h 21"/>
                <a:gd name="T20" fmla="*/ 12 w 31"/>
                <a:gd name="T21" fmla="*/ 11 h 21"/>
                <a:gd name="T22" fmla="*/ 12 w 31"/>
                <a:gd name="T23" fmla="*/ 11 h 21"/>
                <a:gd name="T24" fmla="*/ 12 w 31"/>
                <a:gd name="T25" fmla="*/ 8 h 21"/>
                <a:gd name="T26" fmla="*/ 12 w 31"/>
                <a:gd name="T27" fmla="*/ 8 h 21"/>
                <a:gd name="T28" fmla="*/ 11 w 31"/>
                <a:gd name="T29" fmla="*/ 4 h 21"/>
                <a:gd name="T30" fmla="*/ 15 w 31"/>
                <a:gd name="T31" fmla="*/ 5 h 21"/>
                <a:gd name="T32" fmla="*/ 18 w 31"/>
                <a:gd name="T33" fmla="*/ 7 h 21"/>
                <a:gd name="T34" fmla="*/ 18 w 31"/>
                <a:gd name="T35" fmla="*/ 7 h 21"/>
                <a:gd name="T36" fmla="*/ 24 w 31"/>
                <a:gd name="T37" fmla="*/ 8 h 21"/>
                <a:gd name="T38" fmla="*/ 24 w 31"/>
                <a:gd name="T39" fmla="*/ 8 h 21"/>
                <a:gd name="T40" fmla="*/ 26 w 31"/>
                <a:gd name="T41" fmla="*/ 8 h 21"/>
                <a:gd name="T42" fmla="*/ 26 w 31"/>
                <a:gd name="T43" fmla="*/ 8 h 21"/>
                <a:gd name="T44" fmla="*/ 27 w 31"/>
                <a:gd name="T45" fmla="*/ 4 h 21"/>
                <a:gd name="T46" fmla="*/ 27 w 31"/>
                <a:gd name="T47" fmla="*/ 4 h 21"/>
                <a:gd name="T48" fmla="*/ 26 w 31"/>
                <a:gd name="T49" fmla="*/ 0 h 21"/>
                <a:gd name="T50" fmla="*/ 26 w 31"/>
                <a:gd name="T51" fmla="*/ 0 h 21"/>
                <a:gd name="T52" fmla="*/ 30 w 31"/>
                <a:gd name="T53" fmla="*/ 0 h 21"/>
                <a:gd name="T54" fmla="*/ 31 w 31"/>
                <a:gd name="T55" fmla="*/ 4 h 21"/>
                <a:gd name="T56" fmla="*/ 31 w 31"/>
                <a:gd name="T57" fmla="*/ 4 h 21"/>
                <a:gd name="T58" fmla="*/ 28 w 31"/>
                <a:gd name="T59" fmla="*/ 11 h 21"/>
                <a:gd name="T60" fmla="*/ 28 w 31"/>
                <a:gd name="T61" fmla="*/ 11 h 21"/>
                <a:gd name="T62" fmla="*/ 24 w 31"/>
                <a:gd name="T63" fmla="*/ 12 h 21"/>
                <a:gd name="T64" fmla="*/ 24 w 31"/>
                <a:gd name="T65" fmla="*/ 12 h 21"/>
                <a:gd name="T66" fmla="*/ 16 w 31"/>
                <a:gd name="T67" fmla="*/ 10 h 21"/>
                <a:gd name="T68" fmla="*/ 16 w 31"/>
                <a:gd name="T69" fmla="*/ 10 h 21"/>
                <a:gd name="T70" fmla="*/ 16 w 31"/>
                <a:gd name="T71" fmla="*/ 11 h 21"/>
                <a:gd name="T72" fmla="*/ 16 w 31"/>
                <a:gd name="T73" fmla="*/ 11 h 21"/>
                <a:gd name="T74" fmla="*/ 12 w 31"/>
                <a:gd name="T75" fmla="*/ 20 h 21"/>
                <a:gd name="T76" fmla="*/ 12 w 31"/>
                <a:gd name="T77" fmla="*/ 20 h 21"/>
                <a:gd name="T78" fmla="*/ 9 w 31"/>
                <a:gd name="T79" fmla="*/ 21 h 21"/>
                <a:gd name="T80" fmla="*/ 9 w 31"/>
                <a:gd name="T81" fmla="*/ 21 h 21"/>
                <a:gd name="T82" fmla="*/ 9 w 31"/>
                <a:gd name="T83" fmla="*/ 21 h 21"/>
                <a:gd name="T84" fmla="*/ 0 w 31"/>
                <a:gd name="T85" fmla="*/ 14 h 21"/>
                <a:gd name="T86" fmla="*/ 0 w 31"/>
                <a:gd name="T87" fmla="*/ 14 h 21"/>
                <a:gd name="T88" fmla="*/ 0 w 31"/>
                <a:gd name="T89" fmla="*/ 14 h 21"/>
                <a:gd name="T90" fmla="*/ 0 w 31"/>
                <a:gd name="T91" fmla="*/ 14 h 21"/>
                <a:gd name="T92" fmla="*/ 0 w 31"/>
                <a:gd name="T93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" h="21">
                  <a:moveTo>
                    <a:pt x="9" y="21"/>
                  </a:moveTo>
                  <a:cubicBezTo>
                    <a:pt x="3" y="20"/>
                    <a:pt x="1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6"/>
                    <a:pt x="12" y="13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6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8"/>
                    <a:pt x="23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5" y="8"/>
                    <a:pt x="26" y="8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6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1" y="2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6"/>
                    <a:pt x="30" y="9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2" y="12"/>
                    <a:pt x="18" y="11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3"/>
                    <a:pt x="16" y="18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lose/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3756"/>
            <p:cNvSpPr>
              <a:spLocks noEditPoints="1"/>
            </p:cNvSpPr>
            <p:nvPr/>
          </p:nvSpPr>
          <p:spPr bwMode="auto">
            <a:xfrm>
              <a:off x="6282712" y="5253090"/>
              <a:ext cx="206234" cy="145873"/>
            </a:xfrm>
            <a:custGeom>
              <a:avLst/>
              <a:gdLst>
                <a:gd name="T0" fmla="*/ 13 w 37"/>
                <a:gd name="T1" fmla="*/ 26 h 26"/>
                <a:gd name="T2" fmla="*/ 2 w 37"/>
                <a:gd name="T3" fmla="*/ 20 h 26"/>
                <a:gd name="T4" fmla="*/ 2 w 37"/>
                <a:gd name="T5" fmla="*/ 16 h 26"/>
                <a:gd name="T6" fmla="*/ 7 w 37"/>
                <a:gd name="T7" fmla="*/ 13 h 26"/>
                <a:gd name="T8" fmla="*/ 9 w 37"/>
                <a:gd name="T9" fmla="*/ 14 h 26"/>
                <a:gd name="T10" fmla="*/ 10 w 37"/>
                <a:gd name="T11" fmla="*/ 14 h 26"/>
                <a:gd name="T12" fmla="*/ 10 w 37"/>
                <a:gd name="T13" fmla="*/ 14 h 26"/>
                <a:gd name="T14" fmla="*/ 10 w 37"/>
                <a:gd name="T15" fmla="*/ 15 h 26"/>
                <a:gd name="T16" fmla="*/ 11 w 37"/>
                <a:gd name="T17" fmla="*/ 16 h 26"/>
                <a:gd name="T18" fmla="*/ 13 w 37"/>
                <a:gd name="T19" fmla="*/ 18 h 26"/>
                <a:gd name="T20" fmla="*/ 13 w 37"/>
                <a:gd name="T21" fmla="*/ 18 h 26"/>
                <a:gd name="T22" fmla="*/ 14 w 37"/>
                <a:gd name="T23" fmla="*/ 14 h 26"/>
                <a:gd name="T24" fmla="*/ 14 w 37"/>
                <a:gd name="T25" fmla="*/ 13 h 26"/>
                <a:gd name="T26" fmla="*/ 12 w 37"/>
                <a:gd name="T27" fmla="*/ 3 h 26"/>
                <a:gd name="T28" fmla="*/ 19 w 37"/>
                <a:gd name="T29" fmla="*/ 7 h 26"/>
                <a:gd name="T30" fmla="*/ 19 w 37"/>
                <a:gd name="T31" fmla="*/ 7 h 26"/>
                <a:gd name="T32" fmla="*/ 19 w 37"/>
                <a:gd name="T33" fmla="*/ 7 h 26"/>
                <a:gd name="T34" fmla="*/ 20 w 37"/>
                <a:gd name="T35" fmla="*/ 7 h 26"/>
                <a:gd name="T36" fmla="*/ 23 w 37"/>
                <a:gd name="T37" fmla="*/ 8 h 26"/>
                <a:gd name="T38" fmla="*/ 28 w 37"/>
                <a:gd name="T39" fmla="*/ 9 h 26"/>
                <a:gd name="T40" fmla="*/ 28 w 37"/>
                <a:gd name="T41" fmla="*/ 9 h 26"/>
                <a:gd name="T42" fmla="*/ 29 w 37"/>
                <a:gd name="T43" fmla="*/ 7 h 26"/>
                <a:gd name="T44" fmla="*/ 28 w 37"/>
                <a:gd name="T45" fmla="*/ 4 h 26"/>
                <a:gd name="T46" fmla="*/ 36 w 37"/>
                <a:gd name="T47" fmla="*/ 2 h 26"/>
                <a:gd name="T48" fmla="*/ 34 w 37"/>
                <a:gd name="T49" fmla="*/ 15 h 26"/>
                <a:gd name="T50" fmla="*/ 28 w 37"/>
                <a:gd name="T51" fmla="*/ 17 h 26"/>
                <a:gd name="T52" fmla="*/ 17 w 37"/>
                <a:gd name="T53" fmla="*/ 25 h 26"/>
                <a:gd name="T54" fmla="*/ 13 w 37"/>
                <a:gd name="T55" fmla="*/ 26 h 26"/>
                <a:gd name="T56" fmla="*/ 14 w 37"/>
                <a:gd name="T57" fmla="*/ 22 h 26"/>
                <a:gd name="T58" fmla="*/ 14 w 37"/>
                <a:gd name="T59" fmla="*/ 22 h 26"/>
                <a:gd name="T60" fmla="*/ 14 w 37"/>
                <a:gd name="T61" fmla="*/ 22 h 26"/>
                <a:gd name="T62" fmla="*/ 14 w 37"/>
                <a:gd name="T63" fmla="*/ 22 h 26"/>
                <a:gd name="T64" fmla="*/ 15 w 37"/>
                <a:gd name="T65" fmla="*/ 21 h 26"/>
                <a:gd name="T66" fmla="*/ 8 w 37"/>
                <a:gd name="T67" fmla="*/ 19 h 26"/>
                <a:gd name="T68" fmla="*/ 8 w 37"/>
                <a:gd name="T69" fmla="*/ 19 h 26"/>
                <a:gd name="T70" fmla="*/ 7 w 37"/>
                <a:gd name="T71" fmla="*/ 18 h 26"/>
                <a:gd name="T72" fmla="*/ 13 w 37"/>
                <a:gd name="T73" fmla="*/ 18 h 26"/>
                <a:gd name="T74" fmla="*/ 18 w 37"/>
                <a:gd name="T75" fmla="*/ 17 h 26"/>
                <a:gd name="T76" fmla="*/ 18 w 37"/>
                <a:gd name="T77" fmla="*/ 17 h 26"/>
                <a:gd name="T78" fmla="*/ 30 w 37"/>
                <a:gd name="T79" fmla="*/ 13 h 26"/>
                <a:gd name="T80" fmla="*/ 30 w 37"/>
                <a:gd name="T81" fmla="*/ 13 h 26"/>
                <a:gd name="T82" fmla="*/ 25 w 37"/>
                <a:gd name="T83" fmla="*/ 13 h 26"/>
                <a:gd name="T84" fmla="*/ 22 w 37"/>
                <a:gd name="T85" fmla="*/ 12 h 26"/>
                <a:gd name="T86" fmla="*/ 21 w 37"/>
                <a:gd name="T87" fmla="*/ 11 h 26"/>
                <a:gd name="T88" fmla="*/ 31 w 37"/>
                <a:gd name="T89" fmla="*/ 13 h 26"/>
                <a:gd name="T90" fmla="*/ 31 w 37"/>
                <a:gd name="T91" fmla="*/ 13 h 26"/>
                <a:gd name="T92" fmla="*/ 31 w 37"/>
                <a:gd name="T93" fmla="*/ 13 h 26"/>
                <a:gd name="T94" fmla="*/ 32 w 37"/>
                <a:gd name="T95" fmla="*/ 12 h 26"/>
                <a:gd name="T96" fmla="*/ 31 w 37"/>
                <a:gd name="T97" fmla="*/ 12 h 26"/>
                <a:gd name="T98" fmla="*/ 18 w 37"/>
                <a:gd name="T99" fmla="*/ 12 h 26"/>
                <a:gd name="T100" fmla="*/ 18 w 37"/>
                <a:gd name="T101" fmla="*/ 10 h 26"/>
                <a:gd name="T102" fmla="*/ 18 w 37"/>
                <a:gd name="T103" fmla="*/ 10 h 26"/>
                <a:gd name="T104" fmla="*/ 18 w 37"/>
                <a:gd name="T105" fmla="*/ 10 h 26"/>
                <a:gd name="T106" fmla="*/ 33 w 37"/>
                <a:gd name="T107" fmla="*/ 7 h 26"/>
                <a:gd name="T108" fmla="*/ 32 w 37"/>
                <a:gd name="T109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" h="26">
                  <a:moveTo>
                    <a:pt x="13" y="26"/>
                  </a:moveTo>
                  <a:cubicBezTo>
                    <a:pt x="13" y="24"/>
                    <a:pt x="13" y="24"/>
                    <a:pt x="13" y="2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8" y="25"/>
                    <a:pt x="5" y="22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4" y="16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2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7"/>
                    <a:pt x="22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9"/>
                    <a:pt x="27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9"/>
                    <a:pt x="29" y="8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5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7" y="4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9"/>
                    <a:pt x="36" y="13"/>
                    <a:pt x="34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2" y="17"/>
                    <a:pt x="30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6" y="17"/>
                    <a:pt x="24" y="17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9"/>
                    <a:pt x="20" y="22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4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lose/>
                  <a:moveTo>
                    <a:pt x="14" y="22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4" y="22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5" y="21"/>
                  </a:moveTo>
                  <a:cubicBezTo>
                    <a:pt x="14" y="21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lose/>
                  <a:moveTo>
                    <a:pt x="8" y="19"/>
                  </a:moveTo>
                  <a:cubicBezTo>
                    <a:pt x="9" y="19"/>
                    <a:pt x="9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9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8"/>
                    <a:pt x="8" y="19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8" y="17"/>
                  </a:moveTo>
                  <a:cubicBezTo>
                    <a:pt x="18" y="16"/>
                    <a:pt x="18" y="15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5"/>
                    <a:pt x="18" y="16"/>
                    <a:pt x="18" y="17"/>
                  </a:cubicBezTo>
                  <a:close/>
                  <a:moveTo>
                    <a:pt x="30" y="13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lose/>
                  <a:moveTo>
                    <a:pt x="21" y="11"/>
                  </a:moveTo>
                  <a:cubicBezTo>
                    <a:pt x="22" y="12"/>
                    <a:pt x="24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4" y="13"/>
                    <a:pt x="23" y="12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lose/>
                  <a:moveTo>
                    <a:pt x="31" y="13"/>
                  </a:move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lose/>
                  <a:moveTo>
                    <a:pt x="31" y="12"/>
                  </a:moveTo>
                  <a:cubicBezTo>
                    <a:pt x="31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lose/>
                  <a:moveTo>
                    <a:pt x="18" y="10"/>
                  </a:moveTo>
                  <a:cubicBezTo>
                    <a:pt x="18" y="10"/>
                    <a:pt x="18" y="11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lose/>
                  <a:moveTo>
                    <a:pt x="18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lose/>
                  <a:moveTo>
                    <a:pt x="32" y="10"/>
                  </a:moveTo>
                  <a:cubicBezTo>
                    <a:pt x="33" y="9"/>
                    <a:pt x="33" y="8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9"/>
                    <a:pt x="32" y="1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3757"/>
            <p:cNvSpPr>
              <a:spLocks noEditPoints="1"/>
            </p:cNvSpPr>
            <p:nvPr/>
          </p:nvSpPr>
          <p:spPr bwMode="auto">
            <a:xfrm>
              <a:off x="6378281" y="5313451"/>
              <a:ext cx="241443" cy="427557"/>
            </a:xfrm>
            <a:custGeom>
              <a:avLst/>
              <a:gdLst>
                <a:gd name="T0" fmla="*/ 24 w 48"/>
                <a:gd name="T1" fmla="*/ 73 h 85"/>
                <a:gd name="T2" fmla="*/ 25 w 48"/>
                <a:gd name="T3" fmla="*/ 70 h 85"/>
                <a:gd name="T4" fmla="*/ 28 w 48"/>
                <a:gd name="T5" fmla="*/ 70 h 85"/>
                <a:gd name="T6" fmla="*/ 25 w 48"/>
                <a:gd name="T7" fmla="*/ 70 h 85"/>
                <a:gd name="T8" fmla="*/ 24 w 48"/>
                <a:gd name="T9" fmla="*/ 73 h 85"/>
                <a:gd name="T10" fmla="*/ 24 w 48"/>
                <a:gd name="T11" fmla="*/ 73 h 85"/>
                <a:gd name="T12" fmla="*/ 0 w 48"/>
                <a:gd name="T13" fmla="*/ 2 h 85"/>
                <a:gd name="T14" fmla="*/ 4 w 48"/>
                <a:gd name="T15" fmla="*/ 0 h 85"/>
                <a:gd name="T16" fmla="*/ 46 w 48"/>
                <a:gd name="T17" fmla="*/ 61 h 85"/>
                <a:gd name="T18" fmla="*/ 48 w 48"/>
                <a:gd name="T19" fmla="*/ 85 h 85"/>
                <a:gd name="T20" fmla="*/ 24 w 48"/>
                <a:gd name="T21" fmla="*/ 73 h 85"/>
                <a:gd name="T22" fmla="*/ 24 w 48"/>
                <a:gd name="T23" fmla="*/ 73 h 85"/>
                <a:gd name="T24" fmla="*/ 43 w 48"/>
                <a:gd name="T25" fmla="*/ 77 h 85"/>
                <a:gd name="T26" fmla="*/ 42 w 48"/>
                <a:gd name="T27" fmla="*/ 62 h 85"/>
                <a:gd name="T28" fmla="*/ 9 w 48"/>
                <a:gd name="T29" fmla="*/ 16 h 85"/>
                <a:gd name="T30" fmla="*/ 28 w 48"/>
                <a:gd name="T31" fmla="*/ 69 h 85"/>
                <a:gd name="T32" fmla="*/ 43 w 48"/>
                <a:gd name="T33" fmla="*/ 77 h 85"/>
                <a:gd name="T34" fmla="*/ 43 w 48"/>
                <a:gd name="T35" fmla="*/ 7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85">
                  <a:moveTo>
                    <a:pt x="24" y="73"/>
                  </a:moveTo>
                  <a:lnTo>
                    <a:pt x="25" y="70"/>
                  </a:lnTo>
                  <a:lnTo>
                    <a:pt x="28" y="70"/>
                  </a:lnTo>
                  <a:lnTo>
                    <a:pt x="25" y="70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0" y="2"/>
                  </a:lnTo>
                  <a:lnTo>
                    <a:pt x="4" y="0"/>
                  </a:lnTo>
                  <a:lnTo>
                    <a:pt x="46" y="61"/>
                  </a:lnTo>
                  <a:lnTo>
                    <a:pt x="48" y="85"/>
                  </a:lnTo>
                  <a:lnTo>
                    <a:pt x="24" y="73"/>
                  </a:lnTo>
                  <a:lnTo>
                    <a:pt x="24" y="73"/>
                  </a:lnTo>
                  <a:close/>
                  <a:moveTo>
                    <a:pt x="43" y="77"/>
                  </a:moveTo>
                  <a:lnTo>
                    <a:pt x="42" y="62"/>
                  </a:lnTo>
                  <a:lnTo>
                    <a:pt x="9" y="16"/>
                  </a:lnTo>
                  <a:lnTo>
                    <a:pt x="28" y="69"/>
                  </a:lnTo>
                  <a:lnTo>
                    <a:pt x="43" y="77"/>
                  </a:lnTo>
                  <a:lnTo>
                    <a:pt x="43" y="7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3758"/>
            <p:cNvSpPr>
              <a:spLocks noEditPoints="1"/>
            </p:cNvSpPr>
            <p:nvPr/>
          </p:nvSpPr>
          <p:spPr bwMode="auto">
            <a:xfrm>
              <a:off x="6368221" y="5303391"/>
              <a:ext cx="266595" cy="452705"/>
            </a:xfrm>
            <a:custGeom>
              <a:avLst/>
              <a:gdLst>
                <a:gd name="T0" fmla="*/ 26 w 53"/>
                <a:gd name="T1" fmla="*/ 77 h 90"/>
                <a:gd name="T2" fmla="*/ 24 w 53"/>
                <a:gd name="T3" fmla="*/ 76 h 90"/>
                <a:gd name="T4" fmla="*/ 24 w 53"/>
                <a:gd name="T5" fmla="*/ 76 h 90"/>
                <a:gd name="T6" fmla="*/ 24 w 53"/>
                <a:gd name="T7" fmla="*/ 76 h 90"/>
                <a:gd name="T8" fmla="*/ 24 w 53"/>
                <a:gd name="T9" fmla="*/ 76 h 90"/>
                <a:gd name="T10" fmla="*/ 0 w 53"/>
                <a:gd name="T11" fmla="*/ 3 h 90"/>
                <a:gd name="T12" fmla="*/ 6 w 53"/>
                <a:gd name="T13" fmla="*/ 0 h 90"/>
                <a:gd name="T14" fmla="*/ 50 w 53"/>
                <a:gd name="T15" fmla="*/ 61 h 90"/>
                <a:gd name="T16" fmla="*/ 53 w 53"/>
                <a:gd name="T17" fmla="*/ 90 h 90"/>
                <a:gd name="T18" fmla="*/ 26 w 53"/>
                <a:gd name="T19" fmla="*/ 77 h 90"/>
                <a:gd name="T20" fmla="*/ 26 w 53"/>
                <a:gd name="T21" fmla="*/ 77 h 90"/>
                <a:gd name="T22" fmla="*/ 48 w 53"/>
                <a:gd name="T23" fmla="*/ 82 h 90"/>
                <a:gd name="T24" fmla="*/ 46 w 53"/>
                <a:gd name="T25" fmla="*/ 63 h 90"/>
                <a:gd name="T26" fmla="*/ 31 w 53"/>
                <a:gd name="T27" fmla="*/ 41 h 90"/>
                <a:gd name="T28" fmla="*/ 46 w 53"/>
                <a:gd name="T29" fmla="*/ 63 h 90"/>
                <a:gd name="T30" fmla="*/ 47 w 53"/>
                <a:gd name="T31" fmla="*/ 79 h 90"/>
                <a:gd name="T32" fmla="*/ 45 w 53"/>
                <a:gd name="T33" fmla="*/ 79 h 90"/>
                <a:gd name="T34" fmla="*/ 46 w 53"/>
                <a:gd name="T35" fmla="*/ 77 h 90"/>
                <a:gd name="T36" fmla="*/ 45 w 53"/>
                <a:gd name="T37" fmla="*/ 79 h 90"/>
                <a:gd name="T38" fmla="*/ 47 w 53"/>
                <a:gd name="T39" fmla="*/ 79 h 90"/>
                <a:gd name="T40" fmla="*/ 48 w 53"/>
                <a:gd name="T41" fmla="*/ 82 h 90"/>
                <a:gd name="T42" fmla="*/ 31 w 53"/>
                <a:gd name="T43" fmla="*/ 74 h 90"/>
                <a:gd name="T44" fmla="*/ 31 w 53"/>
                <a:gd name="T45" fmla="*/ 74 h 90"/>
                <a:gd name="T46" fmla="*/ 48 w 53"/>
                <a:gd name="T47" fmla="*/ 82 h 90"/>
                <a:gd name="T48" fmla="*/ 48 w 53"/>
                <a:gd name="T49" fmla="*/ 82 h 90"/>
                <a:gd name="T50" fmla="*/ 32 w 53"/>
                <a:gd name="T51" fmla="*/ 69 h 90"/>
                <a:gd name="T52" fmla="*/ 43 w 53"/>
                <a:gd name="T53" fmla="*/ 76 h 90"/>
                <a:gd name="T54" fmla="*/ 42 w 53"/>
                <a:gd name="T55" fmla="*/ 65 h 90"/>
                <a:gd name="T56" fmla="*/ 19 w 53"/>
                <a:gd name="T57" fmla="*/ 31 h 90"/>
                <a:gd name="T58" fmla="*/ 32 w 53"/>
                <a:gd name="T59" fmla="*/ 69 h 90"/>
                <a:gd name="T60" fmla="*/ 32 w 53"/>
                <a:gd name="T61" fmla="*/ 69 h 90"/>
                <a:gd name="T62" fmla="*/ 27 w 53"/>
                <a:gd name="T63" fmla="*/ 70 h 90"/>
                <a:gd name="T64" fmla="*/ 27 w 53"/>
                <a:gd name="T65" fmla="*/ 70 h 90"/>
                <a:gd name="T66" fmla="*/ 27 w 53"/>
                <a:gd name="T67" fmla="*/ 70 h 90"/>
                <a:gd name="T68" fmla="*/ 14 w 53"/>
                <a:gd name="T69" fmla="*/ 31 h 90"/>
                <a:gd name="T70" fmla="*/ 27 w 53"/>
                <a:gd name="T71" fmla="*/ 70 h 90"/>
                <a:gd name="T72" fmla="*/ 27 w 53"/>
                <a:gd name="T73" fmla="*/ 70 h 90"/>
                <a:gd name="T74" fmla="*/ 5 w 53"/>
                <a:gd name="T75" fmla="*/ 5 h 90"/>
                <a:gd name="T76" fmla="*/ 10 w 53"/>
                <a:gd name="T77" fmla="*/ 18 h 90"/>
                <a:gd name="T78" fmla="*/ 13 w 53"/>
                <a:gd name="T79" fmla="*/ 16 h 90"/>
                <a:gd name="T80" fmla="*/ 5 w 53"/>
                <a:gd name="T81" fmla="*/ 5 h 90"/>
                <a:gd name="T82" fmla="*/ 5 w 53"/>
                <a:gd name="T83" fmla="*/ 5 h 90"/>
                <a:gd name="T84" fmla="*/ 5 w 53"/>
                <a:gd name="T85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3" h="90">
                  <a:moveTo>
                    <a:pt x="26" y="77"/>
                  </a:moveTo>
                  <a:lnTo>
                    <a:pt x="24" y="76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0" y="3"/>
                  </a:lnTo>
                  <a:lnTo>
                    <a:pt x="6" y="0"/>
                  </a:lnTo>
                  <a:lnTo>
                    <a:pt x="50" y="61"/>
                  </a:lnTo>
                  <a:lnTo>
                    <a:pt x="53" y="90"/>
                  </a:lnTo>
                  <a:lnTo>
                    <a:pt x="26" y="77"/>
                  </a:lnTo>
                  <a:lnTo>
                    <a:pt x="26" y="77"/>
                  </a:lnTo>
                  <a:close/>
                  <a:moveTo>
                    <a:pt x="48" y="82"/>
                  </a:moveTo>
                  <a:lnTo>
                    <a:pt x="46" y="63"/>
                  </a:lnTo>
                  <a:lnTo>
                    <a:pt x="31" y="41"/>
                  </a:lnTo>
                  <a:lnTo>
                    <a:pt x="46" y="63"/>
                  </a:lnTo>
                  <a:lnTo>
                    <a:pt x="47" y="79"/>
                  </a:lnTo>
                  <a:lnTo>
                    <a:pt x="45" y="79"/>
                  </a:lnTo>
                  <a:lnTo>
                    <a:pt x="46" y="77"/>
                  </a:lnTo>
                  <a:lnTo>
                    <a:pt x="45" y="79"/>
                  </a:lnTo>
                  <a:lnTo>
                    <a:pt x="47" y="79"/>
                  </a:lnTo>
                  <a:lnTo>
                    <a:pt x="48" y="82"/>
                  </a:lnTo>
                  <a:lnTo>
                    <a:pt x="31" y="74"/>
                  </a:lnTo>
                  <a:lnTo>
                    <a:pt x="31" y="74"/>
                  </a:lnTo>
                  <a:lnTo>
                    <a:pt x="48" y="82"/>
                  </a:lnTo>
                  <a:lnTo>
                    <a:pt x="48" y="82"/>
                  </a:lnTo>
                  <a:close/>
                  <a:moveTo>
                    <a:pt x="32" y="69"/>
                  </a:moveTo>
                  <a:lnTo>
                    <a:pt x="43" y="76"/>
                  </a:lnTo>
                  <a:lnTo>
                    <a:pt x="42" y="65"/>
                  </a:lnTo>
                  <a:lnTo>
                    <a:pt x="19" y="31"/>
                  </a:lnTo>
                  <a:lnTo>
                    <a:pt x="32" y="69"/>
                  </a:lnTo>
                  <a:lnTo>
                    <a:pt x="32" y="69"/>
                  </a:lnTo>
                  <a:close/>
                  <a:moveTo>
                    <a:pt x="27" y="70"/>
                  </a:moveTo>
                  <a:lnTo>
                    <a:pt x="27" y="70"/>
                  </a:lnTo>
                  <a:lnTo>
                    <a:pt x="27" y="70"/>
                  </a:lnTo>
                  <a:lnTo>
                    <a:pt x="14" y="31"/>
                  </a:lnTo>
                  <a:lnTo>
                    <a:pt x="27" y="70"/>
                  </a:lnTo>
                  <a:lnTo>
                    <a:pt x="27" y="70"/>
                  </a:lnTo>
                  <a:close/>
                  <a:moveTo>
                    <a:pt x="5" y="5"/>
                  </a:moveTo>
                  <a:lnTo>
                    <a:pt x="10" y="18"/>
                  </a:lnTo>
                  <a:lnTo>
                    <a:pt x="13" y="16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3759"/>
            <p:cNvSpPr>
              <a:spLocks noEditPoints="1"/>
            </p:cNvSpPr>
            <p:nvPr/>
          </p:nvSpPr>
          <p:spPr bwMode="auto">
            <a:xfrm>
              <a:off x="6237439" y="5258119"/>
              <a:ext cx="462766" cy="563367"/>
            </a:xfrm>
            <a:custGeom>
              <a:avLst/>
              <a:gdLst>
                <a:gd name="T0" fmla="*/ 60 w 84"/>
                <a:gd name="T1" fmla="*/ 102 h 102"/>
                <a:gd name="T2" fmla="*/ 4 w 84"/>
                <a:gd name="T3" fmla="*/ 57 h 102"/>
                <a:gd name="T4" fmla="*/ 4 w 84"/>
                <a:gd name="T5" fmla="*/ 57 h 102"/>
                <a:gd name="T6" fmla="*/ 0 w 84"/>
                <a:gd name="T7" fmla="*/ 39 h 102"/>
                <a:gd name="T8" fmla="*/ 0 w 84"/>
                <a:gd name="T9" fmla="*/ 39 h 102"/>
                <a:gd name="T10" fmla="*/ 27 w 84"/>
                <a:gd name="T11" fmla="*/ 2 h 102"/>
                <a:gd name="T12" fmla="*/ 27 w 84"/>
                <a:gd name="T13" fmla="*/ 2 h 102"/>
                <a:gd name="T14" fmla="*/ 38 w 84"/>
                <a:gd name="T15" fmla="*/ 0 h 102"/>
                <a:gd name="T16" fmla="*/ 38 w 84"/>
                <a:gd name="T17" fmla="*/ 0 h 102"/>
                <a:gd name="T18" fmla="*/ 76 w 84"/>
                <a:gd name="T19" fmla="*/ 36 h 102"/>
                <a:gd name="T20" fmla="*/ 76 w 84"/>
                <a:gd name="T21" fmla="*/ 36 h 102"/>
                <a:gd name="T22" fmla="*/ 74 w 84"/>
                <a:gd name="T23" fmla="*/ 37 h 102"/>
                <a:gd name="T24" fmla="*/ 76 w 84"/>
                <a:gd name="T25" fmla="*/ 36 h 102"/>
                <a:gd name="T26" fmla="*/ 84 w 84"/>
                <a:gd name="T27" fmla="*/ 72 h 102"/>
                <a:gd name="T28" fmla="*/ 84 w 84"/>
                <a:gd name="T29" fmla="*/ 72 h 102"/>
                <a:gd name="T30" fmla="*/ 69 w 84"/>
                <a:gd name="T31" fmla="*/ 100 h 102"/>
                <a:gd name="T32" fmla="*/ 69 w 84"/>
                <a:gd name="T33" fmla="*/ 100 h 102"/>
                <a:gd name="T34" fmla="*/ 60 w 84"/>
                <a:gd name="T35" fmla="*/ 102 h 102"/>
                <a:gd name="T36" fmla="*/ 60 w 84"/>
                <a:gd name="T37" fmla="*/ 102 h 102"/>
                <a:gd name="T38" fmla="*/ 60 w 84"/>
                <a:gd name="T39" fmla="*/ 102 h 102"/>
                <a:gd name="T40" fmla="*/ 38 w 84"/>
                <a:gd name="T41" fmla="*/ 4 h 102"/>
                <a:gd name="T42" fmla="*/ 29 w 84"/>
                <a:gd name="T43" fmla="*/ 6 h 102"/>
                <a:gd name="T44" fmla="*/ 29 w 84"/>
                <a:gd name="T45" fmla="*/ 6 h 102"/>
                <a:gd name="T46" fmla="*/ 4 w 84"/>
                <a:gd name="T47" fmla="*/ 39 h 102"/>
                <a:gd name="T48" fmla="*/ 4 w 84"/>
                <a:gd name="T49" fmla="*/ 39 h 102"/>
                <a:gd name="T50" fmla="*/ 8 w 84"/>
                <a:gd name="T51" fmla="*/ 55 h 102"/>
                <a:gd name="T52" fmla="*/ 8 w 84"/>
                <a:gd name="T53" fmla="*/ 55 h 102"/>
                <a:gd name="T54" fmla="*/ 60 w 84"/>
                <a:gd name="T55" fmla="*/ 98 h 102"/>
                <a:gd name="T56" fmla="*/ 60 w 84"/>
                <a:gd name="T57" fmla="*/ 98 h 102"/>
                <a:gd name="T58" fmla="*/ 67 w 84"/>
                <a:gd name="T59" fmla="*/ 97 h 102"/>
                <a:gd name="T60" fmla="*/ 67 w 84"/>
                <a:gd name="T61" fmla="*/ 97 h 102"/>
                <a:gd name="T62" fmla="*/ 80 w 84"/>
                <a:gd name="T63" fmla="*/ 72 h 102"/>
                <a:gd name="T64" fmla="*/ 80 w 84"/>
                <a:gd name="T65" fmla="*/ 72 h 102"/>
                <a:gd name="T66" fmla="*/ 72 w 84"/>
                <a:gd name="T67" fmla="*/ 37 h 102"/>
                <a:gd name="T68" fmla="*/ 72 w 84"/>
                <a:gd name="T69" fmla="*/ 37 h 102"/>
                <a:gd name="T70" fmla="*/ 72 w 84"/>
                <a:gd name="T71" fmla="*/ 37 h 102"/>
                <a:gd name="T72" fmla="*/ 38 w 84"/>
                <a:gd name="T73" fmla="*/ 4 h 102"/>
                <a:gd name="T74" fmla="*/ 38 w 84"/>
                <a:gd name="T75" fmla="*/ 4 h 102"/>
                <a:gd name="T76" fmla="*/ 38 w 84"/>
                <a:gd name="T77" fmla="*/ 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4" h="102">
                  <a:moveTo>
                    <a:pt x="60" y="102"/>
                  </a:moveTo>
                  <a:cubicBezTo>
                    <a:pt x="40" y="102"/>
                    <a:pt x="14" y="80"/>
                    <a:pt x="4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1" y="51"/>
                    <a:pt x="0" y="45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21"/>
                    <a:pt x="13" y="8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31" y="1"/>
                    <a:pt x="35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54" y="0"/>
                    <a:pt x="66" y="14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81" y="48"/>
                    <a:pt x="84" y="61"/>
                    <a:pt x="84" y="72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85"/>
                    <a:pt x="79" y="96"/>
                    <a:pt x="69" y="100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66" y="101"/>
                    <a:pt x="63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lose/>
                  <a:moveTo>
                    <a:pt x="38" y="4"/>
                  </a:moveTo>
                  <a:cubicBezTo>
                    <a:pt x="35" y="4"/>
                    <a:pt x="32" y="5"/>
                    <a:pt x="29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15" y="12"/>
                    <a:pt x="4" y="23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44"/>
                    <a:pt x="5" y="49"/>
                    <a:pt x="8" y="5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17" y="77"/>
                    <a:pt x="43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3" y="98"/>
                    <a:pt x="65" y="97"/>
                    <a:pt x="67" y="97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76" y="93"/>
                    <a:pt x="80" y="84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61"/>
                    <a:pt x="77" y="49"/>
                    <a:pt x="72" y="37"/>
                  </a:cubicBezTo>
                  <a:cubicBezTo>
                    <a:pt x="72" y="37"/>
                    <a:pt x="72" y="37"/>
                    <a:pt x="72" y="37"/>
                  </a:cubicBezTo>
                  <a:cubicBezTo>
                    <a:pt x="72" y="37"/>
                    <a:pt x="72" y="37"/>
                    <a:pt x="72" y="37"/>
                  </a:cubicBezTo>
                  <a:cubicBezTo>
                    <a:pt x="63" y="16"/>
                    <a:pt x="51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3760"/>
            <p:cNvSpPr>
              <a:spLocks noEditPoints="1"/>
            </p:cNvSpPr>
            <p:nvPr/>
          </p:nvSpPr>
          <p:spPr bwMode="auto">
            <a:xfrm>
              <a:off x="6222351" y="5248058"/>
              <a:ext cx="487917" cy="583487"/>
            </a:xfrm>
            <a:custGeom>
              <a:avLst/>
              <a:gdLst>
                <a:gd name="T0" fmla="*/ 62 w 88"/>
                <a:gd name="T1" fmla="*/ 104 h 106"/>
                <a:gd name="T2" fmla="*/ 4 w 88"/>
                <a:gd name="T3" fmla="*/ 60 h 106"/>
                <a:gd name="T4" fmla="*/ 0 w 88"/>
                <a:gd name="T5" fmla="*/ 41 h 106"/>
                <a:gd name="T6" fmla="*/ 0 w 88"/>
                <a:gd name="T7" fmla="*/ 41 h 106"/>
                <a:gd name="T8" fmla="*/ 0 w 88"/>
                <a:gd name="T9" fmla="*/ 41 h 106"/>
                <a:gd name="T10" fmla="*/ 40 w 88"/>
                <a:gd name="T11" fmla="*/ 0 h 106"/>
                <a:gd name="T12" fmla="*/ 79 w 88"/>
                <a:gd name="T13" fmla="*/ 35 h 106"/>
                <a:gd name="T14" fmla="*/ 80 w 88"/>
                <a:gd name="T15" fmla="*/ 39 h 106"/>
                <a:gd name="T16" fmla="*/ 88 w 88"/>
                <a:gd name="T17" fmla="*/ 74 h 106"/>
                <a:gd name="T18" fmla="*/ 71 w 88"/>
                <a:gd name="T19" fmla="*/ 104 h 106"/>
                <a:gd name="T20" fmla="*/ 62 w 88"/>
                <a:gd name="T21" fmla="*/ 106 h 106"/>
                <a:gd name="T22" fmla="*/ 68 w 88"/>
                <a:gd name="T23" fmla="*/ 101 h 106"/>
                <a:gd name="T24" fmla="*/ 62 w 88"/>
                <a:gd name="T25" fmla="*/ 102 h 106"/>
                <a:gd name="T26" fmla="*/ 62 w 88"/>
                <a:gd name="T27" fmla="*/ 102 h 106"/>
                <a:gd name="T28" fmla="*/ 61 w 88"/>
                <a:gd name="T29" fmla="*/ 102 h 106"/>
                <a:gd name="T30" fmla="*/ 60 w 88"/>
                <a:gd name="T31" fmla="*/ 102 h 106"/>
                <a:gd name="T32" fmla="*/ 60 w 88"/>
                <a:gd name="T33" fmla="*/ 102 h 106"/>
                <a:gd name="T34" fmla="*/ 60 w 88"/>
                <a:gd name="T35" fmla="*/ 102 h 106"/>
                <a:gd name="T36" fmla="*/ 59 w 88"/>
                <a:gd name="T37" fmla="*/ 102 h 106"/>
                <a:gd name="T38" fmla="*/ 33 w 88"/>
                <a:gd name="T39" fmla="*/ 90 h 106"/>
                <a:gd name="T40" fmla="*/ 8 w 88"/>
                <a:gd name="T41" fmla="*/ 41 h 106"/>
                <a:gd name="T42" fmla="*/ 62 w 88"/>
                <a:gd name="T43" fmla="*/ 98 h 106"/>
                <a:gd name="T44" fmla="*/ 62 w 88"/>
                <a:gd name="T45" fmla="*/ 98 h 106"/>
                <a:gd name="T46" fmla="*/ 80 w 88"/>
                <a:gd name="T47" fmla="*/ 74 h 106"/>
                <a:gd name="T48" fmla="*/ 73 w 88"/>
                <a:gd name="T49" fmla="*/ 41 h 106"/>
                <a:gd name="T50" fmla="*/ 40 w 88"/>
                <a:gd name="T51" fmla="*/ 8 h 106"/>
                <a:gd name="T52" fmla="*/ 40 w 88"/>
                <a:gd name="T53" fmla="*/ 4 h 106"/>
                <a:gd name="T54" fmla="*/ 40 w 88"/>
                <a:gd name="T55" fmla="*/ 4 h 106"/>
                <a:gd name="T56" fmla="*/ 40 w 88"/>
                <a:gd name="T57" fmla="*/ 4 h 106"/>
                <a:gd name="T58" fmla="*/ 40 w 88"/>
                <a:gd name="T59" fmla="*/ 8 h 106"/>
                <a:gd name="T60" fmla="*/ 8 w 88"/>
                <a:gd name="T61" fmla="*/ 41 h 106"/>
                <a:gd name="T62" fmla="*/ 8 w 88"/>
                <a:gd name="T63" fmla="*/ 41 h 106"/>
                <a:gd name="T64" fmla="*/ 33 w 88"/>
                <a:gd name="T65" fmla="*/ 90 h 106"/>
                <a:gd name="T66" fmla="*/ 33 w 88"/>
                <a:gd name="T67" fmla="*/ 89 h 106"/>
                <a:gd name="T68" fmla="*/ 33 w 88"/>
                <a:gd name="T69" fmla="*/ 89 h 106"/>
                <a:gd name="T70" fmla="*/ 32 w 88"/>
                <a:gd name="T71" fmla="*/ 89 h 106"/>
                <a:gd name="T72" fmla="*/ 31 w 88"/>
                <a:gd name="T73" fmla="*/ 89 h 106"/>
                <a:gd name="T74" fmla="*/ 84 w 88"/>
                <a:gd name="T75" fmla="*/ 74 h 106"/>
                <a:gd name="T76" fmla="*/ 84 w 88"/>
                <a:gd name="T77" fmla="*/ 74 h 106"/>
                <a:gd name="T78" fmla="*/ 6 w 88"/>
                <a:gd name="T79" fmla="*/ 53 h 106"/>
                <a:gd name="T80" fmla="*/ 4 w 88"/>
                <a:gd name="T81" fmla="*/ 41 h 106"/>
                <a:gd name="T82" fmla="*/ 4 w 88"/>
                <a:gd name="T83" fmla="*/ 41 h 106"/>
                <a:gd name="T84" fmla="*/ 4 w 88"/>
                <a:gd name="T85" fmla="*/ 41 h 106"/>
                <a:gd name="T86" fmla="*/ 76 w 88"/>
                <a:gd name="T87" fmla="*/ 39 h 106"/>
                <a:gd name="T88" fmla="*/ 69 w 88"/>
                <a:gd name="T89" fmla="*/ 26 h 106"/>
                <a:gd name="T90" fmla="*/ 69 w 88"/>
                <a:gd name="T91" fmla="*/ 26 h 106"/>
                <a:gd name="T92" fmla="*/ 69 w 88"/>
                <a:gd name="T93" fmla="*/ 25 h 106"/>
                <a:gd name="T94" fmla="*/ 69 w 88"/>
                <a:gd name="T95" fmla="*/ 25 h 106"/>
                <a:gd name="T96" fmla="*/ 69 w 88"/>
                <a:gd name="T97" fmla="*/ 25 h 106"/>
                <a:gd name="T98" fmla="*/ 69 w 88"/>
                <a:gd name="T99" fmla="*/ 25 h 106"/>
                <a:gd name="T100" fmla="*/ 41 w 88"/>
                <a:gd name="T101" fmla="*/ 4 h 106"/>
                <a:gd name="T102" fmla="*/ 24 w 88"/>
                <a:gd name="T103" fmla="*/ 9 h 106"/>
                <a:gd name="T104" fmla="*/ 30 w 88"/>
                <a:gd name="T105" fmla="*/ 6 h 106"/>
                <a:gd name="T106" fmla="*/ 30 w 88"/>
                <a:gd name="T107" fmla="*/ 6 h 106"/>
                <a:gd name="T108" fmla="*/ 34 w 88"/>
                <a:gd name="T109" fmla="*/ 5 h 106"/>
                <a:gd name="T110" fmla="*/ 34 w 88"/>
                <a:gd name="T111" fmla="*/ 5 h 106"/>
                <a:gd name="T112" fmla="*/ 41 w 88"/>
                <a:gd name="T113" fmla="*/ 4 h 106"/>
                <a:gd name="T114" fmla="*/ 41 w 88"/>
                <a:gd name="T115" fmla="*/ 4 h 106"/>
                <a:gd name="T116" fmla="*/ 41 w 88"/>
                <a:gd name="T117" fmla="*/ 4 h 106"/>
                <a:gd name="T118" fmla="*/ 40 w 88"/>
                <a:gd name="T119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06">
                  <a:moveTo>
                    <a:pt x="62" y="106"/>
                  </a:moveTo>
                  <a:cubicBezTo>
                    <a:pt x="62" y="106"/>
                    <a:pt x="62" y="106"/>
                    <a:pt x="62" y="106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41" y="106"/>
                    <a:pt x="15" y="84"/>
                    <a:pt x="4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1" y="53"/>
                    <a:pt x="0" y="47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2"/>
                    <a:pt x="14" y="9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2" y="1"/>
                    <a:pt x="36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69" y="14"/>
                    <a:pt x="79" y="35"/>
                  </a:cubicBezTo>
                  <a:cubicBezTo>
                    <a:pt x="79" y="35"/>
                    <a:pt x="79" y="35"/>
                    <a:pt x="79" y="35"/>
                  </a:cubicBezTo>
                  <a:cubicBezTo>
                    <a:pt x="79" y="35"/>
                    <a:pt x="79" y="35"/>
                    <a:pt x="79" y="35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80" y="39"/>
                    <a:pt x="80" y="39"/>
                    <a:pt x="80" y="39"/>
                  </a:cubicBezTo>
                  <a:cubicBezTo>
                    <a:pt x="80" y="39"/>
                    <a:pt x="80" y="39"/>
                    <a:pt x="80" y="39"/>
                  </a:cubicBezTo>
                  <a:cubicBezTo>
                    <a:pt x="85" y="51"/>
                    <a:pt x="88" y="63"/>
                    <a:pt x="88" y="74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88" y="87"/>
                    <a:pt x="83" y="99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68" y="105"/>
                    <a:pt x="65" y="106"/>
                    <a:pt x="62" y="106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62" y="106"/>
                    <a:pt x="62" y="106"/>
                    <a:pt x="62" y="106"/>
                  </a:cubicBezTo>
                  <a:close/>
                  <a:moveTo>
                    <a:pt x="62" y="102"/>
                  </a:moveTo>
                  <a:cubicBezTo>
                    <a:pt x="64" y="102"/>
                    <a:pt x="66" y="102"/>
                    <a:pt x="68" y="101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6" y="102"/>
                    <a:pt x="64" y="102"/>
                    <a:pt x="62" y="102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62" y="102"/>
                    <a:pt x="62" y="102"/>
                    <a:pt x="62" y="102"/>
                  </a:cubicBezTo>
                  <a:close/>
                  <a:moveTo>
                    <a:pt x="61" y="102"/>
                  </a:move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lose/>
                  <a:moveTo>
                    <a:pt x="60" y="102"/>
                  </a:move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lose/>
                  <a:moveTo>
                    <a:pt x="60" y="102"/>
                  </a:move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lose/>
                  <a:moveTo>
                    <a:pt x="59" y="102"/>
                  </a:moveTo>
                  <a:cubicBezTo>
                    <a:pt x="59" y="102"/>
                    <a:pt x="59" y="102"/>
                    <a:pt x="59" y="102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2"/>
                    <a:pt x="59" y="102"/>
                    <a:pt x="59" y="102"/>
                  </a:cubicBezTo>
                  <a:close/>
                  <a:moveTo>
                    <a:pt x="59" y="102"/>
                  </a:moveTo>
                  <a:cubicBezTo>
                    <a:pt x="51" y="101"/>
                    <a:pt x="42" y="9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42" y="96"/>
                    <a:pt x="51" y="101"/>
                    <a:pt x="59" y="102"/>
                  </a:cubicBezTo>
                  <a:close/>
                  <a:moveTo>
                    <a:pt x="8" y="41"/>
                  </a:moveTo>
                  <a:cubicBezTo>
                    <a:pt x="8" y="46"/>
                    <a:pt x="9" y="51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20" y="78"/>
                    <a:pt x="46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4" y="98"/>
                    <a:pt x="66" y="98"/>
                    <a:pt x="68" y="97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76" y="93"/>
                    <a:pt x="80" y="86"/>
                    <a:pt x="80" y="74"/>
                  </a:cubicBezTo>
                  <a:cubicBezTo>
                    <a:pt x="80" y="74"/>
                    <a:pt x="80" y="74"/>
                    <a:pt x="80" y="74"/>
                  </a:cubicBezTo>
                  <a:cubicBezTo>
                    <a:pt x="80" y="64"/>
                    <a:pt x="77" y="53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3" y="19"/>
                    <a:pt x="52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8" y="4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8" y="4"/>
                    <a:pt x="39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7" y="8"/>
                    <a:pt x="35" y="9"/>
                    <a:pt x="32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19" y="15"/>
                    <a:pt x="8" y="26"/>
                    <a:pt x="8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8" y="41"/>
                    <a:pt x="8" y="41"/>
                  </a:cubicBezTo>
                  <a:close/>
                  <a:moveTo>
                    <a:pt x="33" y="90"/>
                  </a:move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lose/>
                  <a:moveTo>
                    <a:pt x="33" y="89"/>
                  </a:moveTo>
                  <a:cubicBezTo>
                    <a:pt x="33" y="89"/>
                    <a:pt x="32" y="89"/>
                    <a:pt x="32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89"/>
                    <a:pt x="33" y="89"/>
                    <a:pt x="33" y="89"/>
                  </a:cubicBezTo>
                  <a:close/>
                  <a:moveTo>
                    <a:pt x="32" y="89"/>
                  </a:moveTo>
                  <a:cubicBezTo>
                    <a:pt x="32" y="89"/>
                    <a:pt x="32" y="89"/>
                    <a:pt x="32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89"/>
                    <a:pt x="32" y="89"/>
                    <a:pt x="32" y="89"/>
                  </a:cubicBezTo>
                  <a:close/>
                  <a:moveTo>
                    <a:pt x="32" y="89"/>
                  </a:moveTo>
                  <a:cubicBezTo>
                    <a:pt x="32" y="89"/>
                    <a:pt x="31" y="89"/>
                    <a:pt x="31" y="89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31" y="89"/>
                    <a:pt x="32" y="89"/>
                    <a:pt x="32" y="89"/>
                  </a:cubicBezTo>
                  <a:close/>
                  <a:moveTo>
                    <a:pt x="84" y="74"/>
                  </a:moveTo>
                  <a:cubicBezTo>
                    <a:pt x="84" y="66"/>
                    <a:pt x="82" y="57"/>
                    <a:pt x="79" y="48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82" y="57"/>
                    <a:pt x="84" y="66"/>
                    <a:pt x="84" y="74"/>
                  </a:cubicBezTo>
                  <a:close/>
                  <a:moveTo>
                    <a:pt x="6" y="53"/>
                  </a:moveTo>
                  <a:cubicBezTo>
                    <a:pt x="6" y="53"/>
                    <a:pt x="6" y="53"/>
                    <a:pt x="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6" y="53"/>
                    <a:pt x="6" y="53"/>
                    <a:pt x="6" y="53"/>
                  </a:cubicBezTo>
                  <a:close/>
                  <a:moveTo>
                    <a:pt x="6" y="53"/>
                  </a:moveTo>
                  <a:cubicBezTo>
                    <a:pt x="5" y="49"/>
                    <a:pt x="4" y="45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2"/>
                    <a:pt x="4" y="42"/>
                    <a:pt x="4" y="42"/>
                  </a:cubicBezTo>
                  <a:cubicBezTo>
                    <a:pt x="4" y="45"/>
                    <a:pt x="5" y="49"/>
                    <a:pt x="6" y="53"/>
                  </a:cubicBezTo>
                  <a:close/>
                  <a:moveTo>
                    <a:pt x="76" y="39"/>
                  </a:moveTo>
                  <a:cubicBezTo>
                    <a:pt x="76" y="39"/>
                    <a:pt x="76" y="39"/>
                    <a:pt x="76" y="39"/>
                  </a:cubicBezTo>
                  <a:cubicBezTo>
                    <a:pt x="76" y="39"/>
                    <a:pt x="76" y="39"/>
                    <a:pt x="76" y="39"/>
                  </a:cubicBezTo>
                  <a:close/>
                  <a:moveTo>
                    <a:pt x="69" y="26"/>
                  </a:moveTo>
                  <a:cubicBezTo>
                    <a:pt x="69" y="26"/>
                    <a:pt x="69" y="26"/>
                    <a:pt x="69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6"/>
                    <a:pt x="69" y="26"/>
                    <a:pt x="69" y="26"/>
                  </a:cubicBezTo>
                  <a:close/>
                  <a:moveTo>
                    <a:pt x="69" y="25"/>
                  </a:move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lose/>
                  <a:moveTo>
                    <a:pt x="69" y="25"/>
                  </a:move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lose/>
                  <a:moveTo>
                    <a:pt x="69" y="25"/>
                  </a:moveTo>
                  <a:cubicBezTo>
                    <a:pt x="69" y="25"/>
                    <a:pt x="68" y="24"/>
                    <a:pt x="68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24"/>
                    <a:pt x="69" y="25"/>
                    <a:pt x="69" y="25"/>
                  </a:cubicBezTo>
                  <a:close/>
                  <a:moveTo>
                    <a:pt x="68" y="24"/>
                  </a:moveTo>
                  <a:cubicBezTo>
                    <a:pt x="61" y="12"/>
                    <a:pt x="51" y="5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51" y="5"/>
                    <a:pt x="61" y="12"/>
                    <a:pt x="68" y="24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30" y="6"/>
                  </a:moveTo>
                  <a:cubicBezTo>
                    <a:pt x="28" y="7"/>
                    <a:pt x="26" y="8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6" y="8"/>
                    <a:pt x="28" y="7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1" y="6"/>
                    <a:pt x="33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1" y="6"/>
                    <a:pt x="30" y="6"/>
                  </a:cubicBezTo>
                  <a:close/>
                  <a:moveTo>
                    <a:pt x="34" y="5"/>
                  </a:moveTo>
                  <a:cubicBezTo>
                    <a:pt x="34" y="5"/>
                    <a:pt x="34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lose/>
                  <a:moveTo>
                    <a:pt x="41" y="4"/>
                  </a:move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lose/>
                  <a:moveTo>
                    <a:pt x="41" y="4"/>
                  </a:move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lose/>
                  <a:moveTo>
                    <a:pt x="40" y="4"/>
                  </a:move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3761"/>
            <p:cNvSpPr/>
            <p:nvPr/>
          </p:nvSpPr>
          <p:spPr bwMode="auto">
            <a:xfrm>
              <a:off x="6086538" y="5393932"/>
              <a:ext cx="191142" cy="548278"/>
            </a:xfrm>
            <a:custGeom>
              <a:avLst/>
              <a:gdLst>
                <a:gd name="T0" fmla="*/ 17 w 35"/>
                <a:gd name="T1" fmla="*/ 99 h 100"/>
                <a:gd name="T2" fmla="*/ 11 w 35"/>
                <a:gd name="T3" fmla="*/ 93 h 100"/>
                <a:gd name="T4" fmla="*/ 11 w 35"/>
                <a:gd name="T5" fmla="*/ 93 h 100"/>
                <a:gd name="T6" fmla="*/ 7 w 35"/>
                <a:gd name="T7" fmla="*/ 80 h 100"/>
                <a:gd name="T8" fmla="*/ 7 w 35"/>
                <a:gd name="T9" fmla="*/ 80 h 100"/>
                <a:gd name="T10" fmla="*/ 0 w 35"/>
                <a:gd name="T11" fmla="*/ 52 h 100"/>
                <a:gd name="T12" fmla="*/ 0 w 35"/>
                <a:gd name="T13" fmla="*/ 52 h 100"/>
                <a:gd name="T14" fmla="*/ 0 w 35"/>
                <a:gd name="T15" fmla="*/ 50 h 100"/>
                <a:gd name="T16" fmla="*/ 0 w 35"/>
                <a:gd name="T17" fmla="*/ 50 h 100"/>
                <a:gd name="T18" fmla="*/ 31 w 35"/>
                <a:gd name="T19" fmla="*/ 0 h 100"/>
                <a:gd name="T20" fmla="*/ 31 w 35"/>
                <a:gd name="T21" fmla="*/ 0 h 100"/>
                <a:gd name="T22" fmla="*/ 31 w 35"/>
                <a:gd name="T23" fmla="*/ 0 h 100"/>
                <a:gd name="T24" fmla="*/ 34 w 35"/>
                <a:gd name="T25" fmla="*/ 2 h 100"/>
                <a:gd name="T26" fmla="*/ 19 w 35"/>
                <a:gd name="T27" fmla="*/ 21 h 100"/>
                <a:gd name="T28" fmla="*/ 19 w 35"/>
                <a:gd name="T29" fmla="*/ 21 h 100"/>
                <a:gd name="T30" fmla="*/ 4 w 35"/>
                <a:gd name="T31" fmla="*/ 50 h 100"/>
                <a:gd name="T32" fmla="*/ 4 w 35"/>
                <a:gd name="T33" fmla="*/ 50 h 100"/>
                <a:gd name="T34" fmla="*/ 4 w 35"/>
                <a:gd name="T35" fmla="*/ 51 h 100"/>
                <a:gd name="T36" fmla="*/ 4 w 35"/>
                <a:gd name="T37" fmla="*/ 51 h 100"/>
                <a:gd name="T38" fmla="*/ 10 w 35"/>
                <a:gd name="T39" fmla="*/ 77 h 100"/>
                <a:gd name="T40" fmla="*/ 10 w 35"/>
                <a:gd name="T41" fmla="*/ 77 h 100"/>
                <a:gd name="T42" fmla="*/ 18 w 35"/>
                <a:gd name="T43" fmla="*/ 95 h 100"/>
                <a:gd name="T44" fmla="*/ 18 w 35"/>
                <a:gd name="T45" fmla="*/ 95 h 100"/>
                <a:gd name="T46" fmla="*/ 18 w 35"/>
                <a:gd name="T47" fmla="*/ 95 h 100"/>
                <a:gd name="T48" fmla="*/ 18 w 35"/>
                <a:gd name="T49" fmla="*/ 95 h 100"/>
                <a:gd name="T50" fmla="*/ 24 w 35"/>
                <a:gd name="T51" fmla="*/ 96 h 100"/>
                <a:gd name="T52" fmla="*/ 24 w 35"/>
                <a:gd name="T53" fmla="*/ 96 h 100"/>
                <a:gd name="T54" fmla="*/ 34 w 35"/>
                <a:gd name="T55" fmla="*/ 95 h 100"/>
                <a:gd name="T56" fmla="*/ 34 w 35"/>
                <a:gd name="T57" fmla="*/ 95 h 100"/>
                <a:gd name="T58" fmla="*/ 35 w 35"/>
                <a:gd name="T59" fmla="*/ 99 h 100"/>
                <a:gd name="T60" fmla="*/ 24 w 35"/>
                <a:gd name="T61" fmla="*/ 100 h 100"/>
                <a:gd name="T62" fmla="*/ 24 w 35"/>
                <a:gd name="T63" fmla="*/ 100 h 100"/>
                <a:gd name="T64" fmla="*/ 17 w 35"/>
                <a:gd name="T65" fmla="*/ 9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" h="100">
                  <a:moveTo>
                    <a:pt x="17" y="99"/>
                  </a:moveTo>
                  <a:cubicBezTo>
                    <a:pt x="14" y="98"/>
                    <a:pt x="13" y="96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0" y="89"/>
                    <a:pt x="8" y="85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4" y="71"/>
                    <a:pt x="1" y="59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1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32"/>
                    <a:pt x="31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2"/>
                    <a:pt x="26" y="10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1" y="30"/>
                    <a:pt x="4" y="43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0"/>
                    <a:pt x="4" y="51"/>
                    <a:pt x="4" y="51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8"/>
                    <a:pt x="8" y="68"/>
                    <a:pt x="10" y="77"/>
                  </a:cubicBezTo>
                  <a:cubicBezTo>
                    <a:pt x="10" y="77"/>
                    <a:pt x="10" y="77"/>
                    <a:pt x="10" y="77"/>
                  </a:cubicBezTo>
                  <a:cubicBezTo>
                    <a:pt x="13" y="86"/>
                    <a:pt x="16" y="94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9" y="96"/>
                    <a:pt x="21" y="96"/>
                    <a:pt x="24" y="96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9" y="96"/>
                    <a:pt x="34" y="95"/>
                    <a:pt x="34" y="95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9"/>
                    <a:pt x="29" y="100"/>
                    <a:pt x="24" y="100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1" y="100"/>
                    <a:pt x="19" y="100"/>
                    <a:pt x="17" y="99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3762"/>
            <p:cNvSpPr>
              <a:spLocks noEditPoints="1"/>
            </p:cNvSpPr>
            <p:nvPr/>
          </p:nvSpPr>
          <p:spPr bwMode="auto">
            <a:xfrm>
              <a:off x="6076477" y="5378840"/>
              <a:ext cx="216294" cy="573427"/>
            </a:xfrm>
            <a:custGeom>
              <a:avLst/>
              <a:gdLst>
                <a:gd name="T0" fmla="*/ 19 w 39"/>
                <a:gd name="T1" fmla="*/ 101 h 104"/>
                <a:gd name="T2" fmla="*/ 12 w 39"/>
                <a:gd name="T3" fmla="*/ 95 h 104"/>
                <a:gd name="T4" fmla="*/ 7 w 39"/>
                <a:gd name="T5" fmla="*/ 83 h 104"/>
                <a:gd name="T6" fmla="*/ 0 w 39"/>
                <a:gd name="T7" fmla="*/ 54 h 104"/>
                <a:gd name="T8" fmla="*/ 0 w 39"/>
                <a:gd name="T9" fmla="*/ 52 h 104"/>
                <a:gd name="T10" fmla="*/ 31 w 39"/>
                <a:gd name="T11" fmla="*/ 1 h 104"/>
                <a:gd name="T12" fmla="*/ 31 w 39"/>
                <a:gd name="T13" fmla="*/ 0 h 104"/>
                <a:gd name="T14" fmla="*/ 33 w 39"/>
                <a:gd name="T15" fmla="*/ 0 h 104"/>
                <a:gd name="T16" fmla="*/ 37 w 39"/>
                <a:gd name="T17" fmla="*/ 5 h 104"/>
                <a:gd name="T18" fmla="*/ 37 w 39"/>
                <a:gd name="T19" fmla="*/ 6 h 104"/>
                <a:gd name="T20" fmla="*/ 37 w 39"/>
                <a:gd name="T21" fmla="*/ 6 h 104"/>
                <a:gd name="T22" fmla="*/ 37 w 39"/>
                <a:gd name="T23" fmla="*/ 6 h 104"/>
                <a:gd name="T24" fmla="*/ 37 w 39"/>
                <a:gd name="T25" fmla="*/ 6 h 104"/>
                <a:gd name="T26" fmla="*/ 36 w 39"/>
                <a:gd name="T27" fmla="*/ 7 h 104"/>
                <a:gd name="T28" fmla="*/ 32 w 39"/>
                <a:gd name="T29" fmla="*/ 11 h 104"/>
                <a:gd name="T30" fmla="*/ 22 w 39"/>
                <a:gd name="T31" fmla="*/ 24 h 104"/>
                <a:gd name="T32" fmla="*/ 8 w 39"/>
                <a:gd name="T33" fmla="*/ 51 h 104"/>
                <a:gd name="T34" fmla="*/ 8 w 39"/>
                <a:gd name="T35" fmla="*/ 52 h 104"/>
                <a:gd name="T36" fmla="*/ 8 w 39"/>
                <a:gd name="T37" fmla="*/ 53 h 104"/>
                <a:gd name="T38" fmla="*/ 14 w 39"/>
                <a:gd name="T39" fmla="*/ 79 h 104"/>
                <a:gd name="T40" fmla="*/ 18 w 39"/>
                <a:gd name="T41" fmla="*/ 90 h 104"/>
                <a:gd name="T42" fmla="*/ 21 w 39"/>
                <a:gd name="T43" fmla="*/ 95 h 104"/>
                <a:gd name="T44" fmla="*/ 26 w 39"/>
                <a:gd name="T45" fmla="*/ 96 h 104"/>
                <a:gd name="T46" fmla="*/ 26 w 39"/>
                <a:gd name="T47" fmla="*/ 96 h 104"/>
                <a:gd name="T48" fmla="*/ 26 w 39"/>
                <a:gd name="T49" fmla="*/ 96 h 104"/>
                <a:gd name="T50" fmla="*/ 36 w 39"/>
                <a:gd name="T51" fmla="*/ 95 h 104"/>
                <a:gd name="T52" fmla="*/ 39 w 39"/>
                <a:gd name="T53" fmla="*/ 103 h 104"/>
                <a:gd name="T54" fmla="*/ 37 w 39"/>
                <a:gd name="T55" fmla="*/ 103 h 104"/>
                <a:gd name="T56" fmla="*/ 36 w 39"/>
                <a:gd name="T57" fmla="*/ 103 h 104"/>
                <a:gd name="T58" fmla="*/ 33 w 39"/>
                <a:gd name="T59" fmla="*/ 104 h 104"/>
                <a:gd name="T60" fmla="*/ 26 w 39"/>
                <a:gd name="T61" fmla="*/ 104 h 104"/>
                <a:gd name="T62" fmla="*/ 26 w 39"/>
                <a:gd name="T63" fmla="*/ 100 h 104"/>
                <a:gd name="T64" fmla="*/ 19 w 39"/>
                <a:gd name="T65" fmla="*/ 99 h 104"/>
                <a:gd name="T66" fmla="*/ 19 w 39"/>
                <a:gd name="T67" fmla="*/ 99 h 104"/>
                <a:gd name="T68" fmla="*/ 26 w 39"/>
                <a:gd name="T69" fmla="*/ 100 h 104"/>
                <a:gd name="T70" fmla="*/ 30 w 39"/>
                <a:gd name="T71" fmla="*/ 100 h 104"/>
                <a:gd name="T72" fmla="*/ 33 w 39"/>
                <a:gd name="T73" fmla="*/ 100 h 104"/>
                <a:gd name="T74" fmla="*/ 33 w 39"/>
                <a:gd name="T75" fmla="*/ 100 h 104"/>
                <a:gd name="T76" fmla="*/ 17 w 39"/>
                <a:gd name="T77" fmla="*/ 97 h 104"/>
                <a:gd name="T78" fmla="*/ 18 w 39"/>
                <a:gd name="T79" fmla="*/ 99 h 104"/>
                <a:gd name="T80" fmla="*/ 15 w 39"/>
                <a:gd name="T81" fmla="*/ 94 h 104"/>
                <a:gd name="T82" fmla="*/ 14 w 39"/>
                <a:gd name="T83" fmla="*/ 92 h 104"/>
                <a:gd name="T84" fmla="*/ 13 w 39"/>
                <a:gd name="T85" fmla="*/ 89 h 104"/>
                <a:gd name="T86" fmla="*/ 15 w 39"/>
                <a:gd name="T87" fmla="*/ 94 h 104"/>
                <a:gd name="T88" fmla="*/ 10 w 39"/>
                <a:gd name="T89" fmla="*/ 80 h 104"/>
                <a:gd name="T90" fmla="*/ 10 w 39"/>
                <a:gd name="T91" fmla="*/ 80 h 104"/>
                <a:gd name="T92" fmla="*/ 4 w 39"/>
                <a:gd name="T93" fmla="*/ 53 h 104"/>
                <a:gd name="T94" fmla="*/ 4 w 39"/>
                <a:gd name="T95" fmla="*/ 53 h 104"/>
                <a:gd name="T96" fmla="*/ 4 w 39"/>
                <a:gd name="T97" fmla="*/ 53 h 104"/>
                <a:gd name="T98" fmla="*/ 10 w 39"/>
                <a:gd name="T99" fmla="*/ 35 h 104"/>
                <a:gd name="T100" fmla="*/ 19 w 39"/>
                <a:gd name="T101" fmla="*/ 21 h 104"/>
                <a:gd name="T102" fmla="*/ 27 w 39"/>
                <a:gd name="T103" fmla="*/ 12 h 104"/>
                <a:gd name="T104" fmla="*/ 19 w 39"/>
                <a:gd name="T105" fmla="*/ 2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" h="104">
                  <a:moveTo>
                    <a:pt x="18" y="103"/>
                  </a:moveTo>
                  <a:cubicBezTo>
                    <a:pt x="19" y="101"/>
                    <a:pt x="19" y="101"/>
                    <a:pt x="19" y="101"/>
                  </a:cubicBezTo>
                  <a:cubicBezTo>
                    <a:pt x="18" y="103"/>
                    <a:pt x="18" y="103"/>
                    <a:pt x="18" y="103"/>
                  </a:cubicBezTo>
                  <a:cubicBezTo>
                    <a:pt x="14" y="102"/>
                    <a:pt x="13" y="99"/>
                    <a:pt x="12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0" y="92"/>
                    <a:pt x="8" y="88"/>
                    <a:pt x="7" y="83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4" y="73"/>
                    <a:pt x="1" y="62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" y="33"/>
                    <a:pt x="28" y="5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8"/>
                    <a:pt x="34" y="9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4"/>
                    <a:pt x="26" y="19"/>
                    <a:pt x="22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5" y="33"/>
                    <a:pt x="8" y="46"/>
                    <a:pt x="8" y="51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60"/>
                    <a:pt x="11" y="70"/>
                    <a:pt x="14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5" y="83"/>
                    <a:pt x="17" y="87"/>
                    <a:pt x="18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9" y="93"/>
                    <a:pt x="20" y="95"/>
                    <a:pt x="21" y="95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2" y="96"/>
                    <a:pt x="24" y="96"/>
                    <a:pt x="26" y="96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31" y="96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5" y="103"/>
                    <a:pt x="34" y="103"/>
                    <a:pt x="33" y="104"/>
                  </a:cubicBezTo>
                  <a:cubicBezTo>
                    <a:pt x="33" y="104"/>
                    <a:pt x="33" y="104"/>
                    <a:pt x="33" y="104"/>
                  </a:cubicBezTo>
                  <a:cubicBezTo>
                    <a:pt x="31" y="104"/>
                    <a:pt x="29" y="104"/>
                    <a:pt x="26" y="104"/>
                  </a:cubicBezTo>
                  <a:cubicBezTo>
                    <a:pt x="26" y="104"/>
                    <a:pt x="26" y="104"/>
                    <a:pt x="26" y="104"/>
                  </a:cubicBezTo>
                  <a:cubicBezTo>
                    <a:pt x="23" y="104"/>
                    <a:pt x="20" y="104"/>
                    <a:pt x="18" y="103"/>
                  </a:cubicBezTo>
                  <a:close/>
                  <a:moveTo>
                    <a:pt x="26" y="100"/>
                  </a:moveTo>
                  <a:cubicBezTo>
                    <a:pt x="26" y="100"/>
                    <a:pt x="26" y="100"/>
                    <a:pt x="26" y="100"/>
                  </a:cubicBezTo>
                  <a:cubicBezTo>
                    <a:pt x="23" y="100"/>
                    <a:pt x="21" y="100"/>
                    <a:pt x="19" y="99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21" y="100"/>
                    <a:pt x="23" y="100"/>
                    <a:pt x="26" y="100"/>
                  </a:cubicBezTo>
                  <a:close/>
                  <a:moveTo>
                    <a:pt x="33" y="100"/>
                  </a:moveTo>
                  <a:cubicBezTo>
                    <a:pt x="32" y="100"/>
                    <a:pt x="31" y="100"/>
                    <a:pt x="30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1" y="100"/>
                    <a:pt x="32" y="100"/>
                    <a:pt x="33" y="100"/>
                  </a:cubicBezTo>
                  <a:cubicBezTo>
                    <a:pt x="33" y="100"/>
                    <a:pt x="33" y="100"/>
                    <a:pt x="33" y="100"/>
                  </a:cubicBezTo>
                  <a:cubicBezTo>
                    <a:pt x="33" y="100"/>
                    <a:pt x="33" y="100"/>
                    <a:pt x="33" y="100"/>
                  </a:cubicBezTo>
                  <a:close/>
                  <a:moveTo>
                    <a:pt x="18" y="99"/>
                  </a:moveTo>
                  <a:cubicBezTo>
                    <a:pt x="18" y="98"/>
                    <a:pt x="17" y="98"/>
                    <a:pt x="17" y="97"/>
                  </a:cubicBezTo>
                  <a:cubicBezTo>
                    <a:pt x="17" y="97"/>
                    <a:pt x="17" y="97"/>
                    <a:pt x="17" y="97"/>
                  </a:cubicBezTo>
                  <a:cubicBezTo>
                    <a:pt x="17" y="98"/>
                    <a:pt x="18" y="98"/>
                    <a:pt x="18" y="99"/>
                  </a:cubicBezTo>
                  <a:close/>
                  <a:moveTo>
                    <a:pt x="15" y="94"/>
                  </a:moveTo>
                  <a:cubicBezTo>
                    <a:pt x="15" y="94"/>
                    <a:pt x="15" y="94"/>
                    <a:pt x="15" y="94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5" y="94"/>
                    <a:pt x="15" y="93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1"/>
                    <a:pt x="14" y="90"/>
                    <a:pt x="13" y="89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4" y="91"/>
                    <a:pt x="14" y="92"/>
                    <a:pt x="15" y="94"/>
                  </a:cubicBezTo>
                  <a:close/>
                  <a:moveTo>
                    <a:pt x="4" y="53"/>
                  </a:moveTo>
                  <a:cubicBezTo>
                    <a:pt x="5" y="61"/>
                    <a:pt x="8" y="71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8" y="71"/>
                    <a:pt x="5" y="61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lose/>
                  <a:moveTo>
                    <a:pt x="19" y="21"/>
                  </a:moveTo>
                  <a:cubicBezTo>
                    <a:pt x="16" y="25"/>
                    <a:pt x="13" y="30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3" y="30"/>
                    <a:pt x="16" y="26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2" y="18"/>
                    <a:pt x="24" y="15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4" y="15"/>
                    <a:pt x="22" y="18"/>
                    <a:pt x="19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3763"/>
            <p:cNvSpPr/>
            <p:nvPr/>
          </p:nvSpPr>
          <p:spPr bwMode="auto">
            <a:xfrm>
              <a:off x="6182110" y="5917058"/>
              <a:ext cx="95573" cy="55332"/>
            </a:xfrm>
            <a:custGeom>
              <a:avLst/>
              <a:gdLst>
                <a:gd name="T0" fmla="*/ 0 w 19"/>
                <a:gd name="T1" fmla="*/ 4 h 11"/>
                <a:gd name="T2" fmla="*/ 1 w 19"/>
                <a:gd name="T3" fmla="*/ 0 h 11"/>
                <a:gd name="T4" fmla="*/ 19 w 19"/>
                <a:gd name="T5" fmla="*/ 7 h 11"/>
                <a:gd name="T6" fmla="*/ 18 w 19"/>
                <a:gd name="T7" fmla="*/ 11 h 11"/>
                <a:gd name="T8" fmla="*/ 0 w 19"/>
                <a:gd name="T9" fmla="*/ 4 h 11"/>
                <a:gd name="T10" fmla="*/ 0 w 19"/>
                <a:gd name="T11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1">
                  <a:moveTo>
                    <a:pt x="0" y="4"/>
                  </a:moveTo>
                  <a:lnTo>
                    <a:pt x="1" y="0"/>
                  </a:lnTo>
                  <a:lnTo>
                    <a:pt x="19" y="7"/>
                  </a:lnTo>
                  <a:lnTo>
                    <a:pt x="18" y="11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3764"/>
            <p:cNvSpPr>
              <a:spLocks noEditPoints="1"/>
            </p:cNvSpPr>
            <p:nvPr/>
          </p:nvSpPr>
          <p:spPr bwMode="auto">
            <a:xfrm>
              <a:off x="6161990" y="5906998"/>
              <a:ext cx="135813" cy="80481"/>
            </a:xfrm>
            <a:custGeom>
              <a:avLst/>
              <a:gdLst>
                <a:gd name="T0" fmla="*/ 2 w 27"/>
                <a:gd name="T1" fmla="*/ 8 h 16"/>
                <a:gd name="T2" fmla="*/ 4 w 27"/>
                <a:gd name="T3" fmla="*/ 6 h 16"/>
                <a:gd name="T4" fmla="*/ 5 w 27"/>
                <a:gd name="T5" fmla="*/ 7 h 16"/>
                <a:gd name="T6" fmla="*/ 4 w 27"/>
                <a:gd name="T7" fmla="*/ 6 h 16"/>
                <a:gd name="T8" fmla="*/ 2 w 27"/>
                <a:gd name="T9" fmla="*/ 8 h 16"/>
                <a:gd name="T10" fmla="*/ 0 w 27"/>
                <a:gd name="T11" fmla="*/ 7 h 16"/>
                <a:gd name="T12" fmla="*/ 4 w 27"/>
                <a:gd name="T13" fmla="*/ 0 h 16"/>
                <a:gd name="T14" fmla="*/ 27 w 27"/>
                <a:gd name="T15" fmla="*/ 8 h 16"/>
                <a:gd name="T16" fmla="*/ 23 w 27"/>
                <a:gd name="T17" fmla="*/ 16 h 16"/>
                <a:gd name="T18" fmla="*/ 2 w 27"/>
                <a:gd name="T19" fmla="*/ 8 h 16"/>
                <a:gd name="T20" fmla="*/ 2 w 27"/>
                <a:gd name="T21" fmla="*/ 8 h 16"/>
                <a:gd name="T22" fmla="*/ 20 w 27"/>
                <a:gd name="T23" fmla="*/ 11 h 16"/>
                <a:gd name="T24" fmla="*/ 20 w 27"/>
                <a:gd name="T25" fmla="*/ 11 h 16"/>
                <a:gd name="T26" fmla="*/ 6 w 27"/>
                <a:gd name="T27" fmla="*/ 5 h 16"/>
                <a:gd name="T28" fmla="*/ 6 w 27"/>
                <a:gd name="T29" fmla="*/ 5 h 16"/>
                <a:gd name="T30" fmla="*/ 20 w 27"/>
                <a:gd name="T31" fmla="*/ 11 h 16"/>
                <a:gd name="T32" fmla="*/ 20 w 27"/>
                <a:gd name="T33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16">
                  <a:moveTo>
                    <a:pt x="2" y="8"/>
                  </a:moveTo>
                  <a:lnTo>
                    <a:pt x="4" y="6"/>
                  </a:lnTo>
                  <a:lnTo>
                    <a:pt x="5" y="7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7"/>
                  </a:lnTo>
                  <a:lnTo>
                    <a:pt x="4" y="0"/>
                  </a:lnTo>
                  <a:lnTo>
                    <a:pt x="27" y="8"/>
                  </a:lnTo>
                  <a:lnTo>
                    <a:pt x="23" y="16"/>
                  </a:lnTo>
                  <a:lnTo>
                    <a:pt x="2" y="8"/>
                  </a:lnTo>
                  <a:lnTo>
                    <a:pt x="2" y="8"/>
                  </a:lnTo>
                  <a:close/>
                  <a:moveTo>
                    <a:pt x="20" y="11"/>
                  </a:moveTo>
                  <a:lnTo>
                    <a:pt x="20" y="11"/>
                  </a:lnTo>
                  <a:lnTo>
                    <a:pt x="6" y="5"/>
                  </a:lnTo>
                  <a:lnTo>
                    <a:pt x="6" y="5"/>
                  </a:lnTo>
                  <a:lnTo>
                    <a:pt x="20" y="11"/>
                  </a:lnTo>
                  <a:lnTo>
                    <a:pt x="20" y="1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3765"/>
            <p:cNvSpPr/>
            <p:nvPr/>
          </p:nvSpPr>
          <p:spPr bwMode="auto">
            <a:xfrm>
              <a:off x="6448702" y="4760144"/>
              <a:ext cx="417497" cy="518098"/>
            </a:xfrm>
            <a:custGeom>
              <a:avLst/>
              <a:gdLst>
                <a:gd name="T0" fmla="*/ 0 w 75"/>
                <a:gd name="T1" fmla="*/ 89 h 93"/>
                <a:gd name="T2" fmla="*/ 33 w 75"/>
                <a:gd name="T3" fmla="*/ 80 h 93"/>
                <a:gd name="T4" fmla="*/ 33 w 75"/>
                <a:gd name="T5" fmla="*/ 80 h 93"/>
                <a:gd name="T6" fmla="*/ 69 w 75"/>
                <a:gd name="T7" fmla="*/ 52 h 93"/>
                <a:gd name="T8" fmla="*/ 69 w 75"/>
                <a:gd name="T9" fmla="*/ 52 h 93"/>
                <a:gd name="T10" fmla="*/ 71 w 75"/>
                <a:gd name="T11" fmla="*/ 40 h 93"/>
                <a:gd name="T12" fmla="*/ 71 w 75"/>
                <a:gd name="T13" fmla="*/ 40 h 93"/>
                <a:gd name="T14" fmla="*/ 65 w 75"/>
                <a:gd name="T15" fmla="*/ 15 h 93"/>
                <a:gd name="T16" fmla="*/ 65 w 75"/>
                <a:gd name="T17" fmla="*/ 15 h 93"/>
                <a:gd name="T18" fmla="*/ 58 w 75"/>
                <a:gd name="T19" fmla="*/ 5 h 93"/>
                <a:gd name="T20" fmla="*/ 58 w 75"/>
                <a:gd name="T21" fmla="*/ 5 h 93"/>
                <a:gd name="T22" fmla="*/ 41 w 75"/>
                <a:gd name="T23" fmla="*/ 4 h 93"/>
                <a:gd name="T24" fmla="*/ 42 w 75"/>
                <a:gd name="T25" fmla="*/ 0 h 93"/>
                <a:gd name="T26" fmla="*/ 60 w 75"/>
                <a:gd name="T27" fmla="*/ 1 h 93"/>
                <a:gd name="T28" fmla="*/ 60 w 75"/>
                <a:gd name="T29" fmla="*/ 2 h 93"/>
                <a:gd name="T30" fmla="*/ 68 w 75"/>
                <a:gd name="T31" fmla="*/ 13 h 93"/>
                <a:gd name="T32" fmla="*/ 68 w 75"/>
                <a:gd name="T33" fmla="*/ 13 h 93"/>
                <a:gd name="T34" fmla="*/ 75 w 75"/>
                <a:gd name="T35" fmla="*/ 40 h 93"/>
                <a:gd name="T36" fmla="*/ 75 w 75"/>
                <a:gd name="T37" fmla="*/ 40 h 93"/>
                <a:gd name="T38" fmla="*/ 73 w 75"/>
                <a:gd name="T39" fmla="*/ 53 h 93"/>
                <a:gd name="T40" fmla="*/ 73 w 75"/>
                <a:gd name="T41" fmla="*/ 53 h 93"/>
                <a:gd name="T42" fmla="*/ 34 w 75"/>
                <a:gd name="T43" fmla="*/ 84 h 93"/>
                <a:gd name="T44" fmla="*/ 34 w 75"/>
                <a:gd name="T45" fmla="*/ 84 h 93"/>
                <a:gd name="T46" fmla="*/ 1 w 75"/>
                <a:gd name="T47" fmla="*/ 93 h 93"/>
                <a:gd name="T48" fmla="*/ 1 w 75"/>
                <a:gd name="T49" fmla="*/ 93 h 93"/>
                <a:gd name="T50" fmla="*/ 0 w 75"/>
                <a:gd name="T51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5" h="93">
                  <a:moveTo>
                    <a:pt x="0" y="89"/>
                  </a:moveTo>
                  <a:cubicBezTo>
                    <a:pt x="0" y="89"/>
                    <a:pt x="16" y="86"/>
                    <a:pt x="3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50" y="74"/>
                    <a:pt x="67" y="64"/>
                    <a:pt x="69" y="52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70" y="48"/>
                    <a:pt x="71" y="44"/>
                    <a:pt x="71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30"/>
                    <a:pt x="68" y="21"/>
                    <a:pt x="65" y="15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2" y="10"/>
                    <a:pt x="59" y="6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2" y="3"/>
                    <a:pt x="65" y="7"/>
                    <a:pt x="68" y="13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72" y="20"/>
                    <a:pt x="75" y="29"/>
                    <a:pt x="75" y="40"/>
                  </a:cubicBezTo>
                  <a:cubicBezTo>
                    <a:pt x="75" y="40"/>
                    <a:pt x="75" y="40"/>
                    <a:pt x="75" y="40"/>
                  </a:cubicBezTo>
                  <a:cubicBezTo>
                    <a:pt x="75" y="44"/>
                    <a:pt x="74" y="48"/>
                    <a:pt x="73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0" y="68"/>
                    <a:pt x="51" y="77"/>
                    <a:pt x="34" y="84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17" y="90"/>
                    <a:pt x="1" y="93"/>
                    <a:pt x="1" y="93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3766"/>
            <p:cNvSpPr>
              <a:spLocks noEditPoints="1"/>
            </p:cNvSpPr>
            <p:nvPr/>
          </p:nvSpPr>
          <p:spPr bwMode="auto">
            <a:xfrm>
              <a:off x="6438642" y="4745052"/>
              <a:ext cx="437617" cy="548278"/>
            </a:xfrm>
            <a:custGeom>
              <a:avLst/>
              <a:gdLst>
                <a:gd name="T0" fmla="*/ 0 w 79"/>
                <a:gd name="T1" fmla="*/ 92 h 99"/>
                <a:gd name="T2" fmla="*/ 0 w 79"/>
                <a:gd name="T3" fmla="*/ 92 h 99"/>
                <a:gd name="T4" fmla="*/ 1 w 79"/>
                <a:gd name="T5" fmla="*/ 91 h 99"/>
                <a:gd name="T6" fmla="*/ 1 w 79"/>
                <a:gd name="T7" fmla="*/ 90 h 99"/>
                <a:gd name="T8" fmla="*/ 2 w 79"/>
                <a:gd name="T9" fmla="*/ 90 h 99"/>
                <a:gd name="T10" fmla="*/ 2 w 79"/>
                <a:gd name="T11" fmla="*/ 90 h 99"/>
                <a:gd name="T12" fmla="*/ 2 w 79"/>
                <a:gd name="T13" fmla="*/ 90 h 99"/>
                <a:gd name="T14" fmla="*/ 2 w 79"/>
                <a:gd name="T15" fmla="*/ 90 h 99"/>
                <a:gd name="T16" fmla="*/ 4 w 79"/>
                <a:gd name="T17" fmla="*/ 90 h 99"/>
                <a:gd name="T18" fmla="*/ 12 w 79"/>
                <a:gd name="T19" fmla="*/ 88 h 99"/>
                <a:gd name="T20" fmla="*/ 34 w 79"/>
                <a:gd name="T21" fmla="*/ 81 h 99"/>
                <a:gd name="T22" fmla="*/ 69 w 79"/>
                <a:gd name="T23" fmla="*/ 54 h 99"/>
                <a:gd name="T24" fmla="*/ 71 w 79"/>
                <a:gd name="T25" fmla="*/ 43 h 99"/>
                <a:gd name="T26" fmla="*/ 65 w 79"/>
                <a:gd name="T27" fmla="*/ 19 h 99"/>
                <a:gd name="T28" fmla="*/ 59 w 79"/>
                <a:gd name="T29" fmla="*/ 10 h 99"/>
                <a:gd name="T30" fmla="*/ 41 w 79"/>
                <a:gd name="T31" fmla="*/ 8 h 99"/>
                <a:gd name="T32" fmla="*/ 62 w 79"/>
                <a:gd name="T33" fmla="*/ 2 h 99"/>
                <a:gd name="T34" fmla="*/ 63 w 79"/>
                <a:gd name="T35" fmla="*/ 3 h 99"/>
                <a:gd name="T36" fmla="*/ 72 w 79"/>
                <a:gd name="T37" fmla="*/ 15 h 99"/>
                <a:gd name="T38" fmla="*/ 79 w 79"/>
                <a:gd name="T39" fmla="*/ 43 h 99"/>
                <a:gd name="T40" fmla="*/ 79 w 79"/>
                <a:gd name="T41" fmla="*/ 43 h 99"/>
                <a:gd name="T42" fmla="*/ 77 w 79"/>
                <a:gd name="T43" fmla="*/ 56 h 99"/>
                <a:gd name="T44" fmla="*/ 37 w 79"/>
                <a:gd name="T45" fmla="*/ 89 h 99"/>
                <a:gd name="T46" fmla="*/ 3 w 79"/>
                <a:gd name="T47" fmla="*/ 98 h 99"/>
                <a:gd name="T48" fmla="*/ 1 w 79"/>
                <a:gd name="T49" fmla="*/ 96 h 99"/>
                <a:gd name="T50" fmla="*/ 5 w 79"/>
                <a:gd name="T51" fmla="*/ 93 h 99"/>
                <a:gd name="T52" fmla="*/ 13 w 79"/>
                <a:gd name="T53" fmla="*/ 92 h 99"/>
                <a:gd name="T54" fmla="*/ 28 w 79"/>
                <a:gd name="T55" fmla="*/ 88 h 99"/>
                <a:gd name="T56" fmla="*/ 4 w 79"/>
                <a:gd name="T57" fmla="*/ 94 h 99"/>
                <a:gd name="T58" fmla="*/ 4 w 79"/>
                <a:gd name="T59" fmla="*/ 94 h 99"/>
                <a:gd name="T60" fmla="*/ 28 w 79"/>
                <a:gd name="T61" fmla="*/ 87 h 99"/>
                <a:gd name="T62" fmla="*/ 28 w 79"/>
                <a:gd name="T63" fmla="*/ 88 h 99"/>
                <a:gd name="T64" fmla="*/ 43 w 79"/>
                <a:gd name="T65" fmla="*/ 82 h 99"/>
                <a:gd name="T66" fmla="*/ 73 w 79"/>
                <a:gd name="T67" fmla="*/ 55 h 99"/>
                <a:gd name="T68" fmla="*/ 74 w 79"/>
                <a:gd name="T69" fmla="*/ 53 h 99"/>
                <a:gd name="T70" fmla="*/ 73 w 79"/>
                <a:gd name="T71" fmla="*/ 55 h 99"/>
                <a:gd name="T72" fmla="*/ 70 w 79"/>
                <a:gd name="T73" fmla="*/ 20 h 99"/>
                <a:gd name="T74" fmla="*/ 75 w 79"/>
                <a:gd name="T75" fmla="*/ 42 h 99"/>
                <a:gd name="T76" fmla="*/ 62 w 79"/>
                <a:gd name="T77" fmla="*/ 7 h 99"/>
                <a:gd name="T78" fmla="*/ 65 w 79"/>
                <a:gd name="T79" fmla="*/ 11 h 99"/>
                <a:gd name="T80" fmla="*/ 61 w 79"/>
                <a:gd name="T81" fmla="*/ 6 h 99"/>
                <a:gd name="T82" fmla="*/ 45 w 79"/>
                <a:gd name="T83" fmla="*/ 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9" h="99">
                  <a:moveTo>
                    <a:pt x="1" y="96"/>
                  </a:moveTo>
                  <a:cubicBezTo>
                    <a:pt x="0" y="92"/>
                    <a:pt x="0" y="92"/>
                    <a:pt x="0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3" y="90"/>
                    <a:pt x="4" y="90"/>
                    <a:pt x="4" y="90"/>
                  </a:cubicBezTo>
                  <a:cubicBezTo>
                    <a:pt x="4" y="90"/>
                    <a:pt x="4" y="90"/>
                    <a:pt x="4" y="90"/>
                  </a:cubicBezTo>
                  <a:cubicBezTo>
                    <a:pt x="6" y="89"/>
                    <a:pt x="9" y="89"/>
                    <a:pt x="12" y="88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8" y="86"/>
                    <a:pt x="26" y="84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51" y="75"/>
                    <a:pt x="68" y="65"/>
                    <a:pt x="69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0"/>
                    <a:pt x="71" y="46"/>
                    <a:pt x="71" y="43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1" y="33"/>
                    <a:pt x="68" y="25"/>
                    <a:pt x="65" y="19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3" y="15"/>
                    <a:pt x="60" y="11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5" y="5"/>
                    <a:pt x="69" y="9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6" y="22"/>
                    <a:pt x="79" y="32"/>
                    <a:pt x="79" y="43"/>
                  </a:cubicBezTo>
                  <a:cubicBezTo>
                    <a:pt x="79" y="43"/>
                    <a:pt x="79" y="43"/>
                    <a:pt x="79" y="43"/>
                  </a:cubicBezTo>
                  <a:cubicBezTo>
                    <a:pt x="79" y="43"/>
                    <a:pt x="79" y="43"/>
                    <a:pt x="79" y="43"/>
                  </a:cubicBezTo>
                  <a:cubicBezTo>
                    <a:pt x="79" y="43"/>
                    <a:pt x="79" y="43"/>
                    <a:pt x="79" y="43"/>
                  </a:cubicBezTo>
                  <a:cubicBezTo>
                    <a:pt x="79" y="47"/>
                    <a:pt x="78" y="51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3" y="73"/>
                    <a:pt x="54" y="82"/>
                    <a:pt x="37" y="89"/>
                  </a:cubicBezTo>
                  <a:cubicBezTo>
                    <a:pt x="37" y="89"/>
                    <a:pt x="37" y="89"/>
                    <a:pt x="37" y="89"/>
                  </a:cubicBezTo>
                  <a:cubicBezTo>
                    <a:pt x="20" y="95"/>
                    <a:pt x="5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1" y="96"/>
                    <a:pt x="1" y="96"/>
                    <a:pt x="1" y="96"/>
                  </a:cubicBezTo>
                  <a:close/>
                  <a:moveTo>
                    <a:pt x="4" y="94"/>
                  </a:moveTo>
                  <a:cubicBezTo>
                    <a:pt x="5" y="94"/>
                    <a:pt x="5" y="94"/>
                    <a:pt x="5" y="93"/>
                  </a:cubicBezTo>
                  <a:cubicBezTo>
                    <a:pt x="5" y="93"/>
                    <a:pt x="5" y="93"/>
                    <a:pt x="5" y="93"/>
                  </a:cubicBezTo>
                  <a:cubicBezTo>
                    <a:pt x="7" y="93"/>
                    <a:pt x="10" y="93"/>
                    <a:pt x="13" y="92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7" y="91"/>
                    <a:pt x="22" y="89"/>
                    <a:pt x="28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7" y="91"/>
                    <a:pt x="8" y="93"/>
                    <a:pt x="4" y="94"/>
                  </a:cubicBezTo>
                  <a:cubicBezTo>
                    <a:pt x="4" y="94"/>
                    <a:pt x="4" y="94"/>
                    <a:pt x="4" y="94"/>
                  </a:cubicBezTo>
                  <a:cubicBezTo>
                    <a:pt x="4" y="94"/>
                    <a:pt x="4" y="94"/>
                    <a:pt x="4" y="94"/>
                  </a:cubicBezTo>
                  <a:close/>
                  <a:moveTo>
                    <a:pt x="28" y="88"/>
                  </a:moveTo>
                  <a:cubicBezTo>
                    <a:pt x="28" y="87"/>
                    <a:pt x="28" y="87"/>
                    <a:pt x="28" y="87"/>
                  </a:cubicBezTo>
                  <a:cubicBezTo>
                    <a:pt x="28" y="87"/>
                    <a:pt x="28" y="87"/>
                    <a:pt x="28" y="87"/>
                  </a:cubicBezTo>
                  <a:cubicBezTo>
                    <a:pt x="28" y="87"/>
                    <a:pt x="28" y="87"/>
                    <a:pt x="28" y="88"/>
                  </a:cubicBezTo>
                  <a:close/>
                  <a:moveTo>
                    <a:pt x="73" y="55"/>
                  </a:moveTo>
                  <a:cubicBezTo>
                    <a:pt x="71" y="67"/>
                    <a:pt x="57" y="76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57" y="76"/>
                    <a:pt x="71" y="67"/>
                    <a:pt x="73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4" y="54"/>
                    <a:pt x="74" y="54"/>
                    <a:pt x="74" y="53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4" y="54"/>
                    <a:pt x="74" y="54"/>
                    <a:pt x="73" y="55"/>
                  </a:cubicBezTo>
                  <a:close/>
                  <a:moveTo>
                    <a:pt x="75" y="42"/>
                  </a:moveTo>
                  <a:cubicBezTo>
                    <a:pt x="75" y="33"/>
                    <a:pt x="72" y="26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26"/>
                    <a:pt x="75" y="33"/>
                    <a:pt x="75" y="42"/>
                  </a:cubicBezTo>
                  <a:close/>
                  <a:moveTo>
                    <a:pt x="65" y="11"/>
                  </a:moveTo>
                  <a:cubicBezTo>
                    <a:pt x="64" y="9"/>
                    <a:pt x="63" y="8"/>
                    <a:pt x="62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3" y="8"/>
                    <a:pt x="64" y="9"/>
                    <a:pt x="65" y="11"/>
                  </a:cubicBezTo>
                  <a:close/>
                  <a:moveTo>
                    <a:pt x="45" y="5"/>
                  </a:moveTo>
                  <a:cubicBezTo>
                    <a:pt x="61" y="6"/>
                    <a:pt x="61" y="6"/>
                    <a:pt x="61" y="6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5" y="5"/>
                    <a:pt x="45" y="5"/>
                    <a:pt x="45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3767"/>
            <p:cNvSpPr/>
            <p:nvPr/>
          </p:nvSpPr>
          <p:spPr bwMode="auto">
            <a:xfrm>
              <a:off x="6710265" y="4679663"/>
              <a:ext cx="45272" cy="100601"/>
            </a:xfrm>
            <a:custGeom>
              <a:avLst/>
              <a:gdLst>
                <a:gd name="T0" fmla="*/ 0 w 9"/>
                <a:gd name="T1" fmla="*/ 0 h 20"/>
                <a:gd name="T2" fmla="*/ 4 w 9"/>
                <a:gd name="T3" fmla="*/ 0 h 20"/>
                <a:gd name="T4" fmla="*/ 9 w 9"/>
                <a:gd name="T5" fmla="*/ 19 h 20"/>
                <a:gd name="T6" fmla="*/ 4 w 9"/>
                <a:gd name="T7" fmla="*/ 20 h 20"/>
                <a:gd name="T8" fmla="*/ 0 w 9"/>
                <a:gd name="T9" fmla="*/ 0 h 20"/>
                <a:gd name="T10" fmla="*/ 0 w 9"/>
                <a:gd name="T1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0">
                  <a:moveTo>
                    <a:pt x="0" y="0"/>
                  </a:moveTo>
                  <a:lnTo>
                    <a:pt x="4" y="0"/>
                  </a:lnTo>
                  <a:lnTo>
                    <a:pt x="9" y="19"/>
                  </a:lnTo>
                  <a:lnTo>
                    <a:pt x="4" y="2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3768"/>
            <p:cNvSpPr>
              <a:spLocks noEditPoints="1"/>
            </p:cNvSpPr>
            <p:nvPr/>
          </p:nvSpPr>
          <p:spPr bwMode="auto">
            <a:xfrm>
              <a:off x="6700205" y="4664571"/>
              <a:ext cx="65392" cy="125753"/>
            </a:xfrm>
            <a:custGeom>
              <a:avLst/>
              <a:gdLst>
                <a:gd name="T0" fmla="*/ 0 w 13"/>
                <a:gd name="T1" fmla="*/ 4 h 25"/>
                <a:gd name="T2" fmla="*/ 2 w 13"/>
                <a:gd name="T3" fmla="*/ 3 h 25"/>
                <a:gd name="T4" fmla="*/ 3 w 13"/>
                <a:gd name="T5" fmla="*/ 5 h 25"/>
                <a:gd name="T6" fmla="*/ 2 w 13"/>
                <a:gd name="T7" fmla="*/ 3 h 25"/>
                <a:gd name="T8" fmla="*/ 0 w 13"/>
                <a:gd name="T9" fmla="*/ 4 h 25"/>
                <a:gd name="T10" fmla="*/ 0 w 13"/>
                <a:gd name="T11" fmla="*/ 2 h 25"/>
                <a:gd name="T12" fmla="*/ 8 w 13"/>
                <a:gd name="T13" fmla="*/ 0 h 25"/>
                <a:gd name="T14" fmla="*/ 13 w 13"/>
                <a:gd name="T15" fmla="*/ 24 h 25"/>
                <a:gd name="T16" fmla="*/ 4 w 13"/>
                <a:gd name="T17" fmla="*/ 25 h 25"/>
                <a:gd name="T18" fmla="*/ 0 w 13"/>
                <a:gd name="T19" fmla="*/ 4 h 25"/>
                <a:gd name="T20" fmla="*/ 0 w 13"/>
                <a:gd name="T21" fmla="*/ 4 h 25"/>
                <a:gd name="T22" fmla="*/ 7 w 13"/>
                <a:gd name="T23" fmla="*/ 21 h 25"/>
                <a:gd name="T24" fmla="*/ 7 w 13"/>
                <a:gd name="T25" fmla="*/ 21 h 25"/>
                <a:gd name="T26" fmla="*/ 5 w 13"/>
                <a:gd name="T27" fmla="*/ 5 h 25"/>
                <a:gd name="T28" fmla="*/ 5 w 13"/>
                <a:gd name="T29" fmla="*/ 5 h 25"/>
                <a:gd name="T30" fmla="*/ 7 w 13"/>
                <a:gd name="T31" fmla="*/ 21 h 25"/>
                <a:gd name="T32" fmla="*/ 7 w 13"/>
                <a:gd name="T33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25">
                  <a:moveTo>
                    <a:pt x="0" y="4"/>
                  </a:moveTo>
                  <a:lnTo>
                    <a:pt x="2" y="3"/>
                  </a:lnTo>
                  <a:lnTo>
                    <a:pt x="3" y="5"/>
                  </a:lnTo>
                  <a:lnTo>
                    <a:pt x="2" y="3"/>
                  </a:lnTo>
                  <a:lnTo>
                    <a:pt x="0" y="4"/>
                  </a:lnTo>
                  <a:lnTo>
                    <a:pt x="0" y="2"/>
                  </a:lnTo>
                  <a:lnTo>
                    <a:pt x="8" y="0"/>
                  </a:lnTo>
                  <a:lnTo>
                    <a:pt x="13" y="24"/>
                  </a:lnTo>
                  <a:lnTo>
                    <a:pt x="4" y="25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7" y="21"/>
                  </a:moveTo>
                  <a:lnTo>
                    <a:pt x="7" y="21"/>
                  </a:lnTo>
                  <a:lnTo>
                    <a:pt x="5" y="5"/>
                  </a:lnTo>
                  <a:lnTo>
                    <a:pt x="5" y="5"/>
                  </a:lnTo>
                  <a:lnTo>
                    <a:pt x="7" y="21"/>
                  </a:lnTo>
                  <a:lnTo>
                    <a:pt x="7" y="2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3769"/>
            <p:cNvSpPr/>
            <p:nvPr/>
          </p:nvSpPr>
          <p:spPr bwMode="auto">
            <a:xfrm>
              <a:off x="6740445" y="4689723"/>
              <a:ext cx="25152" cy="85513"/>
            </a:xfrm>
            <a:custGeom>
              <a:avLst/>
              <a:gdLst>
                <a:gd name="T0" fmla="*/ 0 w 5"/>
                <a:gd name="T1" fmla="*/ 17 h 17"/>
                <a:gd name="T2" fmla="*/ 0 w 5"/>
                <a:gd name="T3" fmla="*/ 0 h 17"/>
                <a:gd name="T4" fmla="*/ 5 w 5"/>
                <a:gd name="T5" fmla="*/ 0 h 17"/>
                <a:gd name="T6" fmla="*/ 5 w 5"/>
                <a:gd name="T7" fmla="*/ 17 h 17"/>
                <a:gd name="T8" fmla="*/ 0 w 5"/>
                <a:gd name="T9" fmla="*/ 17 h 17"/>
                <a:gd name="T10" fmla="*/ 0 w 5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7">
                  <a:moveTo>
                    <a:pt x="0" y="17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17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3770"/>
            <p:cNvSpPr>
              <a:spLocks noEditPoints="1"/>
            </p:cNvSpPr>
            <p:nvPr/>
          </p:nvSpPr>
          <p:spPr bwMode="auto">
            <a:xfrm>
              <a:off x="6730385" y="4679663"/>
              <a:ext cx="45272" cy="105633"/>
            </a:xfrm>
            <a:custGeom>
              <a:avLst/>
              <a:gdLst>
                <a:gd name="T0" fmla="*/ 7 w 9"/>
                <a:gd name="T1" fmla="*/ 21 h 21"/>
                <a:gd name="T2" fmla="*/ 2 w 9"/>
                <a:gd name="T3" fmla="*/ 21 h 21"/>
                <a:gd name="T4" fmla="*/ 2 w 9"/>
                <a:gd name="T5" fmla="*/ 19 h 21"/>
                <a:gd name="T6" fmla="*/ 5 w 9"/>
                <a:gd name="T7" fmla="*/ 19 h 21"/>
                <a:gd name="T8" fmla="*/ 2 w 9"/>
                <a:gd name="T9" fmla="*/ 19 h 21"/>
                <a:gd name="T10" fmla="*/ 2 w 9"/>
                <a:gd name="T11" fmla="*/ 21 h 21"/>
                <a:gd name="T12" fmla="*/ 0 w 9"/>
                <a:gd name="T13" fmla="*/ 21 h 21"/>
                <a:gd name="T14" fmla="*/ 0 w 9"/>
                <a:gd name="T15" fmla="*/ 0 h 21"/>
                <a:gd name="T16" fmla="*/ 9 w 9"/>
                <a:gd name="T17" fmla="*/ 0 h 21"/>
                <a:gd name="T18" fmla="*/ 9 w 9"/>
                <a:gd name="T19" fmla="*/ 21 h 21"/>
                <a:gd name="T20" fmla="*/ 7 w 9"/>
                <a:gd name="T21" fmla="*/ 21 h 21"/>
                <a:gd name="T22" fmla="*/ 7 w 9"/>
                <a:gd name="T23" fmla="*/ 21 h 21"/>
                <a:gd name="T24" fmla="*/ 5 w 9"/>
                <a:gd name="T25" fmla="*/ 16 h 21"/>
                <a:gd name="T26" fmla="*/ 5 w 9"/>
                <a:gd name="T27" fmla="*/ 16 h 21"/>
                <a:gd name="T28" fmla="*/ 5 w 9"/>
                <a:gd name="T29" fmla="*/ 4 h 21"/>
                <a:gd name="T30" fmla="*/ 5 w 9"/>
                <a:gd name="T31" fmla="*/ 4 h 21"/>
                <a:gd name="T32" fmla="*/ 5 w 9"/>
                <a:gd name="T33" fmla="*/ 16 h 21"/>
                <a:gd name="T34" fmla="*/ 5 w 9"/>
                <a:gd name="T35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21">
                  <a:moveTo>
                    <a:pt x="7" y="21"/>
                  </a:moveTo>
                  <a:lnTo>
                    <a:pt x="2" y="21"/>
                  </a:lnTo>
                  <a:lnTo>
                    <a:pt x="2" y="19"/>
                  </a:lnTo>
                  <a:lnTo>
                    <a:pt x="5" y="19"/>
                  </a:lnTo>
                  <a:lnTo>
                    <a:pt x="2" y="19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21"/>
                  </a:lnTo>
                  <a:lnTo>
                    <a:pt x="7" y="21"/>
                  </a:lnTo>
                  <a:lnTo>
                    <a:pt x="7" y="21"/>
                  </a:lnTo>
                  <a:close/>
                  <a:moveTo>
                    <a:pt x="5" y="16"/>
                  </a:moveTo>
                  <a:lnTo>
                    <a:pt x="5" y="16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3771"/>
            <p:cNvSpPr/>
            <p:nvPr/>
          </p:nvSpPr>
          <p:spPr bwMode="auto">
            <a:xfrm>
              <a:off x="6740445" y="4684692"/>
              <a:ext cx="50301" cy="95573"/>
            </a:xfrm>
            <a:custGeom>
              <a:avLst/>
              <a:gdLst>
                <a:gd name="T0" fmla="*/ 0 w 10"/>
                <a:gd name="T1" fmla="*/ 18 h 19"/>
                <a:gd name="T2" fmla="*/ 6 w 10"/>
                <a:gd name="T3" fmla="*/ 0 h 19"/>
                <a:gd name="T4" fmla="*/ 10 w 10"/>
                <a:gd name="T5" fmla="*/ 2 h 19"/>
                <a:gd name="T6" fmla="*/ 5 w 10"/>
                <a:gd name="T7" fmla="*/ 19 h 19"/>
                <a:gd name="T8" fmla="*/ 0 w 10"/>
                <a:gd name="T9" fmla="*/ 18 h 19"/>
                <a:gd name="T10" fmla="*/ 0 w 10"/>
                <a:gd name="T1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9">
                  <a:moveTo>
                    <a:pt x="0" y="18"/>
                  </a:moveTo>
                  <a:lnTo>
                    <a:pt x="6" y="0"/>
                  </a:lnTo>
                  <a:lnTo>
                    <a:pt x="10" y="2"/>
                  </a:lnTo>
                  <a:lnTo>
                    <a:pt x="5" y="19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3772"/>
            <p:cNvSpPr/>
            <p:nvPr/>
          </p:nvSpPr>
          <p:spPr bwMode="auto">
            <a:xfrm>
              <a:off x="6725357" y="4674632"/>
              <a:ext cx="80481" cy="120721"/>
            </a:xfrm>
            <a:custGeom>
              <a:avLst/>
              <a:gdLst>
                <a:gd name="T0" fmla="*/ 7 w 16"/>
                <a:gd name="T1" fmla="*/ 23 h 24"/>
                <a:gd name="T2" fmla="*/ 2 w 16"/>
                <a:gd name="T3" fmla="*/ 22 h 24"/>
                <a:gd name="T4" fmla="*/ 3 w 16"/>
                <a:gd name="T5" fmla="*/ 20 h 24"/>
                <a:gd name="T6" fmla="*/ 6 w 16"/>
                <a:gd name="T7" fmla="*/ 21 h 24"/>
                <a:gd name="T8" fmla="*/ 3 w 16"/>
                <a:gd name="T9" fmla="*/ 20 h 24"/>
                <a:gd name="T10" fmla="*/ 2 w 16"/>
                <a:gd name="T11" fmla="*/ 22 h 24"/>
                <a:gd name="T12" fmla="*/ 0 w 16"/>
                <a:gd name="T13" fmla="*/ 21 h 24"/>
                <a:gd name="T14" fmla="*/ 8 w 16"/>
                <a:gd name="T15" fmla="*/ 0 h 24"/>
                <a:gd name="T16" fmla="*/ 16 w 16"/>
                <a:gd name="T17" fmla="*/ 2 h 24"/>
                <a:gd name="T18" fmla="*/ 9 w 16"/>
                <a:gd name="T19" fmla="*/ 24 h 24"/>
                <a:gd name="T20" fmla="*/ 7 w 16"/>
                <a:gd name="T21" fmla="*/ 23 h 24"/>
                <a:gd name="T22" fmla="*/ 7 w 16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" h="24">
                  <a:moveTo>
                    <a:pt x="7" y="23"/>
                  </a:moveTo>
                  <a:lnTo>
                    <a:pt x="2" y="22"/>
                  </a:lnTo>
                  <a:lnTo>
                    <a:pt x="3" y="20"/>
                  </a:lnTo>
                  <a:lnTo>
                    <a:pt x="6" y="21"/>
                  </a:lnTo>
                  <a:lnTo>
                    <a:pt x="3" y="20"/>
                  </a:lnTo>
                  <a:lnTo>
                    <a:pt x="2" y="22"/>
                  </a:lnTo>
                  <a:lnTo>
                    <a:pt x="0" y="21"/>
                  </a:lnTo>
                  <a:lnTo>
                    <a:pt x="8" y="0"/>
                  </a:lnTo>
                  <a:lnTo>
                    <a:pt x="16" y="2"/>
                  </a:lnTo>
                  <a:lnTo>
                    <a:pt x="9" y="24"/>
                  </a:lnTo>
                  <a:lnTo>
                    <a:pt x="7" y="23"/>
                  </a:lnTo>
                  <a:lnTo>
                    <a:pt x="7" y="23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3773"/>
            <p:cNvSpPr/>
            <p:nvPr/>
          </p:nvSpPr>
          <p:spPr bwMode="auto">
            <a:xfrm>
              <a:off x="6760566" y="4714872"/>
              <a:ext cx="45272" cy="70421"/>
            </a:xfrm>
            <a:custGeom>
              <a:avLst/>
              <a:gdLst>
                <a:gd name="T0" fmla="*/ 0 w 9"/>
                <a:gd name="T1" fmla="*/ 12 h 14"/>
                <a:gd name="T2" fmla="*/ 4 w 9"/>
                <a:gd name="T3" fmla="*/ 0 h 14"/>
                <a:gd name="T4" fmla="*/ 9 w 9"/>
                <a:gd name="T5" fmla="*/ 2 h 14"/>
                <a:gd name="T6" fmla="*/ 3 w 9"/>
                <a:gd name="T7" fmla="*/ 14 h 14"/>
                <a:gd name="T8" fmla="*/ 0 w 9"/>
                <a:gd name="T9" fmla="*/ 12 h 14"/>
                <a:gd name="T10" fmla="*/ 0 w 9"/>
                <a:gd name="T1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4">
                  <a:moveTo>
                    <a:pt x="0" y="12"/>
                  </a:moveTo>
                  <a:lnTo>
                    <a:pt x="4" y="0"/>
                  </a:lnTo>
                  <a:lnTo>
                    <a:pt x="9" y="2"/>
                  </a:lnTo>
                  <a:lnTo>
                    <a:pt x="3" y="14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3774"/>
            <p:cNvSpPr>
              <a:spLocks noEditPoints="1"/>
            </p:cNvSpPr>
            <p:nvPr/>
          </p:nvSpPr>
          <p:spPr bwMode="auto">
            <a:xfrm>
              <a:off x="6740445" y="4694752"/>
              <a:ext cx="80481" cy="100601"/>
            </a:xfrm>
            <a:custGeom>
              <a:avLst/>
              <a:gdLst>
                <a:gd name="T0" fmla="*/ 6 w 16"/>
                <a:gd name="T1" fmla="*/ 19 h 20"/>
                <a:gd name="T2" fmla="*/ 3 w 16"/>
                <a:gd name="T3" fmla="*/ 18 h 20"/>
                <a:gd name="T4" fmla="*/ 4 w 16"/>
                <a:gd name="T5" fmla="*/ 16 h 20"/>
                <a:gd name="T6" fmla="*/ 5 w 16"/>
                <a:gd name="T7" fmla="*/ 17 h 20"/>
                <a:gd name="T8" fmla="*/ 4 w 16"/>
                <a:gd name="T9" fmla="*/ 16 h 20"/>
                <a:gd name="T10" fmla="*/ 3 w 16"/>
                <a:gd name="T11" fmla="*/ 18 h 20"/>
                <a:gd name="T12" fmla="*/ 0 w 16"/>
                <a:gd name="T13" fmla="*/ 17 h 20"/>
                <a:gd name="T14" fmla="*/ 7 w 16"/>
                <a:gd name="T15" fmla="*/ 0 h 20"/>
                <a:gd name="T16" fmla="*/ 16 w 16"/>
                <a:gd name="T17" fmla="*/ 5 h 20"/>
                <a:gd name="T18" fmla="*/ 8 w 16"/>
                <a:gd name="T19" fmla="*/ 20 h 20"/>
                <a:gd name="T20" fmla="*/ 6 w 16"/>
                <a:gd name="T21" fmla="*/ 19 h 20"/>
                <a:gd name="T22" fmla="*/ 6 w 16"/>
                <a:gd name="T23" fmla="*/ 19 h 20"/>
                <a:gd name="T24" fmla="*/ 7 w 16"/>
                <a:gd name="T25" fmla="*/ 13 h 20"/>
                <a:gd name="T26" fmla="*/ 9 w 16"/>
                <a:gd name="T27" fmla="*/ 7 h 20"/>
                <a:gd name="T28" fmla="*/ 9 w 16"/>
                <a:gd name="T29" fmla="*/ 7 h 20"/>
                <a:gd name="T30" fmla="*/ 7 w 16"/>
                <a:gd name="T31" fmla="*/ 13 h 20"/>
                <a:gd name="T32" fmla="*/ 7 w 16"/>
                <a:gd name="T33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20">
                  <a:moveTo>
                    <a:pt x="6" y="19"/>
                  </a:moveTo>
                  <a:lnTo>
                    <a:pt x="3" y="18"/>
                  </a:lnTo>
                  <a:lnTo>
                    <a:pt x="4" y="16"/>
                  </a:lnTo>
                  <a:lnTo>
                    <a:pt x="5" y="17"/>
                  </a:lnTo>
                  <a:lnTo>
                    <a:pt x="4" y="16"/>
                  </a:lnTo>
                  <a:lnTo>
                    <a:pt x="3" y="18"/>
                  </a:lnTo>
                  <a:lnTo>
                    <a:pt x="0" y="17"/>
                  </a:lnTo>
                  <a:lnTo>
                    <a:pt x="7" y="0"/>
                  </a:lnTo>
                  <a:lnTo>
                    <a:pt x="16" y="5"/>
                  </a:lnTo>
                  <a:lnTo>
                    <a:pt x="8" y="20"/>
                  </a:lnTo>
                  <a:lnTo>
                    <a:pt x="6" y="19"/>
                  </a:lnTo>
                  <a:lnTo>
                    <a:pt x="6" y="19"/>
                  </a:lnTo>
                  <a:close/>
                  <a:moveTo>
                    <a:pt x="7" y="13"/>
                  </a:moveTo>
                  <a:lnTo>
                    <a:pt x="9" y="7"/>
                  </a:lnTo>
                  <a:lnTo>
                    <a:pt x="9" y="7"/>
                  </a:lnTo>
                  <a:lnTo>
                    <a:pt x="7" y="13"/>
                  </a:lnTo>
                  <a:lnTo>
                    <a:pt x="7" y="1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3775"/>
            <p:cNvSpPr/>
            <p:nvPr/>
          </p:nvSpPr>
          <p:spPr bwMode="auto">
            <a:xfrm>
              <a:off x="6478882" y="5811425"/>
              <a:ext cx="160962" cy="965772"/>
            </a:xfrm>
            <a:custGeom>
              <a:avLst/>
              <a:gdLst>
                <a:gd name="T0" fmla="*/ 0 w 29"/>
                <a:gd name="T1" fmla="*/ 174 h 175"/>
                <a:gd name="T2" fmla="*/ 0 w 29"/>
                <a:gd name="T3" fmla="*/ 170 h 175"/>
                <a:gd name="T4" fmla="*/ 20 w 29"/>
                <a:gd name="T5" fmla="*/ 171 h 175"/>
                <a:gd name="T6" fmla="*/ 20 w 29"/>
                <a:gd name="T7" fmla="*/ 171 h 175"/>
                <a:gd name="T8" fmla="*/ 25 w 29"/>
                <a:gd name="T9" fmla="*/ 171 h 175"/>
                <a:gd name="T10" fmla="*/ 25 w 29"/>
                <a:gd name="T11" fmla="*/ 171 h 175"/>
                <a:gd name="T12" fmla="*/ 17 w 29"/>
                <a:gd name="T13" fmla="*/ 83 h 175"/>
                <a:gd name="T14" fmla="*/ 17 w 29"/>
                <a:gd name="T15" fmla="*/ 83 h 175"/>
                <a:gd name="T16" fmla="*/ 9 w 29"/>
                <a:gd name="T17" fmla="*/ 0 h 175"/>
                <a:gd name="T18" fmla="*/ 9 w 29"/>
                <a:gd name="T19" fmla="*/ 0 h 175"/>
                <a:gd name="T20" fmla="*/ 9 w 29"/>
                <a:gd name="T21" fmla="*/ 0 h 175"/>
                <a:gd name="T22" fmla="*/ 13 w 29"/>
                <a:gd name="T23" fmla="*/ 0 h 175"/>
                <a:gd name="T24" fmla="*/ 29 w 29"/>
                <a:gd name="T25" fmla="*/ 172 h 175"/>
                <a:gd name="T26" fmla="*/ 29 w 29"/>
                <a:gd name="T27" fmla="*/ 172 h 175"/>
                <a:gd name="T28" fmla="*/ 29 w 29"/>
                <a:gd name="T29" fmla="*/ 173 h 175"/>
                <a:gd name="T30" fmla="*/ 29 w 29"/>
                <a:gd name="T31" fmla="*/ 173 h 175"/>
                <a:gd name="T32" fmla="*/ 29 w 29"/>
                <a:gd name="T33" fmla="*/ 173 h 175"/>
                <a:gd name="T34" fmla="*/ 29 w 29"/>
                <a:gd name="T35" fmla="*/ 173 h 175"/>
                <a:gd name="T36" fmla="*/ 27 w 29"/>
                <a:gd name="T37" fmla="*/ 174 h 175"/>
                <a:gd name="T38" fmla="*/ 27 w 29"/>
                <a:gd name="T39" fmla="*/ 174 h 175"/>
                <a:gd name="T40" fmla="*/ 25 w 29"/>
                <a:gd name="T41" fmla="*/ 175 h 175"/>
                <a:gd name="T42" fmla="*/ 25 w 29"/>
                <a:gd name="T43" fmla="*/ 175 h 175"/>
                <a:gd name="T44" fmla="*/ 20 w 29"/>
                <a:gd name="T45" fmla="*/ 175 h 175"/>
                <a:gd name="T46" fmla="*/ 20 w 29"/>
                <a:gd name="T47" fmla="*/ 175 h 175"/>
                <a:gd name="T48" fmla="*/ 0 w 29"/>
                <a:gd name="T49" fmla="*/ 174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9" h="175">
                  <a:moveTo>
                    <a:pt x="0" y="174"/>
                  </a:moveTo>
                  <a:cubicBezTo>
                    <a:pt x="0" y="170"/>
                    <a:pt x="0" y="170"/>
                    <a:pt x="0" y="170"/>
                  </a:cubicBezTo>
                  <a:cubicBezTo>
                    <a:pt x="0" y="170"/>
                    <a:pt x="12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2" y="171"/>
                    <a:pt x="24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62"/>
                    <a:pt x="21" y="122"/>
                    <a:pt x="17" y="83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3" y="41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29" y="164"/>
                    <a:pt x="29" y="172"/>
                  </a:cubicBezTo>
                  <a:cubicBezTo>
                    <a:pt x="29" y="172"/>
                    <a:pt x="29" y="172"/>
                    <a:pt x="29" y="172"/>
                  </a:cubicBezTo>
                  <a:cubicBezTo>
                    <a:pt x="29" y="172"/>
                    <a:pt x="29" y="172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5"/>
                    <a:pt x="28" y="174"/>
                    <a:pt x="27" y="174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6" y="174"/>
                    <a:pt x="26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4" y="175"/>
                    <a:pt x="22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12" y="175"/>
                    <a:pt x="0" y="174"/>
                    <a:pt x="0" y="174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3776"/>
            <p:cNvSpPr>
              <a:spLocks noEditPoints="1"/>
            </p:cNvSpPr>
            <p:nvPr/>
          </p:nvSpPr>
          <p:spPr bwMode="auto">
            <a:xfrm>
              <a:off x="6468822" y="5781245"/>
              <a:ext cx="181082" cy="1016072"/>
            </a:xfrm>
            <a:custGeom>
              <a:avLst/>
              <a:gdLst>
                <a:gd name="T0" fmla="*/ 0 w 33"/>
                <a:gd name="T1" fmla="*/ 181 h 184"/>
                <a:gd name="T2" fmla="*/ 0 w 33"/>
                <a:gd name="T3" fmla="*/ 180 h 184"/>
                <a:gd name="T4" fmla="*/ 0 w 33"/>
                <a:gd name="T5" fmla="*/ 179 h 184"/>
                <a:gd name="T6" fmla="*/ 0 w 33"/>
                <a:gd name="T7" fmla="*/ 179 h 184"/>
                <a:gd name="T8" fmla="*/ 2 w 33"/>
                <a:gd name="T9" fmla="*/ 173 h 184"/>
                <a:gd name="T10" fmla="*/ 22 w 33"/>
                <a:gd name="T11" fmla="*/ 174 h 184"/>
                <a:gd name="T12" fmla="*/ 23 w 33"/>
                <a:gd name="T13" fmla="*/ 174 h 184"/>
                <a:gd name="T14" fmla="*/ 25 w 33"/>
                <a:gd name="T15" fmla="*/ 174 h 184"/>
                <a:gd name="T16" fmla="*/ 17 w 33"/>
                <a:gd name="T17" fmla="*/ 89 h 184"/>
                <a:gd name="T18" fmla="*/ 9 w 33"/>
                <a:gd name="T19" fmla="*/ 5 h 184"/>
                <a:gd name="T20" fmla="*/ 12 w 33"/>
                <a:gd name="T21" fmla="*/ 3 h 184"/>
                <a:gd name="T22" fmla="*/ 17 w 33"/>
                <a:gd name="T23" fmla="*/ 5 h 184"/>
                <a:gd name="T24" fmla="*/ 17 w 33"/>
                <a:gd name="T25" fmla="*/ 5 h 184"/>
                <a:gd name="T26" fmla="*/ 18 w 33"/>
                <a:gd name="T27" fmla="*/ 6 h 184"/>
                <a:gd name="T28" fmla="*/ 18 w 33"/>
                <a:gd name="T29" fmla="*/ 12 h 184"/>
                <a:gd name="T30" fmla="*/ 20 w 33"/>
                <a:gd name="T31" fmla="*/ 30 h 184"/>
                <a:gd name="T32" fmla="*/ 25 w 33"/>
                <a:gd name="T33" fmla="*/ 88 h 184"/>
                <a:gd name="T34" fmla="*/ 33 w 33"/>
                <a:gd name="T35" fmla="*/ 177 h 184"/>
                <a:gd name="T36" fmla="*/ 33 w 33"/>
                <a:gd name="T37" fmla="*/ 177 h 184"/>
                <a:gd name="T38" fmla="*/ 33 w 33"/>
                <a:gd name="T39" fmla="*/ 178 h 184"/>
                <a:gd name="T40" fmla="*/ 33 w 33"/>
                <a:gd name="T41" fmla="*/ 178 h 184"/>
                <a:gd name="T42" fmla="*/ 33 w 33"/>
                <a:gd name="T43" fmla="*/ 179 h 184"/>
                <a:gd name="T44" fmla="*/ 33 w 33"/>
                <a:gd name="T45" fmla="*/ 180 h 184"/>
                <a:gd name="T46" fmla="*/ 30 w 33"/>
                <a:gd name="T47" fmla="*/ 181 h 184"/>
                <a:gd name="T48" fmla="*/ 30 w 33"/>
                <a:gd name="T49" fmla="*/ 181 h 184"/>
                <a:gd name="T50" fmla="*/ 27 w 33"/>
                <a:gd name="T51" fmla="*/ 182 h 184"/>
                <a:gd name="T52" fmla="*/ 22 w 33"/>
                <a:gd name="T53" fmla="*/ 182 h 184"/>
                <a:gd name="T54" fmla="*/ 4 w 33"/>
                <a:gd name="T55" fmla="*/ 181 h 184"/>
                <a:gd name="T56" fmla="*/ 3 w 33"/>
                <a:gd name="T57" fmla="*/ 184 h 184"/>
                <a:gd name="T58" fmla="*/ 2 w 33"/>
                <a:gd name="T59" fmla="*/ 181 h 184"/>
                <a:gd name="T60" fmla="*/ 2 w 33"/>
                <a:gd name="T61" fmla="*/ 181 h 184"/>
                <a:gd name="T62" fmla="*/ 1 w 33"/>
                <a:gd name="T63" fmla="*/ 181 h 184"/>
                <a:gd name="T64" fmla="*/ 2 w 33"/>
                <a:gd name="T65" fmla="*/ 179 h 184"/>
                <a:gd name="T66" fmla="*/ 2 w 33"/>
                <a:gd name="T67" fmla="*/ 179 h 184"/>
                <a:gd name="T68" fmla="*/ 2 w 33"/>
                <a:gd name="T69" fmla="*/ 179 h 184"/>
                <a:gd name="T70" fmla="*/ 25 w 33"/>
                <a:gd name="T71" fmla="*/ 178 h 184"/>
                <a:gd name="T72" fmla="*/ 27 w 33"/>
                <a:gd name="T73" fmla="*/ 178 h 184"/>
                <a:gd name="T74" fmla="*/ 27 w 33"/>
                <a:gd name="T75" fmla="*/ 178 h 184"/>
                <a:gd name="T76" fmla="*/ 33 w 33"/>
                <a:gd name="T77" fmla="*/ 178 h 184"/>
                <a:gd name="T78" fmla="*/ 33 w 33"/>
                <a:gd name="T79" fmla="*/ 178 h 184"/>
                <a:gd name="T80" fmla="*/ 26 w 33"/>
                <a:gd name="T81" fmla="*/ 135 h 184"/>
                <a:gd name="T82" fmla="*/ 29 w 33"/>
                <a:gd name="T83" fmla="*/ 175 h 184"/>
                <a:gd name="T84" fmla="*/ 14 w 33"/>
                <a:gd name="T85" fmla="*/ 7 h 184"/>
                <a:gd name="T86" fmla="*/ 14 w 33"/>
                <a:gd name="T87" fmla="*/ 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184">
                  <a:moveTo>
                    <a:pt x="0" y="181"/>
                  </a:move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1"/>
                    <a:pt x="0" y="181"/>
                    <a:pt x="0" y="180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80"/>
                    <a:pt x="0" y="180"/>
                    <a:pt x="0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2" y="173"/>
                    <a:pt x="2" y="173"/>
                    <a:pt x="2" y="173"/>
                  </a:cubicBezTo>
                  <a:cubicBezTo>
                    <a:pt x="2" y="173"/>
                    <a:pt x="14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3" y="174"/>
                  </a:cubicBezTo>
                  <a:cubicBezTo>
                    <a:pt x="23" y="174"/>
                    <a:pt x="23" y="174"/>
                    <a:pt x="23" y="174"/>
                  </a:cubicBezTo>
                  <a:cubicBezTo>
                    <a:pt x="23" y="174"/>
                    <a:pt x="24" y="174"/>
                    <a:pt x="25" y="174"/>
                  </a:cubicBezTo>
                  <a:cubicBezTo>
                    <a:pt x="25" y="174"/>
                    <a:pt x="25" y="174"/>
                    <a:pt x="25" y="174"/>
                  </a:cubicBezTo>
                  <a:cubicBezTo>
                    <a:pt x="24" y="162"/>
                    <a:pt x="21" y="125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3" y="4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8"/>
                    <a:pt x="18" y="9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6"/>
                    <a:pt x="19" y="23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1" y="46"/>
                    <a:pt x="23" y="67"/>
                    <a:pt x="25" y="88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9" y="130"/>
                    <a:pt x="33" y="173"/>
                    <a:pt x="33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3" y="177"/>
                    <a:pt x="33" y="177"/>
                    <a:pt x="33" y="178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1"/>
                    <a:pt x="30" y="181"/>
                    <a:pt x="30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8" y="182"/>
                    <a:pt x="27" y="182"/>
                  </a:cubicBezTo>
                  <a:cubicBezTo>
                    <a:pt x="27" y="182"/>
                    <a:pt x="27" y="182"/>
                    <a:pt x="27" y="182"/>
                  </a:cubicBezTo>
                  <a:cubicBezTo>
                    <a:pt x="26" y="182"/>
                    <a:pt x="24" y="182"/>
                    <a:pt x="2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6" y="182"/>
                    <a:pt x="7" y="181"/>
                    <a:pt x="4" y="181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0" y="181"/>
                    <a:pt x="0" y="181"/>
                    <a:pt x="0" y="181"/>
                  </a:cubicBezTo>
                  <a:close/>
                  <a:moveTo>
                    <a:pt x="2" y="181"/>
                  </a:moveTo>
                  <a:cubicBezTo>
                    <a:pt x="2" y="181"/>
                    <a:pt x="2" y="181"/>
                    <a:pt x="2" y="181"/>
                  </a:cubicBezTo>
                  <a:cubicBezTo>
                    <a:pt x="2" y="181"/>
                    <a:pt x="2" y="181"/>
                    <a:pt x="2" y="181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81"/>
                    <a:pt x="1" y="181"/>
                    <a:pt x="2" y="181"/>
                  </a:cubicBezTo>
                  <a:close/>
                  <a:moveTo>
                    <a:pt x="2" y="179"/>
                  </a:moveTo>
                  <a:cubicBezTo>
                    <a:pt x="2" y="179"/>
                    <a:pt x="2" y="179"/>
                    <a:pt x="2" y="179"/>
                  </a:cubicBezTo>
                  <a:cubicBezTo>
                    <a:pt x="2" y="179"/>
                    <a:pt x="2" y="179"/>
                    <a:pt x="2" y="179"/>
                  </a:cubicBezTo>
                  <a:close/>
                  <a:moveTo>
                    <a:pt x="2" y="179"/>
                  </a:moveTo>
                  <a:cubicBezTo>
                    <a:pt x="2" y="179"/>
                    <a:pt x="2" y="179"/>
                    <a:pt x="2" y="179"/>
                  </a:cubicBezTo>
                  <a:cubicBezTo>
                    <a:pt x="2" y="179"/>
                    <a:pt x="2" y="179"/>
                    <a:pt x="2" y="179"/>
                  </a:cubicBezTo>
                  <a:close/>
                  <a:moveTo>
                    <a:pt x="25" y="178"/>
                  </a:moveTo>
                  <a:cubicBezTo>
                    <a:pt x="26" y="178"/>
                    <a:pt x="27" y="178"/>
                    <a:pt x="27" y="178"/>
                  </a:cubicBezTo>
                  <a:cubicBezTo>
                    <a:pt x="27" y="178"/>
                    <a:pt x="27" y="178"/>
                    <a:pt x="27" y="178"/>
                  </a:cubicBezTo>
                  <a:cubicBezTo>
                    <a:pt x="27" y="178"/>
                    <a:pt x="27" y="178"/>
                    <a:pt x="27" y="178"/>
                  </a:cubicBezTo>
                  <a:cubicBezTo>
                    <a:pt x="27" y="178"/>
                    <a:pt x="27" y="178"/>
                    <a:pt x="27" y="178"/>
                  </a:cubicBezTo>
                  <a:cubicBezTo>
                    <a:pt x="27" y="178"/>
                    <a:pt x="26" y="178"/>
                    <a:pt x="25" y="178"/>
                  </a:cubicBezTo>
                  <a:close/>
                  <a:moveTo>
                    <a:pt x="33" y="178"/>
                  </a:moveTo>
                  <a:cubicBezTo>
                    <a:pt x="33" y="178"/>
                    <a:pt x="33" y="178"/>
                    <a:pt x="33" y="178"/>
                  </a:cubicBezTo>
                  <a:cubicBezTo>
                    <a:pt x="33" y="178"/>
                    <a:pt x="33" y="178"/>
                    <a:pt x="33" y="178"/>
                  </a:cubicBezTo>
                  <a:close/>
                  <a:moveTo>
                    <a:pt x="29" y="175"/>
                  </a:moveTo>
                  <a:cubicBezTo>
                    <a:pt x="29" y="169"/>
                    <a:pt x="28" y="154"/>
                    <a:pt x="26" y="135"/>
                  </a:cubicBezTo>
                  <a:cubicBezTo>
                    <a:pt x="26" y="135"/>
                    <a:pt x="26" y="135"/>
                    <a:pt x="26" y="135"/>
                  </a:cubicBezTo>
                  <a:cubicBezTo>
                    <a:pt x="28" y="154"/>
                    <a:pt x="29" y="169"/>
                    <a:pt x="29" y="175"/>
                  </a:cubicBezTo>
                  <a:close/>
                  <a:moveTo>
                    <a:pt x="15" y="17"/>
                  </a:moveTo>
                  <a:cubicBezTo>
                    <a:pt x="14" y="13"/>
                    <a:pt x="14" y="9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9"/>
                    <a:pt x="14" y="13"/>
                    <a:pt x="15" y="1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3777"/>
            <p:cNvSpPr>
              <a:spLocks noEditPoints="1"/>
            </p:cNvSpPr>
            <p:nvPr/>
          </p:nvSpPr>
          <p:spPr bwMode="auto">
            <a:xfrm>
              <a:off x="6659964" y="5529742"/>
              <a:ext cx="850082" cy="377256"/>
            </a:xfrm>
            <a:custGeom>
              <a:avLst/>
              <a:gdLst>
                <a:gd name="T0" fmla="*/ 128 w 154"/>
                <a:gd name="T1" fmla="*/ 65 h 68"/>
                <a:gd name="T2" fmla="*/ 122 w 154"/>
                <a:gd name="T3" fmla="*/ 40 h 68"/>
                <a:gd name="T4" fmla="*/ 122 w 154"/>
                <a:gd name="T5" fmla="*/ 40 h 68"/>
                <a:gd name="T6" fmla="*/ 110 w 154"/>
                <a:gd name="T7" fmla="*/ 6 h 68"/>
                <a:gd name="T8" fmla="*/ 110 w 154"/>
                <a:gd name="T9" fmla="*/ 6 h 68"/>
                <a:gd name="T10" fmla="*/ 105 w 154"/>
                <a:gd name="T11" fmla="*/ 4 h 68"/>
                <a:gd name="T12" fmla="*/ 105 w 154"/>
                <a:gd name="T13" fmla="*/ 4 h 68"/>
                <a:gd name="T14" fmla="*/ 45 w 154"/>
                <a:gd name="T15" fmla="*/ 23 h 68"/>
                <a:gd name="T16" fmla="*/ 45 w 154"/>
                <a:gd name="T17" fmla="*/ 23 h 68"/>
                <a:gd name="T18" fmla="*/ 2 w 154"/>
                <a:gd name="T19" fmla="*/ 42 h 68"/>
                <a:gd name="T20" fmla="*/ 2 w 154"/>
                <a:gd name="T21" fmla="*/ 42 h 68"/>
                <a:gd name="T22" fmla="*/ 0 w 154"/>
                <a:gd name="T23" fmla="*/ 38 h 68"/>
                <a:gd name="T24" fmla="*/ 105 w 154"/>
                <a:gd name="T25" fmla="*/ 0 h 68"/>
                <a:gd name="T26" fmla="*/ 105 w 154"/>
                <a:gd name="T27" fmla="*/ 0 h 68"/>
                <a:gd name="T28" fmla="*/ 113 w 154"/>
                <a:gd name="T29" fmla="*/ 4 h 68"/>
                <a:gd name="T30" fmla="*/ 113 w 154"/>
                <a:gd name="T31" fmla="*/ 4 h 68"/>
                <a:gd name="T32" fmla="*/ 131 w 154"/>
                <a:gd name="T33" fmla="*/ 62 h 68"/>
                <a:gd name="T34" fmla="*/ 131 w 154"/>
                <a:gd name="T35" fmla="*/ 62 h 68"/>
                <a:gd name="T36" fmla="*/ 153 w 154"/>
                <a:gd name="T37" fmla="*/ 53 h 68"/>
                <a:gd name="T38" fmla="*/ 154 w 154"/>
                <a:gd name="T39" fmla="*/ 57 h 68"/>
                <a:gd name="T40" fmla="*/ 128 w 154"/>
                <a:gd name="T41" fmla="*/ 68 h 68"/>
                <a:gd name="T42" fmla="*/ 128 w 154"/>
                <a:gd name="T43" fmla="*/ 65 h 68"/>
                <a:gd name="T44" fmla="*/ 2 w 154"/>
                <a:gd name="T45" fmla="*/ 42 h 68"/>
                <a:gd name="T46" fmla="*/ 2 w 154"/>
                <a:gd name="T47" fmla="*/ 42 h 68"/>
                <a:gd name="T48" fmla="*/ 2 w 154"/>
                <a:gd name="T49" fmla="*/ 42 h 68"/>
                <a:gd name="T50" fmla="*/ 2 w 154"/>
                <a:gd name="T51" fmla="*/ 42 h 68"/>
                <a:gd name="T52" fmla="*/ 2 w 154"/>
                <a:gd name="T53" fmla="*/ 4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4" h="68">
                  <a:moveTo>
                    <a:pt x="128" y="65"/>
                  </a:moveTo>
                  <a:cubicBezTo>
                    <a:pt x="128" y="65"/>
                    <a:pt x="125" y="54"/>
                    <a:pt x="122" y="40"/>
                  </a:cubicBezTo>
                  <a:cubicBezTo>
                    <a:pt x="122" y="40"/>
                    <a:pt x="122" y="40"/>
                    <a:pt x="122" y="40"/>
                  </a:cubicBezTo>
                  <a:cubicBezTo>
                    <a:pt x="118" y="27"/>
                    <a:pt x="113" y="12"/>
                    <a:pt x="110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08" y="4"/>
                    <a:pt x="105" y="4"/>
                  </a:cubicBezTo>
                  <a:cubicBezTo>
                    <a:pt x="105" y="4"/>
                    <a:pt x="105" y="4"/>
                    <a:pt x="105" y="4"/>
                  </a:cubicBezTo>
                  <a:cubicBezTo>
                    <a:pt x="94" y="4"/>
                    <a:pt x="68" y="14"/>
                    <a:pt x="4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22" y="33"/>
                    <a:pt x="2" y="42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80" y="1"/>
                    <a:pt x="105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9" y="0"/>
                    <a:pt x="112" y="1"/>
                    <a:pt x="113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20" y="15"/>
                    <a:pt x="129" y="53"/>
                    <a:pt x="131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53" y="53"/>
                    <a:pt x="153" y="53"/>
                    <a:pt x="153" y="53"/>
                  </a:cubicBezTo>
                  <a:cubicBezTo>
                    <a:pt x="154" y="57"/>
                    <a:pt x="154" y="57"/>
                    <a:pt x="154" y="57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5"/>
                    <a:pt x="128" y="65"/>
                    <a:pt x="128" y="65"/>
                  </a:cubicBezTo>
                  <a:close/>
                  <a:moveTo>
                    <a:pt x="2" y="42"/>
                  </a:move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lose/>
                </a:path>
              </a:pathLst>
            </a:custGeom>
            <a:solidFill>
              <a:srgbClr val="1F4E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3778"/>
            <p:cNvSpPr>
              <a:spLocks noEditPoints="1"/>
            </p:cNvSpPr>
            <p:nvPr/>
          </p:nvSpPr>
          <p:spPr bwMode="auto">
            <a:xfrm>
              <a:off x="6644876" y="5519682"/>
              <a:ext cx="880262" cy="397376"/>
            </a:xfrm>
            <a:custGeom>
              <a:avLst/>
              <a:gdLst>
                <a:gd name="T0" fmla="*/ 129 w 160"/>
                <a:gd name="T1" fmla="*/ 68 h 72"/>
                <a:gd name="T2" fmla="*/ 129 w 160"/>
                <a:gd name="T3" fmla="*/ 68 h 72"/>
                <a:gd name="T4" fmla="*/ 129 w 160"/>
                <a:gd name="T5" fmla="*/ 68 h 72"/>
                <a:gd name="T6" fmla="*/ 131 w 160"/>
                <a:gd name="T7" fmla="*/ 67 h 72"/>
                <a:gd name="T8" fmla="*/ 131 w 160"/>
                <a:gd name="T9" fmla="*/ 67 h 72"/>
                <a:gd name="T10" fmla="*/ 129 w 160"/>
                <a:gd name="T11" fmla="*/ 68 h 72"/>
                <a:gd name="T12" fmla="*/ 129 w 160"/>
                <a:gd name="T13" fmla="*/ 68 h 72"/>
                <a:gd name="T14" fmla="*/ 129 w 160"/>
                <a:gd name="T15" fmla="*/ 67 h 72"/>
                <a:gd name="T16" fmla="*/ 128 w 160"/>
                <a:gd name="T17" fmla="*/ 66 h 72"/>
                <a:gd name="T18" fmla="*/ 127 w 160"/>
                <a:gd name="T19" fmla="*/ 60 h 72"/>
                <a:gd name="T20" fmla="*/ 123 w 160"/>
                <a:gd name="T21" fmla="*/ 43 h 72"/>
                <a:gd name="T22" fmla="*/ 111 w 160"/>
                <a:gd name="T23" fmla="*/ 9 h 72"/>
                <a:gd name="T24" fmla="*/ 111 w 160"/>
                <a:gd name="T25" fmla="*/ 9 h 72"/>
                <a:gd name="T26" fmla="*/ 109 w 160"/>
                <a:gd name="T27" fmla="*/ 8 h 72"/>
                <a:gd name="T28" fmla="*/ 108 w 160"/>
                <a:gd name="T29" fmla="*/ 8 h 72"/>
                <a:gd name="T30" fmla="*/ 49 w 160"/>
                <a:gd name="T31" fmla="*/ 27 h 72"/>
                <a:gd name="T32" fmla="*/ 7 w 160"/>
                <a:gd name="T33" fmla="*/ 45 h 72"/>
                <a:gd name="T34" fmla="*/ 7 w 160"/>
                <a:gd name="T35" fmla="*/ 46 h 72"/>
                <a:gd name="T36" fmla="*/ 4 w 160"/>
                <a:gd name="T37" fmla="*/ 47 h 72"/>
                <a:gd name="T38" fmla="*/ 3 w 160"/>
                <a:gd name="T39" fmla="*/ 39 h 72"/>
                <a:gd name="T40" fmla="*/ 3 w 160"/>
                <a:gd name="T41" fmla="*/ 38 h 72"/>
                <a:gd name="T42" fmla="*/ 6 w 160"/>
                <a:gd name="T43" fmla="*/ 37 h 72"/>
                <a:gd name="T44" fmla="*/ 15 w 160"/>
                <a:gd name="T45" fmla="*/ 33 h 72"/>
                <a:gd name="T46" fmla="*/ 46 w 160"/>
                <a:gd name="T47" fmla="*/ 20 h 72"/>
                <a:gd name="T48" fmla="*/ 108 w 160"/>
                <a:gd name="T49" fmla="*/ 0 h 72"/>
                <a:gd name="T50" fmla="*/ 118 w 160"/>
                <a:gd name="T51" fmla="*/ 5 h 72"/>
                <a:gd name="T52" fmla="*/ 136 w 160"/>
                <a:gd name="T53" fmla="*/ 61 h 72"/>
                <a:gd name="T54" fmla="*/ 160 w 160"/>
                <a:gd name="T55" fmla="*/ 60 h 72"/>
                <a:gd name="T56" fmla="*/ 129 w 160"/>
                <a:gd name="T57" fmla="*/ 70 h 72"/>
                <a:gd name="T58" fmla="*/ 133 w 160"/>
                <a:gd name="T59" fmla="*/ 67 h 72"/>
                <a:gd name="T60" fmla="*/ 133 w 160"/>
                <a:gd name="T61" fmla="*/ 67 h 72"/>
                <a:gd name="T62" fmla="*/ 133 w 160"/>
                <a:gd name="T63" fmla="*/ 67 h 72"/>
                <a:gd name="T64" fmla="*/ 131 w 160"/>
                <a:gd name="T65" fmla="*/ 59 h 72"/>
                <a:gd name="T66" fmla="*/ 115 w 160"/>
                <a:gd name="T67" fmla="*/ 7 h 72"/>
                <a:gd name="T68" fmla="*/ 115 w 160"/>
                <a:gd name="T69" fmla="*/ 7 h 72"/>
                <a:gd name="T70" fmla="*/ 126 w 160"/>
                <a:gd name="T71" fmla="*/ 42 h 72"/>
                <a:gd name="T72" fmla="*/ 8 w 160"/>
                <a:gd name="T73" fmla="*/ 40 h 72"/>
                <a:gd name="T74" fmla="*/ 7 w 160"/>
                <a:gd name="T75" fmla="*/ 41 h 72"/>
                <a:gd name="T76" fmla="*/ 115 w 160"/>
                <a:gd name="T77" fmla="*/ 7 h 72"/>
                <a:gd name="T78" fmla="*/ 114 w 160"/>
                <a:gd name="T79" fmla="*/ 6 h 72"/>
                <a:gd name="T80" fmla="*/ 115 w 160"/>
                <a:gd name="T81" fmla="*/ 7 h 72"/>
                <a:gd name="T82" fmla="*/ 109 w 160"/>
                <a:gd name="T83" fmla="*/ 4 h 72"/>
                <a:gd name="T84" fmla="*/ 112 w 160"/>
                <a:gd name="T85" fmla="*/ 5 h 72"/>
                <a:gd name="T86" fmla="*/ 129 w 160"/>
                <a:gd name="T87" fmla="*/ 6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72">
                  <a:moveTo>
                    <a:pt x="129" y="70"/>
                  </a:move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7"/>
                    <a:pt x="129" y="67"/>
                  </a:cubicBezTo>
                  <a:cubicBezTo>
                    <a:pt x="129" y="67"/>
                    <a:pt x="129" y="67"/>
                    <a:pt x="129" y="67"/>
                  </a:cubicBezTo>
                  <a:cubicBezTo>
                    <a:pt x="129" y="67"/>
                    <a:pt x="128" y="66"/>
                    <a:pt x="128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4"/>
                    <a:pt x="128" y="63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56"/>
                    <a:pt x="124" y="49"/>
                    <a:pt x="123" y="43"/>
                  </a:cubicBezTo>
                  <a:cubicBezTo>
                    <a:pt x="123" y="43"/>
                    <a:pt x="123" y="43"/>
                    <a:pt x="123" y="43"/>
                  </a:cubicBezTo>
                  <a:cubicBezTo>
                    <a:pt x="119" y="30"/>
                    <a:pt x="115" y="14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9"/>
                    <a:pt x="110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98" y="8"/>
                    <a:pt x="71" y="18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29" y="35"/>
                    <a:pt x="11" y="43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4" y="38"/>
                    <a:pt x="5" y="38"/>
                    <a:pt x="6" y="37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8" y="36"/>
                    <a:pt x="11" y="34"/>
                    <a:pt x="15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23" y="29"/>
                    <a:pt x="34" y="24"/>
                    <a:pt x="4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69" y="10"/>
                    <a:pt x="95" y="1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2" y="0"/>
                    <a:pt x="116" y="1"/>
                    <a:pt x="118" y="5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25" y="16"/>
                    <a:pt x="133" y="49"/>
                    <a:pt x="136" y="61"/>
                  </a:cubicBezTo>
                  <a:cubicBezTo>
                    <a:pt x="136" y="61"/>
                    <a:pt x="136" y="61"/>
                    <a:pt x="136" y="61"/>
                  </a:cubicBezTo>
                  <a:cubicBezTo>
                    <a:pt x="157" y="53"/>
                    <a:pt x="157" y="53"/>
                    <a:pt x="157" y="53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29" y="70"/>
                    <a:pt x="129" y="70"/>
                    <a:pt x="129" y="70"/>
                  </a:cubicBezTo>
                  <a:close/>
                  <a:moveTo>
                    <a:pt x="133" y="67"/>
                  </a:moveTo>
                  <a:cubicBezTo>
                    <a:pt x="133" y="67"/>
                    <a:pt x="133" y="67"/>
                    <a:pt x="133" y="67"/>
                  </a:cubicBezTo>
                  <a:cubicBezTo>
                    <a:pt x="155" y="58"/>
                    <a:pt x="155" y="58"/>
                    <a:pt x="155" y="58"/>
                  </a:cubicBezTo>
                  <a:cubicBezTo>
                    <a:pt x="133" y="67"/>
                    <a:pt x="133" y="67"/>
                    <a:pt x="133" y="67"/>
                  </a:cubicBezTo>
                  <a:cubicBezTo>
                    <a:pt x="133" y="67"/>
                    <a:pt x="133" y="67"/>
                    <a:pt x="133" y="67"/>
                  </a:cubicBezTo>
                  <a:cubicBezTo>
                    <a:pt x="133" y="67"/>
                    <a:pt x="133" y="67"/>
                    <a:pt x="133" y="67"/>
                  </a:cubicBezTo>
                  <a:close/>
                  <a:moveTo>
                    <a:pt x="126" y="42"/>
                  </a:moveTo>
                  <a:cubicBezTo>
                    <a:pt x="128" y="48"/>
                    <a:pt x="130" y="54"/>
                    <a:pt x="131" y="59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27" y="45"/>
                    <a:pt x="120" y="16"/>
                    <a:pt x="115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8" y="13"/>
                    <a:pt x="123" y="28"/>
                    <a:pt x="126" y="42"/>
                  </a:cubicBezTo>
                  <a:close/>
                  <a:moveTo>
                    <a:pt x="7" y="41"/>
                  </a:moveTo>
                  <a:cubicBezTo>
                    <a:pt x="7" y="41"/>
                    <a:pt x="8" y="41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115" y="7"/>
                  </a:moveTo>
                  <a:cubicBezTo>
                    <a:pt x="115" y="7"/>
                    <a:pt x="115" y="7"/>
                    <a:pt x="115" y="7"/>
                  </a:cubicBezTo>
                  <a:cubicBezTo>
                    <a:pt x="114" y="6"/>
                    <a:pt x="114" y="6"/>
                    <a:pt x="114" y="6"/>
                  </a:cubicBezTo>
                  <a:cubicBezTo>
                    <a:pt x="114" y="6"/>
                    <a:pt x="114" y="6"/>
                    <a:pt x="114" y="6"/>
                  </a:cubicBezTo>
                  <a:cubicBezTo>
                    <a:pt x="114" y="6"/>
                    <a:pt x="114" y="6"/>
                    <a:pt x="115" y="7"/>
                  </a:cubicBezTo>
                  <a:close/>
                  <a:moveTo>
                    <a:pt x="112" y="5"/>
                  </a:moveTo>
                  <a:cubicBezTo>
                    <a:pt x="111" y="4"/>
                    <a:pt x="110" y="4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1" y="5"/>
                    <a:pt x="112" y="5"/>
                  </a:cubicBezTo>
                  <a:close/>
                  <a:moveTo>
                    <a:pt x="129" y="68"/>
                  </a:moveTo>
                  <a:cubicBezTo>
                    <a:pt x="129" y="68"/>
                    <a:pt x="129" y="68"/>
                    <a:pt x="129" y="68"/>
                  </a:cubicBezTo>
                  <a:cubicBezTo>
                    <a:pt x="129" y="68"/>
                    <a:pt x="129" y="68"/>
                    <a:pt x="129" y="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6" name="Freeform 34"/>
          <p:cNvSpPr>
            <a:spLocks noEditPoints="1"/>
          </p:cNvSpPr>
          <p:nvPr/>
        </p:nvSpPr>
        <p:spPr bwMode="auto">
          <a:xfrm>
            <a:off x="4779161" y="1123302"/>
            <a:ext cx="1009652" cy="584573"/>
          </a:xfrm>
          <a:custGeom>
            <a:avLst/>
            <a:gdLst>
              <a:gd name="T0" fmla="*/ 97 w 97"/>
              <a:gd name="T1" fmla="*/ 16 h 63"/>
              <a:gd name="T2" fmla="*/ 90 w 97"/>
              <a:gd name="T3" fmla="*/ 22 h 63"/>
              <a:gd name="T4" fmla="*/ 75 w 97"/>
              <a:gd name="T5" fmla="*/ 33 h 63"/>
              <a:gd name="T6" fmla="*/ 46 w 97"/>
              <a:gd name="T7" fmla="*/ 51 h 63"/>
              <a:gd name="T8" fmla="*/ 29 w 97"/>
              <a:gd name="T9" fmla="*/ 63 h 63"/>
              <a:gd name="T10" fmla="*/ 26 w 97"/>
              <a:gd name="T11" fmla="*/ 62 h 63"/>
              <a:gd name="T12" fmla="*/ 16 w 97"/>
              <a:gd name="T13" fmla="*/ 47 h 63"/>
              <a:gd name="T14" fmla="*/ 2 w 97"/>
              <a:gd name="T15" fmla="*/ 48 h 63"/>
              <a:gd name="T16" fmla="*/ 10 w 97"/>
              <a:gd name="T17" fmla="*/ 28 h 63"/>
              <a:gd name="T18" fmla="*/ 10 w 97"/>
              <a:gd name="T19" fmla="*/ 26 h 63"/>
              <a:gd name="T20" fmla="*/ 18 w 97"/>
              <a:gd name="T21" fmla="*/ 0 h 63"/>
              <a:gd name="T22" fmla="*/ 40 w 97"/>
              <a:gd name="T23" fmla="*/ 5 h 63"/>
              <a:gd name="T24" fmla="*/ 75 w 97"/>
              <a:gd name="T25" fmla="*/ 13 h 63"/>
              <a:gd name="T26" fmla="*/ 94 w 97"/>
              <a:gd name="T27" fmla="*/ 15 h 63"/>
              <a:gd name="T28" fmla="*/ 97 w 97"/>
              <a:gd name="T29" fmla="*/ 16 h 63"/>
              <a:gd name="T30" fmla="*/ 20 w 97"/>
              <a:gd name="T31" fmla="*/ 3 h 63"/>
              <a:gd name="T32" fmla="*/ 16 w 97"/>
              <a:gd name="T33" fmla="*/ 18 h 63"/>
              <a:gd name="T34" fmla="*/ 14 w 97"/>
              <a:gd name="T35" fmla="*/ 26 h 63"/>
              <a:gd name="T36" fmla="*/ 65 w 97"/>
              <a:gd name="T37" fmla="*/ 20 h 63"/>
              <a:gd name="T38" fmla="*/ 86 w 97"/>
              <a:gd name="T39" fmla="*/ 17 h 63"/>
              <a:gd name="T40" fmla="*/ 20 w 97"/>
              <a:gd name="T41" fmla="*/ 3 h 63"/>
              <a:gd name="T42" fmla="*/ 14 w 97"/>
              <a:gd name="T43" fmla="*/ 38 h 63"/>
              <a:gd name="T44" fmla="*/ 28 w 97"/>
              <a:gd name="T45" fmla="*/ 60 h 63"/>
              <a:gd name="T46" fmla="*/ 82 w 97"/>
              <a:gd name="T47" fmla="*/ 24 h 63"/>
              <a:gd name="T48" fmla="*/ 82 w 97"/>
              <a:gd name="T49" fmla="*/ 23 h 63"/>
              <a:gd name="T50" fmla="*/ 14 w 97"/>
              <a:gd name="T51" fmla="*/ 38 h 63"/>
              <a:gd name="T52" fmla="*/ 13 w 97"/>
              <a:gd name="T53" fmla="*/ 29 h 63"/>
              <a:gd name="T54" fmla="*/ 7 w 97"/>
              <a:gd name="T55" fmla="*/ 40 h 63"/>
              <a:gd name="T56" fmla="*/ 12 w 97"/>
              <a:gd name="T57" fmla="*/ 35 h 63"/>
              <a:gd name="T58" fmla="*/ 15 w 97"/>
              <a:gd name="T59" fmla="*/ 36 h 63"/>
              <a:gd name="T60" fmla="*/ 57 w 97"/>
              <a:gd name="T61" fmla="*/ 27 h 63"/>
              <a:gd name="T62" fmla="*/ 77 w 97"/>
              <a:gd name="T63" fmla="*/ 21 h 63"/>
              <a:gd name="T64" fmla="*/ 13 w 97"/>
              <a:gd name="T65" fmla="*/ 29 h 63"/>
              <a:gd name="T66" fmla="*/ 6 w 97"/>
              <a:gd name="T67" fmla="*/ 45 h 63"/>
              <a:gd name="T68" fmla="*/ 14 w 97"/>
              <a:gd name="T69" fmla="*/ 44 h 63"/>
              <a:gd name="T70" fmla="*/ 11 w 97"/>
              <a:gd name="T71" fmla="*/ 39 h 63"/>
              <a:gd name="T72" fmla="*/ 6 w 97"/>
              <a:gd name="T73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7" h="63">
                <a:moveTo>
                  <a:pt x="97" y="16"/>
                </a:moveTo>
                <a:cubicBezTo>
                  <a:pt x="96" y="20"/>
                  <a:pt x="92" y="19"/>
                  <a:pt x="90" y="22"/>
                </a:cubicBezTo>
                <a:cubicBezTo>
                  <a:pt x="85" y="24"/>
                  <a:pt x="80" y="29"/>
                  <a:pt x="75" y="33"/>
                </a:cubicBezTo>
                <a:cubicBezTo>
                  <a:pt x="65" y="38"/>
                  <a:pt x="56" y="45"/>
                  <a:pt x="46" y="51"/>
                </a:cubicBezTo>
                <a:cubicBezTo>
                  <a:pt x="40" y="54"/>
                  <a:pt x="35" y="58"/>
                  <a:pt x="29" y="63"/>
                </a:cubicBezTo>
                <a:cubicBezTo>
                  <a:pt x="28" y="62"/>
                  <a:pt x="27" y="62"/>
                  <a:pt x="26" y="62"/>
                </a:cubicBezTo>
                <a:cubicBezTo>
                  <a:pt x="22" y="57"/>
                  <a:pt x="20" y="52"/>
                  <a:pt x="16" y="47"/>
                </a:cubicBezTo>
                <a:cubicBezTo>
                  <a:pt x="12" y="47"/>
                  <a:pt x="6" y="49"/>
                  <a:pt x="2" y="48"/>
                </a:cubicBezTo>
                <a:cubicBezTo>
                  <a:pt x="0" y="42"/>
                  <a:pt x="7" y="35"/>
                  <a:pt x="10" y="28"/>
                </a:cubicBezTo>
                <a:cubicBezTo>
                  <a:pt x="10" y="27"/>
                  <a:pt x="10" y="26"/>
                  <a:pt x="10" y="26"/>
                </a:cubicBezTo>
                <a:cubicBezTo>
                  <a:pt x="13" y="17"/>
                  <a:pt x="15" y="8"/>
                  <a:pt x="18" y="0"/>
                </a:cubicBezTo>
                <a:cubicBezTo>
                  <a:pt x="25" y="0"/>
                  <a:pt x="33" y="4"/>
                  <a:pt x="40" y="5"/>
                </a:cubicBezTo>
                <a:cubicBezTo>
                  <a:pt x="51" y="8"/>
                  <a:pt x="63" y="10"/>
                  <a:pt x="75" y="13"/>
                </a:cubicBezTo>
                <a:cubicBezTo>
                  <a:pt x="81" y="13"/>
                  <a:pt x="88" y="15"/>
                  <a:pt x="94" y="15"/>
                </a:cubicBezTo>
                <a:cubicBezTo>
                  <a:pt x="95" y="15"/>
                  <a:pt x="96" y="14"/>
                  <a:pt x="97" y="16"/>
                </a:cubicBezTo>
                <a:close/>
                <a:moveTo>
                  <a:pt x="20" y="3"/>
                </a:moveTo>
                <a:cubicBezTo>
                  <a:pt x="18" y="8"/>
                  <a:pt x="16" y="13"/>
                  <a:pt x="16" y="18"/>
                </a:cubicBezTo>
                <a:cubicBezTo>
                  <a:pt x="15" y="21"/>
                  <a:pt x="13" y="23"/>
                  <a:pt x="14" y="26"/>
                </a:cubicBezTo>
                <a:cubicBezTo>
                  <a:pt x="31" y="24"/>
                  <a:pt x="48" y="21"/>
                  <a:pt x="65" y="20"/>
                </a:cubicBezTo>
                <a:cubicBezTo>
                  <a:pt x="72" y="18"/>
                  <a:pt x="80" y="19"/>
                  <a:pt x="86" y="17"/>
                </a:cubicBezTo>
                <a:cubicBezTo>
                  <a:pt x="64" y="14"/>
                  <a:pt x="41" y="7"/>
                  <a:pt x="20" y="3"/>
                </a:cubicBezTo>
                <a:close/>
                <a:moveTo>
                  <a:pt x="14" y="38"/>
                </a:moveTo>
                <a:cubicBezTo>
                  <a:pt x="19" y="45"/>
                  <a:pt x="22" y="53"/>
                  <a:pt x="28" y="60"/>
                </a:cubicBezTo>
                <a:cubicBezTo>
                  <a:pt x="46" y="48"/>
                  <a:pt x="64" y="37"/>
                  <a:pt x="82" y="24"/>
                </a:cubicBezTo>
                <a:cubicBezTo>
                  <a:pt x="82" y="23"/>
                  <a:pt x="82" y="23"/>
                  <a:pt x="82" y="23"/>
                </a:cubicBezTo>
                <a:cubicBezTo>
                  <a:pt x="59" y="29"/>
                  <a:pt x="37" y="35"/>
                  <a:pt x="14" y="38"/>
                </a:cubicBezTo>
                <a:close/>
                <a:moveTo>
                  <a:pt x="13" y="29"/>
                </a:moveTo>
                <a:cubicBezTo>
                  <a:pt x="11" y="33"/>
                  <a:pt x="8" y="37"/>
                  <a:pt x="7" y="40"/>
                </a:cubicBezTo>
                <a:cubicBezTo>
                  <a:pt x="9" y="39"/>
                  <a:pt x="9" y="36"/>
                  <a:pt x="12" y="35"/>
                </a:cubicBezTo>
                <a:cubicBezTo>
                  <a:pt x="13" y="35"/>
                  <a:pt x="14" y="35"/>
                  <a:pt x="15" y="36"/>
                </a:cubicBezTo>
                <a:cubicBezTo>
                  <a:pt x="29" y="33"/>
                  <a:pt x="43" y="30"/>
                  <a:pt x="57" y="27"/>
                </a:cubicBezTo>
                <a:cubicBezTo>
                  <a:pt x="64" y="24"/>
                  <a:pt x="70" y="23"/>
                  <a:pt x="77" y="21"/>
                </a:cubicBezTo>
                <a:cubicBezTo>
                  <a:pt x="55" y="23"/>
                  <a:pt x="34" y="25"/>
                  <a:pt x="13" y="29"/>
                </a:cubicBezTo>
                <a:close/>
                <a:moveTo>
                  <a:pt x="6" y="45"/>
                </a:moveTo>
                <a:cubicBezTo>
                  <a:pt x="9" y="46"/>
                  <a:pt x="12" y="44"/>
                  <a:pt x="14" y="44"/>
                </a:cubicBezTo>
                <a:cubicBezTo>
                  <a:pt x="13" y="42"/>
                  <a:pt x="13" y="41"/>
                  <a:pt x="11" y="39"/>
                </a:cubicBezTo>
                <a:cubicBezTo>
                  <a:pt x="10" y="41"/>
                  <a:pt x="8" y="43"/>
                  <a:pt x="6" y="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7" name="Freeform 34"/>
          <p:cNvSpPr>
            <a:spLocks noEditPoints="1"/>
          </p:cNvSpPr>
          <p:nvPr/>
        </p:nvSpPr>
        <p:spPr bwMode="auto">
          <a:xfrm>
            <a:off x="5622688" y="2143061"/>
            <a:ext cx="1009652" cy="584573"/>
          </a:xfrm>
          <a:custGeom>
            <a:avLst/>
            <a:gdLst>
              <a:gd name="T0" fmla="*/ 97 w 97"/>
              <a:gd name="T1" fmla="*/ 16 h 63"/>
              <a:gd name="T2" fmla="*/ 90 w 97"/>
              <a:gd name="T3" fmla="*/ 22 h 63"/>
              <a:gd name="T4" fmla="*/ 75 w 97"/>
              <a:gd name="T5" fmla="*/ 33 h 63"/>
              <a:gd name="T6" fmla="*/ 46 w 97"/>
              <a:gd name="T7" fmla="*/ 51 h 63"/>
              <a:gd name="T8" fmla="*/ 29 w 97"/>
              <a:gd name="T9" fmla="*/ 63 h 63"/>
              <a:gd name="T10" fmla="*/ 26 w 97"/>
              <a:gd name="T11" fmla="*/ 62 h 63"/>
              <a:gd name="T12" fmla="*/ 16 w 97"/>
              <a:gd name="T13" fmla="*/ 47 h 63"/>
              <a:gd name="T14" fmla="*/ 2 w 97"/>
              <a:gd name="T15" fmla="*/ 48 h 63"/>
              <a:gd name="T16" fmla="*/ 10 w 97"/>
              <a:gd name="T17" fmla="*/ 28 h 63"/>
              <a:gd name="T18" fmla="*/ 10 w 97"/>
              <a:gd name="T19" fmla="*/ 26 h 63"/>
              <a:gd name="T20" fmla="*/ 18 w 97"/>
              <a:gd name="T21" fmla="*/ 0 h 63"/>
              <a:gd name="T22" fmla="*/ 40 w 97"/>
              <a:gd name="T23" fmla="*/ 5 h 63"/>
              <a:gd name="T24" fmla="*/ 75 w 97"/>
              <a:gd name="T25" fmla="*/ 13 h 63"/>
              <a:gd name="T26" fmla="*/ 94 w 97"/>
              <a:gd name="T27" fmla="*/ 15 h 63"/>
              <a:gd name="T28" fmla="*/ 97 w 97"/>
              <a:gd name="T29" fmla="*/ 16 h 63"/>
              <a:gd name="T30" fmla="*/ 20 w 97"/>
              <a:gd name="T31" fmla="*/ 3 h 63"/>
              <a:gd name="T32" fmla="*/ 16 w 97"/>
              <a:gd name="T33" fmla="*/ 18 h 63"/>
              <a:gd name="T34" fmla="*/ 14 w 97"/>
              <a:gd name="T35" fmla="*/ 26 h 63"/>
              <a:gd name="T36" fmla="*/ 65 w 97"/>
              <a:gd name="T37" fmla="*/ 20 h 63"/>
              <a:gd name="T38" fmla="*/ 86 w 97"/>
              <a:gd name="T39" fmla="*/ 17 h 63"/>
              <a:gd name="T40" fmla="*/ 20 w 97"/>
              <a:gd name="T41" fmla="*/ 3 h 63"/>
              <a:gd name="T42" fmla="*/ 14 w 97"/>
              <a:gd name="T43" fmla="*/ 38 h 63"/>
              <a:gd name="T44" fmla="*/ 28 w 97"/>
              <a:gd name="T45" fmla="*/ 60 h 63"/>
              <a:gd name="T46" fmla="*/ 82 w 97"/>
              <a:gd name="T47" fmla="*/ 24 h 63"/>
              <a:gd name="T48" fmla="*/ 82 w 97"/>
              <a:gd name="T49" fmla="*/ 23 h 63"/>
              <a:gd name="T50" fmla="*/ 14 w 97"/>
              <a:gd name="T51" fmla="*/ 38 h 63"/>
              <a:gd name="T52" fmla="*/ 13 w 97"/>
              <a:gd name="T53" fmla="*/ 29 h 63"/>
              <a:gd name="T54" fmla="*/ 7 w 97"/>
              <a:gd name="T55" fmla="*/ 40 h 63"/>
              <a:gd name="T56" fmla="*/ 12 w 97"/>
              <a:gd name="T57" fmla="*/ 35 h 63"/>
              <a:gd name="T58" fmla="*/ 15 w 97"/>
              <a:gd name="T59" fmla="*/ 36 h 63"/>
              <a:gd name="T60" fmla="*/ 57 w 97"/>
              <a:gd name="T61" fmla="*/ 27 h 63"/>
              <a:gd name="T62" fmla="*/ 77 w 97"/>
              <a:gd name="T63" fmla="*/ 21 h 63"/>
              <a:gd name="T64" fmla="*/ 13 w 97"/>
              <a:gd name="T65" fmla="*/ 29 h 63"/>
              <a:gd name="T66" fmla="*/ 6 w 97"/>
              <a:gd name="T67" fmla="*/ 45 h 63"/>
              <a:gd name="T68" fmla="*/ 14 w 97"/>
              <a:gd name="T69" fmla="*/ 44 h 63"/>
              <a:gd name="T70" fmla="*/ 11 w 97"/>
              <a:gd name="T71" fmla="*/ 39 h 63"/>
              <a:gd name="T72" fmla="*/ 6 w 97"/>
              <a:gd name="T73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7" h="63">
                <a:moveTo>
                  <a:pt x="97" y="16"/>
                </a:moveTo>
                <a:cubicBezTo>
                  <a:pt x="96" y="20"/>
                  <a:pt x="92" y="19"/>
                  <a:pt x="90" y="22"/>
                </a:cubicBezTo>
                <a:cubicBezTo>
                  <a:pt x="85" y="24"/>
                  <a:pt x="80" y="29"/>
                  <a:pt x="75" y="33"/>
                </a:cubicBezTo>
                <a:cubicBezTo>
                  <a:pt x="65" y="38"/>
                  <a:pt x="56" y="45"/>
                  <a:pt x="46" y="51"/>
                </a:cubicBezTo>
                <a:cubicBezTo>
                  <a:pt x="40" y="54"/>
                  <a:pt x="35" y="58"/>
                  <a:pt x="29" y="63"/>
                </a:cubicBezTo>
                <a:cubicBezTo>
                  <a:pt x="28" y="62"/>
                  <a:pt x="27" y="62"/>
                  <a:pt x="26" y="62"/>
                </a:cubicBezTo>
                <a:cubicBezTo>
                  <a:pt x="22" y="57"/>
                  <a:pt x="20" y="52"/>
                  <a:pt x="16" y="47"/>
                </a:cubicBezTo>
                <a:cubicBezTo>
                  <a:pt x="12" y="47"/>
                  <a:pt x="6" y="49"/>
                  <a:pt x="2" y="48"/>
                </a:cubicBezTo>
                <a:cubicBezTo>
                  <a:pt x="0" y="42"/>
                  <a:pt x="7" y="35"/>
                  <a:pt x="10" y="28"/>
                </a:cubicBezTo>
                <a:cubicBezTo>
                  <a:pt x="10" y="27"/>
                  <a:pt x="10" y="26"/>
                  <a:pt x="10" y="26"/>
                </a:cubicBezTo>
                <a:cubicBezTo>
                  <a:pt x="13" y="17"/>
                  <a:pt x="15" y="8"/>
                  <a:pt x="18" y="0"/>
                </a:cubicBezTo>
                <a:cubicBezTo>
                  <a:pt x="25" y="0"/>
                  <a:pt x="33" y="4"/>
                  <a:pt x="40" y="5"/>
                </a:cubicBezTo>
                <a:cubicBezTo>
                  <a:pt x="51" y="8"/>
                  <a:pt x="63" y="10"/>
                  <a:pt x="75" y="13"/>
                </a:cubicBezTo>
                <a:cubicBezTo>
                  <a:pt x="81" y="13"/>
                  <a:pt x="88" y="15"/>
                  <a:pt x="94" y="15"/>
                </a:cubicBezTo>
                <a:cubicBezTo>
                  <a:pt x="95" y="15"/>
                  <a:pt x="96" y="14"/>
                  <a:pt x="97" y="16"/>
                </a:cubicBezTo>
                <a:close/>
                <a:moveTo>
                  <a:pt x="20" y="3"/>
                </a:moveTo>
                <a:cubicBezTo>
                  <a:pt x="18" y="8"/>
                  <a:pt x="16" y="13"/>
                  <a:pt x="16" y="18"/>
                </a:cubicBezTo>
                <a:cubicBezTo>
                  <a:pt x="15" y="21"/>
                  <a:pt x="13" y="23"/>
                  <a:pt x="14" y="26"/>
                </a:cubicBezTo>
                <a:cubicBezTo>
                  <a:pt x="31" y="24"/>
                  <a:pt x="48" y="21"/>
                  <a:pt x="65" y="20"/>
                </a:cubicBezTo>
                <a:cubicBezTo>
                  <a:pt x="72" y="18"/>
                  <a:pt x="80" y="19"/>
                  <a:pt x="86" y="17"/>
                </a:cubicBezTo>
                <a:cubicBezTo>
                  <a:pt x="64" y="14"/>
                  <a:pt x="41" y="7"/>
                  <a:pt x="20" y="3"/>
                </a:cubicBezTo>
                <a:close/>
                <a:moveTo>
                  <a:pt x="14" y="38"/>
                </a:moveTo>
                <a:cubicBezTo>
                  <a:pt x="19" y="45"/>
                  <a:pt x="22" y="53"/>
                  <a:pt x="28" y="60"/>
                </a:cubicBezTo>
                <a:cubicBezTo>
                  <a:pt x="46" y="48"/>
                  <a:pt x="64" y="37"/>
                  <a:pt x="82" y="24"/>
                </a:cubicBezTo>
                <a:cubicBezTo>
                  <a:pt x="82" y="23"/>
                  <a:pt x="82" y="23"/>
                  <a:pt x="82" y="23"/>
                </a:cubicBezTo>
                <a:cubicBezTo>
                  <a:pt x="59" y="29"/>
                  <a:pt x="37" y="35"/>
                  <a:pt x="14" y="38"/>
                </a:cubicBezTo>
                <a:close/>
                <a:moveTo>
                  <a:pt x="13" y="29"/>
                </a:moveTo>
                <a:cubicBezTo>
                  <a:pt x="11" y="33"/>
                  <a:pt x="8" y="37"/>
                  <a:pt x="7" y="40"/>
                </a:cubicBezTo>
                <a:cubicBezTo>
                  <a:pt x="9" y="39"/>
                  <a:pt x="9" y="36"/>
                  <a:pt x="12" y="35"/>
                </a:cubicBezTo>
                <a:cubicBezTo>
                  <a:pt x="13" y="35"/>
                  <a:pt x="14" y="35"/>
                  <a:pt x="15" y="36"/>
                </a:cubicBezTo>
                <a:cubicBezTo>
                  <a:pt x="29" y="33"/>
                  <a:pt x="43" y="30"/>
                  <a:pt x="57" y="27"/>
                </a:cubicBezTo>
                <a:cubicBezTo>
                  <a:pt x="64" y="24"/>
                  <a:pt x="70" y="23"/>
                  <a:pt x="77" y="21"/>
                </a:cubicBezTo>
                <a:cubicBezTo>
                  <a:pt x="55" y="23"/>
                  <a:pt x="34" y="25"/>
                  <a:pt x="13" y="29"/>
                </a:cubicBezTo>
                <a:close/>
                <a:moveTo>
                  <a:pt x="6" y="45"/>
                </a:moveTo>
                <a:cubicBezTo>
                  <a:pt x="9" y="46"/>
                  <a:pt x="12" y="44"/>
                  <a:pt x="14" y="44"/>
                </a:cubicBezTo>
                <a:cubicBezTo>
                  <a:pt x="13" y="42"/>
                  <a:pt x="13" y="41"/>
                  <a:pt x="11" y="39"/>
                </a:cubicBezTo>
                <a:cubicBezTo>
                  <a:pt x="10" y="41"/>
                  <a:pt x="8" y="43"/>
                  <a:pt x="6" y="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8" name="Freeform 34"/>
          <p:cNvSpPr>
            <a:spLocks noEditPoints="1"/>
          </p:cNvSpPr>
          <p:nvPr/>
        </p:nvSpPr>
        <p:spPr bwMode="auto">
          <a:xfrm>
            <a:off x="4779161" y="3142322"/>
            <a:ext cx="1009652" cy="584573"/>
          </a:xfrm>
          <a:custGeom>
            <a:avLst/>
            <a:gdLst>
              <a:gd name="T0" fmla="*/ 97 w 97"/>
              <a:gd name="T1" fmla="*/ 16 h 63"/>
              <a:gd name="T2" fmla="*/ 90 w 97"/>
              <a:gd name="T3" fmla="*/ 22 h 63"/>
              <a:gd name="T4" fmla="*/ 75 w 97"/>
              <a:gd name="T5" fmla="*/ 33 h 63"/>
              <a:gd name="T6" fmla="*/ 46 w 97"/>
              <a:gd name="T7" fmla="*/ 51 h 63"/>
              <a:gd name="T8" fmla="*/ 29 w 97"/>
              <a:gd name="T9" fmla="*/ 63 h 63"/>
              <a:gd name="T10" fmla="*/ 26 w 97"/>
              <a:gd name="T11" fmla="*/ 62 h 63"/>
              <a:gd name="T12" fmla="*/ 16 w 97"/>
              <a:gd name="T13" fmla="*/ 47 h 63"/>
              <a:gd name="T14" fmla="*/ 2 w 97"/>
              <a:gd name="T15" fmla="*/ 48 h 63"/>
              <a:gd name="T16" fmla="*/ 10 w 97"/>
              <a:gd name="T17" fmla="*/ 28 h 63"/>
              <a:gd name="T18" fmla="*/ 10 w 97"/>
              <a:gd name="T19" fmla="*/ 26 h 63"/>
              <a:gd name="T20" fmla="*/ 18 w 97"/>
              <a:gd name="T21" fmla="*/ 0 h 63"/>
              <a:gd name="T22" fmla="*/ 40 w 97"/>
              <a:gd name="T23" fmla="*/ 5 h 63"/>
              <a:gd name="T24" fmla="*/ 75 w 97"/>
              <a:gd name="T25" fmla="*/ 13 h 63"/>
              <a:gd name="T26" fmla="*/ 94 w 97"/>
              <a:gd name="T27" fmla="*/ 15 h 63"/>
              <a:gd name="T28" fmla="*/ 97 w 97"/>
              <a:gd name="T29" fmla="*/ 16 h 63"/>
              <a:gd name="T30" fmla="*/ 20 w 97"/>
              <a:gd name="T31" fmla="*/ 3 h 63"/>
              <a:gd name="T32" fmla="*/ 16 w 97"/>
              <a:gd name="T33" fmla="*/ 18 h 63"/>
              <a:gd name="T34" fmla="*/ 14 w 97"/>
              <a:gd name="T35" fmla="*/ 26 h 63"/>
              <a:gd name="T36" fmla="*/ 65 w 97"/>
              <a:gd name="T37" fmla="*/ 20 h 63"/>
              <a:gd name="T38" fmla="*/ 86 w 97"/>
              <a:gd name="T39" fmla="*/ 17 h 63"/>
              <a:gd name="T40" fmla="*/ 20 w 97"/>
              <a:gd name="T41" fmla="*/ 3 h 63"/>
              <a:gd name="T42" fmla="*/ 14 w 97"/>
              <a:gd name="T43" fmla="*/ 38 h 63"/>
              <a:gd name="T44" fmla="*/ 28 w 97"/>
              <a:gd name="T45" fmla="*/ 60 h 63"/>
              <a:gd name="T46" fmla="*/ 82 w 97"/>
              <a:gd name="T47" fmla="*/ 24 h 63"/>
              <a:gd name="T48" fmla="*/ 82 w 97"/>
              <a:gd name="T49" fmla="*/ 23 h 63"/>
              <a:gd name="T50" fmla="*/ 14 w 97"/>
              <a:gd name="T51" fmla="*/ 38 h 63"/>
              <a:gd name="T52" fmla="*/ 13 w 97"/>
              <a:gd name="T53" fmla="*/ 29 h 63"/>
              <a:gd name="T54" fmla="*/ 7 w 97"/>
              <a:gd name="T55" fmla="*/ 40 h 63"/>
              <a:gd name="T56" fmla="*/ 12 w 97"/>
              <a:gd name="T57" fmla="*/ 35 h 63"/>
              <a:gd name="T58" fmla="*/ 15 w 97"/>
              <a:gd name="T59" fmla="*/ 36 h 63"/>
              <a:gd name="T60" fmla="*/ 57 w 97"/>
              <a:gd name="T61" fmla="*/ 27 h 63"/>
              <a:gd name="T62" fmla="*/ 77 w 97"/>
              <a:gd name="T63" fmla="*/ 21 h 63"/>
              <a:gd name="T64" fmla="*/ 13 w 97"/>
              <a:gd name="T65" fmla="*/ 29 h 63"/>
              <a:gd name="T66" fmla="*/ 6 w 97"/>
              <a:gd name="T67" fmla="*/ 45 h 63"/>
              <a:gd name="T68" fmla="*/ 14 w 97"/>
              <a:gd name="T69" fmla="*/ 44 h 63"/>
              <a:gd name="T70" fmla="*/ 11 w 97"/>
              <a:gd name="T71" fmla="*/ 39 h 63"/>
              <a:gd name="T72" fmla="*/ 6 w 97"/>
              <a:gd name="T73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7" h="63">
                <a:moveTo>
                  <a:pt x="97" y="16"/>
                </a:moveTo>
                <a:cubicBezTo>
                  <a:pt x="96" y="20"/>
                  <a:pt x="92" y="19"/>
                  <a:pt x="90" y="22"/>
                </a:cubicBezTo>
                <a:cubicBezTo>
                  <a:pt x="85" y="24"/>
                  <a:pt x="80" y="29"/>
                  <a:pt x="75" y="33"/>
                </a:cubicBezTo>
                <a:cubicBezTo>
                  <a:pt x="65" y="38"/>
                  <a:pt x="56" y="45"/>
                  <a:pt x="46" y="51"/>
                </a:cubicBezTo>
                <a:cubicBezTo>
                  <a:pt x="40" y="54"/>
                  <a:pt x="35" y="58"/>
                  <a:pt x="29" y="63"/>
                </a:cubicBezTo>
                <a:cubicBezTo>
                  <a:pt x="28" y="62"/>
                  <a:pt x="27" y="62"/>
                  <a:pt x="26" y="62"/>
                </a:cubicBezTo>
                <a:cubicBezTo>
                  <a:pt x="22" y="57"/>
                  <a:pt x="20" y="52"/>
                  <a:pt x="16" y="47"/>
                </a:cubicBezTo>
                <a:cubicBezTo>
                  <a:pt x="12" y="47"/>
                  <a:pt x="6" y="49"/>
                  <a:pt x="2" y="48"/>
                </a:cubicBezTo>
                <a:cubicBezTo>
                  <a:pt x="0" y="42"/>
                  <a:pt x="7" y="35"/>
                  <a:pt x="10" y="28"/>
                </a:cubicBezTo>
                <a:cubicBezTo>
                  <a:pt x="10" y="27"/>
                  <a:pt x="10" y="26"/>
                  <a:pt x="10" y="26"/>
                </a:cubicBezTo>
                <a:cubicBezTo>
                  <a:pt x="13" y="17"/>
                  <a:pt x="15" y="8"/>
                  <a:pt x="18" y="0"/>
                </a:cubicBezTo>
                <a:cubicBezTo>
                  <a:pt x="25" y="0"/>
                  <a:pt x="33" y="4"/>
                  <a:pt x="40" y="5"/>
                </a:cubicBezTo>
                <a:cubicBezTo>
                  <a:pt x="51" y="8"/>
                  <a:pt x="63" y="10"/>
                  <a:pt x="75" y="13"/>
                </a:cubicBezTo>
                <a:cubicBezTo>
                  <a:pt x="81" y="13"/>
                  <a:pt x="88" y="15"/>
                  <a:pt x="94" y="15"/>
                </a:cubicBezTo>
                <a:cubicBezTo>
                  <a:pt x="95" y="15"/>
                  <a:pt x="96" y="14"/>
                  <a:pt x="97" y="16"/>
                </a:cubicBezTo>
                <a:close/>
                <a:moveTo>
                  <a:pt x="20" y="3"/>
                </a:moveTo>
                <a:cubicBezTo>
                  <a:pt x="18" y="8"/>
                  <a:pt x="16" y="13"/>
                  <a:pt x="16" y="18"/>
                </a:cubicBezTo>
                <a:cubicBezTo>
                  <a:pt x="15" y="21"/>
                  <a:pt x="13" y="23"/>
                  <a:pt x="14" y="26"/>
                </a:cubicBezTo>
                <a:cubicBezTo>
                  <a:pt x="31" y="24"/>
                  <a:pt x="48" y="21"/>
                  <a:pt x="65" y="20"/>
                </a:cubicBezTo>
                <a:cubicBezTo>
                  <a:pt x="72" y="18"/>
                  <a:pt x="80" y="19"/>
                  <a:pt x="86" y="17"/>
                </a:cubicBezTo>
                <a:cubicBezTo>
                  <a:pt x="64" y="14"/>
                  <a:pt x="41" y="7"/>
                  <a:pt x="20" y="3"/>
                </a:cubicBezTo>
                <a:close/>
                <a:moveTo>
                  <a:pt x="14" y="38"/>
                </a:moveTo>
                <a:cubicBezTo>
                  <a:pt x="19" y="45"/>
                  <a:pt x="22" y="53"/>
                  <a:pt x="28" y="60"/>
                </a:cubicBezTo>
                <a:cubicBezTo>
                  <a:pt x="46" y="48"/>
                  <a:pt x="64" y="37"/>
                  <a:pt x="82" y="24"/>
                </a:cubicBezTo>
                <a:cubicBezTo>
                  <a:pt x="82" y="23"/>
                  <a:pt x="82" y="23"/>
                  <a:pt x="82" y="23"/>
                </a:cubicBezTo>
                <a:cubicBezTo>
                  <a:pt x="59" y="29"/>
                  <a:pt x="37" y="35"/>
                  <a:pt x="14" y="38"/>
                </a:cubicBezTo>
                <a:close/>
                <a:moveTo>
                  <a:pt x="13" y="29"/>
                </a:moveTo>
                <a:cubicBezTo>
                  <a:pt x="11" y="33"/>
                  <a:pt x="8" y="37"/>
                  <a:pt x="7" y="40"/>
                </a:cubicBezTo>
                <a:cubicBezTo>
                  <a:pt x="9" y="39"/>
                  <a:pt x="9" y="36"/>
                  <a:pt x="12" y="35"/>
                </a:cubicBezTo>
                <a:cubicBezTo>
                  <a:pt x="13" y="35"/>
                  <a:pt x="14" y="35"/>
                  <a:pt x="15" y="36"/>
                </a:cubicBezTo>
                <a:cubicBezTo>
                  <a:pt x="29" y="33"/>
                  <a:pt x="43" y="30"/>
                  <a:pt x="57" y="27"/>
                </a:cubicBezTo>
                <a:cubicBezTo>
                  <a:pt x="64" y="24"/>
                  <a:pt x="70" y="23"/>
                  <a:pt x="77" y="21"/>
                </a:cubicBezTo>
                <a:cubicBezTo>
                  <a:pt x="55" y="23"/>
                  <a:pt x="34" y="25"/>
                  <a:pt x="13" y="29"/>
                </a:cubicBezTo>
                <a:close/>
                <a:moveTo>
                  <a:pt x="6" y="45"/>
                </a:moveTo>
                <a:cubicBezTo>
                  <a:pt x="9" y="46"/>
                  <a:pt x="12" y="44"/>
                  <a:pt x="14" y="44"/>
                </a:cubicBezTo>
                <a:cubicBezTo>
                  <a:pt x="13" y="42"/>
                  <a:pt x="13" y="41"/>
                  <a:pt x="11" y="39"/>
                </a:cubicBezTo>
                <a:cubicBezTo>
                  <a:pt x="10" y="41"/>
                  <a:pt x="8" y="43"/>
                  <a:pt x="6" y="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9" name="Freeform 34"/>
          <p:cNvSpPr>
            <a:spLocks noEditPoints="1"/>
          </p:cNvSpPr>
          <p:nvPr/>
        </p:nvSpPr>
        <p:spPr bwMode="auto">
          <a:xfrm>
            <a:off x="5622688" y="4141583"/>
            <a:ext cx="1009652" cy="584573"/>
          </a:xfrm>
          <a:custGeom>
            <a:avLst/>
            <a:gdLst>
              <a:gd name="T0" fmla="*/ 97 w 97"/>
              <a:gd name="T1" fmla="*/ 16 h 63"/>
              <a:gd name="T2" fmla="*/ 90 w 97"/>
              <a:gd name="T3" fmla="*/ 22 h 63"/>
              <a:gd name="T4" fmla="*/ 75 w 97"/>
              <a:gd name="T5" fmla="*/ 33 h 63"/>
              <a:gd name="T6" fmla="*/ 46 w 97"/>
              <a:gd name="T7" fmla="*/ 51 h 63"/>
              <a:gd name="T8" fmla="*/ 29 w 97"/>
              <a:gd name="T9" fmla="*/ 63 h 63"/>
              <a:gd name="T10" fmla="*/ 26 w 97"/>
              <a:gd name="T11" fmla="*/ 62 h 63"/>
              <a:gd name="T12" fmla="*/ 16 w 97"/>
              <a:gd name="T13" fmla="*/ 47 h 63"/>
              <a:gd name="T14" fmla="*/ 2 w 97"/>
              <a:gd name="T15" fmla="*/ 48 h 63"/>
              <a:gd name="T16" fmla="*/ 10 w 97"/>
              <a:gd name="T17" fmla="*/ 28 h 63"/>
              <a:gd name="T18" fmla="*/ 10 w 97"/>
              <a:gd name="T19" fmla="*/ 26 h 63"/>
              <a:gd name="T20" fmla="*/ 18 w 97"/>
              <a:gd name="T21" fmla="*/ 0 h 63"/>
              <a:gd name="T22" fmla="*/ 40 w 97"/>
              <a:gd name="T23" fmla="*/ 5 h 63"/>
              <a:gd name="T24" fmla="*/ 75 w 97"/>
              <a:gd name="T25" fmla="*/ 13 h 63"/>
              <a:gd name="T26" fmla="*/ 94 w 97"/>
              <a:gd name="T27" fmla="*/ 15 h 63"/>
              <a:gd name="T28" fmla="*/ 97 w 97"/>
              <a:gd name="T29" fmla="*/ 16 h 63"/>
              <a:gd name="T30" fmla="*/ 20 w 97"/>
              <a:gd name="T31" fmla="*/ 3 h 63"/>
              <a:gd name="T32" fmla="*/ 16 w 97"/>
              <a:gd name="T33" fmla="*/ 18 h 63"/>
              <a:gd name="T34" fmla="*/ 14 w 97"/>
              <a:gd name="T35" fmla="*/ 26 h 63"/>
              <a:gd name="T36" fmla="*/ 65 w 97"/>
              <a:gd name="T37" fmla="*/ 20 h 63"/>
              <a:gd name="T38" fmla="*/ 86 w 97"/>
              <a:gd name="T39" fmla="*/ 17 h 63"/>
              <a:gd name="T40" fmla="*/ 20 w 97"/>
              <a:gd name="T41" fmla="*/ 3 h 63"/>
              <a:gd name="T42" fmla="*/ 14 w 97"/>
              <a:gd name="T43" fmla="*/ 38 h 63"/>
              <a:gd name="T44" fmla="*/ 28 w 97"/>
              <a:gd name="T45" fmla="*/ 60 h 63"/>
              <a:gd name="T46" fmla="*/ 82 w 97"/>
              <a:gd name="T47" fmla="*/ 24 h 63"/>
              <a:gd name="T48" fmla="*/ 82 w 97"/>
              <a:gd name="T49" fmla="*/ 23 h 63"/>
              <a:gd name="T50" fmla="*/ 14 w 97"/>
              <a:gd name="T51" fmla="*/ 38 h 63"/>
              <a:gd name="T52" fmla="*/ 13 w 97"/>
              <a:gd name="T53" fmla="*/ 29 h 63"/>
              <a:gd name="T54" fmla="*/ 7 w 97"/>
              <a:gd name="T55" fmla="*/ 40 h 63"/>
              <a:gd name="T56" fmla="*/ 12 w 97"/>
              <a:gd name="T57" fmla="*/ 35 h 63"/>
              <a:gd name="T58" fmla="*/ 15 w 97"/>
              <a:gd name="T59" fmla="*/ 36 h 63"/>
              <a:gd name="T60" fmla="*/ 57 w 97"/>
              <a:gd name="T61" fmla="*/ 27 h 63"/>
              <a:gd name="T62" fmla="*/ 77 w 97"/>
              <a:gd name="T63" fmla="*/ 21 h 63"/>
              <a:gd name="T64" fmla="*/ 13 w 97"/>
              <a:gd name="T65" fmla="*/ 29 h 63"/>
              <a:gd name="T66" fmla="*/ 6 w 97"/>
              <a:gd name="T67" fmla="*/ 45 h 63"/>
              <a:gd name="T68" fmla="*/ 14 w 97"/>
              <a:gd name="T69" fmla="*/ 44 h 63"/>
              <a:gd name="T70" fmla="*/ 11 w 97"/>
              <a:gd name="T71" fmla="*/ 39 h 63"/>
              <a:gd name="T72" fmla="*/ 6 w 97"/>
              <a:gd name="T73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7" h="63">
                <a:moveTo>
                  <a:pt x="97" y="16"/>
                </a:moveTo>
                <a:cubicBezTo>
                  <a:pt x="96" y="20"/>
                  <a:pt x="92" y="19"/>
                  <a:pt x="90" y="22"/>
                </a:cubicBezTo>
                <a:cubicBezTo>
                  <a:pt x="85" y="24"/>
                  <a:pt x="80" y="29"/>
                  <a:pt x="75" y="33"/>
                </a:cubicBezTo>
                <a:cubicBezTo>
                  <a:pt x="65" y="38"/>
                  <a:pt x="56" y="45"/>
                  <a:pt x="46" y="51"/>
                </a:cubicBezTo>
                <a:cubicBezTo>
                  <a:pt x="40" y="54"/>
                  <a:pt x="35" y="58"/>
                  <a:pt x="29" y="63"/>
                </a:cubicBezTo>
                <a:cubicBezTo>
                  <a:pt x="28" y="62"/>
                  <a:pt x="27" y="62"/>
                  <a:pt x="26" y="62"/>
                </a:cubicBezTo>
                <a:cubicBezTo>
                  <a:pt x="22" y="57"/>
                  <a:pt x="20" y="52"/>
                  <a:pt x="16" y="47"/>
                </a:cubicBezTo>
                <a:cubicBezTo>
                  <a:pt x="12" y="47"/>
                  <a:pt x="6" y="49"/>
                  <a:pt x="2" y="48"/>
                </a:cubicBezTo>
                <a:cubicBezTo>
                  <a:pt x="0" y="42"/>
                  <a:pt x="7" y="35"/>
                  <a:pt x="10" y="28"/>
                </a:cubicBezTo>
                <a:cubicBezTo>
                  <a:pt x="10" y="27"/>
                  <a:pt x="10" y="26"/>
                  <a:pt x="10" y="26"/>
                </a:cubicBezTo>
                <a:cubicBezTo>
                  <a:pt x="13" y="17"/>
                  <a:pt x="15" y="8"/>
                  <a:pt x="18" y="0"/>
                </a:cubicBezTo>
                <a:cubicBezTo>
                  <a:pt x="25" y="0"/>
                  <a:pt x="33" y="4"/>
                  <a:pt x="40" y="5"/>
                </a:cubicBezTo>
                <a:cubicBezTo>
                  <a:pt x="51" y="8"/>
                  <a:pt x="63" y="10"/>
                  <a:pt x="75" y="13"/>
                </a:cubicBezTo>
                <a:cubicBezTo>
                  <a:pt x="81" y="13"/>
                  <a:pt x="88" y="15"/>
                  <a:pt x="94" y="15"/>
                </a:cubicBezTo>
                <a:cubicBezTo>
                  <a:pt x="95" y="15"/>
                  <a:pt x="96" y="14"/>
                  <a:pt x="97" y="16"/>
                </a:cubicBezTo>
                <a:close/>
                <a:moveTo>
                  <a:pt x="20" y="3"/>
                </a:moveTo>
                <a:cubicBezTo>
                  <a:pt x="18" y="8"/>
                  <a:pt x="16" y="13"/>
                  <a:pt x="16" y="18"/>
                </a:cubicBezTo>
                <a:cubicBezTo>
                  <a:pt x="15" y="21"/>
                  <a:pt x="13" y="23"/>
                  <a:pt x="14" y="26"/>
                </a:cubicBezTo>
                <a:cubicBezTo>
                  <a:pt x="31" y="24"/>
                  <a:pt x="48" y="21"/>
                  <a:pt x="65" y="20"/>
                </a:cubicBezTo>
                <a:cubicBezTo>
                  <a:pt x="72" y="18"/>
                  <a:pt x="80" y="19"/>
                  <a:pt x="86" y="17"/>
                </a:cubicBezTo>
                <a:cubicBezTo>
                  <a:pt x="64" y="14"/>
                  <a:pt x="41" y="7"/>
                  <a:pt x="20" y="3"/>
                </a:cubicBezTo>
                <a:close/>
                <a:moveTo>
                  <a:pt x="14" y="38"/>
                </a:moveTo>
                <a:cubicBezTo>
                  <a:pt x="19" y="45"/>
                  <a:pt x="22" y="53"/>
                  <a:pt x="28" y="60"/>
                </a:cubicBezTo>
                <a:cubicBezTo>
                  <a:pt x="46" y="48"/>
                  <a:pt x="64" y="37"/>
                  <a:pt x="82" y="24"/>
                </a:cubicBezTo>
                <a:cubicBezTo>
                  <a:pt x="82" y="23"/>
                  <a:pt x="82" y="23"/>
                  <a:pt x="82" y="23"/>
                </a:cubicBezTo>
                <a:cubicBezTo>
                  <a:pt x="59" y="29"/>
                  <a:pt x="37" y="35"/>
                  <a:pt x="14" y="38"/>
                </a:cubicBezTo>
                <a:close/>
                <a:moveTo>
                  <a:pt x="13" y="29"/>
                </a:moveTo>
                <a:cubicBezTo>
                  <a:pt x="11" y="33"/>
                  <a:pt x="8" y="37"/>
                  <a:pt x="7" y="40"/>
                </a:cubicBezTo>
                <a:cubicBezTo>
                  <a:pt x="9" y="39"/>
                  <a:pt x="9" y="36"/>
                  <a:pt x="12" y="35"/>
                </a:cubicBezTo>
                <a:cubicBezTo>
                  <a:pt x="13" y="35"/>
                  <a:pt x="14" y="35"/>
                  <a:pt x="15" y="36"/>
                </a:cubicBezTo>
                <a:cubicBezTo>
                  <a:pt x="29" y="33"/>
                  <a:pt x="43" y="30"/>
                  <a:pt x="57" y="27"/>
                </a:cubicBezTo>
                <a:cubicBezTo>
                  <a:pt x="64" y="24"/>
                  <a:pt x="70" y="23"/>
                  <a:pt x="77" y="21"/>
                </a:cubicBezTo>
                <a:cubicBezTo>
                  <a:pt x="55" y="23"/>
                  <a:pt x="34" y="25"/>
                  <a:pt x="13" y="29"/>
                </a:cubicBezTo>
                <a:close/>
                <a:moveTo>
                  <a:pt x="6" y="45"/>
                </a:moveTo>
                <a:cubicBezTo>
                  <a:pt x="9" y="46"/>
                  <a:pt x="12" y="44"/>
                  <a:pt x="14" y="44"/>
                </a:cubicBezTo>
                <a:cubicBezTo>
                  <a:pt x="13" y="42"/>
                  <a:pt x="13" y="41"/>
                  <a:pt x="11" y="39"/>
                </a:cubicBezTo>
                <a:cubicBezTo>
                  <a:pt x="10" y="41"/>
                  <a:pt x="8" y="43"/>
                  <a:pt x="6" y="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0" name="Freeform 34"/>
          <p:cNvSpPr>
            <a:spLocks noEditPoints="1"/>
          </p:cNvSpPr>
          <p:nvPr/>
        </p:nvSpPr>
        <p:spPr bwMode="auto">
          <a:xfrm>
            <a:off x="4801115" y="5139160"/>
            <a:ext cx="1009652" cy="584573"/>
          </a:xfrm>
          <a:custGeom>
            <a:avLst/>
            <a:gdLst>
              <a:gd name="T0" fmla="*/ 97 w 97"/>
              <a:gd name="T1" fmla="*/ 16 h 63"/>
              <a:gd name="T2" fmla="*/ 90 w 97"/>
              <a:gd name="T3" fmla="*/ 22 h 63"/>
              <a:gd name="T4" fmla="*/ 75 w 97"/>
              <a:gd name="T5" fmla="*/ 33 h 63"/>
              <a:gd name="T6" fmla="*/ 46 w 97"/>
              <a:gd name="T7" fmla="*/ 51 h 63"/>
              <a:gd name="T8" fmla="*/ 29 w 97"/>
              <a:gd name="T9" fmla="*/ 63 h 63"/>
              <a:gd name="T10" fmla="*/ 26 w 97"/>
              <a:gd name="T11" fmla="*/ 62 h 63"/>
              <a:gd name="T12" fmla="*/ 16 w 97"/>
              <a:gd name="T13" fmla="*/ 47 h 63"/>
              <a:gd name="T14" fmla="*/ 2 w 97"/>
              <a:gd name="T15" fmla="*/ 48 h 63"/>
              <a:gd name="T16" fmla="*/ 10 w 97"/>
              <a:gd name="T17" fmla="*/ 28 h 63"/>
              <a:gd name="T18" fmla="*/ 10 w 97"/>
              <a:gd name="T19" fmla="*/ 26 h 63"/>
              <a:gd name="T20" fmla="*/ 18 w 97"/>
              <a:gd name="T21" fmla="*/ 0 h 63"/>
              <a:gd name="T22" fmla="*/ 40 w 97"/>
              <a:gd name="T23" fmla="*/ 5 h 63"/>
              <a:gd name="T24" fmla="*/ 75 w 97"/>
              <a:gd name="T25" fmla="*/ 13 h 63"/>
              <a:gd name="T26" fmla="*/ 94 w 97"/>
              <a:gd name="T27" fmla="*/ 15 h 63"/>
              <a:gd name="T28" fmla="*/ 97 w 97"/>
              <a:gd name="T29" fmla="*/ 16 h 63"/>
              <a:gd name="T30" fmla="*/ 20 w 97"/>
              <a:gd name="T31" fmla="*/ 3 h 63"/>
              <a:gd name="T32" fmla="*/ 16 w 97"/>
              <a:gd name="T33" fmla="*/ 18 h 63"/>
              <a:gd name="T34" fmla="*/ 14 w 97"/>
              <a:gd name="T35" fmla="*/ 26 h 63"/>
              <a:gd name="T36" fmla="*/ 65 w 97"/>
              <a:gd name="T37" fmla="*/ 20 h 63"/>
              <a:gd name="T38" fmla="*/ 86 w 97"/>
              <a:gd name="T39" fmla="*/ 17 h 63"/>
              <a:gd name="T40" fmla="*/ 20 w 97"/>
              <a:gd name="T41" fmla="*/ 3 h 63"/>
              <a:gd name="T42" fmla="*/ 14 w 97"/>
              <a:gd name="T43" fmla="*/ 38 h 63"/>
              <a:gd name="T44" fmla="*/ 28 w 97"/>
              <a:gd name="T45" fmla="*/ 60 h 63"/>
              <a:gd name="T46" fmla="*/ 82 w 97"/>
              <a:gd name="T47" fmla="*/ 24 h 63"/>
              <a:gd name="T48" fmla="*/ 82 w 97"/>
              <a:gd name="T49" fmla="*/ 23 h 63"/>
              <a:gd name="T50" fmla="*/ 14 w 97"/>
              <a:gd name="T51" fmla="*/ 38 h 63"/>
              <a:gd name="T52" fmla="*/ 13 w 97"/>
              <a:gd name="T53" fmla="*/ 29 h 63"/>
              <a:gd name="T54" fmla="*/ 7 w 97"/>
              <a:gd name="T55" fmla="*/ 40 h 63"/>
              <a:gd name="T56" fmla="*/ 12 w 97"/>
              <a:gd name="T57" fmla="*/ 35 h 63"/>
              <a:gd name="T58" fmla="*/ 15 w 97"/>
              <a:gd name="T59" fmla="*/ 36 h 63"/>
              <a:gd name="T60" fmla="*/ 57 w 97"/>
              <a:gd name="T61" fmla="*/ 27 h 63"/>
              <a:gd name="T62" fmla="*/ 77 w 97"/>
              <a:gd name="T63" fmla="*/ 21 h 63"/>
              <a:gd name="T64" fmla="*/ 13 w 97"/>
              <a:gd name="T65" fmla="*/ 29 h 63"/>
              <a:gd name="T66" fmla="*/ 6 w 97"/>
              <a:gd name="T67" fmla="*/ 45 h 63"/>
              <a:gd name="T68" fmla="*/ 14 w 97"/>
              <a:gd name="T69" fmla="*/ 44 h 63"/>
              <a:gd name="T70" fmla="*/ 11 w 97"/>
              <a:gd name="T71" fmla="*/ 39 h 63"/>
              <a:gd name="T72" fmla="*/ 6 w 97"/>
              <a:gd name="T73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7" h="63">
                <a:moveTo>
                  <a:pt x="97" y="16"/>
                </a:moveTo>
                <a:cubicBezTo>
                  <a:pt x="96" y="20"/>
                  <a:pt x="92" y="19"/>
                  <a:pt x="90" y="22"/>
                </a:cubicBezTo>
                <a:cubicBezTo>
                  <a:pt x="85" y="24"/>
                  <a:pt x="80" y="29"/>
                  <a:pt x="75" y="33"/>
                </a:cubicBezTo>
                <a:cubicBezTo>
                  <a:pt x="65" y="38"/>
                  <a:pt x="56" y="45"/>
                  <a:pt x="46" y="51"/>
                </a:cubicBezTo>
                <a:cubicBezTo>
                  <a:pt x="40" y="54"/>
                  <a:pt x="35" y="58"/>
                  <a:pt x="29" y="63"/>
                </a:cubicBezTo>
                <a:cubicBezTo>
                  <a:pt x="28" y="62"/>
                  <a:pt x="27" y="62"/>
                  <a:pt x="26" y="62"/>
                </a:cubicBezTo>
                <a:cubicBezTo>
                  <a:pt x="22" y="57"/>
                  <a:pt x="20" y="52"/>
                  <a:pt x="16" y="47"/>
                </a:cubicBezTo>
                <a:cubicBezTo>
                  <a:pt x="12" y="47"/>
                  <a:pt x="6" y="49"/>
                  <a:pt x="2" y="48"/>
                </a:cubicBezTo>
                <a:cubicBezTo>
                  <a:pt x="0" y="42"/>
                  <a:pt x="7" y="35"/>
                  <a:pt x="10" y="28"/>
                </a:cubicBezTo>
                <a:cubicBezTo>
                  <a:pt x="10" y="27"/>
                  <a:pt x="10" y="26"/>
                  <a:pt x="10" y="26"/>
                </a:cubicBezTo>
                <a:cubicBezTo>
                  <a:pt x="13" y="17"/>
                  <a:pt x="15" y="8"/>
                  <a:pt x="18" y="0"/>
                </a:cubicBezTo>
                <a:cubicBezTo>
                  <a:pt x="25" y="0"/>
                  <a:pt x="33" y="4"/>
                  <a:pt x="40" y="5"/>
                </a:cubicBezTo>
                <a:cubicBezTo>
                  <a:pt x="51" y="8"/>
                  <a:pt x="63" y="10"/>
                  <a:pt x="75" y="13"/>
                </a:cubicBezTo>
                <a:cubicBezTo>
                  <a:pt x="81" y="13"/>
                  <a:pt x="88" y="15"/>
                  <a:pt x="94" y="15"/>
                </a:cubicBezTo>
                <a:cubicBezTo>
                  <a:pt x="95" y="15"/>
                  <a:pt x="96" y="14"/>
                  <a:pt x="97" y="16"/>
                </a:cubicBezTo>
                <a:close/>
                <a:moveTo>
                  <a:pt x="20" y="3"/>
                </a:moveTo>
                <a:cubicBezTo>
                  <a:pt x="18" y="8"/>
                  <a:pt x="16" y="13"/>
                  <a:pt x="16" y="18"/>
                </a:cubicBezTo>
                <a:cubicBezTo>
                  <a:pt x="15" y="21"/>
                  <a:pt x="13" y="23"/>
                  <a:pt x="14" y="26"/>
                </a:cubicBezTo>
                <a:cubicBezTo>
                  <a:pt x="31" y="24"/>
                  <a:pt x="48" y="21"/>
                  <a:pt x="65" y="20"/>
                </a:cubicBezTo>
                <a:cubicBezTo>
                  <a:pt x="72" y="18"/>
                  <a:pt x="80" y="19"/>
                  <a:pt x="86" y="17"/>
                </a:cubicBezTo>
                <a:cubicBezTo>
                  <a:pt x="64" y="14"/>
                  <a:pt x="41" y="7"/>
                  <a:pt x="20" y="3"/>
                </a:cubicBezTo>
                <a:close/>
                <a:moveTo>
                  <a:pt x="14" y="38"/>
                </a:moveTo>
                <a:cubicBezTo>
                  <a:pt x="19" y="45"/>
                  <a:pt x="22" y="53"/>
                  <a:pt x="28" y="60"/>
                </a:cubicBezTo>
                <a:cubicBezTo>
                  <a:pt x="46" y="48"/>
                  <a:pt x="64" y="37"/>
                  <a:pt x="82" y="24"/>
                </a:cubicBezTo>
                <a:cubicBezTo>
                  <a:pt x="82" y="23"/>
                  <a:pt x="82" y="23"/>
                  <a:pt x="82" y="23"/>
                </a:cubicBezTo>
                <a:cubicBezTo>
                  <a:pt x="59" y="29"/>
                  <a:pt x="37" y="35"/>
                  <a:pt x="14" y="38"/>
                </a:cubicBezTo>
                <a:close/>
                <a:moveTo>
                  <a:pt x="13" y="29"/>
                </a:moveTo>
                <a:cubicBezTo>
                  <a:pt x="11" y="33"/>
                  <a:pt x="8" y="37"/>
                  <a:pt x="7" y="40"/>
                </a:cubicBezTo>
                <a:cubicBezTo>
                  <a:pt x="9" y="39"/>
                  <a:pt x="9" y="36"/>
                  <a:pt x="12" y="35"/>
                </a:cubicBezTo>
                <a:cubicBezTo>
                  <a:pt x="13" y="35"/>
                  <a:pt x="14" y="35"/>
                  <a:pt x="15" y="36"/>
                </a:cubicBezTo>
                <a:cubicBezTo>
                  <a:pt x="29" y="33"/>
                  <a:pt x="43" y="30"/>
                  <a:pt x="57" y="27"/>
                </a:cubicBezTo>
                <a:cubicBezTo>
                  <a:pt x="64" y="24"/>
                  <a:pt x="70" y="23"/>
                  <a:pt x="77" y="21"/>
                </a:cubicBezTo>
                <a:cubicBezTo>
                  <a:pt x="55" y="23"/>
                  <a:pt x="34" y="25"/>
                  <a:pt x="13" y="29"/>
                </a:cubicBezTo>
                <a:close/>
                <a:moveTo>
                  <a:pt x="6" y="45"/>
                </a:moveTo>
                <a:cubicBezTo>
                  <a:pt x="9" y="46"/>
                  <a:pt x="12" y="44"/>
                  <a:pt x="14" y="44"/>
                </a:cubicBezTo>
                <a:cubicBezTo>
                  <a:pt x="13" y="42"/>
                  <a:pt x="13" y="41"/>
                  <a:pt x="11" y="39"/>
                </a:cubicBezTo>
                <a:cubicBezTo>
                  <a:pt x="10" y="41"/>
                  <a:pt x="8" y="43"/>
                  <a:pt x="6" y="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8525510" y="485140"/>
            <a:ext cx="1536700" cy="56794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8800" dirty="0" smtClean="0">
                <a:latin typeface="华康娃娃体W5" panose="040B0509000000000000" charset="-122"/>
                <a:ea typeface="华康娃娃体W5" panose="040B0509000000000000" charset="-122"/>
              </a:rPr>
              <a:t>穿井得一人</a:t>
            </a:r>
            <a:endParaRPr lang="zh-CN" altLang="en-US" sz="8800" dirty="0" smtClean="0">
              <a:latin typeface="华康娃娃体W5" panose="040B0509000000000000" charset="-122"/>
              <a:ea typeface="华康娃娃体W5" panose="040B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730" y="222885"/>
            <a:ext cx="4634865" cy="63246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630451" y="11600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249" name="标题 7169"/>
          <p:cNvSpPr>
            <a:spLocks noGrp="1" noRot="1"/>
          </p:cNvSpPr>
          <p:nvPr/>
        </p:nvSpPr>
        <p:spPr bwMode="auto">
          <a:xfrm>
            <a:off x="125730" y="-32385"/>
            <a:ext cx="854075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p>
            <a:pPr>
              <a:buClr>
                <a:srgbClr val="000000"/>
              </a:buClr>
            </a:pPr>
            <a:r>
              <a:rPr lang="en-US" altLang="zh-CN" sz="4000" b="1">
                <a:solidFill>
                  <a:srgbClr val="FF0000"/>
                </a:solidFill>
                <a:latin typeface="Franklin Gothic Medium" panose="020B0603020102020204" pitchFamily="34" charset="0"/>
                <a:ea typeface="楷体_GB2312" pitchFamily="49" charset="-122"/>
              </a:rPr>
              <a:t>《</a:t>
            </a:r>
            <a:r>
              <a:rPr lang="zh-CN" altLang="en-US" sz="4000" b="1">
                <a:solidFill>
                  <a:srgbClr val="FF0000"/>
                </a:solidFill>
                <a:latin typeface="Franklin Gothic Medium" panose="020B0603020102020204" pitchFamily="34" charset="0"/>
                <a:ea typeface="楷体_GB2312" pitchFamily="49" charset="-122"/>
              </a:rPr>
              <a:t>吕氏春秋</a:t>
            </a:r>
            <a:r>
              <a:rPr lang="en-US" altLang="zh-CN" sz="4000" b="1">
                <a:solidFill>
                  <a:srgbClr val="FF0000"/>
                </a:solidFill>
                <a:latin typeface="Franklin Gothic Medium" panose="020B0603020102020204" pitchFamily="34" charset="0"/>
                <a:ea typeface="楷体_GB2312" pitchFamily="49" charset="-122"/>
              </a:rPr>
              <a:t>》</a:t>
            </a:r>
            <a:r>
              <a:rPr lang="zh-CN" altLang="en-US" sz="4000" b="1">
                <a:solidFill>
                  <a:srgbClr val="FF0000"/>
                </a:solidFill>
                <a:latin typeface="Franklin Gothic Medium" panose="020B0603020102020204" pitchFamily="34" charset="0"/>
                <a:ea typeface="楷体_GB2312" pitchFamily="49" charset="-122"/>
              </a:rPr>
              <a:t>概况</a:t>
            </a:r>
            <a:endParaRPr lang="zh-CN" altLang="en-US" sz="4000" b="1">
              <a:solidFill>
                <a:srgbClr val="FF0000"/>
              </a:solidFill>
              <a:latin typeface="Franklin Gothic Medium" panose="020B0603020102020204" pitchFamily="34" charset="0"/>
              <a:ea typeface="楷体_GB2312" pitchFamily="49" charset="-122"/>
            </a:endParaRPr>
          </a:p>
        </p:txBody>
      </p:sp>
      <p:sp>
        <p:nvSpPr>
          <p:cNvPr id="53250" name="文本占位符 7170"/>
          <p:cNvSpPr>
            <a:spLocks noGrp="1" noRot="1"/>
          </p:cNvSpPr>
          <p:nvPr/>
        </p:nvSpPr>
        <p:spPr bwMode="auto">
          <a:xfrm>
            <a:off x="934085" y="1524635"/>
            <a:ext cx="10156825" cy="4498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《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"/>
              </a:rPr>
              <a:t>吕氏春秋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》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是在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2"/>
              </a:rPr>
              <a:t>秦国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丞相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3"/>
              </a:rPr>
              <a:t>吕不韦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主持下，集合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4"/>
              </a:rPr>
              <a:t>门客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们编撰的一部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5"/>
              </a:rPr>
              <a:t>黄老道家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名著。全书共分十二卷，一百六十篇，二十余万字。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《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吕氏春秋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》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作为十二纪、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6"/>
              </a:rPr>
              <a:t>八览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7"/>
              </a:rPr>
              <a:t>六论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，注重博采众家学说，以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8"/>
              </a:rPr>
              <a:t>道家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9"/>
              </a:rPr>
              <a:t>黄老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思想为主，兼收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0"/>
              </a:rPr>
              <a:t>儒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1"/>
              </a:rPr>
              <a:t>墨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2"/>
              </a:rPr>
              <a:t>法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3"/>
              </a:rPr>
              <a:t>兵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4"/>
              </a:rPr>
              <a:t>农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、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5"/>
              </a:rPr>
              <a:t>纵横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和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6"/>
              </a:rPr>
              <a:t>阴阳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各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7"/>
              </a:rPr>
              <a:t>先秦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8"/>
              </a:rPr>
              <a:t>诸子百家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言论，所以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《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9"/>
              </a:rPr>
              <a:t>汉书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9"/>
              </a:rPr>
              <a:t>·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19"/>
              </a:rPr>
              <a:t>艺文志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》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等将其列入</a:t>
            </a:r>
            <a:r>
              <a:rPr lang="zh-CN" altLang="en-US" sz="3600" b="1">
                <a:solidFill>
                  <a:srgbClr val="0000CC"/>
                </a:solidFill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杂家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。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3"/>
              </a:rPr>
              <a:t>吕不韦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自己认为其中包括了天地万物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  <a:hlinkClick r:id="rId20"/>
              </a:rPr>
              <a:t>古往今来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的事理，所以称之为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《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吕氏春秋</a:t>
            </a:r>
            <a:r>
              <a:rPr lang="en-US" altLang="zh-CN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》</a:t>
            </a:r>
            <a:r>
              <a:rPr lang="zh-CN" altLang="en-US" sz="3600" b="1">
                <a:latin typeface="华康娃娃体W5" panose="040B0509000000000000" charset="-122"/>
                <a:ea typeface="华康娃娃体W5" panose="040B0509000000000000" charset="-122"/>
                <a:cs typeface="华康娃娃体W5" panose="040B0509000000000000" charset="-122"/>
              </a:rPr>
              <a:t>。 </a:t>
            </a:r>
            <a:endParaRPr lang="zh-CN" altLang="en-US" sz="3600" b="1">
              <a:latin typeface="华康娃娃体W5" panose="040B0509000000000000" charset="-122"/>
              <a:ea typeface="华康娃娃体W5" panose="040B0509000000000000" charset="-122"/>
              <a:cs typeface="华康娃娃体W5" panose="040B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9926" b="89992" l="7031" r="953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74" t="32702" r="4677" b="22540"/>
          <a:stretch>
            <a:fillRect/>
          </a:stretch>
        </p:blipFill>
        <p:spPr>
          <a:xfrm>
            <a:off x="-2540" y="4092205"/>
            <a:ext cx="12196356" cy="3082413"/>
          </a:xfrm>
          <a:custGeom>
            <a:avLst/>
            <a:gdLst>
              <a:gd name="connsiteX0" fmla="*/ 0 w 10795819"/>
              <a:gd name="connsiteY0" fmla="*/ 0 h 2728452"/>
              <a:gd name="connsiteX1" fmla="*/ 10795819 w 10795819"/>
              <a:gd name="connsiteY1" fmla="*/ 0 h 2728452"/>
              <a:gd name="connsiteX2" fmla="*/ 10795819 w 10795819"/>
              <a:gd name="connsiteY2" fmla="*/ 2728452 h 2728452"/>
              <a:gd name="connsiteX3" fmla="*/ 0 w 10795819"/>
              <a:gd name="connsiteY3" fmla="*/ 2728452 h 2728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5819" h="2728452">
                <a:moveTo>
                  <a:pt x="0" y="0"/>
                </a:moveTo>
                <a:lnTo>
                  <a:pt x="10795819" y="0"/>
                </a:lnTo>
                <a:lnTo>
                  <a:pt x="10795819" y="2728452"/>
                </a:lnTo>
                <a:lnTo>
                  <a:pt x="0" y="2728452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1240155" y="337185"/>
            <a:ext cx="9711055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方正启体简体" panose="03000509000000000000" charset="-122"/>
                <a:ea typeface="方正启体简体" panose="03000509000000000000" charset="-122"/>
              </a:rPr>
              <a:t>          </a:t>
            </a:r>
            <a:r>
              <a:rPr lang="zh-CN" altLang="en-US" sz="4000" b="1" dirty="0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吕不韦，战国末期卫国人。本是阳翟富商，在邯郸经商时，结识了在赵国做人质的秦公子嬴楚，他深知奇货可居，设法使嬴楚成为秦国的太子，待嬴楚登位，他亦被拜为丞相，封为文信侯，由此弃商从政。秦始皇执政后，尊其为相国，号仲父，但不久即被免职，迁往蜀郡，忧惧自杀</a:t>
            </a:r>
            <a:r>
              <a:rPr lang="zh-CN" altLang="en-US" sz="4000" b="1" dirty="0" smtClean="0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lang="zh-CN" altLang="en-US" sz="4000" b="1" dirty="0" smtClean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826135" y="963295"/>
            <a:ext cx="10540365" cy="5786120"/>
            <a:chOff x="2552782" y="2162638"/>
            <a:chExt cx="6911261" cy="3633873"/>
          </a:xfrm>
        </p:grpSpPr>
        <p:sp>
          <p:nvSpPr>
            <p:cNvPr id="17" name="椭圆 31"/>
            <p:cNvSpPr/>
            <p:nvPr/>
          </p:nvSpPr>
          <p:spPr>
            <a:xfrm rot="5400000">
              <a:off x="4297709" y="630176"/>
              <a:ext cx="3421408" cy="691126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  <a:gd name="connsiteX0-601" fmla="*/ 51067 w 648099"/>
                <a:gd name="connsiteY0-602" fmla="*/ 18182 h 565791"/>
                <a:gd name="connsiteX1-603" fmla="*/ 617005 w 648099"/>
                <a:gd name="connsiteY1-604" fmla="*/ 31700 h 565791"/>
                <a:gd name="connsiteX2-605" fmla="*/ 621713 w 648099"/>
                <a:gd name="connsiteY2-606" fmla="*/ 535349 h 565791"/>
                <a:gd name="connsiteX3-607" fmla="*/ 12537 w 648099"/>
                <a:gd name="connsiteY3-608" fmla="*/ 497972 h 565791"/>
                <a:gd name="connsiteX4-609" fmla="*/ 4334 w 648099"/>
                <a:gd name="connsiteY4-610" fmla="*/ 81348 h 565791"/>
                <a:gd name="connsiteX5-611" fmla="*/ 51067 w 648099"/>
                <a:gd name="connsiteY5-612" fmla="*/ 18182 h 565791"/>
                <a:gd name="connsiteX0-613" fmla="*/ 95107 w 692139"/>
                <a:gd name="connsiteY0-614" fmla="*/ 44563 h 592172"/>
                <a:gd name="connsiteX1-615" fmla="*/ 661045 w 692139"/>
                <a:gd name="connsiteY1-616" fmla="*/ 58081 h 592172"/>
                <a:gd name="connsiteX2-617" fmla="*/ 665753 w 692139"/>
                <a:gd name="connsiteY2-618" fmla="*/ 561730 h 592172"/>
                <a:gd name="connsiteX3-619" fmla="*/ 56577 w 692139"/>
                <a:gd name="connsiteY3-620" fmla="*/ 524353 h 592172"/>
                <a:gd name="connsiteX4-621" fmla="*/ 95107 w 692139"/>
                <a:gd name="connsiteY4-622" fmla="*/ 44563 h 592172"/>
                <a:gd name="connsiteX0-623" fmla="*/ 84274 w 726505"/>
                <a:gd name="connsiteY0-624" fmla="*/ 51300 h 608352"/>
                <a:gd name="connsiteX1-625" fmla="*/ 668271 w 726505"/>
                <a:gd name="connsiteY1-626" fmla="*/ 74261 h 608352"/>
                <a:gd name="connsiteX2-627" fmla="*/ 672979 w 726505"/>
                <a:gd name="connsiteY2-628" fmla="*/ 577910 h 608352"/>
                <a:gd name="connsiteX3-629" fmla="*/ 63803 w 726505"/>
                <a:gd name="connsiteY3-630" fmla="*/ 540533 h 608352"/>
                <a:gd name="connsiteX4-631" fmla="*/ 84274 w 726505"/>
                <a:gd name="connsiteY4-632" fmla="*/ 51300 h 608352"/>
                <a:gd name="connsiteX0-633" fmla="*/ 84274 w 726505"/>
                <a:gd name="connsiteY0-634" fmla="*/ 51300 h 608352"/>
                <a:gd name="connsiteX1-635" fmla="*/ 668271 w 726505"/>
                <a:gd name="connsiteY1-636" fmla="*/ 74261 h 608352"/>
                <a:gd name="connsiteX2-637" fmla="*/ 672979 w 726505"/>
                <a:gd name="connsiteY2-638" fmla="*/ 577910 h 608352"/>
                <a:gd name="connsiteX3-639" fmla="*/ 63803 w 726505"/>
                <a:gd name="connsiteY3-640" fmla="*/ 540533 h 608352"/>
                <a:gd name="connsiteX4-641" fmla="*/ 84274 w 726505"/>
                <a:gd name="connsiteY4-642" fmla="*/ 51300 h 608352"/>
                <a:gd name="connsiteX0-643" fmla="*/ 84274 w 726505"/>
                <a:gd name="connsiteY0-644" fmla="*/ 25592 h 582644"/>
                <a:gd name="connsiteX1-645" fmla="*/ 668271 w 726505"/>
                <a:gd name="connsiteY1-646" fmla="*/ 48553 h 582644"/>
                <a:gd name="connsiteX2-647" fmla="*/ 672979 w 726505"/>
                <a:gd name="connsiteY2-648" fmla="*/ 552202 h 582644"/>
                <a:gd name="connsiteX3-649" fmla="*/ 63803 w 726505"/>
                <a:gd name="connsiteY3-650" fmla="*/ 514825 h 582644"/>
                <a:gd name="connsiteX4-651" fmla="*/ 84274 w 726505"/>
                <a:gd name="connsiteY4-652" fmla="*/ 25592 h 582644"/>
                <a:gd name="connsiteX0-653" fmla="*/ 84274 w 726505"/>
                <a:gd name="connsiteY0-654" fmla="*/ 25592 h 582644"/>
                <a:gd name="connsiteX1-655" fmla="*/ 668271 w 726505"/>
                <a:gd name="connsiteY1-656" fmla="*/ 48553 h 582644"/>
                <a:gd name="connsiteX2-657" fmla="*/ 672979 w 726505"/>
                <a:gd name="connsiteY2-658" fmla="*/ 552202 h 582644"/>
                <a:gd name="connsiteX3-659" fmla="*/ 63803 w 726505"/>
                <a:gd name="connsiteY3-660" fmla="*/ 514825 h 582644"/>
                <a:gd name="connsiteX4-661" fmla="*/ 84274 w 726505"/>
                <a:gd name="connsiteY4-662" fmla="*/ 25592 h 582644"/>
                <a:gd name="connsiteX0-663" fmla="*/ 84274 w 726505"/>
                <a:gd name="connsiteY0-664" fmla="*/ 10474 h 567526"/>
                <a:gd name="connsiteX1-665" fmla="*/ 668271 w 726505"/>
                <a:gd name="connsiteY1-666" fmla="*/ 33435 h 567526"/>
                <a:gd name="connsiteX2-667" fmla="*/ 672979 w 726505"/>
                <a:gd name="connsiteY2-668" fmla="*/ 537084 h 567526"/>
                <a:gd name="connsiteX3-669" fmla="*/ 63803 w 726505"/>
                <a:gd name="connsiteY3-670" fmla="*/ 499707 h 567526"/>
                <a:gd name="connsiteX4-671" fmla="*/ 84274 w 726505"/>
                <a:gd name="connsiteY4-672" fmla="*/ 10474 h 567526"/>
                <a:gd name="connsiteX0-673" fmla="*/ 84274 w 747243"/>
                <a:gd name="connsiteY0-674" fmla="*/ 23576 h 595793"/>
                <a:gd name="connsiteX1-675" fmla="*/ 671883 w 747243"/>
                <a:gd name="connsiteY1-676" fmla="*/ 24503 h 595793"/>
                <a:gd name="connsiteX2-677" fmla="*/ 672979 w 747243"/>
                <a:gd name="connsiteY2-678" fmla="*/ 550186 h 595793"/>
                <a:gd name="connsiteX3-679" fmla="*/ 63803 w 747243"/>
                <a:gd name="connsiteY3-680" fmla="*/ 512809 h 595793"/>
                <a:gd name="connsiteX4-681" fmla="*/ 84274 w 747243"/>
                <a:gd name="connsiteY4-682" fmla="*/ 23576 h 595793"/>
                <a:gd name="connsiteX0-683" fmla="*/ 84274 w 710287"/>
                <a:gd name="connsiteY0-684" fmla="*/ 23576 h 595793"/>
                <a:gd name="connsiteX1-685" fmla="*/ 671883 w 710287"/>
                <a:gd name="connsiteY1-686" fmla="*/ 24503 h 595793"/>
                <a:gd name="connsiteX2-687" fmla="*/ 672979 w 710287"/>
                <a:gd name="connsiteY2-688" fmla="*/ 550186 h 595793"/>
                <a:gd name="connsiteX3-689" fmla="*/ 63803 w 710287"/>
                <a:gd name="connsiteY3-690" fmla="*/ 512809 h 595793"/>
                <a:gd name="connsiteX4-691" fmla="*/ 84274 w 710287"/>
                <a:gd name="connsiteY4-692" fmla="*/ 23576 h 595793"/>
                <a:gd name="connsiteX0-693" fmla="*/ 84274 w 710287"/>
                <a:gd name="connsiteY0-694" fmla="*/ 23576 h 595793"/>
                <a:gd name="connsiteX1-695" fmla="*/ 671883 w 710287"/>
                <a:gd name="connsiteY1-696" fmla="*/ 24503 h 595793"/>
                <a:gd name="connsiteX2-697" fmla="*/ 672979 w 710287"/>
                <a:gd name="connsiteY2-698" fmla="*/ 550186 h 595793"/>
                <a:gd name="connsiteX3-699" fmla="*/ 63803 w 710287"/>
                <a:gd name="connsiteY3-700" fmla="*/ 512809 h 595793"/>
                <a:gd name="connsiteX4-701" fmla="*/ 84274 w 710287"/>
                <a:gd name="connsiteY4-702" fmla="*/ 23576 h 595793"/>
                <a:gd name="connsiteX0-703" fmla="*/ 84274 w 710287"/>
                <a:gd name="connsiteY0-704" fmla="*/ 23576 h 595793"/>
                <a:gd name="connsiteX1-705" fmla="*/ 671883 w 710287"/>
                <a:gd name="connsiteY1-706" fmla="*/ 24503 h 595793"/>
                <a:gd name="connsiteX2-707" fmla="*/ 672979 w 710287"/>
                <a:gd name="connsiteY2-708" fmla="*/ 550186 h 595793"/>
                <a:gd name="connsiteX3-709" fmla="*/ 63803 w 710287"/>
                <a:gd name="connsiteY3-710" fmla="*/ 512809 h 595793"/>
                <a:gd name="connsiteX4-711" fmla="*/ 84274 w 710287"/>
                <a:gd name="connsiteY4-712" fmla="*/ 23576 h 595793"/>
                <a:gd name="connsiteX0-713" fmla="*/ 84274 w 672979"/>
                <a:gd name="connsiteY0-714" fmla="*/ 23576 h 595793"/>
                <a:gd name="connsiteX1-715" fmla="*/ 671883 w 672979"/>
                <a:gd name="connsiteY1-716" fmla="*/ 24503 h 595793"/>
                <a:gd name="connsiteX2-717" fmla="*/ 672979 w 672979"/>
                <a:gd name="connsiteY2-718" fmla="*/ 550186 h 595793"/>
                <a:gd name="connsiteX3-719" fmla="*/ 63803 w 672979"/>
                <a:gd name="connsiteY3-720" fmla="*/ 512809 h 595793"/>
                <a:gd name="connsiteX4-721" fmla="*/ 84274 w 672979"/>
                <a:gd name="connsiteY4-722" fmla="*/ 23576 h 595793"/>
                <a:gd name="connsiteX0-723" fmla="*/ 84274 w 672979"/>
                <a:gd name="connsiteY0-724" fmla="*/ 23576 h 570495"/>
                <a:gd name="connsiteX1-725" fmla="*/ 671883 w 672979"/>
                <a:gd name="connsiteY1-726" fmla="*/ 24503 h 570495"/>
                <a:gd name="connsiteX2-727" fmla="*/ 672979 w 672979"/>
                <a:gd name="connsiteY2-728" fmla="*/ 550186 h 570495"/>
                <a:gd name="connsiteX3-729" fmla="*/ 63803 w 672979"/>
                <a:gd name="connsiteY3-730" fmla="*/ 512809 h 570495"/>
                <a:gd name="connsiteX4-731" fmla="*/ 84274 w 672979"/>
                <a:gd name="connsiteY4-732" fmla="*/ 23576 h 570495"/>
                <a:gd name="connsiteX0-733" fmla="*/ 84274 w 672979"/>
                <a:gd name="connsiteY0-734" fmla="*/ 23576 h 570495"/>
                <a:gd name="connsiteX1-735" fmla="*/ 671883 w 672979"/>
                <a:gd name="connsiteY1-736" fmla="*/ 24503 h 570495"/>
                <a:gd name="connsiteX2-737" fmla="*/ 672979 w 672979"/>
                <a:gd name="connsiteY2-738" fmla="*/ 550186 h 570495"/>
                <a:gd name="connsiteX3-739" fmla="*/ 63803 w 672979"/>
                <a:gd name="connsiteY3-740" fmla="*/ 512809 h 570495"/>
                <a:gd name="connsiteX4-741" fmla="*/ 84274 w 672979"/>
                <a:gd name="connsiteY4-742" fmla="*/ 23576 h 570495"/>
                <a:gd name="connsiteX0-743" fmla="*/ 84274 w 672979"/>
                <a:gd name="connsiteY0-744" fmla="*/ 23576 h 560608"/>
                <a:gd name="connsiteX1-745" fmla="*/ 671883 w 672979"/>
                <a:gd name="connsiteY1-746" fmla="*/ 24503 h 560608"/>
                <a:gd name="connsiteX2-747" fmla="*/ 672979 w 672979"/>
                <a:gd name="connsiteY2-748" fmla="*/ 550186 h 560608"/>
                <a:gd name="connsiteX3-749" fmla="*/ 63803 w 672979"/>
                <a:gd name="connsiteY3-750" fmla="*/ 512809 h 560608"/>
                <a:gd name="connsiteX4-751" fmla="*/ 84274 w 672979"/>
                <a:gd name="connsiteY4-752" fmla="*/ 23576 h 560608"/>
                <a:gd name="connsiteX0-753" fmla="*/ 84274 w 672979"/>
                <a:gd name="connsiteY0-754" fmla="*/ 23576 h 567351"/>
                <a:gd name="connsiteX1-755" fmla="*/ 671883 w 672979"/>
                <a:gd name="connsiteY1-756" fmla="*/ 24503 h 567351"/>
                <a:gd name="connsiteX2-757" fmla="*/ 672979 w 672979"/>
                <a:gd name="connsiteY2-758" fmla="*/ 550186 h 567351"/>
                <a:gd name="connsiteX3-759" fmla="*/ 63803 w 672979"/>
                <a:gd name="connsiteY3-760" fmla="*/ 512809 h 567351"/>
                <a:gd name="connsiteX4-761" fmla="*/ 84274 w 672979"/>
                <a:gd name="connsiteY4-762" fmla="*/ 23576 h 567351"/>
                <a:gd name="connsiteX0-763" fmla="*/ 72869 w 661574"/>
                <a:gd name="connsiteY0-764" fmla="*/ 23576 h 567351"/>
                <a:gd name="connsiteX1-765" fmla="*/ 660478 w 661574"/>
                <a:gd name="connsiteY1-766" fmla="*/ 24503 h 567351"/>
                <a:gd name="connsiteX2-767" fmla="*/ 661574 w 661574"/>
                <a:gd name="connsiteY2-768" fmla="*/ 550186 h 567351"/>
                <a:gd name="connsiteX3-769" fmla="*/ 52398 w 661574"/>
                <a:gd name="connsiteY3-770" fmla="*/ 512809 h 567351"/>
                <a:gd name="connsiteX4-771" fmla="*/ 72869 w 661574"/>
                <a:gd name="connsiteY4-772" fmla="*/ 23576 h 567351"/>
                <a:gd name="connsiteX0-773" fmla="*/ 72869 w 661574"/>
                <a:gd name="connsiteY0-774" fmla="*/ 13918 h 557693"/>
                <a:gd name="connsiteX1-775" fmla="*/ 660478 w 661574"/>
                <a:gd name="connsiteY1-776" fmla="*/ 14845 h 557693"/>
                <a:gd name="connsiteX2-777" fmla="*/ 661574 w 661574"/>
                <a:gd name="connsiteY2-778" fmla="*/ 540528 h 557693"/>
                <a:gd name="connsiteX3-779" fmla="*/ 52398 w 661574"/>
                <a:gd name="connsiteY3-780" fmla="*/ 503151 h 557693"/>
                <a:gd name="connsiteX4-781" fmla="*/ 72869 w 661574"/>
                <a:gd name="connsiteY4-782" fmla="*/ 13918 h 557693"/>
                <a:gd name="connsiteX0-783" fmla="*/ 84755 w 673460"/>
                <a:gd name="connsiteY0-784" fmla="*/ 13918 h 568883"/>
                <a:gd name="connsiteX1-785" fmla="*/ 672364 w 673460"/>
                <a:gd name="connsiteY1-786" fmla="*/ 14845 h 568883"/>
                <a:gd name="connsiteX2-787" fmla="*/ 673460 w 673460"/>
                <a:gd name="connsiteY2-788" fmla="*/ 540528 h 568883"/>
                <a:gd name="connsiteX3-789" fmla="*/ 43142 w 673460"/>
                <a:gd name="connsiteY3-790" fmla="*/ 525832 h 568883"/>
                <a:gd name="connsiteX4-791" fmla="*/ 84755 w 673460"/>
                <a:gd name="connsiteY4-792" fmla="*/ 13918 h 568883"/>
                <a:gd name="connsiteX0-793" fmla="*/ 84755 w 673460"/>
                <a:gd name="connsiteY0-794" fmla="*/ 13918 h 559604"/>
                <a:gd name="connsiteX1-795" fmla="*/ 672364 w 673460"/>
                <a:gd name="connsiteY1-796" fmla="*/ 14845 h 559604"/>
                <a:gd name="connsiteX2-797" fmla="*/ 673460 w 673460"/>
                <a:gd name="connsiteY2-798" fmla="*/ 540528 h 559604"/>
                <a:gd name="connsiteX3-799" fmla="*/ 43142 w 673460"/>
                <a:gd name="connsiteY3-800" fmla="*/ 525832 h 559604"/>
                <a:gd name="connsiteX4-801" fmla="*/ 84755 w 673460"/>
                <a:gd name="connsiteY4-802" fmla="*/ 13918 h 559604"/>
                <a:gd name="connsiteX0-803" fmla="*/ 84755 w 675575"/>
                <a:gd name="connsiteY0-804" fmla="*/ 13918 h 562548"/>
                <a:gd name="connsiteX1-805" fmla="*/ 672364 w 675575"/>
                <a:gd name="connsiteY1-806" fmla="*/ 14845 h 562548"/>
                <a:gd name="connsiteX2-807" fmla="*/ 675575 w 675575"/>
                <a:gd name="connsiteY2-808" fmla="*/ 545971 h 562548"/>
                <a:gd name="connsiteX3-809" fmla="*/ 43142 w 675575"/>
                <a:gd name="connsiteY3-810" fmla="*/ 525832 h 562548"/>
                <a:gd name="connsiteX4-811" fmla="*/ 84755 w 675575"/>
                <a:gd name="connsiteY4-812" fmla="*/ 13918 h 562548"/>
                <a:gd name="connsiteX0-813" fmla="*/ 84755 w 680821"/>
                <a:gd name="connsiteY0-814" fmla="*/ 13918 h 562548"/>
                <a:gd name="connsiteX1-815" fmla="*/ 680821 w 680821"/>
                <a:gd name="connsiteY1-816" fmla="*/ 14845 h 562548"/>
                <a:gd name="connsiteX2-817" fmla="*/ 675575 w 680821"/>
                <a:gd name="connsiteY2-818" fmla="*/ 545971 h 562548"/>
                <a:gd name="connsiteX3-819" fmla="*/ 43142 w 680821"/>
                <a:gd name="connsiteY3-820" fmla="*/ 525832 h 562548"/>
                <a:gd name="connsiteX4-821" fmla="*/ 84755 w 680821"/>
                <a:gd name="connsiteY4-822" fmla="*/ 13918 h 562548"/>
                <a:gd name="connsiteX0-823" fmla="*/ 72868 w 690076"/>
                <a:gd name="connsiteY0-824" fmla="*/ 20358 h 559916"/>
                <a:gd name="connsiteX1-825" fmla="*/ 690076 w 690076"/>
                <a:gd name="connsiteY1-826" fmla="*/ 12213 h 559916"/>
                <a:gd name="connsiteX2-827" fmla="*/ 684830 w 690076"/>
                <a:gd name="connsiteY2-828" fmla="*/ 543339 h 559916"/>
                <a:gd name="connsiteX3-829" fmla="*/ 52397 w 690076"/>
                <a:gd name="connsiteY3-830" fmla="*/ 523200 h 559916"/>
                <a:gd name="connsiteX4-831" fmla="*/ 72868 w 690076"/>
                <a:gd name="connsiteY4-832" fmla="*/ 20358 h 559916"/>
                <a:gd name="connsiteX0-833" fmla="*/ 72868 w 690076"/>
                <a:gd name="connsiteY0-834" fmla="*/ 22718 h 562276"/>
                <a:gd name="connsiteX1-835" fmla="*/ 690076 w 690076"/>
                <a:gd name="connsiteY1-836" fmla="*/ 14573 h 562276"/>
                <a:gd name="connsiteX2-837" fmla="*/ 684830 w 690076"/>
                <a:gd name="connsiteY2-838" fmla="*/ 545699 h 562276"/>
                <a:gd name="connsiteX3-839" fmla="*/ 52397 w 690076"/>
                <a:gd name="connsiteY3-840" fmla="*/ 525560 h 562276"/>
                <a:gd name="connsiteX4-841" fmla="*/ 72868 w 690076"/>
                <a:gd name="connsiteY4-842" fmla="*/ 22718 h 562276"/>
                <a:gd name="connsiteX0-843" fmla="*/ 59152 w 676360"/>
                <a:gd name="connsiteY0-844" fmla="*/ 22718 h 562276"/>
                <a:gd name="connsiteX1-845" fmla="*/ 676360 w 676360"/>
                <a:gd name="connsiteY1-846" fmla="*/ 14573 h 562276"/>
                <a:gd name="connsiteX2-847" fmla="*/ 671114 w 676360"/>
                <a:gd name="connsiteY2-848" fmla="*/ 545699 h 562276"/>
                <a:gd name="connsiteX3-849" fmla="*/ 38681 w 676360"/>
                <a:gd name="connsiteY3-850" fmla="*/ 525560 h 562276"/>
                <a:gd name="connsiteX4-851" fmla="*/ 103808 w 676360"/>
                <a:gd name="connsiteY4-852" fmla="*/ 279153 h 562276"/>
                <a:gd name="connsiteX5-853" fmla="*/ 59152 w 676360"/>
                <a:gd name="connsiteY5-854" fmla="*/ 22718 h 562276"/>
                <a:gd name="connsiteX0-855" fmla="*/ 41341 w 658549"/>
                <a:gd name="connsiteY0-856" fmla="*/ 22718 h 562276"/>
                <a:gd name="connsiteX1-857" fmla="*/ 658549 w 658549"/>
                <a:gd name="connsiteY1-858" fmla="*/ 14573 h 562276"/>
                <a:gd name="connsiteX2-859" fmla="*/ 653303 w 658549"/>
                <a:gd name="connsiteY2-860" fmla="*/ 545699 h 562276"/>
                <a:gd name="connsiteX3-861" fmla="*/ 20870 w 658549"/>
                <a:gd name="connsiteY3-862" fmla="*/ 525560 h 562276"/>
                <a:gd name="connsiteX4-863" fmla="*/ 85997 w 658549"/>
                <a:gd name="connsiteY4-864" fmla="*/ 279153 h 562276"/>
                <a:gd name="connsiteX5-865" fmla="*/ 41341 w 658549"/>
                <a:gd name="connsiteY5-866" fmla="*/ 22718 h 562276"/>
                <a:gd name="connsiteX0-867" fmla="*/ 23542 w 640750"/>
                <a:gd name="connsiteY0-868" fmla="*/ 22718 h 562276"/>
                <a:gd name="connsiteX1-869" fmla="*/ 640750 w 640750"/>
                <a:gd name="connsiteY1-870" fmla="*/ 14573 h 562276"/>
                <a:gd name="connsiteX2-871" fmla="*/ 635504 w 640750"/>
                <a:gd name="connsiteY2-872" fmla="*/ 545699 h 562276"/>
                <a:gd name="connsiteX3-873" fmla="*/ 3071 w 640750"/>
                <a:gd name="connsiteY3-874" fmla="*/ 525560 h 562276"/>
                <a:gd name="connsiteX4-875" fmla="*/ 68198 w 640750"/>
                <a:gd name="connsiteY4-876" fmla="*/ 279153 h 562276"/>
                <a:gd name="connsiteX5-877" fmla="*/ 23542 w 640750"/>
                <a:gd name="connsiteY5-878" fmla="*/ 22718 h 562276"/>
                <a:gd name="connsiteX0-879" fmla="*/ 24044 w 641252"/>
                <a:gd name="connsiteY0-880" fmla="*/ 22718 h 562276"/>
                <a:gd name="connsiteX1-881" fmla="*/ 641252 w 641252"/>
                <a:gd name="connsiteY1-882" fmla="*/ 14573 h 562276"/>
                <a:gd name="connsiteX2-883" fmla="*/ 636006 w 641252"/>
                <a:gd name="connsiteY2-884" fmla="*/ 545699 h 562276"/>
                <a:gd name="connsiteX3-885" fmla="*/ 3573 w 641252"/>
                <a:gd name="connsiteY3-886" fmla="*/ 525560 h 562276"/>
                <a:gd name="connsiteX4-887" fmla="*/ 68700 w 641252"/>
                <a:gd name="connsiteY4-888" fmla="*/ 279153 h 562276"/>
                <a:gd name="connsiteX5-889" fmla="*/ 24044 w 641252"/>
                <a:gd name="connsiteY5-890" fmla="*/ 22718 h 562276"/>
                <a:gd name="connsiteX0-891" fmla="*/ 31476 w 648684"/>
                <a:gd name="connsiteY0-892" fmla="*/ 22718 h 562276"/>
                <a:gd name="connsiteX1-893" fmla="*/ 648684 w 648684"/>
                <a:gd name="connsiteY1-894" fmla="*/ 14573 h 562276"/>
                <a:gd name="connsiteX2-895" fmla="*/ 643438 w 648684"/>
                <a:gd name="connsiteY2-896" fmla="*/ 545699 h 562276"/>
                <a:gd name="connsiteX3-897" fmla="*/ 11005 w 648684"/>
                <a:gd name="connsiteY3-898" fmla="*/ 525560 h 562276"/>
                <a:gd name="connsiteX4-899" fmla="*/ 76132 w 648684"/>
                <a:gd name="connsiteY4-900" fmla="*/ 279153 h 562276"/>
                <a:gd name="connsiteX5-901" fmla="*/ 31476 w 648684"/>
                <a:gd name="connsiteY5-902" fmla="*/ 22718 h 5622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91" y="connsiteY5-92"/>
                </a:cxn>
              </a:cxnLst>
              <a:rect l="l" t="t" r="r" b="b"/>
              <a:pathLst>
                <a:path w="648684" h="562276">
                  <a:moveTo>
                    <a:pt x="31476" y="22718"/>
                  </a:moveTo>
                  <a:cubicBezTo>
                    <a:pt x="149400" y="4275"/>
                    <a:pt x="424155" y="-13389"/>
                    <a:pt x="648684" y="14573"/>
                  </a:cubicBezTo>
                  <a:cubicBezTo>
                    <a:pt x="609553" y="92898"/>
                    <a:pt x="618372" y="432838"/>
                    <a:pt x="643438" y="545699"/>
                  </a:cubicBezTo>
                  <a:cubicBezTo>
                    <a:pt x="542091" y="567277"/>
                    <a:pt x="109269" y="574431"/>
                    <a:pt x="11005" y="525560"/>
                  </a:cubicBezTo>
                  <a:cubicBezTo>
                    <a:pt x="-33861" y="453465"/>
                    <a:pt x="72720" y="362960"/>
                    <a:pt x="76132" y="279153"/>
                  </a:cubicBezTo>
                  <a:cubicBezTo>
                    <a:pt x="79544" y="195346"/>
                    <a:pt x="-41749" y="78155"/>
                    <a:pt x="31476" y="22718"/>
                  </a:cubicBezTo>
                  <a:close/>
                </a:path>
              </a:pathLst>
            </a:custGeom>
            <a:pattFill prst="pct25">
              <a:fgClr>
                <a:schemeClr val="accent1">
                  <a:lumMod val="50000"/>
                </a:schemeClr>
              </a:fgClr>
              <a:bgClr>
                <a:schemeClr val="bg1"/>
              </a:bgClr>
            </a:patt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31"/>
            <p:cNvSpPr/>
            <p:nvPr/>
          </p:nvSpPr>
          <p:spPr>
            <a:xfrm rot="16200000" flipH="1">
              <a:off x="5856680" y="2190497"/>
              <a:ext cx="3489396" cy="343367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  <a:gd name="connsiteX0-601" fmla="*/ 51067 w 648099"/>
                <a:gd name="connsiteY0-602" fmla="*/ 18182 h 565791"/>
                <a:gd name="connsiteX1-603" fmla="*/ 617005 w 648099"/>
                <a:gd name="connsiteY1-604" fmla="*/ 31700 h 565791"/>
                <a:gd name="connsiteX2-605" fmla="*/ 621713 w 648099"/>
                <a:gd name="connsiteY2-606" fmla="*/ 535349 h 565791"/>
                <a:gd name="connsiteX3-607" fmla="*/ 12537 w 648099"/>
                <a:gd name="connsiteY3-608" fmla="*/ 497972 h 565791"/>
                <a:gd name="connsiteX4-609" fmla="*/ 4334 w 648099"/>
                <a:gd name="connsiteY4-610" fmla="*/ 81348 h 565791"/>
                <a:gd name="connsiteX5-611" fmla="*/ 51067 w 648099"/>
                <a:gd name="connsiteY5-612" fmla="*/ 18182 h 565791"/>
                <a:gd name="connsiteX0-613" fmla="*/ 95107 w 692139"/>
                <a:gd name="connsiteY0-614" fmla="*/ 44563 h 592172"/>
                <a:gd name="connsiteX1-615" fmla="*/ 661045 w 692139"/>
                <a:gd name="connsiteY1-616" fmla="*/ 58081 h 592172"/>
                <a:gd name="connsiteX2-617" fmla="*/ 665753 w 692139"/>
                <a:gd name="connsiteY2-618" fmla="*/ 561730 h 592172"/>
                <a:gd name="connsiteX3-619" fmla="*/ 56577 w 692139"/>
                <a:gd name="connsiteY3-620" fmla="*/ 524353 h 592172"/>
                <a:gd name="connsiteX4-621" fmla="*/ 95107 w 692139"/>
                <a:gd name="connsiteY4-622" fmla="*/ 44563 h 592172"/>
                <a:gd name="connsiteX0-623" fmla="*/ 84274 w 726505"/>
                <a:gd name="connsiteY0-624" fmla="*/ 51300 h 608352"/>
                <a:gd name="connsiteX1-625" fmla="*/ 668271 w 726505"/>
                <a:gd name="connsiteY1-626" fmla="*/ 74261 h 608352"/>
                <a:gd name="connsiteX2-627" fmla="*/ 672979 w 726505"/>
                <a:gd name="connsiteY2-628" fmla="*/ 577910 h 608352"/>
                <a:gd name="connsiteX3-629" fmla="*/ 63803 w 726505"/>
                <a:gd name="connsiteY3-630" fmla="*/ 540533 h 608352"/>
                <a:gd name="connsiteX4-631" fmla="*/ 84274 w 726505"/>
                <a:gd name="connsiteY4-632" fmla="*/ 51300 h 608352"/>
                <a:gd name="connsiteX0-633" fmla="*/ 84274 w 726505"/>
                <a:gd name="connsiteY0-634" fmla="*/ 51300 h 608352"/>
                <a:gd name="connsiteX1-635" fmla="*/ 668271 w 726505"/>
                <a:gd name="connsiteY1-636" fmla="*/ 74261 h 608352"/>
                <a:gd name="connsiteX2-637" fmla="*/ 672979 w 726505"/>
                <a:gd name="connsiteY2-638" fmla="*/ 577910 h 608352"/>
                <a:gd name="connsiteX3-639" fmla="*/ 63803 w 726505"/>
                <a:gd name="connsiteY3-640" fmla="*/ 540533 h 608352"/>
                <a:gd name="connsiteX4-641" fmla="*/ 84274 w 726505"/>
                <a:gd name="connsiteY4-642" fmla="*/ 51300 h 608352"/>
                <a:gd name="connsiteX0-643" fmla="*/ 84274 w 726505"/>
                <a:gd name="connsiteY0-644" fmla="*/ 25592 h 582644"/>
                <a:gd name="connsiteX1-645" fmla="*/ 668271 w 726505"/>
                <a:gd name="connsiteY1-646" fmla="*/ 48553 h 582644"/>
                <a:gd name="connsiteX2-647" fmla="*/ 672979 w 726505"/>
                <a:gd name="connsiteY2-648" fmla="*/ 552202 h 582644"/>
                <a:gd name="connsiteX3-649" fmla="*/ 63803 w 726505"/>
                <a:gd name="connsiteY3-650" fmla="*/ 514825 h 582644"/>
                <a:gd name="connsiteX4-651" fmla="*/ 84274 w 726505"/>
                <a:gd name="connsiteY4-652" fmla="*/ 25592 h 582644"/>
                <a:gd name="connsiteX0-653" fmla="*/ 84274 w 726505"/>
                <a:gd name="connsiteY0-654" fmla="*/ 25592 h 582644"/>
                <a:gd name="connsiteX1-655" fmla="*/ 668271 w 726505"/>
                <a:gd name="connsiteY1-656" fmla="*/ 48553 h 582644"/>
                <a:gd name="connsiteX2-657" fmla="*/ 672979 w 726505"/>
                <a:gd name="connsiteY2-658" fmla="*/ 552202 h 582644"/>
                <a:gd name="connsiteX3-659" fmla="*/ 63803 w 726505"/>
                <a:gd name="connsiteY3-660" fmla="*/ 514825 h 582644"/>
                <a:gd name="connsiteX4-661" fmla="*/ 84274 w 726505"/>
                <a:gd name="connsiteY4-662" fmla="*/ 25592 h 582644"/>
                <a:gd name="connsiteX0-663" fmla="*/ 84274 w 726505"/>
                <a:gd name="connsiteY0-664" fmla="*/ 10474 h 567526"/>
                <a:gd name="connsiteX1-665" fmla="*/ 668271 w 726505"/>
                <a:gd name="connsiteY1-666" fmla="*/ 33435 h 567526"/>
                <a:gd name="connsiteX2-667" fmla="*/ 672979 w 726505"/>
                <a:gd name="connsiteY2-668" fmla="*/ 537084 h 567526"/>
                <a:gd name="connsiteX3-669" fmla="*/ 63803 w 726505"/>
                <a:gd name="connsiteY3-670" fmla="*/ 499707 h 567526"/>
                <a:gd name="connsiteX4-671" fmla="*/ 84274 w 726505"/>
                <a:gd name="connsiteY4-672" fmla="*/ 10474 h 567526"/>
                <a:gd name="connsiteX0-673" fmla="*/ 84274 w 747243"/>
                <a:gd name="connsiteY0-674" fmla="*/ 23576 h 595793"/>
                <a:gd name="connsiteX1-675" fmla="*/ 671883 w 747243"/>
                <a:gd name="connsiteY1-676" fmla="*/ 24503 h 595793"/>
                <a:gd name="connsiteX2-677" fmla="*/ 672979 w 747243"/>
                <a:gd name="connsiteY2-678" fmla="*/ 550186 h 595793"/>
                <a:gd name="connsiteX3-679" fmla="*/ 63803 w 747243"/>
                <a:gd name="connsiteY3-680" fmla="*/ 512809 h 595793"/>
                <a:gd name="connsiteX4-681" fmla="*/ 84274 w 747243"/>
                <a:gd name="connsiteY4-682" fmla="*/ 23576 h 595793"/>
                <a:gd name="connsiteX0-683" fmla="*/ 84274 w 710287"/>
                <a:gd name="connsiteY0-684" fmla="*/ 23576 h 595793"/>
                <a:gd name="connsiteX1-685" fmla="*/ 671883 w 710287"/>
                <a:gd name="connsiteY1-686" fmla="*/ 24503 h 595793"/>
                <a:gd name="connsiteX2-687" fmla="*/ 672979 w 710287"/>
                <a:gd name="connsiteY2-688" fmla="*/ 550186 h 595793"/>
                <a:gd name="connsiteX3-689" fmla="*/ 63803 w 710287"/>
                <a:gd name="connsiteY3-690" fmla="*/ 512809 h 595793"/>
                <a:gd name="connsiteX4-691" fmla="*/ 84274 w 710287"/>
                <a:gd name="connsiteY4-692" fmla="*/ 23576 h 595793"/>
                <a:gd name="connsiteX0-693" fmla="*/ 84274 w 710287"/>
                <a:gd name="connsiteY0-694" fmla="*/ 23576 h 595793"/>
                <a:gd name="connsiteX1-695" fmla="*/ 671883 w 710287"/>
                <a:gd name="connsiteY1-696" fmla="*/ 24503 h 595793"/>
                <a:gd name="connsiteX2-697" fmla="*/ 672979 w 710287"/>
                <a:gd name="connsiteY2-698" fmla="*/ 550186 h 595793"/>
                <a:gd name="connsiteX3-699" fmla="*/ 63803 w 710287"/>
                <a:gd name="connsiteY3-700" fmla="*/ 512809 h 595793"/>
                <a:gd name="connsiteX4-701" fmla="*/ 84274 w 710287"/>
                <a:gd name="connsiteY4-702" fmla="*/ 23576 h 595793"/>
                <a:gd name="connsiteX0-703" fmla="*/ 84274 w 710287"/>
                <a:gd name="connsiteY0-704" fmla="*/ 23576 h 595793"/>
                <a:gd name="connsiteX1-705" fmla="*/ 671883 w 710287"/>
                <a:gd name="connsiteY1-706" fmla="*/ 24503 h 595793"/>
                <a:gd name="connsiteX2-707" fmla="*/ 672979 w 710287"/>
                <a:gd name="connsiteY2-708" fmla="*/ 550186 h 595793"/>
                <a:gd name="connsiteX3-709" fmla="*/ 63803 w 710287"/>
                <a:gd name="connsiteY3-710" fmla="*/ 512809 h 595793"/>
                <a:gd name="connsiteX4-711" fmla="*/ 84274 w 710287"/>
                <a:gd name="connsiteY4-712" fmla="*/ 23576 h 595793"/>
                <a:gd name="connsiteX0-713" fmla="*/ 84274 w 672979"/>
                <a:gd name="connsiteY0-714" fmla="*/ 23576 h 595793"/>
                <a:gd name="connsiteX1-715" fmla="*/ 671883 w 672979"/>
                <a:gd name="connsiteY1-716" fmla="*/ 24503 h 595793"/>
                <a:gd name="connsiteX2-717" fmla="*/ 672979 w 672979"/>
                <a:gd name="connsiteY2-718" fmla="*/ 550186 h 595793"/>
                <a:gd name="connsiteX3-719" fmla="*/ 63803 w 672979"/>
                <a:gd name="connsiteY3-720" fmla="*/ 512809 h 595793"/>
                <a:gd name="connsiteX4-721" fmla="*/ 84274 w 672979"/>
                <a:gd name="connsiteY4-722" fmla="*/ 23576 h 595793"/>
                <a:gd name="connsiteX0-723" fmla="*/ 84274 w 672979"/>
                <a:gd name="connsiteY0-724" fmla="*/ 23576 h 570495"/>
                <a:gd name="connsiteX1-725" fmla="*/ 671883 w 672979"/>
                <a:gd name="connsiteY1-726" fmla="*/ 24503 h 570495"/>
                <a:gd name="connsiteX2-727" fmla="*/ 672979 w 672979"/>
                <a:gd name="connsiteY2-728" fmla="*/ 550186 h 570495"/>
                <a:gd name="connsiteX3-729" fmla="*/ 63803 w 672979"/>
                <a:gd name="connsiteY3-730" fmla="*/ 512809 h 570495"/>
                <a:gd name="connsiteX4-731" fmla="*/ 84274 w 672979"/>
                <a:gd name="connsiteY4-732" fmla="*/ 23576 h 570495"/>
                <a:gd name="connsiteX0-733" fmla="*/ 84274 w 672979"/>
                <a:gd name="connsiteY0-734" fmla="*/ 23576 h 570495"/>
                <a:gd name="connsiteX1-735" fmla="*/ 671883 w 672979"/>
                <a:gd name="connsiteY1-736" fmla="*/ 24503 h 570495"/>
                <a:gd name="connsiteX2-737" fmla="*/ 672979 w 672979"/>
                <a:gd name="connsiteY2-738" fmla="*/ 550186 h 570495"/>
                <a:gd name="connsiteX3-739" fmla="*/ 63803 w 672979"/>
                <a:gd name="connsiteY3-740" fmla="*/ 512809 h 570495"/>
                <a:gd name="connsiteX4-741" fmla="*/ 84274 w 672979"/>
                <a:gd name="connsiteY4-742" fmla="*/ 23576 h 570495"/>
                <a:gd name="connsiteX0-743" fmla="*/ 84274 w 672979"/>
                <a:gd name="connsiteY0-744" fmla="*/ 23576 h 560608"/>
                <a:gd name="connsiteX1-745" fmla="*/ 671883 w 672979"/>
                <a:gd name="connsiteY1-746" fmla="*/ 24503 h 560608"/>
                <a:gd name="connsiteX2-747" fmla="*/ 672979 w 672979"/>
                <a:gd name="connsiteY2-748" fmla="*/ 550186 h 560608"/>
                <a:gd name="connsiteX3-749" fmla="*/ 63803 w 672979"/>
                <a:gd name="connsiteY3-750" fmla="*/ 512809 h 560608"/>
                <a:gd name="connsiteX4-751" fmla="*/ 84274 w 672979"/>
                <a:gd name="connsiteY4-752" fmla="*/ 23576 h 560608"/>
                <a:gd name="connsiteX0-753" fmla="*/ 84274 w 672979"/>
                <a:gd name="connsiteY0-754" fmla="*/ 23576 h 567351"/>
                <a:gd name="connsiteX1-755" fmla="*/ 671883 w 672979"/>
                <a:gd name="connsiteY1-756" fmla="*/ 24503 h 567351"/>
                <a:gd name="connsiteX2-757" fmla="*/ 672979 w 672979"/>
                <a:gd name="connsiteY2-758" fmla="*/ 550186 h 567351"/>
                <a:gd name="connsiteX3-759" fmla="*/ 63803 w 672979"/>
                <a:gd name="connsiteY3-760" fmla="*/ 512809 h 567351"/>
                <a:gd name="connsiteX4-761" fmla="*/ 84274 w 672979"/>
                <a:gd name="connsiteY4-762" fmla="*/ 23576 h 567351"/>
                <a:gd name="connsiteX0-763" fmla="*/ 72869 w 661574"/>
                <a:gd name="connsiteY0-764" fmla="*/ 23576 h 567351"/>
                <a:gd name="connsiteX1-765" fmla="*/ 660478 w 661574"/>
                <a:gd name="connsiteY1-766" fmla="*/ 24503 h 567351"/>
                <a:gd name="connsiteX2-767" fmla="*/ 661574 w 661574"/>
                <a:gd name="connsiteY2-768" fmla="*/ 550186 h 567351"/>
                <a:gd name="connsiteX3-769" fmla="*/ 52398 w 661574"/>
                <a:gd name="connsiteY3-770" fmla="*/ 512809 h 567351"/>
                <a:gd name="connsiteX4-771" fmla="*/ 72869 w 661574"/>
                <a:gd name="connsiteY4-772" fmla="*/ 23576 h 56735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61574" h="567351">
                  <a:moveTo>
                    <a:pt x="72869" y="23576"/>
                  </a:moveTo>
                  <a:cubicBezTo>
                    <a:pt x="184450" y="15112"/>
                    <a:pt x="500961" y="-25493"/>
                    <a:pt x="660478" y="24503"/>
                  </a:cubicBezTo>
                  <a:cubicBezTo>
                    <a:pt x="621347" y="102828"/>
                    <a:pt x="636508" y="437325"/>
                    <a:pt x="661574" y="550186"/>
                  </a:cubicBezTo>
                  <a:cubicBezTo>
                    <a:pt x="560227" y="571764"/>
                    <a:pt x="148547" y="585268"/>
                    <a:pt x="52398" y="512809"/>
                  </a:cubicBezTo>
                  <a:cubicBezTo>
                    <a:pt x="-13816" y="401434"/>
                    <a:pt x="-27876" y="101288"/>
                    <a:pt x="72869" y="23576"/>
                  </a:cubicBezTo>
                  <a:close/>
                </a:path>
              </a:pathLst>
            </a:custGeom>
            <a:solidFill>
              <a:srgbClr val="ECECEC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31"/>
            <p:cNvSpPr/>
            <p:nvPr/>
          </p:nvSpPr>
          <p:spPr>
            <a:xfrm rot="5400000">
              <a:off x="2658522" y="2219722"/>
              <a:ext cx="3489396" cy="3375227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  <a:gd name="connsiteX0-601" fmla="*/ 51067 w 648099"/>
                <a:gd name="connsiteY0-602" fmla="*/ 18182 h 565791"/>
                <a:gd name="connsiteX1-603" fmla="*/ 617005 w 648099"/>
                <a:gd name="connsiteY1-604" fmla="*/ 31700 h 565791"/>
                <a:gd name="connsiteX2-605" fmla="*/ 621713 w 648099"/>
                <a:gd name="connsiteY2-606" fmla="*/ 535349 h 565791"/>
                <a:gd name="connsiteX3-607" fmla="*/ 12537 w 648099"/>
                <a:gd name="connsiteY3-608" fmla="*/ 497972 h 565791"/>
                <a:gd name="connsiteX4-609" fmla="*/ 4334 w 648099"/>
                <a:gd name="connsiteY4-610" fmla="*/ 81348 h 565791"/>
                <a:gd name="connsiteX5-611" fmla="*/ 51067 w 648099"/>
                <a:gd name="connsiteY5-612" fmla="*/ 18182 h 565791"/>
                <a:gd name="connsiteX0-613" fmla="*/ 95107 w 692139"/>
                <a:gd name="connsiteY0-614" fmla="*/ 44563 h 592172"/>
                <a:gd name="connsiteX1-615" fmla="*/ 661045 w 692139"/>
                <a:gd name="connsiteY1-616" fmla="*/ 58081 h 592172"/>
                <a:gd name="connsiteX2-617" fmla="*/ 665753 w 692139"/>
                <a:gd name="connsiteY2-618" fmla="*/ 561730 h 592172"/>
                <a:gd name="connsiteX3-619" fmla="*/ 56577 w 692139"/>
                <a:gd name="connsiteY3-620" fmla="*/ 524353 h 592172"/>
                <a:gd name="connsiteX4-621" fmla="*/ 95107 w 692139"/>
                <a:gd name="connsiteY4-622" fmla="*/ 44563 h 592172"/>
                <a:gd name="connsiteX0-623" fmla="*/ 84274 w 726505"/>
                <a:gd name="connsiteY0-624" fmla="*/ 51300 h 608352"/>
                <a:gd name="connsiteX1-625" fmla="*/ 668271 w 726505"/>
                <a:gd name="connsiteY1-626" fmla="*/ 74261 h 608352"/>
                <a:gd name="connsiteX2-627" fmla="*/ 672979 w 726505"/>
                <a:gd name="connsiteY2-628" fmla="*/ 577910 h 608352"/>
                <a:gd name="connsiteX3-629" fmla="*/ 63803 w 726505"/>
                <a:gd name="connsiteY3-630" fmla="*/ 540533 h 608352"/>
                <a:gd name="connsiteX4-631" fmla="*/ 84274 w 726505"/>
                <a:gd name="connsiteY4-632" fmla="*/ 51300 h 608352"/>
                <a:gd name="connsiteX0-633" fmla="*/ 84274 w 726505"/>
                <a:gd name="connsiteY0-634" fmla="*/ 51300 h 608352"/>
                <a:gd name="connsiteX1-635" fmla="*/ 668271 w 726505"/>
                <a:gd name="connsiteY1-636" fmla="*/ 74261 h 608352"/>
                <a:gd name="connsiteX2-637" fmla="*/ 672979 w 726505"/>
                <a:gd name="connsiteY2-638" fmla="*/ 577910 h 608352"/>
                <a:gd name="connsiteX3-639" fmla="*/ 63803 w 726505"/>
                <a:gd name="connsiteY3-640" fmla="*/ 540533 h 608352"/>
                <a:gd name="connsiteX4-641" fmla="*/ 84274 w 726505"/>
                <a:gd name="connsiteY4-642" fmla="*/ 51300 h 608352"/>
                <a:gd name="connsiteX0-643" fmla="*/ 84274 w 726505"/>
                <a:gd name="connsiteY0-644" fmla="*/ 25592 h 582644"/>
                <a:gd name="connsiteX1-645" fmla="*/ 668271 w 726505"/>
                <a:gd name="connsiteY1-646" fmla="*/ 48553 h 582644"/>
                <a:gd name="connsiteX2-647" fmla="*/ 672979 w 726505"/>
                <a:gd name="connsiteY2-648" fmla="*/ 552202 h 582644"/>
                <a:gd name="connsiteX3-649" fmla="*/ 63803 w 726505"/>
                <a:gd name="connsiteY3-650" fmla="*/ 514825 h 582644"/>
                <a:gd name="connsiteX4-651" fmla="*/ 84274 w 726505"/>
                <a:gd name="connsiteY4-652" fmla="*/ 25592 h 582644"/>
                <a:gd name="connsiteX0-653" fmla="*/ 84274 w 726505"/>
                <a:gd name="connsiteY0-654" fmla="*/ 25592 h 582644"/>
                <a:gd name="connsiteX1-655" fmla="*/ 668271 w 726505"/>
                <a:gd name="connsiteY1-656" fmla="*/ 48553 h 582644"/>
                <a:gd name="connsiteX2-657" fmla="*/ 672979 w 726505"/>
                <a:gd name="connsiteY2-658" fmla="*/ 552202 h 582644"/>
                <a:gd name="connsiteX3-659" fmla="*/ 63803 w 726505"/>
                <a:gd name="connsiteY3-660" fmla="*/ 514825 h 582644"/>
                <a:gd name="connsiteX4-661" fmla="*/ 84274 w 726505"/>
                <a:gd name="connsiteY4-662" fmla="*/ 25592 h 582644"/>
                <a:gd name="connsiteX0-663" fmla="*/ 84274 w 726505"/>
                <a:gd name="connsiteY0-664" fmla="*/ 10474 h 567526"/>
                <a:gd name="connsiteX1-665" fmla="*/ 668271 w 726505"/>
                <a:gd name="connsiteY1-666" fmla="*/ 33435 h 567526"/>
                <a:gd name="connsiteX2-667" fmla="*/ 672979 w 726505"/>
                <a:gd name="connsiteY2-668" fmla="*/ 537084 h 567526"/>
                <a:gd name="connsiteX3-669" fmla="*/ 63803 w 726505"/>
                <a:gd name="connsiteY3-670" fmla="*/ 499707 h 567526"/>
                <a:gd name="connsiteX4-671" fmla="*/ 84274 w 726505"/>
                <a:gd name="connsiteY4-672" fmla="*/ 10474 h 567526"/>
                <a:gd name="connsiteX0-673" fmla="*/ 84274 w 747243"/>
                <a:gd name="connsiteY0-674" fmla="*/ 23576 h 595793"/>
                <a:gd name="connsiteX1-675" fmla="*/ 671883 w 747243"/>
                <a:gd name="connsiteY1-676" fmla="*/ 24503 h 595793"/>
                <a:gd name="connsiteX2-677" fmla="*/ 672979 w 747243"/>
                <a:gd name="connsiteY2-678" fmla="*/ 550186 h 595793"/>
                <a:gd name="connsiteX3-679" fmla="*/ 63803 w 747243"/>
                <a:gd name="connsiteY3-680" fmla="*/ 512809 h 595793"/>
                <a:gd name="connsiteX4-681" fmla="*/ 84274 w 747243"/>
                <a:gd name="connsiteY4-682" fmla="*/ 23576 h 595793"/>
                <a:gd name="connsiteX0-683" fmla="*/ 84274 w 710287"/>
                <a:gd name="connsiteY0-684" fmla="*/ 23576 h 595793"/>
                <a:gd name="connsiteX1-685" fmla="*/ 671883 w 710287"/>
                <a:gd name="connsiteY1-686" fmla="*/ 24503 h 595793"/>
                <a:gd name="connsiteX2-687" fmla="*/ 672979 w 710287"/>
                <a:gd name="connsiteY2-688" fmla="*/ 550186 h 595793"/>
                <a:gd name="connsiteX3-689" fmla="*/ 63803 w 710287"/>
                <a:gd name="connsiteY3-690" fmla="*/ 512809 h 595793"/>
                <a:gd name="connsiteX4-691" fmla="*/ 84274 w 710287"/>
                <a:gd name="connsiteY4-692" fmla="*/ 23576 h 595793"/>
                <a:gd name="connsiteX0-693" fmla="*/ 84274 w 710287"/>
                <a:gd name="connsiteY0-694" fmla="*/ 23576 h 595793"/>
                <a:gd name="connsiteX1-695" fmla="*/ 671883 w 710287"/>
                <a:gd name="connsiteY1-696" fmla="*/ 24503 h 595793"/>
                <a:gd name="connsiteX2-697" fmla="*/ 672979 w 710287"/>
                <a:gd name="connsiteY2-698" fmla="*/ 550186 h 595793"/>
                <a:gd name="connsiteX3-699" fmla="*/ 63803 w 710287"/>
                <a:gd name="connsiteY3-700" fmla="*/ 512809 h 595793"/>
                <a:gd name="connsiteX4-701" fmla="*/ 84274 w 710287"/>
                <a:gd name="connsiteY4-702" fmla="*/ 23576 h 595793"/>
                <a:gd name="connsiteX0-703" fmla="*/ 84274 w 710287"/>
                <a:gd name="connsiteY0-704" fmla="*/ 23576 h 595793"/>
                <a:gd name="connsiteX1-705" fmla="*/ 671883 w 710287"/>
                <a:gd name="connsiteY1-706" fmla="*/ 24503 h 595793"/>
                <a:gd name="connsiteX2-707" fmla="*/ 672979 w 710287"/>
                <a:gd name="connsiteY2-708" fmla="*/ 550186 h 595793"/>
                <a:gd name="connsiteX3-709" fmla="*/ 63803 w 710287"/>
                <a:gd name="connsiteY3-710" fmla="*/ 512809 h 595793"/>
                <a:gd name="connsiteX4-711" fmla="*/ 84274 w 710287"/>
                <a:gd name="connsiteY4-712" fmla="*/ 23576 h 595793"/>
                <a:gd name="connsiteX0-713" fmla="*/ 84274 w 672979"/>
                <a:gd name="connsiteY0-714" fmla="*/ 23576 h 595793"/>
                <a:gd name="connsiteX1-715" fmla="*/ 671883 w 672979"/>
                <a:gd name="connsiteY1-716" fmla="*/ 24503 h 595793"/>
                <a:gd name="connsiteX2-717" fmla="*/ 672979 w 672979"/>
                <a:gd name="connsiteY2-718" fmla="*/ 550186 h 595793"/>
                <a:gd name="connsiteX3-719" fmla="*/ 63803 w 672979"/>
                <a:gd name="connsiteY3-720" fmla="*/ 512809 h 595793"/>
                <a:gd name="connsiteX4-721" fmla="*/ 84274 w 672979"/>
                <a:gd name="connsiteY4-722" fmla="*/ 23576 h 595793"/>
                <a:gd name="connsiteX0-723" fmla="*/ 84274 w 672979"/>
                <a:gd name="connsiteY0-724" fmla="*/ 23576 h 570495"/>
                <a:gd name="connsiteX1-725" fmla="*/ 671883 w 672979"/>
                <a:gd name="connsiteY1-726" fmla="*/ 24503 h 570495"/>
                <a:gd name="connsiteX2-727" fmla="*/ 672979 w 672979"/>
                <a:gd name="connsiteY2-728" fmla="*/ 550186 h 570495"/>
                <a:gd name="connsiteX3-729" fmla="*/ 63803 w 672979"/>
                <a:gd name="connsiteY3-730" fmla="*/ 512809 h 570495"/>
                <a:gd name="connsiteX4-731" fmla="*/ 84274 w 672979"/>
                <a:gd name="connsiteY4-732" fmla="*/ 23576 h 570495"/>
                <a:gd name="connsiteX0-733" fmla="*/ 84274 w 672979"/>
                <a:gd name="connsiteY0-734" fmla="*/ 23576 h 570495"/>
                <a:gd name="connsiteX1-735" fmla="*/ 671883 w 672979"/>
                <a:gd name="connsiteY1-736" fmla="*/ 24503 h 570495"/>
                <a:gd name="connsiteX2-737" fmla="*/ 672979 w 672979"/>
                <a:gd name="connsiteY2-738" fmla="*/ 550186 h 570495"/>
                <a:gd name="connsiteX3-739" fmla="*/ 63803 w 672979"/>
                <a:gd name="connsiteY3-740" fmla="*/ 512809 h 570495"/>
                <a:gd name="connsiteX4-741" fmla="*/ 84274 w 672979"/>
                <a:gd name="connsiteY4-742" fmla="*/ 23576 h 570495"/>
                <a:gd name="connsiteX0-743" fmla="*/ 84274 w 672979"/>
                <a:gd name="connsiteY0-744" fmla="*/ 23576 h 560608"/>
                <a:gd name="connsiteX1-745" fmla="*/ 671883 w 672979"/>
                <a:gd name="connsiteY1-746" fmla="*/ 24503 h 560608"/>
                <a:gd name="connsiteX2-747" fmla="*/ 672979 w 672979"/>
                <a:gd name="connsiteY2-748" fmla="*/ 550186 h 560608"/>
                <a:gd name="connsiteX3-749" fmla="*/ 63803 w 672979"/>
                <a:gd name="connsiteY3-750" fmla="*/ 512809 h 560608"/>
                <a:gd name="connsiteX4-751" fmla="*/ 84274 w 672979"/>
                <a:gd name="connsiteY4-752" fmla="*/ 23576 h 560608"/>
                <a:gd name="connsiteX0-753" fmla="*/ 84274 w 672979"/>
                <a:gd name="connsiteY0-754" fmla="*/ 23576 h 567351"/>
                <a:gd name="connsiteX1-755" fmla="*/ 671883 w 672979"/>
                <a:gd name="connsiteY1-756" fmla="*/ 24503 h 567351"/>
                <a:gd name="connsiteX2-757" fmla="*/ 672979 w 672979"/>
                <a:gd name="connsiteY2-758" fmla="*/ 550186 h 567351"/>
                <a:gd name="connsiteX3-759" fmla="*/ 63803 w 672979"/>
                <a:gd name="connsiteY3-760" fmla="*/ 512809 h 567351"/>
                <a:gd name="connsiteX4-761" fmla="*/ 84274 w 672979"/>
                <a:gd name="connsiteY4-762" fmla="*/ 23576 h 567351"/>
                <a:gd name="connsiteX0-763" fmla="*/ 72869 w 661574"/>
                <a:gd name="connsiteY0-764" fmla="*/ 23576 h 567351"/>
                <a:gd name="connsiteX1-765" fmla="*/ 660478 w 661574"/>
                <a:gd name="connsiteY1-766" fmla="*/ 24503 h 567351"/>
                <a:gd name="connsiteX2-767" fmla="*/ 661574 w 661574"/>
                <a:gd name="connsiteY2-768" fmla="*/ 550186 h 567351"/>
                <a:gd name="connsiteX3-769" fmla="*/ 52398 w 661574"/>
                <a:gd name="connsiteY3-770" fmla="*/ 512809 h 567351"/>
                <a:gd name="connsiteX4-771" fmla="*/ 72869 w 661574"/>
                <a:gd name="connsiteY4-772" fmla="*/ 23576 h 567351"/>
                <a:gd name="connsiteX0-773" fmla="*/ 72869 w 661574"/>
                <a:gd name="connsiteY0-774" fmla="*/ 13918 h 557693"/>
                <a:gd name="connsiteX1-775" fmla="*/ 660478 w 661574"/>
                <a:gd name="connsiteY1-776" fmla="*/ 14845 h 557693"/>
                <a:gd name="connsiteX2-777" fmla="*/ 661574 w 661574"/>
                <a:gd name="connsiteY2-778" fmla="*/ 540528 h 557693"/>
                <a:gd name="connsiteX3-779" fmla="*/ 52398 w 661574"/>
                <a:gd name="connsiteY3-780" fmla="*/ 503151 h 557693"/>
                <a:gd name="connsiteX4-781" fmla="*/ 72869 w 661574"/>
                <a:gd name="connsiteY4-782" fmla="*/ 13918 h 55769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61574" h="557693">
                  <a:moveTo>
                    <a:pt x="72869" y="13918"/>
                  </a:moveTo>
                  <a:cubicBezTo>
                    <a:pt x="184450" y="5454"/>
                    <a:pt x="435949" y="-13117"/>
                    <a:pt x="660478" y="14845"/>
                  </a:cubicBezTo>
                  <a:cubicBezTo>
                    <a:pt x="621347" y="93170"/>
                    <a:pt x="636508" y="427667"/>
                    <a:pt x="661574" y="540528"/>
                  </a:cubicBezTo>
                  <a:cubicBezTo>
                    <a:pt x="560227" y="562106"/>
                    <a:pt x="148547" y="575610"/>
                    <a:pt x="52398" y="503151"/>
                  </a:cubicBezTo>
                  <a:cubicBezTo>
                    <a:pt x="-13816" y="391776"/>
                    <a:pt x="-27876" y="91630"/>
                    <a:pt x="72869" y="13918"/>
                  </a:cubicBezTo>
                  <a:close/>
                </a:path>
              </a:pathLst>
            </a:custGeom>
            <a:solidFill>
              <a:srgbClr val="ECECEC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4274" name="矩形 29700"/>
          <p:cNvSpPr>
            <a:spLocks noChangeArrowheads="1" noChangeShapeType="1" noTextEdit="1"/>
          </p:cNvSpPr>
          <p:nvPr/>
        </p:nvSpPr>
        <p:spPr bwMode="auto">
          <a:xfrm rot="-675794">
            <a:off x="963930" y="81915"/>
            <a:ext cx="2970213" cy="914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p>
            <a:pPr algn="ctr"/>
            <a:r>
              <a:rPr lang="zh-CN" altLang="en-US" sz="3200" kern="10">
                <a:ln w="12700">
                  <a:solidFill>
                    <a:srgbClr val="B2B2B2"/>
                  </a:solidFill>
                  <a:rou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606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朗读课文</a:t>
            </a:r>
            <a:endParaRPr lang="zh-CN" altLang="en-US" sz="3200" kern="10">
              <a:ln w="12700">
                <a:solidFill>
                  <a:srgbClr val="B2B2B2"/>
                </a:solidFill>
                <a:rou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606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273" name="文本占位符 29698"/>
          <p:cNvSpPr>
            <a:spLocks noGrp="1" noRot="1"/>
          </p:cNvSpPr>
          <p:nvPr/>
        </p:nvSpPr>
        <p:spPr bwMode="auto">
          <a:xfrm>
            <a:off x="1400810" y="1301750"/>
            <a:ext cx="4506595" cy="4041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inden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    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宋之丁氏，家无井而出溉汲，常一人居外。及其家穿井，告人曰：“吾</a:t>
            </a:r>
            <a:r>
              <a:rPr lang="zh-CN" altLang="en-US" sz="3600" b="1">
                <a:latin typeface="Franklin Gothic Book" charset="0"/>
                <a:ea typeface="楷体_GB2312" pitchFamily="49" charset="-122"/>
                <a:hlinkClick r:id="rId1"/>
              </a:rPr>
              <a:t>穿井得一人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。”</a:t>
            </a: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inden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    有闻而传之者：“丁氏</a:t>
            </a:r>
            <a:r>
              <a:rPr lang="zh-CN" altLang="en-US" sz="3600" b="1">
                <a:latin typeface="Franklin Gothic Book" charset="0"/>
                <a:ea typeface="楷体_GB2312" pitchFamily="49" charset="-122"/>
                <a:hlinkClick r:id="rId1"/>
              </a:rPr>
              <a:t>穿井得一人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。”国人道之，闻之于宋君。</a:t>
            </a:r>
            <a:endParaRPr lang="zh-CN" altLang="en-US" sz="3600" b="1">
              <a:latin typeface="Franklin Gothic Book" charset="0"/>
              <a:ea typeface="楷体_GB2312" pitchFamily="49" charset="-122"/>
            </a:endParaRPr>
          </a:p>
        </p:txBody>
      </p:sp>
      <p:sp>
        <p:nvSpPr>
          <p:cNvPr id="25" name="文本占位符 29698"/>
          <p:cNvSpPr>
            <a:spLocks noGrp="1" noRot="1"/>
          </p:cNvSpPr>
          <p:nvPr/>
        </p:nvSpPr>
        <p:spPr bwMode="auto">
          <a:xfrm>
            <a:off x="6459220" y="1277620"/>
            <a:ext cx="4685030" cy="4041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endParaRPr lang="zh-CN" altLang="en-US" sz="3200" b="1">
              <a:latin typeface="Franklin Gothic Book" charset="0"/>
              <a:ea typeface="楷体_GB2312" pitchFamily="49" charset="-122"/>
            </a:endParaRPr>
          </a:p>
          <a:p>
            <a:pPr inden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     </a:t>
            </a:r>
            <a:r>
              <a:rPr lang="zh-CN" altLang="en-US" sz="4000" b="1">
                <a:latin typeface="Franklin Gothic Book" charset="0"/>
                <a:ea typeface="楷体_GB2312" pitchFamily="49" charset="-122"/>
              </a:rPr>
              <a:t>宋君令人问之于丁氏。丁氏对曰：“得一人之使，非得一人于井中也。”求闻之若此，不若无闻也。</a:t>
            </a:r>
            <a:endParaRPr lang="zh-CN" altLang="en-US" sz="4000" b="1">
              <a:latin typeface="Franklin Gothic Book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3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5298" name="文本占位符 69633"/>
          <p:cNvSpPr>
            <a:spLocks noGrp="1"/>
          </p:cNvSpPr>
          <p:nvPr/>
        </p:nvSpPr>
        <p:spPr bwMode="auto">
          <a:xfrm>
            <a:off x="1450340" y="946150"/>
            <a:ext cx="10093960" cy="2622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宋之丁氏家无井，而出</a:t>
            </a:r>
            <a:r>
              <a:rPr lang="zh-CN" altLang="en-US" sz="36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溉汲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，常一人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居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外。</a:t>
            </a:r>
            <a:r>
              <a:rPr lang="zh-CN" altLang="en-US" sz="32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  <a:t>                                                                                </a:t>
            </a: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endParaRPr lang="zh-CN" altLang="en-US" sz="36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及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其家穿井，告人曰：“吾穿井得一人。”</a:t>
            </a: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4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1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916305" y="3290570"/>
            <a:ext cx="10359390" cy="36614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翻译：宋国有一户姓丁的人家，家里没有水井，需要出 门去打水浇田，经常要有一个人在外面（专门做这件事）。</a:t>
            </a:r>
            <a:endParaRPr lang="zh-CN" altLang="en-US" sz="40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等到家里挖了一口水井之后，他告诉别人说：“我家挖井得到了一个人。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 </a:t>
            </a:r>
            <a:endParaRPr lang="zh-CN" altLang="en-US" sz="2400"/>
          </a:p>
          <a:p>
            <a:endParaRPr lang="zh-CN" altLang="en-US" sz="2400"/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8549640" y="1601153"/>
            <a:ext cx="132080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r>
              <a:rPr lang="zh-CN" altLang="en-US" sz="40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</a:rPr>
              <a:t>停留</a:t>
            </a:r>
            <a:endParaRPr lang="zh-CN" altLang="en-US" sz="4000" b="1">
              <a:solidFill>
                <a:schemeClr val="hlink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301" grpId="0"/>
      <p:bldP spid="553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6322" name="文本占位符 70657"/>
          <p:cNvSpPr>
            <a:spLocks noGrp="1"/>
          </p:cNvSpPr>
          <p:nvPr/>
        </p:nvSpPr>
        <p:spPr bwMode="auto">
          <a:xfrm>
            <a:off x="2291080" y="1039495"/>
            <a:ext cx="8858250" cy="2233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有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闻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而传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者曰：“丁氏穿井得一人。”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华文楷体" panose="02000000000000000000" pitchFamily="2" charset="-122"/>
              </a:rPr>
              <a:t>              </a:t>
            </a:r>
            <a:endParaRPr lang="zh-CN" altLang="en-US" sz="28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国人</a:t>
            </a:r>
            <a:r>
              <a:rPr lang="zh-CN" altLang="en-US" sz="3600" b="1">
                <a:solidFill>
                  <a:srgbClr val="B30BB9"/>
                </a:solidFill>
                <a:latin typeface="Franklin Gothic Book" charset="0"/>
                <a:ea typeface="楷体_GB2312" pitchFamily="49" charset="-122"/>
              </a:rPr>
              <a:t>道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，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闻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solidFill>
                  <a:schemeClr val="tx1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宋君。</a:t>
            </a:r>
            <a:endParaRPr lang="zh-CN" altLang="en-US" sz="34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  <a:t>                                                     </a:t>
            </a:r>
            <a:endParaRPr lang="zh-CN" altLang="en-US" sz="21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000" b="1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3366453" y="3632200"/>
            <a:ext cx="8581390" cy="17221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/>
            <a:r>
              <a:rPr lang="zh-CN" altLang="en-US" sz="40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使听见 ，使知道，使动用法，</a:t>
            </a:r>
            <a:endParaRPr lang="zh-CN" altLang="en-US" sz="4000" b="1">
              <a:solidFill>
                <a:schemeClr val="hlink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/>
            <a:r>
              <a:rPr lang="zh-CN" altLang="en-US" sz="40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闻之</a:t>
            </a:r>
            <a:r>
              <a:rPr lang="en-US" altLang="zh-CN" sz="66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=</a:t>
            </a:r>
            <a:r>
              <a:rPr lang="zh-CN" altLang="en-US" sz="40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使之闻，使这件事被宋君听说。</a:t>
            </a:r>
            <a:endParaRPr lang="zh-CN" altLang="en-US" sz="4000" b="1">
              <a:solidFill>
                <a:schemeClr val="hlink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772478" y="1833245"/>
            <a:ext cx="324612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/>
            <a:r>
              <a:rPr lang="zh-CN" altLang="en-US" sz="40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听闻，听说。</a:t>
            </a:r>
            <a:endParaRPr lang="zh-CN" altLang="en-US" sz="4000" b="1">
              <a:solidFill>
                <a:schemeClr val="hlink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3864293" y="1833563"/>
            <a:ext cx="375666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4000" b="1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代词，这件事。</a:t>
            </a:r>
            <a:endParaRPr lang="zh-CN" altLang="en-US" sz="4000" b="1">
              <a:solidFill>
                <a:srgbClr val="00B05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2528253" y="3631883"/>
            <a:ext cx="18669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4400" b="1">
                <a:solidFill>
                  <a:srgbClr val="B30BB9"/>
                </a:solidFill>
                <a:latin typeface="方正启体简体" panose="03000509000000000000" charset="-122"/>
                <a:ea typeface="方正启体简体" panose="03000509000000000000" charset="-122"/>
              </a:rPr>
              <a:t>讲述。</a:t>
            </a:r>
            <a:endParaRPr lang="zh-CN" altLang="en-US" sz="4400" b="1">
              <a:solidFill>
                <a:srgbClr val="B30BB9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16" name="图片 15" descr="QQ截图201812161837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730" y="3556635"/>
            <a:ext cx="2602230" cy="32137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8" grpId="0"/>
      <p:bldP spid="15" grpId="0"/>
      <p:bldP spid="56329" grpId="0"/>
      <p:bldP spid="563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6322" name="文本占位符 70657"/>
          <p:cNvSpPr>
            <a:spLocks noGrp="1"/>
          </p:cNvSpPr>
          <p:nvPr/>
        </p:nvSpPr>
        <p:spPr bwMode="auto">
          <a:xfrm>
            <a:off x="2162810" y="1004570"/>
            <a:ext cx="8858250" cy="2233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有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闻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而传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者曰：“丁氏穿井得一人。”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华文楷体" panose="02000000000000000000" pitchFamily="2" charset="-122"/>
              </a:rPr>
              <a:t>              </a:t>
            </a: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国人</a:t>
            </a:r>
            <a:r>
              <a:rPr lang="zh-CN" altLang="en-US" sz="3600" b="1">
                <a:solidFill>
                  <a:srgbClr val="B30BB9"/>
                </a:solidFill>
                <a:latin typeface="Franklin Gothic Book" charset="0"/>
                <a:ea typeface="楷体_GB2312" pitchFamily="49" charset="-122"/>
              </a:rPr>
              <a:t>道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，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闻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solidFill>
                  <a:schemeClr val="tx1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宋君。</a:t>
            </a:r>
            <a:endParaRPr lang="zh-CN" altLang="en-US" sz="34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  <a:t>                                                     </a:t>
            </a:r>
            <a:endParaRPr lang="zh-CN" altLang="en-US" sz="21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000" b="1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1725295" y="3484880"/>
            <a:ext cx="9178925" cy="3032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44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翻译：有人听说了这件事，并传播开来说：“丁家挖井挖到了一个人。”       </a:t>
            </a:r>
            <a:endParaRPr lang="zh-CN" altLang="en-US" sz="44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44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国都里的人都在讲述这件事，使宋国的国君知道了这件事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 </a:t>
            </a:r>
            <a:endParaRPr lang="zh-CN" altLang="en-US" sz="2400"/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7346" name="文本占位符 71681"/>
          <p:cNvSpPr>
            <a:spLocks noGrp="1"/>
          </p:cNvSpPr>
          <p:nvPr/>
        </p:nvSpPr>
        <p:spPr bwMode="auto">
          <a:xfrm>
            <a:off x="2149475" y="1195705"/>
            <a:ext cx="9907270" cy="166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华文楷体" panose="02000000000000000000" pitchFamily="2" charset="-122"/>
              </a:rPr>
              <a:t> 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宋君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令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人问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solidFill>
                  <a:srgbClr val="B30BB9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丁氏。丁氏</a:t>
            </a:r>
            <a:r>
              <a:rPr lang="zh-CN" altLang="en-US" sz="3600" b="1">
                <a:solidFill>
                  <a:schemeClr val="accent2">
                    <a:lumMod val="75000"/>
                  </a:schemeClr>
                </a:solidFill>
                <a:latin typeface="Franklin Gothic Book" charset="0"/>
                <a:ea typeface="楷体_GB2312" pitchFamily="49" charset="-122"/>
              </a:rPr>
              <a:t>对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曰：</a:t>
            </a: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“得一人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使，非得一人</a:t>
            </a:r>
            <a:r>
              <a:rPr lang="zh-CN" altLang="en-US" sz="3600" b="1">
                <a:solidFill>
                  <a:srgbClr val="B30BB9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井中也。”</a:t>
            </a: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6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求闻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若此，</a:t>
            </a:r>
            <a:r>
              <a:rPr lang="zh-CN" altLang="en-US" sz="3600" b="1">
                <a:solidFill>
                  <a:srgbClr val="FF0000"/>
                </a:solidFill>
                <a:latin typeface="Franklin Gothic Book" charset="0"/>
                <a:ea typeface="楷体_GB2312" pitchFamily="49" charset="-122"/>
              </a:rPr>
              <a:t>不若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无闻也。</a:t>
            </a: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6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600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284413" y="1972628"/>
            <a:ext cx="242824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44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</a:rPr>
              <a:t>派，命令</a:t>
            </a:r>
            <a:endParaRPr lang="zh-CN" altLang="en-US" sz="4400" b="1">
              <a:solidFill>
                <a:schemeClr val="hlink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5111433" y="1972945"/>
            <a:ext cx="74422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4400" b="1">
                <a:solidFill>
                  <a:srgbClr val="B30BB9"/>
                </a:solidFill>
                <a:latin typeface="方正启体简体" panose="03000509000000000000" charset="-122"/>
                <a:ea typeface="方正启体简体" panose="03000509000000000000" charset="-122"/>
              </a:rPr>
              <a:t>向</a:t>
            </a:r>
            <a:endParaRPr lang="zh-CN" altLang="en-US" sz="4400" b="1">
              <a:solidFill>
                <a:srgbClr val="B30BB9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986588" y="1972628"/>
            <a:ext cx="355092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4400" b="1">
                <a:solidFill>
                  <a:schemeClr val="accent2">
                    <a:lumMod val="75000"/>
                  </a:schemeClr>
                </a:solidFill>
                <a:latin typeface="方正启体简体" panose="03000509000000000000" charset="-122"/>
                <a:ea typeface="方正启体简体" panose="03000509000000000000" charset="-122"/>
              </a:rPr>
              <a:t>应答，回答。</a:t>
            </a:r>
            <a:endParaRPr lang="zh-CN" altLang="en-US" sz="4400" b="1">
              <a:solidFill>
                <a:schemeClr val="accent2">
                  <a:lumMod val="75000"/>
                </a:schemeClr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7098665" y="3783013"/>
            <a:ext cx="74422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4400" b="1">
                <a:solidFill>
                  <a:srgbClr val="B30BB9"/>
                </a:solidFill>
                <a:latin typeface="方正启体简体" panose="03000509000000000000" charset="-122"/>
                <a:ea typeface="方正启体简体" panose="03000509000000000000" charset="-122"/>
              </a:rPr>
              <a:t>在</a:t>
            </a:r>
            <a:endParaRPr lang="zh-CN" altLang="en-US" sz="4400" b="1">
              <a:solidFill>
                <a:srgbClr val="B30BB9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4830763" y="5129213"/>
            <a:ext cx="1305560" cy="11372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不如</a:t>
            </a:r>
            <a:endParaRPr lang="zh-CN" altLang="en-US" sz="2400" b="1">
              <a:solidFill>
                <a:schemeClr val="hlink"/>
              </a:solidFill>
            </a:endParaRPr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8" grpId="0"/>
      <p:bldP spid="57353" grpId="0"/>
      <p:bldP spid="57349" grpId="0"/>
      <p:bldP spid="57350" grpId="0"/>
      <p:bldP spid="573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7346" name="文本占位符 71681"/>
          <p:cNvSpPr>
            <a:spLocks noGrp="1"/>
          </p:cNvSpPr>
          <p:nvPr/>
        </p:nvSpPr>
        <p:spPr bwMode="auto">
          <a:xfrm>
            <a:off x="1098550" y="1009015"/>
            <a:ext cx="10736580" cy="166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>
                <a:latin typeface="Franklin Gothic Book" charset="0"/>
                <a:ea typeface="华文楷体" panose="02000000000000000000" pitchFamily="2" charset="-122"/>
              </a:rPr>
              <a:t> 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宋君</a:t>
            </a:r>
            <a:r>
              <a:rPr lang="zh-CN" altLang="en-US" sz="3600" b="1">
                <a:solidFill>
                  <a:srgbClr val="0070C0"/>
                </a:solidFill>
                <a:latin typeface="Franklin Gothic Book" charset="0"/>
                <a:ea typeface="楷体_GB2312" pitchFamily="49" charset="-122"/>
              </a:rPr>
              <a:t>令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人问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solidFill>
                  <a:srgbClr val="B30BB9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丁氏。丁氏</a:t>
            </a:r>
            <a:r>
              <a:rPr lang="zh-CN" altLang="en-US" sz="3600" b="1">
                <a:solidFill>
                  <a:schemeClr val="accent2">
                    <a:lumMod val="75000"/>
                  </a:schemeClr>
                </a:solidFill>
                <a:latin typeface="Franklin Gothic Book" charset="0"/>
                <a:ea typeface="楷体_GB2312" pitchFamily="49" charset="-122"/>
              </a:rPr>
              <a:t>对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曰：“得一人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使，非得一人</a:t>
            </a:r>
            <a:r>
              <a:rPr lang="zh-CN" altLang="en-US" sz="3600" b="1">
                <a:solidFill>
                  <a:srgbClr val="B30BB9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井中也。”求闻</a:t>
            </a:r>
            <a:r>
              <a:rPr lang="zh-CN" altLang="en-US" sz="36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若此，</a:t>
            </a:r>
            <a:r>
              <a:rPr lang="zh-CN" altLang="en-US" sz="3600" b="1">
                <a:solidFill>
                  <a:srgbClr val="FF0000"/>
                </a:solidFill>
                <a:latin typeface="Franklin Gothic Book" charset="0"/>
                <a:ea typeface="楷体_GB2312" pitchFamily="49" charset="-122"/>
              </a:rPr>
              <a:t>不若</a:t>
            </a:r>
            <a:r>
              <a:rPr lang="zh-CN" altLang="en-US" sz="3600" b="1">
                <a:latin typeface="Franklin Gothic Book" charset="0"/>
                <a:ea typeface="楷体_GB2312" pitchFamily="49" charset="-122"/>
              </a:rPr>
              <a:t>无闻也。</a:t>
            </a: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6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600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1417320" y="2821940"/>
            <a:ext cx="10098405" cy="3476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44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翻译：宋国国君派人向姓丁家询问，丁家回答：“（家里打了井，不必再派人到外面打水）得到了一个人的劳力，并非在井中得到了一个人。”寻到的消息如此，还不如不知道。</a:t>
            </a:r>
            <a:endParaRPr lang="zh-CN" altLang="en-US" sz="44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r>
              <a:rPr lang="zh-CN" altLang="en-US" sz="4400" b="1" noProof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问题·探究</a:t>
            </a:r>
            <a:endParaRPr lang="zh-CN" altLang="en-US" sz="4400" b="1" noProof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394" name="文本占位符 34818"/>
          <p:cNvSpPr>
            <a:spLocks noGrp="1" noRot="1"/>
          </p:cNvSpPr>
          <p:nvPr/>
        </p:nvSpPr>
        <p:spPr bwMode="auto">
          <a:xfrm>
            <a:off x="1346200" y="840740"/>
            <a:ext cx="10175240" cy="4651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4000">
                <a:latin typeface="Franklin Gothic Book" charset="0"/>
                <a:ea typeface="华文楷体" panose="02000000000000000000" pitchFamily="2" charset="-122"/>
              </a:rPr>
              <a:t>1.</a:t>
            </a:r>
            <a:r>
              <a:rPr lang="zh-CN" altLang="en-US" sz="4000" b="1">
                <a:latin typeface="Franklin Gothic Book" charset="0"/>
                <a:ea typeface="华文楷体" panose="02000000000000000000" pitchFamily="2" charset="-122"/>
              </a:rPr>
              <a:t>丁家穿井后</a:t>
            </a:r>
            <a:r>
              <a:rPr lang="zh-CN" altLang="en-US" sz="4000">
                <a:latin typeface="Franklin Gothic Book" charset="0"/>
                <a:ea typeface="华文楷体" panose="02000000000000000000" pitchFamily="2" charset="-122"/>
              </a:rPr>
              <a:t>，</a:t>
            </a:r>
            <a:r>
              <a:rPr lang="zh-CN" altLang="en-US" sz="4000" b="1">
                <a:latin typeface="Franklin Gothic Book" charset="0"/>
                <a:ea typeface="华文楷体" panose="02000000000000000000" pitchFamily="2" charset="-122"/>
              </a:rPr>
              <a:t>告人曰：“吾穿井得一人。”是什么意思？</a:t>
            </a:r>
            <a:endParaRPr lang="zh-CN" altLang="en-US" sz="40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4000" b="1">
                <a:latin typeface="Franklin Gothic Book" charset="0"/>
                <a:ea typeface="华文楷体" panose="02000000000000000000" pitchFamily="2" charset="-122"/>
              </a:rPr>
              <a:t>  </a:t>
            </a:r>
            <a:endParaRPr lang="zh-CN" altLang="en-US" sz="40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4000" b="1">
                <a:latin typeface="Franklin Gothic Book" charset="0"/>
                <a:ea typeface="华文楷体" panose="02000000000000000000" pitchFamily="2" charset="-122"/>
              </a:rPr>
              <a:t>2.</a:t>
            </a:r>
            <a:r>
              <a:rPr lang="zh-CN" altLang="en-US" sz="4000" b="1">
                <a:latin typeface="Franklin Gothic Book" charset="0"/>
                <a:ea typeface="华文楷体" panose="02000000000000000000" pitchFamily="2" charset="-122"/>
              </a:rPr>
              <a:t>为什么传言会传错？</a:t>
            </a:r>
            <a:endParaRPr lang="zh-CN" altLang="en-US" sz="40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4000" b="1">
                <a:latin typeface="Franklin Gothic Book" charset="0"/>
                <a:ea typeface="华文楷体" panose="02000000000000000000" pitchFamily="2" charset="-122"/>
              </a:rPr>
              <a:t>  </a:t>
            </a:r>
            <a:endParaRPr lang="zh-CN" altLang="en-US" sz="40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endParaRPr lang="en-US" altLang="zh-CN" sz="40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4000" b="1">
                <a:latin typeface="Franklin Gothic Book" charset="0"/>
                <a:ea typeface="华文楷体" panose="02000000000000000000" pitchFamily="2" charset="-122"/>
              </a:rPr>
              <a:t>3.</a:t>
            </a:r>
            <a:r>
              <a:rPr lang="zh-CN" altLang="en-US" sz="4000" b="1">
                <a:latin typeface="Franklin Gothic Book" charset="0"/>
                <a:ea typeface="华文楷体" panose="02000000000000000000" pitchFamily="2" charset="-122"/>
              </a:rPr>
              <a:t>这则寓言故事说明了一个什么道理？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>
                <a:latin typeface="Franklin Gothic Book" charset="0"/>
                <a:ea typeface="华文楷体" panose="02000000000000000000" pitchFamily="2" charset="-122"/>
              </a:rPr>
              <a:t>   </a:t>
            </a: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1676718" y="2085975"/>
            <a:ext cx="890587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3600" b="1">
                <a:solidFill>
                  <a:schemeClr val="hlink"/>
                </a:solidFill>
              </a:rPr>
              <a:t>意思是他家打井省了一个劳动力。哈哈哈！</a:t>
            </a:r>
            <a:endParaRPr lang="en-US" altLang="zh-CN" sz="3600" b="1">
              <a:solidFill>
                <a:schemeClr val="hlink"/>
              </a:solidFill>
            </a:endParaRP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653733" y="3504248"/>
            <a:ext cx="1156017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3200" b="1">
                <a:solidFill>
                  <a:schemeClr val="hlink"/>
                </a:solidFill>
              </a:rPr>
              <a:t>其一，丁家没有表达清楚；</a:t>
            </a:r>
            <a:endParaRPr lang="zh-CN" altLang="en-US" sz="3200" b="1">
              <a:solidFill>
                <a:schemeClr val="hlink"/>
              </a:solidFill>
            </a:endParaRPr>
          </a:p>
          <a:p>
            <a:r>
              <a:rPr lang="zh-CN" altLang="en-US" sz="3200" b="1">
                <a:solidFill>
                  <a:schemeClr val="hlink"/>
                </a:solidFill>
              </a:rPr>
              <a:t>其二，</a:t>
            </a:r>
            <a:r>
              <a:rPr lang="en-US" altLang="zh-CN" sz="3200" b="1">
                <a:solidFill>
                  <a:schemeClr val="hlink"/>
                </a:solidFill>
              </a:rPr>
              <a:t>“</a:t>
            </a:r>
            <a:r>
              <a:rPr lang="zh-CN" altLang="en-US" sz="3200" b="1">
                <a:solidFill>
                  <a:schemeClr val="hlink"/>
                </a:solidFill>
              </a:rPr>
              <a:t>有闻而传之者</a:t>
            </a:r>
            <a:r>
              <a:rPr lang="en-US" altLang="zh-CN" sz="3200" b="1">
                <a:solidFill>
                  <a:schemeClr val="hlink"/>
                </a:solidFill>
              </a:rPr>
              <a:t>”</a:t>
            </a:r>
            <a:r>
              <a:rPr lang="zh-CN" altLang="en-US" sz="3200" b="1">
                <a:solidFill>
                  <a:schemeClr val="hlink"/>
                </a:solidFill>
              </a:rPr>
              <a:t>未经调查分析就传播开去；</a:t>
            </a:r>
            <a:endParaRPr lang="zh-CN" altLang="en-US" sz="3200" b="1">
              <a:solidFill>
                <a:schemeClr val="hlink"/>
              </a:solidFill>
            </a:endParaRPr>
          </a:p>
          <a:p>
            <a:r>
              <a:rPr lang="zh-CN" altLang="en-US" sz="3200" b="1">
                <a:solidFill>
                  <a:schemeClr val="hlink"/>
                </a:solidFill>
              </a:rPr>
              <a:t>其三，</a:t>
            </a:r>
            <a:r>
              <a:rPr lang="en-US" altLang="zh-CN" sz="3200" b="1">
                <a:solidFill>
                  <a:schemeClr val="hlink"/>
                </a:solidFill>
              </a:rPr>
              <a:t>“</a:t>
            </a:r>
            <a:r>
              <a:rPr lang="zh-CN" altLang="en-US" sz="3200" b="1">
                <a:solidFill>
                  <a:schemeClr val="hlink"/>
                </a:solidFill>
              </a:rPr>
              <a:t>国人</a:t>
            </a:r>
            <a:r>
              <a:rPr lang="en-US" altLang="zh-CN" sz="3200" b="1">
                <a:solidFill>
                  <a:schemeClr val="hlink"/>
                </a:solidFill>
              </a:rPr>
              <a:t>”</a:t>
            </a:r>
            <a:r>
              <a:rPr lang="zh-CN" altLang="en-US" sz="3200" b="1">
                <a:solidFill>
                  <a:schemeClr val="hlink"/>
                </a:solidFill>
              </a:rPr>
              <a:t>似乎也乐于接受这种离奇的传闻，于是愈传愈广。</a:t>
            </a:r>
            <a:endParaRPr lang="zh-CN" altLang="en-US" sz="3200" b="1">
              <a:solidFill>
                <a:schemeClr val="hlink"/>
              </a:solidFill>
            </a:endParaRP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469265" y="5821680"/>
            <a:ext cx="1192911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chemeClr val="hlink"/>
                </a:solidFill>
              </a:rPr>
              <a:t>告诉人们不可轻信传言并盲目传布，说话、念词不要产生歧义等。</a:t>
            </a:r>
            <a:r>
              <a:rPr lang="zh-CN" altLang="en-US" sz="2400" b="1">
                <a:solidFill>
                  <a:schemeClr val="hlink"/>
                </a:solidFill>
              </a:rPr>
              <a:t> </a:t>
            </a:r>
            <a:endParaRPr lang="zh-CN" altLang="en-US" sz="2400" b="1">
              <a:solidFill>
                <a:schemeClr val="hlink"/>
              </a:solidFill>
            </a:endParaRPr>
          </a:p>
          <a:p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7" grpId="0"/>
      <p:bldP spid="59398" grpId="0"/>
      <p:bldP spid="5939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9926" b="89992" l="579" r="100000">
                        <a14:foregroundMark x1="56162" y1="29115" x2="56162" y2="29115"/>
                        <a14:foregroundMark x1="58933" y1="37552" x2="58933" y2="37552"/>
                        <a14:foregroundMark x1="60256" y1="47560" x2="60256" y2="47560"/>
                        <a14:foregroundMark x1="58354" y1="58726" x2="58354" y2="58726"/>
                        <a14:foregroundMark x1="43383" y1="55500" x2="43383" y2="55500"/>
                        <a14:foregroundMark x1="41067" y1="46981" x2="41067" y2="46981"/>
                        <a14:foregroundMark x1="42390" y1="39041" x2="42390" y2="39041"/>
                        <a14:foregroundMark x1="45327" y1="31431" x2="45327" y2="31431"/>
                        <a14:foregroundMark x1="50289" y1="28536" x2="50289" y2="28536"/>
                        <a14:foregroundMark x1="52936" y1="62200" x2="52936" y2="62200"/>
                        <a14:foregroundMark x1="47064" y1="40778" x2="47064" y2="40778"/>
                        <a14:foregroundMark x1="5997" y1="74855" x2="5997" y2="74855"/>
                        <a14:foregroundMark x1="2481" y1="74855" x2="2481" y2="74855"/>
                        <a14:foregroundMark x1="1034" y1="75434" x2="1034" y2="75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42" t="11368" r="1368" b="11368"/>
          <a:stretch>
            <a:fillRect/>
          </a:stretch>
        </p:blipFill>
        <p:spPr>
          <a:xfrm>
            <a:off x="8890" y="3518535"/>
            <a:ext cx="12174855" cy="3614420"/>
          </a:xfrm>
          <a:custGeom>
            <a:avLst/>
            <a:gdLst>
              <a:gd name="connsiteX0" fmla="*/ 0 w 11592232"/>
              <a:gd name="connsiteY0" fmla="*/ 0 h 4719484"/>
              <a:gd name="connsiteX1" fmla="*/ 11592232 w 11592232"/>
              <a:gd name="connsiteY1" fmla="*/ 0 h 4719484"/>
              <a:gd name="connsiteX2" fmla="*/ 11592232 w 11592232"/>
              <a:gd name="connsiteY2" fmla="*/ 4719484 h 4719484"/>
              <a:gd name="connsiteX3" fmla="*/ 0 w 11592232"/>
              <a:gd name="connsiteY3" fmla="*/ 4719484 h 4719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2232" h="4719484">
                <a:moveTo>
                  <a:pt x="0" y="0"/>
                </a:moveTo>
                <a:lnTo>
                  <a:pt x="11592232" y="0"/>
                </a:lnTo>
                <a:lnTo>
                  <a:pt x="11592232" y="4719484"/>
                </a:lnTo>
                <a:lnTo>
                  <a:pt x="0" y="4719484"/>
                </a:lnTo>
                <a:close/>
              </a:path>
            </a:pathLst>
          </a:custGeom>
        </p:spPr>
      </p:pic>
      <p:sp>
        <p:nvSpPr>
          <p:cNvPr id="60417" name="文本占位符 35842"/>
          <p:cNvSpPr>
            <a:spLocks noGrp="1" noRot="1"/>
          </p:cNvSpPr>
          <p:nvPr/>
        </p:nvSpPr>
        <p:spPr bwMode="auto">
          <a:xfrm>
            <a:off x="1525905" y="291465"/>
            <a:ext cx="9140825" cy="1755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>
              <a:lnSpc>
                <a:spcPct val="120000"/>
              </a:lnSpc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现实生活中有没有类似的情况？如有，我们应该怎样去对待？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4400" b="1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br>
              <a:rPr lang="zh-CN" altLang="en-US" sz="32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</a:b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endParaRPr lang="zh-CN" altLang="en-US" sz="2800" b="1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247140" y="1962785"/>
            <a:ext cx="9841865" cy="23069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hlink"/>
                </a:solidFill>
              </a:rPr>
              <a:t>             </a:t>
            </a:r>
            <a:r>
              <a:rPr lang="zh-CN" altLang="en-US" sz="4000" b="1">
                <a:solidFill>
                  <a:schemeClr val="hlink"/>
                </a:solidFill>
                <a:latin typeface="方正启体简体" panose="03000509000000000000" charset="-122"/>
                <a:ea typeface="方正启体简体" panose="03000509000000000000" charset="-122"/>
              </a:rPr>
              <a:t>在现实生活中对待传闻都应采取调查研究的审慎态度、去伪存真的求实精神，不要轻信，不能盲从，不能以讹传讹。</a:t>
            </a:r>
            <a:endParaRPr lang="zh-CN" altLang="en-US" sz="4000" b="1">
              <a:solidFill>
                <a:schemeClr val="hlink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7" grpId="0"/>
      <p:bldP spid="604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9926" b="89992" l="4260" r="96485">
                        <a14:foregroundMark x1="57610" y1="64599" x2="57610" y2="64599"/>
                        <a14:foregroundMark x1="58230" y1="79239" x2="58230" y2="79239"/>
                        <a14:foregroundMark x1="66294" y1="75434" x2="66294" y2="75434"/>
                        <a14:foregroundMark x1="76551" y1="74855" x2="76551" y2="74855"/>
                        <a14:foregroundMark x1="69810" y1="73615" x2="69810" y2="73615"/>
                        <a14:foregroundMark x1="71133" y1="69810" x2="71133" y2="69810"/>
                        <a14:foregroundMark x1="16584" y1="74855" x2="16584" y2="74855"/>
                        <a14:foregroundMark x1="5997" y1="76013" x2="5997" y2="76013"/>
                        <a14:foregroundMark x1="6162" y1="74276" x2="6162" y2="74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936" b="11022"/>
          <a:stretch>
            <a:fillRect/>
          </a:stretch>
        </p:blipFill>
        <p:spPr>
          <a:xfrm>
            <a:off x="-2644016" y="2419124"/>
            <a:ext cx="12309986" cy="4557251"/>
          </a:xfrm>
          <a:custGeom>
            <a:avLst/>
            <a:gdLst>
              <a:gd name="connsiteX0" fmla="*/ 0 w 12309986"/>
              <a:gd name="connsiteY0" fmla="*/ 0 h 4557251"/>
              <a:gd name="connsiteX1" fmla="*/ 12309986 w 12309986"/>
              <a:gd name="connsiteY1" fmla="*/ 0 h 4557251"/>
              <a:gd name="connsiteX2" fmla="*/ 12309986 w 12309986"/>
              <a:gd name="connsiteY2" fmla="*/ 4557251 h 4557251"/>
              <a:gd name="connsiteX3" fmla="*/ 0 w 12309986"/>
              <a:gd name="connsiteY3" fmla="*/ 4557251 h 455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09986" h="4557251">
                <a:moveTo>
                  <a:pt x="0" y="0"/>
                </a:moveTo>
                <a:lnTo>
                  <a:pt x="12309986" y="0"/>
                </a:lnTo>
                <a:lnTo>
                  <a:pt x="12309986" y="4557251"/>
                </a:lnTo>
                <a:lnTo>
                  <a:pt x="0" y="4557251"/>
                </a:lnTo>
                <a:close/>
              </a:path>
            </a:pathLst>
          </a:custGeom>
        </p:spPr>
      </p:pic>
      <p:sp>
        <p:nvSpPr>
          <p:cNvPr id="7" name="文本框 6"/>
          <p:cNvSpPr txBox="1"/>
          <p:nvPr/>
        </p:nvSpPr>
        <p:spPr>
          <a:xfrm>
            <a:off x="1205996" y="478616"/>
            <a:ext cx="224980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作业：</a:t>
            </a:r>
            <a:endParaRPr lang="zh-CN" altLang="en-US" sz="5400" b="1" dirty="0" smtClean="0"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231765" y="584200"/>
            <a:ext cx="639572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1.</a:t>
            </a:r>
            <a:r>
              <a:rPr lang="zh-CN" altLang="en-US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《</a:t>
            </a:r>
            <a:r>
              <a:rPr 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学案》</a:t>
            </a:r>
            <a:r>
              <a:rPr lang="en-US" alt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P69-70</a:t>
            </a:r>
            <a:r>
              <a:rPr lang="zh-CN" altLang="en-US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：</a:t>
            </a:r>
            <a:endParaRPr lang="zh-CN" altLang="en-US" sz="5400" b="1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zh-CN" altLang="en-US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二、《穿井得一人》，</a:t>
            </a:r>
            <a:r>
              <a:rPr lang="en-US" alt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P71</a:t>
            </a:r>
            <a:r>
              <a:rPr lang="zh-CN" altLang="en-US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：拓展阅读</a:t>
            </a:r>
            <a:r>
              <a:rPr 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lang="zh-CN" sz="5400" b="1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en-US" alt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2.</a:t>
            </a:r>
            <a:r>
              <a:rPr lang="zh-CN" sz="5400" b="1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背诵《穿井得一人》全文和注释。</a:t>
            </a:r>
            <a:endParaRPr lang="zh-CN" altLang="en-US" sz="5400" b="1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490" y="2886710"/>
            <a:ext cx="3834765" cy="38347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565650" y="198120"/>
            <a:ext cx="7251700" cy="646239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b="1" dirty="0" smtClean="0">
                <a:latin typeface="方正呐喊体" panose="02010600010101010101" charset="-122"/>
                <a:ea typeface="方正呐喊体" panose="02010600010101010101" charset="-122"/>
                <a:cs typeface="方正启体简体" panose="03000509000000000000" charset="-122"/>
              </a:rPr>
              <a:t>释（红色字词）：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1.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家无井而出</a:t>
            </a:r>
            <a:r>
              <a:rPr lang="zh-CN" altLang="en-US" sz="4400" b="1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溉汲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2.</a:t>
            </a:r>
            <a:r>
              <a:rPr lang="zh-CN" altLang="en-US" sz="4400" b="1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及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其家穿井。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3.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国人</a:t>
            </a:r>
            <a:r>
              <a:rPr lang="zh-CN" altLang="en-US" sz="4400" b="1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道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之。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4.</a:t>
            </a:r>
            <a:r>
              <a:rPr lang="zh-CN" altLang="en-US" sz="4400" b="1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闻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之于宋君。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5.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求</a:t>
            </a:r>
            <a:r>
              <a:rPr lang="zh-CN" altLang="en-US" sz="4400" b="1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闻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之若此。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译：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1.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丁氏对曰：</a:t>
            </a:r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得一人之使，</a:t>
            </a:r>
            <a:endParaRPr lang="zh-CN" altLang="en-US" sz="44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非得一人于井中也。</a:t>
            </a:r>
            <a:r>
              <a:rPr lang="en-US" altLang="zh-CN" sz="44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endParaRPr lang="zh-CN" altLang="en-US" b="1" dirty="0" smtClean="0"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  <a:p>
            <a:endParaRPr lang="zh-CN" altLang="en-US" b="1" dirty="0" smtClean="0"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9926" b="89992" l="1613" r="98553">
                        <a14:foregroundMark x1="48966" y1="34326" x2="48966" y2="34326"/>
                        <a14:foregroundMark x1="53681" y1="55170" x2="53681" y2="55170"/>
                        <a14:foregroundMark x1="70802" y1="73615" x2="70802" y2="73615"/>
                        <a14:foregroundMark x1="18197" y1="77171" x2="18197" y2="77171"/>
                        <a14:foregroundMark x1="5294" y1="76840" x2="5294" y2="76840"/>
                        <a14:foregroundMark x1="2936" y1="77171" x2="2936" y2="771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19" t="20803" b="9739"/>
          <a:stretch>
            <a:fillRect/>
          </a:stretch>
        </p:blipFill>
        <p:spPr>
          <a:xfrm>
            <a:off x="0" y="2123767"/>
            <a:ext cx="12133405" cy="4336026"/>
          </a:xfrm>
          <a:custGeom>
            <a:avLst/>
            <a:gdLst>
              <a:gd name="connsiteX0" fmla="*/ 0 w 11184193"/>
              <a:gd name="connsiteY0" fmla="*/ 0 h 3996813"/>
              <a:gd name="connsiteX1" fmla="*/ 11184193 w 11184193"/>
              <a:gd name="connsiteY1" fmla="*/ 0 h 3996813"/>
              <a:gd name="connsiteX2" fmla="*/ 11184193 w 11184193"/>
              <a:gd name="connsiteY2" fmla="*/ 3996813 h 3996813"/>
              <a:gd name="connsiteX3" fmla="*/ 0 w 11184193"/>
              <a:gd name="connsiteY3" fmla="*/ 3996813 h 399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84193" h="3996813">
                <a:moveTo>
                  <a:pt x="0" y="0"/>
                </a:moveTo>
                <a:lnTo>
                  <a:pt x="11184193" y="0"/>
                </a:lnTo>
                <a:lnTo>
                  <a:pt x="11184193" y="3996813"/>
                </a:lnTo>
                <a:lnTo>
                  <a:pt x="0" y="3996813"/>
                </a:lnTo>
                <a:close/>
              </a:path>
            </a:pathLst>
          </a:custGeom>
        </p:spPr>
      </p:pic>
      <p:sp>
        <p:nvSpPr>
          <p:cNvPr id="7" name="文本框 6"/>
          <p:cNvSpPr txBox="1"/>
          <p:nvPr/>
        </p:nvSpPr>
        <p:spPr>
          <a:xfrm>
            <a:off x="3766316" y="555451"/>
            <a:ext cx="506476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latin typeface="华康娃娃体W5" panose="040B0509000000000000" charset="-122"/>
                <a:ea typeface="华康娃娃体W5" panose="040B0509000000000000" charset="-122"/>
              </a:rPr>
              <a:t>杞人忧天</a:t>
            </a:r>
            <a:endParaRPr lang="zh-CN" altLang="en-US" sz="9600" b="1" dirty="0" smtClean="0">
              <a:latin typeface="华康娃娃体W5" panose="040B0509000000000000" charset="-122"/>
              <a:ea typeface="华康娃娃体W5" panose="040B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占位符 52225"/>
          <p:cNvSpPr>
            <a:spLocks noGrp="1"/>
          </p:cNvSpPr>
          <p:nvPr/>
        </p:nvSpPr>
        <p:spPr bwMode="auto">
          <a:xfrm>
            <a:off x="4941570" y="1109980"/>
            <a:ext cx="6911975" cy="4543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3200">
                <a:latin typeface="Franklin Gothic Book" charset="0"/>
                <a:ea typeface="华文楷体" panose="02000000000000000000" pitchFamily="2" charset="-122"/>
              </a:rPr>
              <a:t>      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列子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，又称《冲虚至德真经》，相传战国郑国人</a:t>
            </a:r>
            <a:r>
              <a:rPr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列御寇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著，早佚。今本《列子》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篇由晋人张湛编成。</a:t>
            </a:r>
            <a:endParaRPr lang="zh-CN" altLang="en-US" sz="3600" b="1">
              <a:solidFill>
                <a:srgbClr val="3366FF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列子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的内容多为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民间故事、寓言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神话传说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。内有很多脍炙人口而又有教育意义的故事，如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儿童辩日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纪昌学射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愚公移山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 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杞人忧天</a:t>
            </a:r>
            <a:r>
              <a:rPr lang="en-US" altLang="zh-CN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等，都是很有价值的文学遗产。</a:t>
            </a:r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000"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endParaRPr lang="zh-CN" altLang="en-US" sz="40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2" name="矩形 52229"/>
          <p:cNvSpPr>
            <a:spLocks noChangeArrowheads="1"/>
          </p:cNvSpPr>
          <p:nvPr/>
        </p:nvSpPr>
        <p:spPr bwMode="auto">
          <a:xfrm>
            <a:off x="6003925" y="3308350"/>
            <a:ext cx="309880" cy="10452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en-US" altLang="zh-CN">
              <a:solidFill>
                <a:schemeClr val="tx2"/>
              </a:solidFill>
              <a:ea typeface="宋体" panose="02010600030101010101" pitchFamily="2" charset="-122"/>
            </a:endParaRPr>
          </a:p>
          <a:p>
            <a:endParaRPr lang="en-US" altLang="zh-CN" sz="4400">
              <a:solidFill>
                <a:schemeClr val="tx2"/>
              </a:solidFill>
              <a:ea typeface="宋体" panose="02010600030101010101" pitchFamily="2" charset="-122"/>
            </a:endParaRPr>
          </a:p>
        </p:txBody>
      </p:sp>
      <p:pic>
        <p:nvPicPr>
          <p:cNvPr id="52232" name="图片 52231" descr="列子_图层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02310" y="1109980"/>
            <a:ext cx="4463415" cy="544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701993" y="213995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4400" b="1" noProof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作品·介绍</a:t>
            </a:r>
            <a:endParaRPr lang="zh-CN" altLang="en-US" sz="4400" b="1" noProof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文本框 91137"/>
          <p:cNvSpPr txBox="1">
            <a:spLocks noChangeArrowheads="1"/>
          </p:cNvSpPr>
          <p:nvPr/>
        </p:nvSpPr>
        <p:spPr bwMode="auto">
          <a:xfrm>
            <a:off x="-893445" y="382270"/>
            <a:ext cx="12907010" cy="922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600" b="1">
                <a:latin typeface="方正启体简体" panose="03000509000000000000" charset="-122"/>
                <a:ea typeface="方正启体简体" panose="03000509000000000000" charset="-122"/>
              </a:rPr>
              <a:t>　　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</a:rPr>
              <a:t>杞国有人忧天地</a:t>
            </a:r>
            <a:r>
              <a:rPr lang="zh-CN" altLang="en-US" sz="54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</a:rPr>
              <a:t>崩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</a:rPr>
              <a:t>坠，身亡所寄，废寝食者。又有忧彼之所忧者，</a:t>
            </a:r>
            <a:endParaRPr lang="zh-CN" altLang="en-US" sz="3200" b="1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62466" name="文本框 91140"/>
          <p:cNvSpPr txBox="1">
            <a:spLocks noChangeArrowheads="1"/>
          </p:cNvSpPr>
          <p:nvPr/>
        </p:nvSpPr>
        <p:spPr bwMode="auto">
          <a:xfrm>
            <a:off x="14605" y="1320800"/>
            <a:ext cx="1216342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因往晓之，曰：“天，积气耳，亡处亡气。若屈伸呼吸，终日在</a:t>
            </a:r>
            <a:endParaRPr lang="zh-CN" altLang="en-US" sz="32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62467" name="文本框 91142"/>
          <p:cNvSpPr txBox="1">
            <a:spLocks noChangeArrowheads="1"/>
          </p:cNvSpPr>
          <p:nvPr/>
        </p:nvSpPr>
        <p:spPr bwMode="auto">
          <a:xfrm>
            <a:off x="14605" y="2049145"/>
            <a:ext cx="15967075" cy="922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天中行止，奈何忧崩坠乎</a:t>
            </a:r>
            <a:r>
              <a:rPr lang="en-US" altLang="zh-CN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?”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其人曰：“天果积气，日月星</a:t>
            </a:r>
            <a:r>
              <a:rPr lang="zh-CN" altLang="en-US" sz="54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宿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，不</a:t>
            </a:r>
            <a:endParaRPr lang="zh-CN" altLang="en-US" sz="32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62468" name="文本框 91143"/>
          <p:cNvSpPr txBox="1">
            <a:spLocks noChangeArrowheads="1"/>
          </p:cNvSpPr>
          <p:nvPr/>
        </p:nvSpPr>
        <p:spPr bwMode="auto">
          <a:xfrm>
            <a:off x="-34290" y="2982595"/>
            <a:ext cx="1606423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当坠</a:t>
            </a:r>
            <a:r>
              <a:rPr lang="zh-CN" altLang="en-US" sz="60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耶</a:t>
            </a:r>
            <a:r>
              <a:rPr lang="en-US" altLang="zh-CN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?”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晓之者曰：“日月星宿，亦积气中之有光耀者，只使坠，</a:t>
            </a:r>
            <a:endParaRPr lang="zh-CN" altLang="en-US" sz="32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62469" name="文本框 91145"/>
          <p:cNvSpPr txBox="1">
            <a:spLocks noChangeArrowheads="1"/>
          </p:cNvSpPr>
          <p:nvPr/>
        </p:nvSpPr>
        <p:spPr bwMode="auto">
          <a:xfrm>
            <a:off x="-6350" y="3997325"/>
            <a:ext cx="1241933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亦不能有所</a:t>
            </a:r>
            <a:r>
              <a:rPr lang="zh-CN" altLang="en-US" sz="60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中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伤。”其人曰：“奈地坏何</a:t>
            </a:r>
            <a:r>
              <a:rPr lang="en-US" altLang="zh-CN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?”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晓者曰：“地，积块</a:t>
            </a:r>
            <a:endParaRPr lang="zh-CN" altLang="en-US" sz="3200" b="1" u="sng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62470" name="文本框 91148"/>
          <p:cNvSpPr txBox="1">
            <a:spLocks noChangeArrowheads="1"/>
          </p:cNvSpPr>
          <p:nvPr/>
        </p:nvSpPr>
        <p:spPr bwMode="auto">
          <a:xfrm>
            <a:off x="14605" y="5012055"/>
            <a:ext cx="1571498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</a:rPr>
              <a:t>耳，充</a:t>
            </a:r>
            <a:r>
              <a:rPr lang="zh-CN" altLang="en-US" sz="60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</a:rPr>
              <a:t>塞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</a:rPr>
              <a:t>四虚，亡处亡块。若</a:t>
            </a:r>
            <a:r>
              <a:rPr lang="zh-CN" altLang="en-US" sz="60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</a:rPr>
              <a:t>躇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</a:rPr>
              <a:t>步</a:t>
            </a:r>
            <a:r>
              <a:rPr lang="zh-CN" altLang="en-US" sz="60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</a:rPr>
              <a:t>跐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</a:rPr>
              <a:t>蹈，终日在地上行止，奈何忧</a:t>
            </a:r>
            <a:endParaRPr lang="zh-CN" altLang="en-US" sz="3200" b="1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62471" name="文本框 91151"/>
          <p:cNvSpPr txBox="1">
            <a:spLocks noChangeArrowheads="1"/>
          </p:cNvSpPr>
          <p:nvPr/>
        </p:nvSpPr>
        <p:spPr bwMode="auto">
          <a:xfrm>
            <a:off x="14605" y="5948680"/>
            <a:ext cx="1083818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其坏</a:t>
            </a:r>
            <a:r>
              <a:rPr lang="en-US" altLang="zh-CN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?”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其人</a:t>
            </a:r>
            <a:r>
              <a:rPr lang="zh-CN" altLang="en-US" sz="6000" b="1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舍</a:t>
            </a:r>
            <a:r>
              <a:rPr lang="zh-CN" altLang="en-US" sz="32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然大喜，晓之者亦舍然大喜。</a:t>
            </a:r>
            <a:endParaRPr lang="zh-CN" altLang="en-US" sz="3200" b="1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91156" name="矩形 91155"/>
          <p:cNvSpPr>
            <a:spLocks noChangeArrowheads="1"/>
          </p:cNvSpPr>
          <p:nvPr/>
        </p:nvSpPr>
        <p:spPr bwMode="auto">
          <a:xfrm>
            <a:off x="2171700" y="5585460"/>
            <a:ext cx="134493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en-US" altLang="zh-CN" sz="4000" b="1">
                <a:solidFill>
                  <a:srgbClr val="660033"/>
                </a:solidFill>
                <a:ea typeface="宋体" panose="02010600030101010101" pitchFamily="2" charset="-122"/>
              </a:rPr>
              <a:t>sh</a:t>
            </a:r>
            <a:r>
              <a:rPr lang="en-US" altLang="zh-CN" sz="4000" b="1">
                <a:solidFill>
                  <a:srgbClr val="FF0000"/>
                </a:solidFill>
              </a:rPr>
              <a:t>ì</a:t>
            </a: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91157" name="矩形 91156"/>
          <p:cNvSpPr>
            <a:spLocks noChangeArrowheads="1"/>
          </p:cNvSpPr>
          <p:nvPr/>
        </p:nvSpPr>
        <p:spPr bwMode="auto">
          <a:xfrm>
            <a:off x="1827530" y="3599498"/>
            <a:ext cx="1512888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zh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ò</a:t>
            </a:r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ng</a:t>
            </a:r>
            <a:endParaRPr lang="en-US" altLang="zh-CN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58" name="矩形 91157"/>
          <p:cNvSpPr>
            <a:spLocks noChangeArrowheads="1"/>
          </p:cNvSpPr>
          <p:nvPr/>
        </p:nvSpPr>
        <p:spPr bwMode="auto">
          <a:xfrm>
            <a:off x="10408285" y="1577340"/>
            <a:ext cx="121412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x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iù</a:t>
            </a:r>
            <a:endParaRPr lang="en-US" altLang="zh-CN" sz="4000" b="1">
              <a:solidFill>
                <a:srgbClr val="FF0066"/>
              </a:solidFill>
              <a:ea typeface="宋体" panose="02010600030101010101" pitchFamily="2" charset="-122"/>
            </a:endParaRPr>
          </a:p>
        </p:txBody>
      </p:sp>
      <p:sp>
        <p:nvSpPr>
          <p:cNvPr id="91159" name="矩形 91158"/>
          <p:cNvSpPr>
            <a:spLocks noChangeArrowheads="1"/>
          </p:cNvSpPr>
          <p:nvPr/>
        </p:nvSpPr>
        <p:spPr bwMode="auto">
          <a:xfrm>
            <a:off x="5744845" y="4537710"/>
            <a:ext cx="107950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chú</a:t>
            </a:r>
            <a:endParaRPr lang="en-US" altLang="zh-CN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60" name="矩形 91159"/>
          <p:cNvSpPr>
            <a:spLocks noChangeArrowheads="1"/>
          </p:cNvSpPr>
          <p:nvPr/>
        </p:nvSpPr>
        <p:spPr bwMode="auto">
          <a:xfrm>
            <a:off x="6965950" y="4507230"/>
            <a:ext cx="124650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en-US" altLang="zh-CN" sz="4400" b="1">
                <a:solidFill>
                  <a:srgbClr val="3333FF"/>
                </a:solidFill>
                <a:ea typeface="宋体" panose="02010600030101010101" pitchFamily="2" charset="-122"/>
              </a:rPr>
              <a:t>cǐ</a:t>
            </a:r>
            <a:endParaRPr lang="en-US" altLang="zh-CN" sz="44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61" name="矩形 91160"/>
          <p:cNvSpPr>
            <a:spLocks noChangeArrowheads="1"/>
          </p:cNvSpPr>
          <p:nvPr/>
        </p:nvSpPr>
        <p:spPr bwMode="auto">
          <a:xfrm>
            <a:off x="854710" y="2522220"/>
            <a:ext cx="790575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y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é</a:t>
            </a:r>
            <a:endParaRPr lang="en-US" altLang="zh-CN" sz="4000" b="1">
              <a:solidFill>
                <a:srgbClr val="FF0066"/>
              </a:solidFill>
              <a:ea typeface="宋体" panose="02010600030101010101" pitchFamily="2" charset="-122"/>
            </a:endParaRPr>
          </a:p>
        </p:txBody>
      </p:sp>
      <p:sp>
        <p:nvSpPr>
          <p:cNvPr id="91162" name="矩形 91161"/>
          <p:cNvSpPr>
            <a:spLocks noChangeArrowheads="1"/>
          </p:cNvSpPr>
          <p:nvPr/>
        </p:nvSpPr>
        <p:spPr bwMode="auto">
          <a:xfrm>
            <a:off x="2805748" y="-125730"/>
            <a:ext cx="120904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b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ē</a:t>
            </a:r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ng</a:t>
            </a:r>
            <a:endParaRPr lang="en-US" altLang="zh-CN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64" name="矩形 91163"/>
          <p:cNvSpPr>
            <a:spLocks noChangeArrowheads="1"/>
          </p:cNvSpPr>
          <p:nvPr/>
        </p:nvSpPr>
        <p:spPr bwMode="auto">
          <a:xfrm>
            <a:off x="1236980" y="4537710"/>
            <a:ext cx="10287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en-US" altLang="zh-CN" sz="4400" b="1">
                <a:solidFill>
                  <a:srgbClr val="3333FF"/>
                </a:solidFill>
                <a:ea typeface="宋体" panose="02010600030101010101" pitchFamily="2" charset="-122"/>
              </a:rPr>
              <a:t>s</a:t>
            </a:r>
            <a:r>
              <a:rPr lang="en-US" altLang="zh-CN" sz="4400" b="1">
                <a:solidFill>
                  <a:srgbClr val="FF0066"/>
                </a:solidFill>
                <a:ea typeface="宋体" panose="02010600030101010101" pitchFamily="2" charset="-122"/>
              </a:rPr>
              <a:t>āi</a:t>
            </a:r>
            <a:endParaRPr lang="en-US" altLang="zh-CN" sz="4400" b="1">
              <a:solidFill>
                <a:srgbClr val="FF006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1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91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91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1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91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1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1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1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1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1000"/>
                                        <p:tgtEl>
                                          <p:spTgt spid="91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1000"/>
                                        <p:tgtEl>
                                          <p:spTgt spid="91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6" grpId="0"/>
      <p:bldP spid="91157" grpId="0"/>
      <p:bldP spid="91158" grpId="0"/>
      <p:bldP spid="91159" grpId="0"/>
      <p:bldP spid="91160" grpId="0"/>
      <p:bldP spid="91161" grpId="0"/>
      <p:bldP spid="91162" grpId="0"/>
      <p:bldP spid="911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485532" y="3079413"/>
            <a:ext cx="8905853" cy="3522845"/>
            <a:chOff x="1600672" y="1626279"/>
            <a:chExt cx="7043294" cy="2786082"/>
          </a:xfrm>
        </p:grpSpPr>
        <p:sp>
          <p:nvSpPr>
            <p:cNvPr id="35" name="Freeform 18"/>
            <p:cNvSpPr>
              <a:spLocks noEditPoints="1"/>
            </p:cNvSpPr>
            <p:nvPr/>
          </p:nvSpPr>
          <p:spPr bwMode="auto">
            <a:xfrm>
              <a:off x="6786578" y="1626279"/>
              <a:ext cx="1857388" cy="2786082"/>
            </a:xfrm>
            <a:custGeom>
              <a:avLst/>
              <a:gdLst/>
              <a:ahLst/>
              <a:cxnLst>
                <a:cxn ang="0">
                  <a:pos x="1708" y="1519"/>
                </a:cxn>
                <a:cxn ang="0">
                  <a:pos x="1498" y="1538"/>
                </a:cxn>
                <a:cxn ang="0">
                  <a:pos x="1122" y="1297"/>
                </a:cxn>
                <a:cxn ang="0">
                  <a:pos x="1752" y="2807"/>
                </a:cxn>
                <a:cxn ang="0">
                  <a:pos x="1610" y="3038"/>
                </a:cxn>
                <a:cxn ang="0">
                  <a:pos x="919" y="2695"/>
                </a:cxn>
                <a:cxn ang="0">
                  <a:pos x="762" y="2440"/>
                </a:cxn>
                <a:cxn ang="0">
                  <a:pos x="142" y="3023"/>
                </a:cxn>
                <a:cxn ang="0">
                  <a:pos x="62" y="2765"/>
                </a:cxn>
                <a:cxn ang="0">
                  <a:pos x="446" y="1828"/>
                </a:cxn>
                <a:cxn ang="0">
                  <a:pos x="716" y="1199"/>
                </a:cxn>
                <a:cxn ang="0">
                  <a:pos x="224" y="248"/>
                </a:cxn>
                <a:cxn ang="0">
                  <a:pos x="1016" y="544"/>
                </a:cxn>
                <a:cxn ang="0">
                  <a:pos x="1380" y="798"/>
                </a:cxn>
                <a:cxn ang="0">
                  <a:pos x="1798" y="1157"/>
                </a:cxn>
                <a:cxn ang="0">
                  <a:pos x="2122" y="1197"/>
                </a:cxn>
                <a:cxn ang="0">
                  <a:pos x="1995" y="1323"/>
                </a:cxn>
                <a:cxn ang="0">
                  <a:pos x="2117" y="1563"/>
                </a:cxn>
                <a:cxn ang="0">
                  <a:pos x="373" y="58"/>
                </a:cxn>
                <a:cxn ang="0">
                  <a:pos x="664" y="308"/>
                </a:cxn>
                <a:cxn ang="0">
                  <a:pos x="835" y="453"/>
                </a:cxn>
                <a:cxn ang="0">
                  <a:pos x="1115" y="723"/>
                </a:cxn>
                <a:cxn ang="0">
                  <a:pos x="968" y="813"/>
                </a:cxn>
                <a:cxn ang="0">
                  <a:pos x="1322" y="790"/>
                </a:cxn>
                <a:cxn ang="0">
                  <a:pos x="835" y="848"/>
                </a:cxn>
                <a:cxn ang="0">
                  <a:pos x="1122" y="1355"/>
                </a:cxn>
                <a:cxn ang="0">
                  <a:pos x="864" y="960"/>
                </a:cxn>
                <a:cxn ang="0">
                  <a:pos x="980" y="1318"/>
                </a:cxn>
                <a:cxn ang="0">
                  <a:pos x="1336" y="939"/>
                </a:cxn>
                <a:cxn ang="0">
                  <a:pos x="940" y="994"/>
                </a:cxn>
                <a:cxn ang="0">
                  <a:pos x="1051" y="1082"/>
                </a:cxn>
                <a:cxn ang="0">
                  <a:pos x="731" y="1126"/>
                </a:cxn>
                <a:cxn ang="0">
                  <a:pos x="1329" y="1221"/>
                </a:cxn>
                <a:cxn ang="0">
                  <a:pos x="830" y="1141"/>
                </a:cxn>
                <a:cxn ang="0">
                  <a:pos x="1119" y="1174"/>
                </a:cxn>
                <a:cxn ang="0">
                  <a:pos x="739" y="1202"/>
                </a:cxn>
                <a:cxn ang="0">
                  <a:pos x="2048" y="1309"/>
                </a:cxn>
                <a:cxn ang="0">
                  <a:pos x="889" y="1308"/>
                </a:cxn>
                <a:cxn ang="0">
                  <a:pos x="820" y="1338"/>
                </a:cxn>
                <a:cxn ang="0">
                  <a:pos x="550" y="1953"/>
                </a:cxn>
                <a:cxn ang="0">
                  <a:pos x="789" y="1369"/>
                </a:cxn>
                <a:cxn ang="0">
                  <a:pos x="1074" y="1624"/>
                </a:cxn>
                <a:cxn ang="0">
                  <a:pos x="174" y="2631"/>
                </a:cxn>
                <a:cxn ang="0">
                  <a:pos x="455" y="2024"/>
                </a:cxn>
                <a:cxn ang="0">
                  <a:pos x="467" y="2126"/>
                </a:cxn>
                <a:cxn ang="0">
                  <a:pos x="1464" y="2673"/>
                </a:cxn>
                <a:cxn ang="0">
                  <a:pos x="1114" y="1510"/>
                </a:cxn>
                <a:cxn ang="0">
                  <a:pos x="1265" y="1740"/>
                </a:cxn>
                <a:cxn ang="0">
                  <a:pos x="1694" y="1455"/>
                </a:cxn>
                <a:cxn ang="0">
                  <a:pos x="1846" y="1491"/>
                </a:cxn>
                <a:cxn ang="0">
                  <a:pos x="2097" y="1535"/>
                </a:cxn>
                <a:cxn ang="0">
                  <a:pos x="1922" y="1552"/>
                </a:cxn>
                <a:cxn ang="0">
                  <a:pos x="1460" y="1621"/>
                </a:cxn>
                <a:cxn ang="0">
                  <a:pos x="919" y="2350"/>
                </a:cxn>
                <a:cxn ang="0">
                  <a:pos x="1238" y="2292"/>
                </a:cxn>
                <a:cxn ang="0">
                  <a:pos x="876" y="2412"/>
                </a:cxn>
                <a:cxn ang="0">
                  <a:pos x="729" y="2463"/>
                </a:cxn>
                <a:cxn ang="0">
                  <a:pos x="930" y="2625"/>
                </a:cxn>
                <a:cxn ang="0">
                  <a:pos x="1610" y="2849"/>
                </a:cxn>
                <a:cxn ang="0">
                  <a:pos x="214" y="2843"/>
                </a:cxn>
                <a:cxn ang="0">
                  <a:pos x="37" y="2762"/>
                </a:cxn>
                <a:cxn ang="0">
                  <a:pos x="1634" y="2863"/>
                </a:cxn>
                <a:cxn ang="0">
                  <a:pos x="77" y="3059"/>
                </a:cxn>
              </a:cxnLst>
              <a:rect l="0" t="0" r="r" b="b"/>
              <a:pathLst>
                <a:path w="2147" h="3130">
                  <a:moveTo>
                    <a:pt x="2117" y="1563"/>
                  </a:moveTo>
                  <a:lnTo>
                    <a:pt x="2117" y="1563"/>
                  </a:lnTo>
                  <a:lnTo>
                    <a:pt x="2111" y="1565"/>
                  </a:lnTo>
                  <a:lnTo>
                    <a:pt x="2105" y="1567"/>
                  </a:lnTo>
                  <a:lnTo>
                    <a:pt x="2093" y="1569"/>
                  </a:lnTo>
                  <a:lnTo>
                    <a:pt x="2082" y="1571"/>
                  </a:lnTo>
                  <a:lnTo>
                    <a:pt x="2078" y="1575"/>
                  </a:lnTo>
                  <a:lnTo>
                    <a:pt x="2072" y="1578"/>
                  </a:lnTo>
                  <a:lnTo>
                    <a:pt x="2072" y="1578"/>
                  </a:lnTo>
                  <a:lnTo>
                    <a:pt x="2066" y="1585"/>
                  </a:lnTo>
                  <a:lnTo>
                    <a:pt x="2061" y="1593"/>
                  </a:lnTo>
                  <a:lnTo>
                    <a:pt x="2056" y="1597"/>
                  </a:lnTo>
                  <a:lnTo>
                    <a:pt x="2052" y="1600"/>
                  </a:lnTo>
                  <a:lnTo>
                    <a:pt x="2047" y="1602"/>
                  </a:lnTo>
                  <a:lnTo>
                    <a:pt x="2040" y="1604"/>
                  </a:lnTo>
                  <a:lnTo>
                    <a:pt x="2040" y="1604"/>
                  </a:lnTo>
                  <a:lnTo>
                    <a:pt x="2032" y="1602"/>
                  </a:lnTo>
                  <a:lnTo>
                    <a:pt x="2023" y="1600"/>
                  </a:lnTo>
                  <a:lnTo>
                    <a:pt x="2014" y="1595"/>
                  </a:lnTo>
                  <a:lnTo>
                    <a:pt x="2010" y="1592"/>
                  </a:lnTo>
                  <a:lnTo>
                    <a:pt x="2007" y="1589"/>
                  </a:lnTo>
                  <a:lnTo>
                    <a:pt x="2007" y="1589"/>
                  </a:lnTo>
                  <a:lnTo>
                    <a:pt x="2006" y="1590"/>
                  </a:lnTo>
                  <a:lnTo>
                    <a:pt x="2005" y="1591"/>
                  </a:lnTo>
                  <a:lnTo>
                    <a:pt x="2003" y="1591"/>
                  </a:lnTo>
                  <a:lnTo>
                    <a:pt x="2000" y="1592"/>
                  </a:lnTo>
                  <a:lnTo>
                    <a:pt x="1999" y="1593"/>
                  </a:lnTo>
                  <a:lnTo>
                    <a:pt x="1999" y="1593"/>
                  </a:lnTo>
                  <a:lnTo>
                    <a:pt x="1996" y="1601"/>
                  </a:lnTo>
                  <a:lnTo>
                    <a:pt x="1994" y="1610"/>
                  </a:lnTo>
                  <a:lnTo>
                    <a:pt x="1989" y="1617"/>
                  </a:lnTo>
                  <a:lnTo>
                    <a:pt x="1984" y="1625"/>
                  </a:lnTo>
                  <a:lnTo>
                    <a:pt x="1977" y="1630"/>
                  </a:lnTo>
                  <a:lnTo>
                    <a:pt x="1969" y="1636"/>
                  </a:lnTo>
                  <a:lnTo>
                    <a:pt x="1960" y="1639"/>
                  </a:lnTo>
                  <a:lnTo>
                    <a:pt x="1949" y="1642"/>
                  </a:lnTo>
                  <a:lnTo>
                    <a:pt x="1949" y="1642"/>
                  </a:lnTo>
                  <a:lnTo>
                    <a:pt x="1945" y="1640"/>
                  </a:lnTo>
                  <a:lnTo>
                    <a:pt x="1941" y="1638"/>
                  </a:lnTo>
                  <a:lnTo>
                    <a:pt x="1936" y="1635"/>
                  </a:lnTo>
                  <a:lnTo>
                    <a:pt x="1933" y="1631"/>
                  </a:lnTo>
                  <a:lnTo>
                    <a:pt x="1930" y="1627"/>
                  </a:lnTo>
                  <a:lnTo>
                    <a:pt x="1928" y="1623"/>
                  </a:lnTo>
                  <a:lnTo>
                    <a:pt x="1927" y="1617"/>
                  </a:lnTo>
                  <a:lnTo>
                    <a:pt x="1926" y="1612"/>
                  </a:lnTo>
                  <a:lnTo>
                    <a:pt x="1926" y="1612"/>
                  </a:lnTo>
                  <a:lnTo>
                    <a:pt x="1918" y="1611"/>
                  </a:lnTo>
                  <a:lnTo>
                    <a:pt x="1911" y="1609"/>
                  </a:lnTo>
                  <a:lnTo>
                    <a:pt x="1902" y="1605"/>
                  </a:lnTo>
                  <a:lnTo>
                    <a:pt x="1899" y="1602"/>
                  </a:lnTo>
                  <a:lnTo>
                    <a:pt x="1897" y="1599"/>
                  </a:lnTo>
                  <a:lnTo>
                    <a:pt x="1897" y="1599"/>
                  </a:lnTo>
                  <a:lnTo>
                    <a:pt x="1891" y="1602"/>
                  </a:lnTo>
                  <a:lnTo>
                    <a:pt x="1887" y="1605"/>
                  </a:lnTo>
                  <a:lnTo>
                    <a:pt x="1883" y="1606"/>
                  </a:lnTo>
                  <a:lnTo>
                    <a:pt x="1879" y="1607"/>
                  </a:lnTo>
                  <a:lnTo>
                    <a:pt x="1873" y="1607"/>
                  </a:lnTo>
                  <a:lnTo>
                    <a:pt x="1869" y="1606"/>
                  </a:lnTo>
                  <a:lnTo>
                    <a:pt x="1865" y="1605"/>
                  </a:lnTo>
                  <a:lnTo>
                    <a:pt x="1861" y="1602"/>
                  </a:lnTo>
                  <a:lnTo>
                    <a:pt x="1854" y="1597"/>
                  </a:lnTo>
                  <a:lnTo>
                    <a:pt x="1848" y="1590"/>
                  </a:lnTo>
                  <a:lnTo>
                    <a:pt x="1843" y="1580"/>
                  </a:lnTo>
                  <a:lnTo>
                    <a:pt x="1841" y="1569"/>
                  </a:lnTo>
                  <a:lnTo>
                    <a:pt x="1841" y="1569"/>
                  </a:lnTo>
                  <a:lnTo>
                    <a:pt x="1820" y="1549"/>
                  </a:lnTo>
                  <a:lnTo>
                    <a:pt x="1809" y="1539"/>
                  </a:lnTo>
                  <a:lnTo>
                    <a:pt x="1796" y="1531"/>
                  </a:lnTo>
                  <a:lnTo>
                    <a:pt x="1796" y="1531"/>
                  </a:lnTo>
                  <a:lnTo>
                    <a:pt x="1792" y="1534"/>
                  </a:lnTo>
                  <a:lnTo>
                    <a:pt x="1788" y="1536"/>
                  </a:lnTo>
                  <a:lnTo>
                    <a:pt x="1783" y="1537"/>
                  </a:lnTo>
                  <a:lnTo>
                    <a:pt x="1780" y="1538"/>
                  </a:lnTo>
                  <a:lnTo>
                    <a:pt x="1776" y="1537"/>
                  </a:lnTo>
                  <a:lnTo>
                    <a:pt x="1772" y="1537"/>
                  </a:lnTo>
                  <a:lnTo>
                    <a:pt x="1764" y="1534"/>
                  </a:lnTo>
                  <a:lnTo>
                    <a:pt x="1757" y="1529"/>
                  </a:lnTo>
                  <a:lnTo>
                    <a:pt x="1750" y="1522"/>
                  </a:lnTo>
                  <a:lnTo>
                    <a:pt x="1739" y="1510"/>
                  </a:lnTo>
                  <a:lnTo>
                    <a:pt x="1739" y="1510"/>
                  </a:lnTo>
                  <a:lnTo>
                    <a:pt x="1729" y="1514"/>
                  </a:lnTo>
                  <a:lnTo>
                    <a:pt x="1719" y="1517"/>
                  </a:lnTo>
                  <a:lnTo>
                    <a:pt x="1708" y="1519"/>
                  </a:lnTo>
                  <a:lnTo>
                    <a:pt x="1698" y="1520"/>
                  </a:lnTo>
                  <a:lnTo>
                    <a:pt x="1686" y="1520"/>
                  </a:lnTo>
                  <a:lnTo>
                    <a:pt x="1676" y="1519"/>
                  </a:lnTo>
                  <a:lnTo>
                    <a:pt x="1666" y="1517"/>
                  </a:lnTo>
                  <a:lnTo>
                    <a:pt x="1656" y="1513"/>
                  </a:lnTo>
                  <a:lnTo>
                    <a:pt x="1656" y="1513"/>
                  </a:lnTo>
                  <a:lnTo>
                    <a:pt x="1653" y="1504"/>
                  </a:lnTo>
                  <a:lnTo>
                    <a:pt x="1647" y="1496"/>
                  </a:lnTo>
                  <a:lnTo>
                    <a:pt x="1637" y="1484"/>
                  </a:lnTo>
                  <a:lnTo>
                    <a:pt x="1624" y="1471"/>
                  </a:lnTo>
                  <a:lnTo>
                    <a:pt x="1612" y="1459"/>
                  </a:lnTo>
                  <a:lnTo>
                    <a:pt x="1612" y="1459"/>
                  </a:lnTo>
                  <a:lnTo>
                    <a:pt x="1614" y="1449"/>
                  </a:lnTo>
                  <a:lnTo>
                    <a:pt x="1615" y="1445"/>
                  </a:lnTo>
                  <a:lnTo>
                    <a:pt x="1618" y="1442"/>
                  </a:lnTo>
                  <a:lnTo>
                    <a:pt x="1618" y="1442"/>
                  </a:lnTo>
                  <a:lnTo>
                    <a:pt x="1585" y="1417"/>
                  </a:lnTo>
                  <a:lnTo>
                    <a:pt x="1552" y="1392"/>
                  </a:lnTo>
                  <a:lnTo>
                    <a:pt x="1519" y="1364"/>
                  </a:lnTo>
                  <a:lnTo>
                    <a:pt x="1487" y="1336"/>
                  </a:lnTo>
                  <a:lnTo>
                    <a:pt x="1487" y="1336"/>
                  </a:lnTo>
                  <a:lnTo>
                    <a:pt x="1478" y="1345"/>
                  </a:lnTo>
                  <a:lnTo>
                    <a:pt x="1474" y="1350"/>
                  </a:lnTo>
                  <a:lnTo>
                    <a:pt x="1469" y="1353"/>
                  </a:lnTo>
                  <a:lnTo>
                    <a:pt x="1463" y="1356"/>
                  </a:lnTo>
                  <a:lnTo>
                    <a:pt x="1457" y="1358"/>
                  </a:lnTo>
                  <a:lnTo>
                    <a:pt x="1449" y="1358"/>
                  </a:lnTo>
                  <a:lnTo>
                    <a:pt x="1442" y="1357"/>
                  </a:lnTo>
                  <a:lnTo>
                    <a:pt x="1442" y="1357"/>
                  </a:lnTo>
                  <a:lnTo>
                    <a:pt x="1439" y="1353"/>
                  </a:lnTo>
                  <a:lnTo>
                    <a:pt x="1435" y="1349"/>
                  </a:lnTo>
                  <a:lnTo>
                    <a:pt x="1429" y="1340"/>
                  </a:lnTo>
                  <a:lnTo>
                    <a:pt x="1422" y="1332"/>
                  </a:lnTo>
                  <a:lnTo>
                    <a:pt x="1418" y="1328"/>
                  </a:lnTo>
                  <a:lnTo>
                    <a:pt x="1414" y="1325"/>
                  </a:lnTo>
                  <a:lnTo>
                    <a:pt x="1414" y="1325"/>
                  </a:lnTo>
                  <a:lnTo>
                    <a:pt x="1407" y="1312"/>
                  </a:lnTo>
                  <a:lnTo>
                    <a:pt x="1399" y="1302"/>
                  </a:lnTo>
                  <a:lnTo>
                    <a:pt x="1389" y="1290"/>
                  </a:lnTo>
                  <a:lnTo>
                    <a:pt x="1380" y="1280"/>
                  </a:lnTo>
                  <a:lnTo>
                    <a:pt x="1369" y="1271"/>
                  </a:lnTo>
                  <a:lnTo>
                    <a:pt x="1357" y="1261"/>
                  </a:lnTo>
                  <a:lnTo>
                    <a:pt x="1344" y="1252"/>
                  </a:lnTo>
                  <a:lnTo>
                    <a:pt x="1331" y="1244"/>
                  </a:lnTo>
                  <a:lnTo>
                    <a:pt x="1305" y="1228"/>
                  </a:lnTo>
                  <a:lnTo>
                    <a:pt x="1276" y="1214"/>
                  </a:lnTo>
                  <a:lnTo>
                    <a:pt x="1219" y="1187"/>
                  </a:lnTo>
                  <a:lnTo>
                    <a:pt x="1219" y="1187"/>
                  </a:lnTo>
                  <a:lnTo>
                    <a:pt x="1212" y="1188"/>
                  </a:lnTo>
                  <a:lnTo>
                    <a:pt x="1205" y="1187"/>
                  </a:lnTo>
                  <a:lnTo>
                    <a:pt x="1199" y="1186"/>
                  </a:lnTo>
                  <a:lnTo>
                    <a:pt x="1192" y="1184"/>
                  </a:lnTo>
                  <a:lnTo>
                    <a:pt x="1178" y="1178"/>
                  </a:lnTo>
                  <a:lnTo>
                    <a:pt x="1171" y="1177"/>
                  </a:lnTo>
                  <a:lnTo>
                    <a:pt x="1163" y="1176"/>
                  </a:lnTo>
                  <a:lnTo>
                    <a:pt x="1163" y="1176"/>
                  </a:lnTo>
                  <a:lnTo>
                    <a:pt x="1176" y="1193"/>
                  </a:lnTo>
                  <a:lnTo>
                    <a:pt x="1190" y="1212"/>
                  </a:lnTo>
                  <a:lnTo>
                    <a:pt x="1220" y="1247"/>
                  </a:lnTo>
                  <a:lnTo>
                    <a:pt x="1251" y="1282"/>
                  </a:lnTo>
                  <a:lnTo>
                    <a:pt x="1266" y="1301"/>
                  </a:lnTo>
                  <a:lnTo>
                    <a:pt x="1280" y="1319"/>
                  </a:lnTo>
                  <a:lnTo>
                    <a:pt x="1280" y="1319"/>
                  </a:lnTo>
                  <a:lnTo>
                    <a:pt x="1284" y="1323"/>
                  </a:lnTo>
                  <a:lnTo>
                    <a:pt x="1288" y="1324"/>
                  </a:lnTo>
                  <a:lnTo>
                    <a:pt x="1291" y="1325"/>
                  </a:lnTo>
                  <a:lnTo>
                    <a:pt x="1291" y="1325"/>
                  </a:lnTo>
                  <a:lnTo>
                    <a:pt x="1306" y="1348"/>
                  </a:lnTo>
                  <a:lnTo>
                    <a:pt x="1321" y="1370"/>
                  </a:lnTo>
                  <a:lnTo>
                    <a:pt x="1352" y="1414"/>
                  </a:lnTo>
                  <a:lnTo>
                    <a:pt x="1383" y="1458"/>
                  </a:lnTo>
                  <a:lnTo>
                    <a:pt x="1398" y="1480"/>
                  </a:lnTo>
                  <a:lnTo>
                    <a:pt x="1412" y="1504"/>
                  </a:lnTo>
                  <a:lnTo>
                    <a:pt x="1412" y="1504"/>
                  </a:lnTo>
                  <a:lnTo>
                    <a:pt x="1426" y="1502"/>
                  </a:lnTo>
                  <a:lnTo>
                    <a:pt x="1437" y="1503"/>
                  </a:lnTo>
                  <a:lnTo>
                    <a:pt x="1449" y="1504"/>
                  </a:lnTo>
                  <a:lnTo>
                    <a:pt x="1460" y="1507"/>
                  </a:lnTo>
                  <a:lnTo>
                    <a:pt x="1471" y="1511"/>
                  </a:lnTo>
                  <a:lnTo>
                    <a:pt x="1479" y="1517"/>
                  </a:lnTo>
                  <a:lnTo>
                    <a:pt x="1487" y="1523"/>
                  </a:lnTo>
                  <a:lnTo>
                    <a:pt x="1493" y="1531"/>
                  </a:lnTo>
                  <a:lnTo>
                    <a:pt x="1498" y="1538"/>
                  </a:lnTo>
                  <a:lnTo>
                    <a:pt x="1502" y="1547"/>
                  </a:lnTo>
                  <a:lnTo>
                    <a:pt x="1504" y="1555"/>
                  </a:lnTo>
                  <a:lnTo>
                    <a:pt x="1504" y="1564"/>
                  </a:lnTo>
                  <a:lnTo>
                    <a:pt x="1502" y="1572"/>
                  </a:lnTo>
                  <a:lnTo>
                    <a:pt x="1498" y="1581"/>
                  </a:lnTo>
                  <a:lnTo>
                    <a:pt x="1492" y="1590"/>
                  </a:lnTo>
                  <a:lnTo>
                    <a:pt x="1485" y="1597"/>
                  </a:lnTo>
                  <a:lnTo>
                    <a:pt x="1485" y="1597"/>
                  </a:lnTo>
                  <a:lnTo>
                    <a:pt x="1490" y="1604"/>
                  </a:lnTo>
                  <a:lnTo>
                    <a:pt x="1494" y="1610"/>
                  </a:lnTo>
                  <a:lnTo>
                    <a:pt x="1496" y="1616"/>
                  </a:lnTo>
                  <a:lnTo>
                    <a:pt x="1496" y="1623"/>
                  </a:lnTo>
                  <a:lnTo>
                    <a:pt x="1495" y="1629"/>
                  </a:lnTo>
                  <a:lnTo>
                    <a:pt x="1492" y="1635"/>
                  </a:lnTo>
                  <a:lnTo>
                    <a:pt x="1489" y="1640"/>
                  </a:lnTo>
                  <a:lnTo>
                    <a:pt x="1485" y="1645"/>
                  </a:lnTo>
                  <a:lnTo>
                    <a:pt x="1479" y="1648"/>
                  </a:lnTo>
                  <a:lnTo>
                    <a:pt x="1474" y="1652"/>
                  </a:lnTo>
                  <a:lnTo>
                    <a:pt x="1467" y="1653"/>
                  </a:lnTo>
                  <a:lnTo>
                    <a:pt x="1462" y="1653"/>
                  </a:lnTo>
                  <a:lnTo>
                    <a:pt x="1456" y="1651"/>
                  </a:lnTo>
                  <a:lnTo>
                    <a:pt x="1449" y="1646"/>
                  </a:lnTo>
                  <a:lnTo>
                    <a:pt x="1444" y="1641"/>
                  </a:lnTo>
                  <a:lnTo>
                    <a:pt x="1440" y="1634"/>
                  </a:lnTo>
                  <a:lnTo>
                    <a:pt x="1440" y="1634"/>
                  </a:lnTo>
                  <a:lnTo>
                    <a:pt x="1427" y="1638"/>
                  </a:lnTo>
                  <a:lnTo>
                    <a:pt x="1413" y="1641"/>
                  </a:lnTo>
                  <a:lnTo>
                    <a:pt x="1399" y="1641"/>
                  </a:lnTo>
                  <a:lnTo>
                    <a:pt x="1385" y="1640"/>
                  </a:lnTo>
                  <a:lnTo>
                    <a:pt x="1379" y="1638"/>
                  </a:lnTo>
                  <a:lnTo>
                    <a:pt x="1372" y="1636"/>
                  </a:lnTo>
                  <a:lnTo>
                    <a:pt x="1367" y="1632"/>
                  </a:lnTo>
                  <a:lnTo>
                    <a:pt x="1361" y="1629"/>
                  </a:lnTo>
                  <a:lnTo>
                    <a:pt x="1356" y="1625"/>
                  </a:lnTo>
                  <a:lnTo>
                    <a:pt x="1352" y="1621"/>
                  </a:lnTo>
                  <a:lnTo>
                    <a:pt x="1349" y="1615"/>
                  </a:lnTo>
                  <a:lnTo>
                    <a:pt x="1346" y="1610"/>
                  </a:lnTo>
                  <a:lnTo>
                    <a:pt x="1346" y="1610"/>
                  </a:lnTo>
                  <a:lnTo>
                    <a:pt x="1345" y="1605"/>
                  </a:lnTo>
                  <a:lnTo>
                    <a:pt x="1346" y="1599"/>
                  </a:lnTo>
                  <a:lnTo>
                    <a:pt x="1348" y="1595"/>
                  </a:lnTo>
                  <a:lnTo>
                    <a:pt x="1350" y="1590"/>
                  </a:lnTo>
                  <a:lnTo>
                    <a:pt x="1352" y="1584"/>
                  </a:lnTo>
                  <a:lnTo>
                    <a:pt x="1354" y="1578"/>
                  </a:lnTo>
                  <a:lnTo>
                    <a:pt x="1355" y="1571"/>
                  </a:lnTo>
                  <a:lnTo>
                    <a:pt x="1355" y="1563"/>
                  </a:lnTo>
                  <a:lnTo>
                    <a:pt x="1355" y="1563"/>
                  </a:lnTo>
                  <a:lnTo>
                    <a:pt x="1360" y="1555"/>
                  </a:lnTo>
                  <a:lnTo>
                    <a:pt x="1367" y="1549"/>
                  </a:lnTo>
                  <a:lnTo>
                    <a:pt x="1381" y="1535"/>
                  </a:lnTo>
                  <a:lnTo>
                    <a:pt x="1381" y="1535"/>
                  </a:lnTo>
                  <a:lnTo>
                    <a:pt x="1346" y="1487"/>
                  </a:lnTo>
                  <a:lnTo>
                    <a:pt x="1311" y="1438"/>
                  </a:lnTo>
                  <a:lnTo>
                    <a:pt x="1276" y="1390"/>
                  </a:lnTo>
                  <a:lnTo>
                    <a:pt x="1239" y="1343"/>
                  </a:lnTo>
                  <a:lnTo>
                    <a:pt x="1203" y="1297"/>
                  </a:lnTo>
                  <a:lnTo>
                    <a:pt x="1166" y="1251"/>
                  </a:lnTo>
                  <a:lnTo>
                    <a:pt x="1127" y="1207"/>
                  </a:lnTo>
                  <a:lnTo>
                    <a:pt x="1087" y="1163"/>
                  </a:lnTo>
                  <a:lnTo>
                    <a:pt x="1087" y="1163"/>
                  </a:lnTo>
                  <a:lnTo>
                    <a:pt x="1077" y="1165"/>
                  </a:lnTo>
                  <a:lnTo>
                    <a:pt x="1066" y="1165"/>
                  </a:lnTo>
                  <a:lnTo>
                    <a:pt x="1041" y="1163"/>
                  </a:lnTo>
                  <a:lnTo>
                    <a:pt x="1030" y="1163"/>
                  </a:lnTo>
                  <a:lnTo>
                    <a:pt x="1017" y="1165"/>
                  </a:lnTo>
                  <a:lnTo>
                    <a:pt x="1005" y="1166"/>
                  </a:lnTo>
                  <a:lnTo>
                    <a:pt x="993" y="1168"/>
                  </a:lnTo>
                  <a:lnTo>
                    <a:pt x="993" y="1168"/>
                  </a:lnTo>
                  <a:lnTo>
                    <a:pt x="996" y="1173"/>
                  </a:lnTo>
                  <a:lnTo>
                    <a:pt x="997" y="1178"/>
                  </a:lnTo>
                  <a:lnTo>
                    <a:pt x="1000" y="1188"/>
                  </a:lnTo>
                  <a:lnTo>
                    <a:pt x="1002" y="1199"/>
                  </a:lnTo>
                  <a:lnTo>
                    <a:pt x="1004" y="1203"/>
                  </a:lnTo>
                  <a:lnTo>
                    <a:pt x="1006" y="1208"/>
                  </a:lnTo>
                  <a:lnTo>
                    <a:pt x="1006" y="1208"/>
                  </a:lnTo>
                  <a:lnTo>
                    <a:pt x="1017" y="1214"/>
                  </a:lnTo>
                  <a:lnTo>
                    <a:pt x="1027" y="1218"/>
                  </a:lnTo>
                  <a:lnTo>
                    <a:pt x="1049" y="1226"/>
                  </a:lnTo>
                  <a:lnTo>
                    <a:pt x="1071" y="1231"/>
                  </a:lnTo>
                  <a:lnTo>
                    <a:pt x="1096" y="1236"/>
                  </a:lnTo>
                  <a:lnTo>
                    <a:pt x="1096" y="1236"/>
                  </a:lnTo>
                  <a:lnTo>
                    <a:pt x="1109" y="1266"/>
                  </a:lnTo>
                  <a:lnTo>
                    <a:pt x="1122" y="1297"/>
                  </a:lnTo>
                  <a:lnTo>
                    <a:pt x="1133" y="1328"/>
                  </a:lnTo>
                  <a:lnTo>
                    <a:pt x="1146" y="1359"/>
                  </a:lnTo>
                  <a:lnTo>
                    <a:pt x="1146" y="1359"/>
                  </a:lnTo>
                  <a:lnTo>
                    <a:pt x="1144" y="1367"/>
                  </a:lnTo>
                  <a:lnTo>
                    <a:pt x="1140" y="1374"/>
                  </a:lnTo>
                  <a:lnTo>
                    <a:pt x="1140" y="1374"/>
                  </a:lnTo>
                  <a:lnTo>
                    <a:pt x="1157" y="1409"/>
                  </a:lnTo>
                  <a:lnTo>
                    <a:pt x="1172" y="1444"/>
                  </a:lnTo>
                  <a:lnTo>
                    <a:pt x="1201" y="1517"/>
                  </a:lnTo>
                  <a:lnTo>
                    <a:pt x="1216" y="1553"/>
                  </a:lnTo>
                  <a:lnTo>
                    <a:pt x="1231" y="1590"/>
                  </a:lnTo>
                  <a:lnTo>
                    <a:pt x="1246" y="1625"/>
                  </a:lnTo>
                  <a:lnTo>
                    <a:pt x="1263" y="1658"/>
                  </a:lnTo>
                  <a:lnTo>
                    <a:pt x="1263" y="1658"/>
                  </a:lnTo>
                  <a:lnTo>
                    <a:pt x="1279" y="1710"/>
                  </a:lnTo>
                  <a:lnTo>
                    <a:pt x="1295" y="1759"/>
                  </a:lnTo>
                  <a:lnTo>
                    <a:pt x="1304" y="1782"/>
                  </a:lnTo>
                  <a:lnTo>
                    <a:pt x="1312" y="1805"/>
                  </a:lnTo>
                  <a:lnTo>
                    <a:pt x="1322" y="1827"/>
                  </a:lnTo>
                  <a:lnTo>
                    <a:pt x="1334" y="1850"/>
                  </a:lnTo>
                  <a:lnTo>
                    <a:pt x="1334" y="1850"/>
                  </a:lnTo>
                  <a:lnTo>
                    <a:pt x="1338" y="1866"/>
                  </a:lnTo>
                  <a:lnTo>
                    <a:pt x="1342" y="1882"/>
                  </a:lnTo>
                  <a:lnTo>
                    <a:pt x="1353" y="1913"/>
                  </a:lnTo>
                  <a:lnTo>
                    <a:pt x="1365" y="1944"/>
                  </a:lnTo>
                  <a:lnTo>
                    <a:pt x="1379" y="1977"/>
                  </a:lnTo>
                  <a:lnTo>
                    <a:pt x="1379" y="1977"/>
                  </a:lnTo>
                  <a:lnTo>
                    <a:pt x="1391" y="2011"/>
                  </a:lnTo>
                  <a:lnTo>
                    <a:pt x="1404" y="2047"/>
                  </a:lnTo>
                  <a:lnTo>
                    <a:pt x="1429" y="2117"/>
                  </a:lnTo>
                  <a:lnTo>
                    <a:pt x="1455" y="2189"/>
                  </a:lnTo>
                  <a:lnTo>
                    <a:pt x="1469" y="2223"/>
                  </a:lnTo>
                  <a:lnTo>
                    <a:pt x="1482" y="2258"/>
                  </a:lnTo>
                  <a:lnTo>
                    <a:pt x="1482" y="2258"/>
                  </a:lnTo>
                  <a:lnTo>
                    <a:pt x="1496" y="2310"/>
                  </a:lnTo>
                  <a:lnTo>
                    <a:pt x="1511" y="2362"/>
                  </a:lnTo>
                  <a:lnTo>
                    <a:pt x="1527" y="2413"/>
                  </a:lnTo>
                  <a:lnTo>
                    <a:pt x="1545" y="2463"/>
                  </a:lnTo>
                  <a:lnTo>
                    <a:pt x="1577" y="2564"/>
                  </a:lnTo>
                  <a:lnTo>
                    <a:pt x="1593" y="2613"/>
                  </a:lnTo>
                  <a:lnTo>
                    <a:pt x="1608" y="2664"/>
                  </a:lnTo>
                  <a:lnTo>
                    <a:pt x="1608" y="2664"/>
                  </a:lnTo>
                  <a:lnTo>
                    <a:pt x="1613" y="2664"/>
                  </a:lnTo>
                  <a:lnTo>
                    <a:pt x="1619" y="2666"/>
                  </a:lnTo>
                  <a:lnTo>
                    <a:pt x="1625" y="2668"/>
                  </a:lnTo>
                  <a:lnTo>
                    <a:pt x="1629" y="2671"/>
                  </a:lnTo>
                  <a:lnTo>
                    <a:pt x="1633" y="2674"/>
                  </a:lnTo>
                  <a:lnTo>
                    <a:pt x="1638" y="2679"/>
                  </a:lnTo>
                  <a:lnTo>
                    <a:pt x="1644" y="2689"/>
                  </a:lnTo>
                  <a:lnTo>
                    <a:pt x="1651" y="2700"/>
                  </a:lnTo>
                  <a:lnTo>
                    <a:pt x="1655" y="2712"/>
                  </a:lnTo>
                  <a:lnTo>
                    <a:pt x="1662" y="2733"/>
                  </a:lnTo>
                  <a:lnTo>
                    <a:pt x="1662" y="2733"/>
                  </a:lnTo>
                  <a:lnTo>
                    <a:pt x="1668" y="2733"/>
                  </a:lnTo>
                  <a:lnTo>
                    <a:pt x="1672" y="2731"/>
                  </a:lnTo>
                  <a:lnTo>
                    <a:pt x="1679" y="2728"/>
                  </a:lnTo>
                  <a:lnTo>
                    <a:pt x="1687" y="2723"/>
                  </a:lnTo>
                  <a:lnTo>
                    <a:pt x="1694" y="2720"/>
                  </a:lnTo>
                  <a:lnTo>
                    <a:pt x="1694" y="2720"/>
                  </a:lnTo>
                  <a:lnTo>
                    <a:pt x="1691" y="2713"/>
                  </a:lnTo>
                  <a:lnTo>
                    <a:pt x="1687" y="2704"/>
                  </a:lnTo>
                  <a:lnTo>
                    <a:pt x="1682" y="2687"/>
                  </a:lnTo>
                  <a:lnTo>
                    <a:pt x="1682" y="2687"/>
                  </a:lnTo>
                  <a:lnTo>
                    <a:pt x="1683" y="2684"/>
                  </a:lnTo>
                  <a:lnTo>
                    <a:pt x="1685" y="2681"/>
                  </a:lnTo>
                  <a:lnTo>
                    <a:pt x="1690" y="2677"/>
                  </a:lnTo>
                  <a:lnTo>
                    <a:pt x="1696" y="2675"/>
                  </a:lnTo>
                  <a:lnTo>
                    <a:pt x="1703" y="2674"/>
                  </a:lnTo>
                  <a:lnTo>
                    <a:pt x="1710" y="2675"/>
                  </a:lnTo>
                  <a:lnTo>
                    <a:pt x="1717" y="2676"/>
                  </a:lnTo>
                  <a:lnTo>
                    <a:pt x="1723" y="2679"/>
                  </a:lnTo>
                  <a:lnTo>
                    <a:pt x="1729" y="2683"/>
                  </a:lnTo>
                  <a:lnTo>
                    <a:pt x="1729" y="2683"/>
                  </a:lnTo>
                  <a:lnTo>
                    <a:pt x="1733" y="2698"/>
                  </a:lnTo>
                  <a:lnTo>
                    <a:pt x="1738" y="2714"/>
                  </a:lnTo>
                  <a:lnTo>
                    <a:pt x="1750" y="2743"/>
                  </a:lnTo>
                  <a:lnTo>
                    <a:pt x="1755" y="2758"/>
                  </a:lnTo>
                  <a:lnTo>
                    <a:pt x="1759" y="2772"/>
                  </a:lnTo>
                  <a:lnTo>
                    <a:pt x="1762" y="2787"/>
                  </a:lnTo>
                  <a:lnTo>
                    <a:pt x="1763" y="2802"/>
                  </a:lnTo>
                  <a:lnTo>
                    <a:pt x="1763" y="2802"/>
                  </a:lnTo>
                  <a:lnTo>
                    <a:pt x="1757" y="2805"/>
                  </a:lnTo>
                  <a:lnTo>
                    <a:pt x="1752" y="2807"/>
                  </a:lnTo>
                  <a:lnTo>
                    <a:pt x="1747" y="2808"/>
                  </a:lnTo>
                  <a:lnTo>
                    <a:pt x="1742" y="2808"/>
                  </a:lnTo>
                  <a:lnTo>
                    <a:pt x="1737" y="2808"/>
                  </a:lnTo>
                  <a:lnTo>
                    <a:pt x="1733" y="2807"/>
                  </a:lnTo>
                  <a:lnTo>
                    <a:pt x="1729" y="2805"/>
                  </a:lnTo>
                  <a:lnTo>
                    <a:pt x="1724" y="2803"/>
                  </a:lnTo>
                  <a:lnTo>
                    <a:pt x="1718" y="2796"/>
                  </a:lnTo>
                  <a:lnTo>
                    <a:pt x="1712" y="2788"/>
                  </a:lnTo>
                  <a:lnTo>
                    <a:pt x="1706" y="2779"/>
                  </a:lnTo>
                  <a:lnTo>
                    <a:pt x="1703" y="2770"/>
                  </a:lnTo>
                  <a:lnTo>
                    <a:pt x="1703" y="2770"/>
                  </a:lnTo>
                  <a:lnTo>
                    <a:pt x="1699" y="2771"/>
                  </a:lnTo>
                  <a:lnTo>
                    <a:pt x="1692" y="2772"/>
                  </a:lnTo>
                  <a:lnTo>
                    <a:pt x="1687" y="2773"/>
                  </a:lnTo>
                  <a:lnTo>
                    <a:pt x="1684" y="2772"/>
                  </a:lnTo>
                  <a:lnTo>
                    <a:pt x="1684" y="2772"/>
                  </a:lnTo>
                  <a:lnTo>
                    <a:pt x="1684" y="2778"/>
                  </a:lnTo>
                  <a:lnTo>
                    <a:pt x="1684" y="2783"/>
                  </a:lnTo>
                  <a:lnTo>
                    <a:pt x="1686" y="2789"/>
                  </a:lnTo>
                  <a:lnTo>
                    <a:pt x="1688" y="2793"/>
                  </a:lnTo>
                  <a:lnTo>
                    <a:pt x="1693" y="2802"/>
                  </a:lnTo>
                  <a:lnTo>
                    <a:pt x="1694" y="2807"/>
                  </a:lnTo>
                  <a:lnTo>
                    <a:pt x="1694" y="2812"/>
                  </a:lnTo>
                  <a:lnTo>
                    <a:pt x="1694" y="2812"/>
                  </a:lnTo>
                  <a:lnTo>
                    <a:pt x="1693" y="2819"/>
                  </a:lnTo>
                  <a:lnTo>
                    <a:pt x="1690" y="2823"/>
                  </a:lnTo>
                  <a:lnTo>
                    <a:pt x="1686" y="2825"/>
                  </a:lnTo>
                  <a:lnTo>
                    <a:pt x="1682" y="2827"/>
                  </a:lnTo>
                  <a:lnTo>
                    <a:pt x="1673" y="2832"/>
                  </a:lnTo>
                  <a:lnTo>
                    <a:pt x="1670" y="2835"/>
                  </a:lnTo>
                  <a:lnTo>
                    <a:pt x="1667" y="2839"/>
                  </a:lnTo>
                  <a:lnTo>
                    <a:pt x="1667" y="2839"/>
                  </a:lnTo>
                  <a:lnTo>
                    <a:pt x="1669" y="2846"/>
                  </a:lnTo>
                  <a:lnTo>
                    <a:pt x="1672" y="2856"/>
                  </a:lnTo>
                  <a:lnTo>
                    <a:pt x="1682" y="2884"/>
                  </a:lnTo>
                  <a:lnTo>
                    <a:pt x="1682" y="2884"/>
                  </a:lnTo>
                  <a:lnTo>
                    <a:pt x="1688" y="2899"/>
                  </a:lnTo>
                  <a:lnTo>
                    <a:pt x="1694" y="2916"/>
                  </a:lnTo>
                  <a:lnTo>
                    <a:pt x="1710" y="2949"/>
                  </a:lnTo>
                  <a:lnTo>
                    <a:pt x="1727" y="2982"/>
                  </a:lnTo>
                  <a:lnTo>
                    <a:pt x="1734" y="2997"/>
                  </a:lnTo>
                  <a:lnTo>
                    <a:pt x="1739" y="3009"/>
                  </a:lnTo>
                  <a:lnTo>
                    <a:pt x="1739" y="3009"/>
                  </a:lnTo>
                  <a:lnTo>
                    <a:pt x="1744" y="3025"/>
                  </a:lnTo>
                  <a:lnTo>
                    <a:pt x="1746" y="3033"/>
                  </a:lnTo>
                  <a:lnTo>
                    <a:pt x="1747" y="3042"/>
                  </a:lnTo>
                  <a:lnTo>
                    <a:pt x="1746" y="3049"/>
                  </a:lnTo>
                  <a:lnTo>
                    <a:pt x="1743" y="3055"/>
                  </a:lnTo>
                  <a:lnTo>
                    <a:pt x="1740" y="3059"/>
                  </a:lnTo>
                  <a:lnTo>
                    <a:pt x="1737" y="3061"/>
                  </a:lnTo>
                  <a:lnTo>
                    <a:pt x="1733" y="3063"/>
                  </a:lnTo>
                  <a:lnTo>
                    <a:pt x="1729" y="3065"/>
                  </a:lnTo>
                  <a:lnTo>
                    <a:pt x="1729" y="3065"/>
                  </a:lnTo>
                  <a:lnTo>
                    <a:pt x="1731" y="3077"/>
                  </a:lnTo>
                  <a:lnTo>
                    <a:pt x="1732" y="3088"/>
                  </a:lnTo>
                  <a:lnTo>
                    <a:pt x="1733" y="3113"/>
                  </a:lnTo>
                  <a:lnTo>
                    <a:pt x="1733" y="3113"/>
                  </a:lnTo>
                  <a:lnTo>
                    <a:pt x="1728" y="3120"/>
                  </a:lnTo>
                  <a:lnTo>
                    <a:pt x="1722" y="3125"/>
                  </a:lnTo>
                  <a:lnTo>
                    <a:pt x="1718" y="3128"/>
                  </a:lnTo>
                  <a:lnTo>
                    <a:pt x="1713" y="3129"/>
                  </a:lnTo>
                  <a:lnTo>
                    <a:pt x="1707" y="3130"/>
                  </a:lnTo>
                  <a:lnTo>
                    <a:pt x="1702" y="3129"/>
                  </a:lnTo>
                  <a:lnTo>
                    <a:pt x="1698" y="3127"/>
                  </a:lnTo>
                  <a:lnTo>
                    <a:pt x="1692" y="3125"/>
                  </a:lnTo>
                  <a:lnTo>
                    <a:pt x="1688" y="3121"/>
                  </a:lnTo>
                  <a:lnTo>
                    <a:pt x="1684" y="3118"/>
                  </a:lnTo>
                  <a:lnTo>
                    <a:pt x="1675" y="3107"/>
                  </a:lnTo>
                  <a:lnTo>
                    <a:pt x="1669" y="3096"/>
                  </a:lnTo>
                  <a:lnTo>
                    <a:pt x="1662" y="3084"/>
                  </a:lnTo>
                  <a:lnTo>
                    <a:pt x="1662" y="3084"/>
                  </a:lnTo>
                  <a:lnTo>
                    <a:pt x="1657" y="3084"/>
                  </a:lnTo>
                  <a:lnTo>
                    <a:pt x="1653" y="3085"/>
                  </a:lnTo>
                  <a:lnTo>
                    <a:pt x="1646" y="3090"/>
                  </a:lnTo>
                  <a:lnTo>
                    <a:pt x="1646" y="3090"/>
                  </a:lnTo>
                  <a:lnTo>
                    <a:pt x="1642" y="3088"/>
                  </a:lnTo>
                  <a:lnTo>
                    <a:pt x="1638" y="3084"/>
                  </a:lnTo>
                  <a:lnTo>
                    <a:pt x="1631" y="3078"/>
                  </a:lnTo>
                  <a:lnTo>
                    <a:pt x="1626" y="3070"/>
                  </a:lnTo>
                  <a:lnTo>
                    <a:pt x="1623" y="3067"/>
                  </a:lnTo>
                  <a:lnTo>
                    <a:pt x="1618" y="3065"/>
                  </a:lnTo>
                  <a:lnTo>
                    <a:pt x="1618" y="3065"/>
                  </a:lnTo>
                  <a:lnTo>
                    <a:pt x="1610" y="3038"/>
                  </a:lnTo>
                  <a:lnTo>
                    <a:pt x="1600" y="3013"/>
                  </a:lnTo>
                  <a:lnTo>
                    <a:pt x="1590" y="2987"/>
                  </a:lnTo>
                  <a:lnTo>
                    <a:pt x="1579" y="2963"/>
                  </a:lnTo>
                  <a:lnTo>
                    <a:pt x="1554" y="2916"/>
                  </a:lnTo>
                  <a:lnTo>
                    <a:pt x="1531" y="2869"/>
                  </a:lnTo>
                  <a:lnTo>
                    <a:pt x="1531" y="2869"/>
                  </a:lnTo>
                  <a:lnTo>
                    <a:pt x="1519" y="2869"/>
                  </a:lnTo>
                  <a:lnTo>
                    <a:pt x="1510" y="2867"/>
                  </a:lnTo>
                  <a:lnTo>
                    <a:pt x="1510" y="2867"/>
                  </a:lnTo>
                  <a:lnTo>
                    <a:pt x="1500" y="2850"/>
                  </a:lnTo>
                  <a:lnTo>
                    <a:pt x="1490" y="2832"/>
                  </a:lnTo>
                  <a:lnTo>
                    <a:pt x="1481" y="2812"/>
                  </a:lnTo>
                  <a:lnTo>
                    <a:pt x="1474" y="2793"/>
                  </a:lnTo>
                  <a:lnTo>
                    <a:pt x="1459" y="2756"/>
                  </a:lnTo>
                  <a:lnTo>
                    <a:pt x="1451" y="2737"/>
                  </a:lnTo>
                  <a:lnTo>
                    <a:pt x="1444" y="2720"/>
                  </a:lnTo>
                  <a:lnTo>
                    <a:pt x="1444" y="2720"/>
                  </a:lnTo>
                  <a:lnTo>
                    <a:pt x="1445" y="2715"/>
                  </a:lnTo>
                  <a:lnTo>
                    <a:pt x="1447" y="2711"/>
                  </a:lnTo>
                  <a:lnTo>
                    <a:pt x="1450" y="2706"/>
                  </a:lnTo>
                  <a:lnTo>
                    <a:pt x="1457" y="2703"/>
                  </a:lnTo>
                  <a:lnTo>
                    <a:pt x="1457" y="2703"/>
                  </a:lnTo>
                  <a:lnTo>
                    <a:pt x="1442" y="2672"/>
                  </a:lnTo>
                  <a:lnTo>
                    <a:pt x="1429" y="2641"/>
                  </a:lnTo>
                  <a:lnTo>
                    <a:pt x="1418" y="2610"/>
                  </a:lnTo>
                  <a:lnTo>
                    <a:pt x="1409" y="2579"/>
                  </a:lnTo>
                  <a:lnTo>
                    <a:pt x="1390" y="2514"/>
                  </a:lnTo>
                  <a:lnTo>
                    <a:pt x="1381" y="2480"/>
                  </a:lnTo>
                  <a:lnTo>
                    <a:pt x="1370" y="2446"/>
                  </a:lnTo>
                  <a:lnTo>
                    <a:pt x="1370" y="2446"/>
                  </a:lnTo>
                  <a:lnTo>
                    <a:pt x="1318" y="2431"/>
                  </a:lnTo>
                  <a:lnTo>
                    <a:pt x="1264" y="2416"/>
                  </a:lnTo>
                  <a:lnTo>
                    <a:pt x="1155" y="2389"/>
                  </a:lnTo>
                  <a:lnTo>
                    <a:pt x="1155" y="2389"/>
                  </a:lnTo>
                  <a:lnTo>
                    <a:pt x="1140" y="2385"/>
                  </a:lnTo>
                  <a:lnTo>
                    <a:pt x="1125" y="2380"/>
                  </a:lnTo>
                  <a:lnTo>
                    <a:pt x="1110" y="2376"/>
                  </a:lnTo>
                  <a:lnTo>
                    <a:pt x="1096" y="2372"/>
                  </a:lnTo>
                  <a:lnTo>
                    <a:pt x="1096" y="2372"/>
                  </a:lnTo>
                  <a:lnTo>
                    <a:pt x="1081" y="2371"/>
                  </a:lnTo>
                  <a:lnTo>
                    <a:pt x="1066" y="2370"/>
                  </a:lnTo>
                  <a:lnTo>
                    <a:pt x="1035" y="2372"/>
                  </a:lnTo>
                  <a:lnTo>
                    <a:pt x="1003" y="2374"/>
                  </a:lnTo>
                  <a:lnTo>
                    <a:pt x="971" y="2377"/>
                  </a:lnTo>
                  <a:lnTo>
                    <a:pt x="971" y="2377"/>
                  </a:lnTo>
                  <a:lnTo>
                    <a:pt x="970" y="2382"/>
                  </a:lnTo>
                  <a:lnTo>
                    <a:pt x="970" y="2388"/>
                  </a:lnTo>
                  <a:lnTo>
                    <a:pt x="971" y="2404"/>
                  </a:lnTo>
                  <a:lnTo>
                    <a:pt x="971" y="2404"/>
                  </a:lnTo>
                  <a:lnTo>
                    <a:pt x="977" y="2409"/>
                  </a:lnTo>
                  <a:lnTo>
                    <a:pt x="983" y="2415"/>
                  </a:lnTo>
                  <a:lnTo>
                    <a:pt x="988" y="2423"/>
                  </a:lnTo>
                  <a:lnTo>
                    <a:pt x="991" y="2430"/>
                  </a:lnTo>
                  <a:lnTo>
                    <a:pt x="994" y="2440"/>
                  </a:lnTo>
                  <a:lnTo>
                    <a:pt x="995" y="2449"/>
                  </a:lnTo>
                  <a:lnTo>
                    <a:pt x="996" y="2459"/>
                  </a:lnTo>
                  <a:lnTo>
                    <a:pt x="995" y="2469"/>
                  </a:lnTo>
                  <a:lnTo>
                    <a:pt x="994" y="2477"/>
                  </a:lnTo>
                  <a:lnTo>
                    <a:pt x="992" y="2487"/>
                  </a:lnTo>
                  <a:lnTo>
                    <a:pt x="988" y="2494"/>
                  </a:lnTo>
                  <a:lnTo>
                    <a:pt x="983" y="2502"/>
                  </a:lnTo>
                  <a:lnTo>
                    <a:pt x="978" y="2507"/>
                  </a:lnTo>
                  <a:lnTo>
                    <a:pt x="972" y="2511"/>
                  </a:lnTo>
                  <a:lnTo>
                    <a:pt x="964" y="2514"/>
                  </a:lnTo>
                  <a:lnTo>
                    <a:pt x="956" y="2515"/>
                  </a:lnTo>
                  <a:lnTo>
                    <a:pt x="956" y="2515"/>
                  </a:lnTo>
                  <a:lnTo>
                    <a:pt x="954" y="2524"/>
                  </a:lnTo>
                  <a:lnTo>
                    <a:pt x="951" y="2535"/>
                  </a:lnTo>
                  <a:lnTo>
                    <a:pt x="951" y="2546"/>
                  </a:lnTo>
                  <a:lnTo>
                    <a:pt x="951" y="2558"/>
                  </a:lnTo>
                  <a:lnTo>
                    <a:pt x="952" y="2603"/>
                  </a:lnTo>
                  <a:lnTo>
                    <a:pt x="952" y="2613"/>
                  </a:lnTo>
                  <a:lnTo>
                    <a:pt x="951" y="2624"/>
                  </a:lnTo>
                  <a:lnTo>
                    <a:pt x="950" y="2635"/>
                  </a:lnTo>
                  <a:lnTo>
                    <a:pt x="947" y="2644"/>
                  </a:lnTo>
                  <a:lnTo>
                    <a:pt x="944" y="2653"/>
                  </a:lnTo>
                  <a:lnTo>
                    <a:pt x="939" y="2660"/>
                  </a:lnTo>
                  <a:lnTo>
                    <a:pt x="932" y="2668"/>
                  </a:lnTo>
                  <a:lnTo>
                    <a:pt x="924" y="2674"/>
                  </a:lnTo>
                  <a:lnTo>
                    <a:pt x="924" y="2674"/>
                  </a:lnTo>
                  <a:lnTo>
                    <a:pt x="924" y="2682"/>
                  </a:lnTo>
                  <a:lnTo>
                    <a:pt x="922" y="2688"/>
                  </a:lnTo>
                  <a:lnTo>
                    <a:pt x="919" y="2695"/>
                  </a:lnTo>
                  <a:lnTo>
                    <a:pt x="915" y="2701"/>
                  </a:lnTo>
                  <a:lnTo>
                    <a:pt x="909" y="2705"/>
                  </a:lnTo>
                  <a:lnTo>
                    <a:pt x="902" y="2710"/>
                  </a:lnTo>
                  <a:lnTo>
                    <a:pt x="895" y="2713"/>
                  </a:lnTo>
                  <a:lnTo>
                    <a:pt x="887" y="2715"/>
                  </a:lnTo>
                  <a:lnTo>
                    <a:pt x="880" y="2716"/>
                  </a:lnTo>
                  <a:lnTo>
                    <a:pt x="872" y="2715"/>
                  </a:lnTo>
                  <a:lnTo>
                    <a:pt x="865" y="2713"/>
                  </a:lnTo>
                  <a:lnTo>
                    <a:pt x="858" y="2710"/>
                  </a:lnTo>
                  <a:lnTo>
                    <a:pt x="853" y="2705"/>
                  </a:lnTo>
                  <a:lnTo>
                    <a:pt x="848" y="2699"/>
                  </a:lnTo>
                  <a:lnTo>
                    <a:pt x="844" y="2690"/>
                  </a:lnTo>
                  <a:lnTo>
                    <a:pt x="843" y="2681"/>
                  </a:lnTo>
                  <a:lnTo>
                    <a:pt x="843" y="2681"/>
                  </a:lnTo>
                  <a:lnTo>
                    <a:pt x="838" y="2680"/>
                  </a:lnTo>
                  <a:lnTo>
                    <a:pt x="833" y="2679"/>
                  </a:lnTo>
                  <a:lnTo>
                    <a:pt x="825" y="2676"/>
                  </a:lnTo>
                  <a:lnTo>
                    <a:pt x="818" y="2676"/>
                  </a:lnTo>
                  <a:lnTo>
                    <a:pt x="818" y="2676"/>
                  </a:lnTo>
                  <a:lnTo>
                    <a:pt x="813" y="2670"/>
                  </a:lnTo>
                  <a:lnTo>
                    <a:pt x="811" y="2662"/>
                  </a:lnTo>
                  <a:lnTo>
                    <a:pt x="805" y="2649"/>
                  </a:lnTo>
                  <a:lnTo>
                    <a:pt x="805" y="2649"/>
                  </a:lnTo>
                  <a:lnTo>
                    <a:pt x="808" y="2641"/>
                  </a:lnTo>
                  <a:lnTo>
                    <a:pt x="810" y="2634"/>
                  </a:lnTo>
                  <a:lnTo>
                    <a:pt x="813" y="2616"/>
                  </a:lnTo>
                  <a:lnTo>
                    <a:pt x="814" y="2597"/>
                  </a:lnTo>
                  <a:lnTo>
                    <a:pt x="814" y="2579"/>
                  </a:lnTo>
                  <a:lnTo>
                    <a:pt x="812" y="2541"/>
                  </a:lnTo>
                  <a:lnTo>
                    <a:pt x="811" y="2510"/>
                  </a:lnTo>
                  <a:lnTo>
                    <a:pt x="811" y="2510"/>
                  </a:lnTo>
                  <a:lnTo>
                    <a:pt x="806" y="2505"/>
                  </a:lnTo>
                  <a:lnTo>
                    <a:pt x="799" y="2499"/>
                  </a:lnTo>
                  <a:lnTo>
                    <a:pt x="796" y="2494"/>
                  </a:lnTo>
                  <a:lnTo>
                    <a:pt x="793" y="2489"/>
                  </a:lnTo>
                  <a:lnTo>
                    <a:pt x="791" y="2484"/>
                  </a:lnTo>
                  <a:lnTo>
                    <a:pt x="790" y="2478"/>
                  </a:lnTo>
                  <a:lnTo>
                    <a:pt x="790" y="2478"/>
                  </a:lnTo>
                  <a:lnTo>
                    <a:pt x="784" y="2480"/>
                  </a:lnTo>
                  <a:lnTo>
                    <a:pt x="777" y="2480"/>
                  </a:lnTo>
                  <a:lnTo>
                    <a:pt x="770" y="2482"/>
                  </a:lnTo>
                  <a:lnTo>
                    <a:pt x="764" y="2483"/>
                  </a:lnTo>
                  <a:lnTo>
                    <a:pt x="764" y="2483"/>
                  </a:lnTo>
                  <a:lnTo>
                    <a:pt x="766" y="2491"/>
                  </a:lnTo>
                  <a:lnTo>
                    <a:pt x="765" y="2500"/>
                  </a:lnTo>
                  <a:lnTo>
                    <a:pt x="763" y="2506"/>
                  </a:lnTo>
                  <a:lnTo>
                    <a:pt x="759" y="2511"/>
                  </a:lnTo>
                  <a:lnTo>
                    <a:pt x="752" y="2516"/>
                  </a:lnTo>
                  <a:lnTo>
                    <a:pt x="744" y="2519"/>
                  </a:lnTo>
                  <a:lnTo>
                    <a:pt x="735" y="2521"/>
                  </a:lnTo>
                  <a:lnTo>
                    <a:pt x="724" y="2521"/>
                  </a:lnTo>
                  <a:lnTo>
                    <a:pt x="724" y="2521"/>
                  </a:lnTo>
                  <a:lnTo>
                    <a:pt x="718" y="2517"/>
                  </a:lnTo>
                  <a:lnTo>
                    <a:pt x="714" y="2513"/>
                  </a:lnTo>
                  <a:lnTo>
                    <a:pt x="710" y="2507"/>
                  </a:lnTo>
                  <a:lnTo>
                    <a:pt x="708" y="2501"/>
                  </a:lnTo>
                  <a:lnTo>
                    <a:pt x="707" y="2494"/>
                  </a:lnTo>
                  <a:lnTo>
                    <a:pt x="706" y="2487"/>
                  </a:lnTo>
                  <a:lnTo>
                    <a:pt x="706" y="2472"/>
                  </a:lnTo>
                  <a:lnTo>
                    <a:pt x="709" y="2440"/>
                  </a:lnTo>
                  <a:lnTo>
                    <a:pt x="709" y="2425"/>
                  </a:lnTo>
                  <a:lnTo>
                    <a:pt x="708" y="2417"/>
                  </a:lnTo>
                  <a:lnTo>
                    <a:pt x="707" y="2411"/>
                  </a:lnTo>
                  <a:lnTo>
                    <a:pt x="707" y="2411"/>
                  </a:lnTo>
                  <a:lnTo>
                    <a:pt x="710" y="2409"/>
                  </a:lnTo>
                  <a:lnTo>
                    <a:pt x="710" y="2407"/>
                  </a:lnTo>
                  <a:lnTo>
                    <a:pt x="712" y="2404"/>
                  </a:lnTo>
                  <a:lnTo>
                    <a:pt x="712" y="2404"/>
                  </a:lnTo>
                  <a:lnTo>
                    <a:pt x="716" y="2402"/>
                  </a:lnTo>
                  <a:lnTo>
                    <a:pt x="721" y="2400"/>
                  </a:lnTo>
                  <a:lnTo>
                    <a:pt x="727" y="2400"/>
                  </a:lnTo>
                  <a:lnTo>
                    <a:pt x="732" y="2400"/>
                  </a:lnTo>
                  <a:lnTo>
                    <a:pt x="736" y="2401"/>
                  </a:lnTo>
                  <a:lnTo>
                    <a:pt x="742" y="2402"/>
                  </a:lnTo>
                  <a:lnTo>
                    <a:pt x="749" y="2407"/>
                  </a:lnTo>
                  <a:lnTo>
                    <a:pt x="756" y="2414"/>
                  </a:lnTo>
                  <a:lnTo>
                    <a:pt x="759" y="2417"/>
                  </a:lnTo>
                  <a:lnTo>
                    <a:pt x="761" y="2422"/>
                  </a:lnTo>
                  <a:lnTo>
                    <a:pt x="762" y="2426"/>
                  </a:lnTo>
                  <a:lnTo>
                    <a:pt x="763" y="2430"/>
                  </a:lnTo>
                  <a:lnTo>
                    <a:pt x="763" y="2435"/>
                  </a:lnTo>
                  <a:lnTo>
                    <a:pt x="762" y="2440"/>
                  </a:lnTo>
                  <a:lnTo>
                    <a:pt x="762" y="2440"/>
                  </a:lnTo>
                  <a:lnTo>
                    <a:pt x="766" y="2441"/>
                  </a:lnTo>
                  <a:lnTo>
                    <a:pt x="769" y="2440"/>
                  </a:lnTo>
                  <a:lnTo>
                    <a:pt x="775" y="2438"/>
                  </a:lnTo>
                  <a:lnTo>
                    <a:pt x="779" y="2434"/>
                  </a:lnTo>
                  <a:lnTo>
                    <a:pt x="782" y="2434"/>
                  </a:lnTo>
                  <a:lnTo>
                    <a:pt x="785" y="2433"/>
                  </a:lnTo>
                  <a:lnTo>
                    <a:pt x="785" y="2433"/>
                  </a:lnTo>
                  <a:lnTo>
                    <a:pt x="784" y="2428"/>
                  </a:lnTo>
                  <a:lnTo>
                    <a:pt x="785" y="2423"/>
                  </a:lnTo>
                  <a:lnTo>
                    <a:pt x="788" y="2417"/>
                  </a:lnTo>
                  <a:lnTo>
                    <a:pt x="790" y="2411"/>
                  </a:lnTo>
                  <a:lnTo>
                    <a:pt x="790" y="2411"/>
                  </a:lnTo>
                  <a:lnTo>
                    <a:pt x="792" y="2409"/>
                  </a:lnTo>
                  <a:lnTo>
                    <a:pt x="794" y="2407"/>
                  </a:lnTo>
                  <a:lnTo>
                    <a:pt x="798" y="2405"/>
                  </a:lnTo>
                  <a:lnTo>
                    <a:pt x="804" y="2405"/>
                  </a:lnTo>
                  <a:lnTo>
                    <a:pt x="809" y="2404"/>
                  </a:lnTo>
                  <a:lnTo>
                    <a:pt x="809" y="2404"/>
                  </a:lnTo>
                  <a:lnTo>
                    <a:pt x="807" y="2391"/>
                  </a:lnTo>
                  <a:lnTo>
                    <a:pt x="806" y="2383"/>
                  </a:lnTo>
                  <a:lnTo>
                    <a:pt x="803" y="2377"/>
                  </a:lnTo>
                  <a:lnTo>
                    <a:pt x="803" y="2377"/>
                  </a:lnTo>
                  <a:lnTo>
                    <a:pt x="781" y="2378"/>
                  </a:lnTo>
                  <a:lnTo>
                    <a:pt x="762" y="2379"/>
                  </a:lnTo>
                  <a:lnTo>
                    <a:pt x="753" y="2380"/>
                  </a:lnTo>
                  <a:lnTo>
                    <a:pt x="746" y="2382"/>
                  </a:lnTo>
                  <a:lnTo>
                    <a:pt x="738" y="2385"/>
                  </a:lnTo>
                  <a:lnTo>
                    <a:pt x="732" y="2389"/>
                  </a:lnTo>
                  <a:lnTo>
                    <a:pt x="732" y="2389"/>
                  </a:lnTo>
                  <a:lnTo>
                    <a:pt x="709" y="2391"/>
                  </a:lnTo>
                  <a:lnTo>
                    <a:pt x="686" y="2392"/>
                  </a:lnTo>
                  <a:lnTo>
                    <a:pt x="662" y="2395"/>
                  </a:lnTo>
                  <a:lnTo>
                    <a:pt x="639" y="2398"/>
                  </a:lnTo>
                  <a:lnTo>
                    <a:pt x="592" y="2407"/>
                  </a:lnTo>
                  <a:lnTo>
                    <a:pt x="543" y="2415"/>
                  </a:lnTo>
                  <a:lnTo>
                    <a:pt x="543" y="2415"/>
                  </a:lnTo>
                  <a:lnTo>
                    <a:pt x="523" y="2419"/>
                  </a:lnTo>
                  <a:lnTo>
                    <a:pt x="502" y="2424"/>
                  </a:lnTo>
                  <a:lnTo>
                    <a:pt x="457" y="2430"/>
                  </a:lnTo>
                  <a:lnTo>
                    <a:pt x="411" y="2437"/>
                  </a:lnTo>
                  <a:lnTo>
                    <a:pt x="367" y="2442"/>
                  </a:lnTo>
                  <a:lnTo>
                    <a:pt x="367" y="2442"/>
                  </a:lnTo>
                  <a:lnTo>
                    <a:pt x="357" y="2477"/>
                  </a:lnTo>
                  <a:lnTo>
                    <a:pt x="344" y="2513"/>
                  </a:lnTo>
                  <a:lnTo>
                    <a:pt x="329" y="2549"/>
                  </a:lnTo>
                  <a:lnTo>
                    <a:pt x="314" y="2584"/>
                  </a:lnTo>
                  <a:lnTo>
                    <a:pt x="299" y="2621"/>
                  </a:lnTo>
                  <a:lnTo>
                    <a:pt x="284" y="2656"/>
                  </a:lnTo>
                  <a:lnTo>
                    <a:pt x="271" y="2691"/>
                  </a:lnTo>
                  <a:lnTo>
                    <a:pt x="261" y="2725"/>
                  </a:lnTo>
                  <a:lnTo>
                    <a:pt x="261" y="2725"/>
                  </a:lnTo>
                  <a:lnTo>
                    <a:pt x="266" y="2728"/>
                  </a:lnTo>
                  <a:lnTo>
                    <a:pt x="269" y="2731"/>
                  </a:lnTo>
                  <a:lnTo>
                    <a:pt x="274" y="2735"/>
                  </a:lnTo>
                  <a:lnTo>
                    <a:pt x="276" y="2740"/>
                  </a:lnTo>
                  <a:lnTo>
                    <a:pt x="276" y="2740"/>
                  </a:lnTo>
                  <a:lnTo>
                    <a:pt x="269" y="2752"/>
                  </a:lnTo>
                  <a:lnTo>
                    <a:pt x="264" y="2766"/>
                  </a:lnTo>
                  <a:lnTo>
                    <a:pt x="253" y="2796"/>
                  </a:lnTo>
                  <a:lnTo>
                    <a:pt x="244" y="2827"/>
                  </a:lnTo>
                  <a:lnTo>
                    <a:pt x="235" y="2856"/>
                  </a:lnTo>
                  <a:lnTo>
                    <a:pt x="235" y="2856"/>
                  </a:lnTo>
                  <a:lnTo>
                    <a:pt x="230" y="2859"/>
                  </a:lnTo>
                  <a:lnTo>
                    <a:pt x="225" y="2863"/>
                  </a:lnTo>
                  <a:lnTo>
                    <a:pt x="220" y="2864"/>
                  </a:lnTo>
                  <a:lnTo>
                    <a:pt x="217" y="2864"/>
                  </a:lnTo>
                  <a:lnTo>
                    <a:pt x="214" y="2863"/>
                  </a:lnTo>
                  <a:lnTo>
                    <a:pt x="214" y="2863"/>
                  </a:lnTo>
                  <a:lnTo>
                    <a:pt x="206" y="2873"/>
                  </a:lnTo>
                  <a:lnTo>
                    <a:pt x="200" y="2884"/>
                  </a:lnTo>
                  <a:lnTo>
                    <a:pt x="194" y="2896"/>
                  </a:lnTo>
                  <a:lnTo>
                    <a:pt x="189" y="2908"/>
                  </a:lnTo>
                  <a:lnTo>
                    <a:pt x="179" y="2933"/>
                  </a:lnTo>
                  <a:lnTo>
                    <a:pt x="168" y="2960"/>
                  </a:lnTo>
                  <a:lnTo>
                    <a:pt x="168" y="2960"/>
                  </a:lnTo>
                  <a:lnTo>
                    <a:pt x="165" y="2963"/>
                  </a:lnTo>
                  <a:lnTo>
                    <a:pt x="162" y="2967"/>
                  </a:lnTo>
                  <a:lnTo>
                    <a:pt x="159" y="2970"/>
                  </a:lnTo>
                  <a:lnTo>
                    <a:pt x="157" y="2973"/>
                  </a:lnTo>
                  <a:lnTo>
                    <a:pt x="157" y="2973"/>
                  </a:lnTo>
                  <a:lnTo>
                    <a:pt x="153" y="2986"/>
                  </a:lnTo>
                  <a:lnTo>
                    <a:pt x="148" y="2999"/>
                  </a:lnTo>
                  <a:lnTo>
                    <a:pt x="142" y="3023"/>
                  </a:lnTo>
                  <a:lnTo>
                    <a:pt x="138" y="3034"/>
                  </a:lnTo>
                  <a:lnTo>
                    <a:pt x="133" y="3045"/>
                  </a:lnTo>
                  <a:lnTo>
                    <a:pt x="127" y="3054"/>
                  </a:lnTo>
                  <a:lnTo>
                    <a:pt x="123" y="3059"/>
                  </a:lnTo>
                  <a:lnTo>
                    <a:pt x="118" y="3063"/>
                  </a:lnTo>
                  <a:lnTo>
                    <a:pt x="118" y="3063"/>
                  </a:lnTo>
                  <a:lnTo>
                    <a:pt x="113" y="3063"/>
                  </a:lnTo>
                  <a:lnTo>
                    <a:pt x="108" y="3064"/>
                  </a:lnTo>
                  <a:lnTo>
                    <a:pt x="104" y="3064"/>
                  </a:lnTo>
                  <a:lnTo>
                    <a:pt x="99" y="3063"/>
                  </a:lnTo>
                  <a:lnTo>
                    <a:pt x="99" y="3063"/>
                  </a:lnTo>
                  <a:lnTo>
                    <a:pt x="95" y="3068"/>
                  </a:lnTo>
                  <a:lnTo>
                    <a:pt x="91" y="3076"/>
                  </a:lnTo>
                  <a:lnTo>
                    <a:pt x="82" y="3091"/>
                  </a:lnTo>
                  <a:lnTo>
                    <a:pt x="79" y="3098"/>
                  </a:lnTo>
                  <a:lnTo>
                    <a:pt x="74" y="3104"/>
                  </a:lnTo>
                  <a:lnTo>
                    <a:pt x="69" y="3109"/>
                  </a:lnTo>
                  <a:lnTo>
                    <a:pt x="64" y="3111"/>
                  </a:lnTo>
                  <a:lnTo>
                    <a:pt x="64" y="3111"/>
                  </a:lnTo>
                  <a:lnTo>
                    <a:pt x="52" y="3108"/>
                  </a:lnTo>
                  <a:lnTo>
                    <a:pt x="41" y="3104"/>
                  </a:lnTo>
                  <a:lnTo>
                    <a:pt x="33" y="3098"/>
                  </a:lnTo>
                  <a:lnTo>
                    <a:pt x="28" y="3094"/>
                  </a:lnTo>
                  <a:lnTo>
                    <a:pt x="25" y="3090"/>
                  </a:lnTo>
                  <a:lnTo>
                    <a:pt x="25" y="3090"/>
                  </a:lnTo>
                  <a:lnTo>
                    <a:pt x="26" y="3083"/>
                  </a:lnTo>
                  <a:lnTo>
                    <a:pt x="27" y="3077"/>
                  </a:lnTo>
                  <a:lnTo>
                    <a:pt x="29" y="3071"/>
                  </a:lnTo>
                  <a:lnTo>
                    <a:pt x="33" y="3066"/>
                  </a:lnTo>
                  <a:lnTo>
                    <a:pt x="38" y="3058"/>
                  </a:lnTo>
                  <a:lnTo>
                    <a:pt x="44" y="3048"/>
                  </a:lnTo>
                  <a:lnTo>
                    <a:pt x="44" y="3048"/>
                  </a:lnTo>
                  <a:lnTo>
                    <a:pt x="38" y="3046"/>
                  </a:lnTo>
                  <a:lnTo>
                    <a:pt x="33" y="3044"/>
                  </a:lnTo>
                  <a:lnTo>
                    <a:pt x="28" y="3042"/>
                  </a:lnTo>
                  <a:lnTo>
                    <a:pt x="25" y="3038"/>
                  </a:lnTo>
                  <a:lnTo>
                    <a:pt x="23" y="3034"/>
                  </a:lnTo>
                  <a:lnTo>
                    <a:pt x="21" y="3031"/>
                  </a:lnTo>
                  <a:lnTo>
                    <a:pt x="21" y="3027"/>
                  </a:lnTo>
                  <a:lnTo>
                    <a:pt x="20" y="3022"/>
                  </a:lnTo>
                  <a:lnTo>
                    <a:pt x="21" y="3012"/>
                  </a:lnTo>
                  <a:lnTo>
                    <a:pt x="24" y="3001"/>
                  </a:lnTo>
                  <a:lnTo>
                    <a:pt x="29" y="2975"/>
                  </a:lnTo>
                  <a:lnTo>
                    <a:pt x="29" y="2975"/>
                  </a:lnTo>
                  <a:lnTo>
                    <a:pt x="29" y="2970"/>
                  </a:lnTo>
                  <a:lnTo>
                    <a:pt x="29" y="2964"/>
                  </a:lnTo>
                  <a:lnTo>
                    <a:pt x="29" y="2960"/>
                  </a:lnTo>
                  <a:lnTo>
                    <a:pt x="29" y="2957"/>
                  </a:lnTo>
                  <a:lnTo>
                    <a:pt x="29" y="2957"/>
                  </a:lnTo>
                  <a:lnTo>
                    <a:pt x="31" y="2955"/>
                  </a:lnTo>
                  <a:lnTo>
                    <a:pt x="33" y="2953"/>
                  </a:lnTo>
                  <a:lnTo>
                    <a:pt x="36" y="2950"/>
                  </a:lnTo>
                  <a:lnTo>
                    <a:pt x="38" y="2948"/>
                  </a:lnTo>
                  <a:lnTo>
                    <a:pt x="38" y="2948"/>
                  </a:lnTo>
                  <a:lnTo>
                    <a:pt x="40" y="2940"/>
                  </a:lnTo>
                  <a:lnTo>
                    <a:pt x="42" y="2930"/>
                  </a:lnTo>
                  <a:lnTo>
                    <a:pt x="46" y="2921"/>
                  </a:lnTo>
                  <a:lnTo>
                    <a:pt x="49" y="2912"/>
                  </a:lnTo>
                  <a:lnTo>
                    <a:pt x="49" y="2912"/>
                  </a:lnTo>
                  <a:lnTo>
                    <a:pt x="69" y="2876"/>
                  </a:lnTo>
                  <a:lnTo>
                    <a:pt x="79" y="2856"/>
                  </a:lnTo>
                  <a:lnTo>
                    <a:pt x="82" y="2847"/>
                  </a:lnTo>
                  <a:lnTo>
                    <a:pt x="84" y="2837"/>
                  </a:lnTo>
                  <a:lnTo>
                    <a:pt x="84" y="2837"/>
                  </a:lnTo>
                  <a:lnTo>
                    <a:pt x="83" y="2835"/>
                  </a:lnTo>
                  <a:lnTo>
                    <a:pt x="82" y="2833"/>
                  </a:lnTo>
                  <a:lnTo>
                    <a:pt x="77" y="2831"/>
                  </a:lnTo>
                  <a:lnTo>
                    <a:pt x="72" y="2827"/>
                  </a:lnTo>
                  <a:lnTo>
                    <a:pt x="70" y="2825"/>
                  </a:lnTo>
                  <a:lnTo>
                    <a:pt x="70" y="2823"/>
                  </a:lnTo>
                  <a:lnTo>
                    <a:pt x="70" y="2823"/>
                  </a:lnTo>
                  <a:lnTo>
                    <a:pt x="69" y="2818"/>
                  </a:lnTo>
                  <a:lnTo>
                    <a:pt x="70" y="2812"/>
                  </a:lnTo>
                  <a:lnTo>
                    <a:pt x="72" y="2808"/>
                  </a:lnTo>
                  <a:lnTo>
                    <a:pt x="76" y="2803"/>
                  </a:lnTo>
                  <a:lnTo>
                    <a:pt x="81" y="2793"/>
                  </a:lnTo>
                  <a:lnTo>
                    <a:pt x="83" y="2788"/>
                  </a:lnTo>
                  <a:lnTo>
                    <a:pt x="84" y="2782"/>
                  </a:lnTo>
                  <a:lnTo>
                    <a:pt x="84" y="2782"/>
                  </a:lnTo>
                  <a:lnTo>
                    <a:pt x="80" y="2776"/>
                  </a:lnTo>
                  <a:lnTo>
                    <a:pt x="74" y="2772"/>
                  </a:lnTo>
                  <a:lnTo>
                    <a:pt x="68" y="2768"/>
                  </a:lnTo>
                  <a:lnTo>
                    <a:pt x="62" y="2765"/>
                  </a:lnTo>
                  <a:lnTo>
                    <a:pt x="62" y="2765"/>
                  </a:lnTo>
                  <a:lnTo>
                    <a:pt x="58" y="2773"/>
                  </a:lnTo>
                  <a:lnTo>
                    <a:pt x="55" y="2780"/>
                  </a:lnTo>
                  <a:lnTo>
                    <a:pt x="52" y="2788"/>
                  </a:lnTo>
                  <a:lnTo>
                    <a:pt x="51" y="2792"/>
                  </a:lnTo>
                  <a:lnTo>
                    <a:pt x="51" y="2797"/>
                  </a:lnTo>
                  <a:lnTo>
                    <a:pt x="51" y="2797"/>
                  </a:lnTo>
                  <a:lnTo>
                    <a:pt x="39" y="2802"/>
                  </a:lnTo>
                  <a:lnTo>
                    <a:pt x="26" y="2805"/>
                  </a:lnTo>
                  <a:lnTo>
                    <a:pt x="20" y="2807"/>
                  </a:lnTo>
                  <a:lnTo>
                    <a:pt x="13" y="2807"/>
                  </a:lnTo>
                  <a:lnTo>
                    <a:pt x="6" y="2807"/>
                  </a:lnTo>
                  <a:lnTo>
                    <a:pt x="0" y="2806"/>
                  </a:lnTo>
                  <a:lnTo>
                    <a:pt x="0" y="2806"/>
                  </a:lnTo>
                  <a:lnTo>
                    <a:pt x="1" y="2786"/>
                  </a:lnTo>
                  <a:lnTo>
                    <a:pt x="4" y="2766"/>
                  </a:lnTo>
                  <a:lnTo>
                    <a:pt x="8" y="2748"/>
                  </a:lnTo>
                  <a:lnTo>
                    <a:pt x="13" y="2730"/>
                  </a:lnTo>
                  <a:lnTo>
                    <a:pt x="20" y="2712"/>
                  </a:lnTo>
                  <a:lnTo>
                    <a:pt x="26" y="2695"/>
                  </a:lnTo>
                  <a:lnTo>
                    <a:pt x="40" y="2661"/>
                  </a:lnTo>
                  <a:lnTo>
                    <a:pt x="40" y="2661"/>
                  </a:lnTo>
                  <a:lnTo>
                    <a:pt x="48" y="2661"/>
                  </a:lnTo>
                  <a:lnTo>
                    <a:pt x="56" y="2662"/>
                  </a:lnTo>
                  <a:lnTo>
                    <a:pt x="64" y="2665"/>
                  </a:lnTo>
                  <a:lnTo>
                    <a:pt x="70" y="2667"/>
                  </a:lnTo>
                  <a:lnTo>
                    <a:pt x="76" y="2671"/>
                  </a:lnTo>
                  <a:lnTo>
                    <a:pt x="81" y="2675"/>
                  </a:lnTo>
                  <a:lnTo>
                    <a:pt x="83" y="2682"/>
                  </a:lnTo>
                  <a:lnTo>
                    <a:pt x="84" y="2689"/>
                  </a:lnTo>
                  <a:lnTo>
                    <a:pt x="84" y="2689"/>
                  </a:lnTo>
                  <a:lnTo>
                    <a:pt x="84" y="2694"/>
                  </a:lnTo>
                  <a:lnTo>
                    <a:pt x="82" y="2699"/>
                  </a:lnTo>
                  <a:lnTo>
                    <a:pt x="77" y="2709"/>
                  </a:lnTo>
                  <a:lnTo>
                    <a:pt x="74" y="2714"/>
                  </a:lnTo>
                  <a:lnTo>
                    <a:pt x="72" y="2719"/>
                  </a:lnTo>
                  <a:lnTo>
                    <a:pt x="71" y="2725"/>
                  </a:lnTo>
                  <a:lnTo>
                    <a:pt x="72" y="2731"/>
                  </a:lnTo>
                  <a:lnTo>
                    <a:pt x="72" y="2731"/>
                  </a:lnTo>
                  <a:lnTo>
                    <a:pt x="85" y="2735"/>
                  </a:lnTo>
                  <a:lnTo>
                    <a:pt x="92" y="2737"/>
                  </a:lnTo>
                  <a:lnTo>
                    <a:pt x="97" y="2740"/>
                  </a:lnTo>
                  <a:lnTo>
                    <a:pt x="97" y="2740"/>
                  </a:lnTo>
                  <a:lnTo>
                    <a:pt x="101" y="2727"/>
                  </a:lnTo>
                  <a:lnTo>
                    <a:pt x="103" y="2714"/>
                  </a:lnTo>
                  <a:lnTo>
                    <a:pt x="106" y="2694"/>
                  </a:lnTo>
                  <a:lnTo>
                    <a:pt x="106" y="2694"/>
                  </a:lnTo>
                  <a:lnTo>
                    <a:pt x="112" y="2689"/>
                  </a:lnTo>
                  <a:lnTo>
                    <a:pt x="119" y="2687"/>
                  </a:lnTo>
                  <a:lnTo>
                    <a:pt x="127" y="2688"/>
                  </a:lnTo>
                  <a:lnTo>
                    <a:pt x="130" y="2689"/>
                  </a:lnTo>
                  <a:lnTo>
                    <a:pt x="133" y="2691"/>
                  </a:lnTo>
                  <a:lnTo>
                    <a:pt x="133" y="2691"/>
                  </a:lnTo>
                  <a:lnTo>
                    <a:pt x="162" y="2614"/>
                  </a:lnTo>
                  <a:lnTo>
                    <a:pt x="192" y="2537"/>
                  </a:lnTo>
                  <a:lnTo>
                    <a:pt x="221" y="2460"/>
                  </a:lnTo>
                  <a:lnTo>
                    <a:pt x="235" y="2422"/>
                  </a:lnTo>
                  <a:lnTo>
                    <a:pt x="248" y="2383"/>
                  </a:lnTo>
                  <a:lnTo>
                    <a:pt x="248" y="2383"/>
                  </a:lnTo>
                  <a:lnTo>
                    <a:pt x="262" y="2339"/>
                  </a:lnTo>
                  <a:lnTo>
                    <a:pt x="267" y="2318"/>
                  </a:lnTo>
                  <a:lnTo>
                    <a:pt x="271" y="2296"/>
                  </a:lnTo>
                  <a:lnTo>
                    <a:pt x="271" y="2296"/>
                  </a:lnTo>
                  <a:lnTo>
                    <a:pt x="274" y="2285"/>
                  </a:lnTo>
                  <a:lnTo>
                    <a:pt x="277" y="2273"/>
                  </a:lnTo>
                  <a:lnTo>
                    <a:pt x="285" y="2250"/>
                  </a:lnTo>
                  <a:lnTo>
                    <a:pt x="295" y="2229"/>
                  </a:lnTo>
                  <a:lnTo>
                    <a:pt x="304" y="2208"/>
                  </a:lnTo>
                  <a:lnTo>
                    <a:pt x="304" y="2208"/>
                  </a:lnTo>
                  <a:lnTo>
                    <a:pt x="314" y="2179"/>
                  </a:lnTo>
                  <a:lnTo>
                    <a:pt x="324" y="2147"/>
                  </a:lnTo>
                  <a:lnTo>
                    <a:pt x="335" y="2116"/>
                  </a:lnTo>
                  <a:lnTo>
                    <a:pt x="345" y="2085"/>
                  </a:lnTo>
                  <a:lnTo>
                    <a:pt x="345" y="2085"/>
                  </a:lnTo>
                  <a:lnTo>
                    <a:pt x="371" y="2021"/>
                  </a:lnTo>
                  <a:lnTo>
                    <a:pt x="397" y="1954"/>
                  </a:lnTo>
                  <a:lnTo>
                    <a:pt x="397" y="1954"/>
                  </a:lnTo>
                  <a:lnTo>
                    <a:pt x="407" y="1926"/>
                  </a:lnTo>
                  <a:lnTo>
                    <a:pt x="418" y="1897"/>
                  </a:lnTo>
                  <a:lnTo>
                    <a:pt x="428" y="1869"/>
                  </a:lnTo>
                  <a:lnTo>
                    <a:pt x="440" y="1841"/>
                  </a:lnTo>
                  <a:lnTo>
                    <a:pt x="440" y="1841"/>
                  </a:lnTo>
                  <a:lnTo>
                    <a:pt x="446" y="1828"/>
                  </a:lnTo>
                  <a:lnTo>
                    <a:pt x="452" y="1816"/>
                  </a:lnTo>
                  <a:lnTo>
                    <a:pt x="459" y="1804"/>
                  </a:lnTo>
                  <a:lnTo>
                    <a:pt x="465" y="1790"/>
                  </a:lnTo>
                  <a:lnTo>
                    <a:pt x="465" y="1790"/>
                  </a:lnTo>
                  <a:lnTo>
                    <a:pt x="481" y="1743"/>
                  </a:lnTo>
                  <a:lnTo>
                    <a:pt x="498" y="1695"/>
                  </a:lnTo>
                  <a:lnTo>
                    <a:pt x="498" y="1695"/>
                  </a:lnTo>
                  <a:lnTo>
                    <a:pt x="513" y="1652"/>
                  </a:lnTo>
                  <a:lnTo>
                    <a:pt x="521" y="1630"/>
                  </a:lnTo>
                  <a:lnTo>
                    <a:pt x="528" y="1610"/>
                  </a:lnTo>
                  <a:lnTo>
                    <a:pt x="528" y="1610"/>
                  </a:lnTo>
                  <a:lnTo>
                    <a:pt x="532" y="1602"/>
                  </a:lnTo>
                  <a:lnTo>
                    <a:pt x="536" y="1596"/>
                  </a:lnTo>
                  <a:lnTo>
                    <a:pt x="540" y="1590"/>
                  </a:lnTo>
                  <a:lnTo>
                    <a:pt x="543" y="1582"/>
                  </a:lnTo>
                  <a:lnTo>
                    <a:pt x="543" y="1582"/>
                  </a:lnTo>
                  <a:lnTo>
                    <a:pt x="546" y="1574"/>
                  </a:lnTo>
                  <a:lnTo>
                    <a:pt x="547" y="1565"/>
                  </a:lnTo>
                  <a:lnTo>
                    <a:pt x="548" y="1556"/>
                  </a:lnTo>
                  <a:lnTo>
                    <a:pt x="550" y="1548"/>
                  </a:lnTo>
                  <a:lnTo>
                    <a:pt x="550" y="1548"/>
                  </a:lnTo>
                  <a:lnTo>
                    <a:pt x="553" y="1541"/>
                  </a:lnTo>
                  <a:lnTo>
                    <a:pt x="557" y="1534"/>
                  </a:lnTo>
                  <a:lnTo>
                    <a:pt x="562" y="1528"/>
                  </a:lnTo>
                  <a:lnTo>
                    <a:pt x="565" y="1520"/>
                  </a:lnTo>
                  <a:lnTo>
                    <a:pt x="565" y="1520"/>
                  </a:lnTo>
                  <a:lnTo>
                    <a:pt x="572" y="1501"/>
                  </a:lnTo>
                  <a:lnTo>
                    <a:pt x="579" y="1480"/>
                  </a:lnTo>
                  <a:lnTo>
                    <a:pt x="585" y="1460"/>
                  </a:lnTo>
                  <a:lnTo>
                    <a:pt x="593" y="1440"/>
                  </a:lnTo>
                  <a:lnTo>
                    <a:pt x="593" y="1440"/>
                  </a:lnTo>
                  <a:lnTo>
                    <a:pt x="609" y="1397"/>
                  </a:lnTo>
                  <a:lnTo>
                    <a:pt x="617" y="1378"/>
                  </a:lnTo>
                  <a:lnTo>
                    <a:pt x="628" y="1357"/>
                  </a:lnTo>
                  <a:lnTo>
                    <a:pt x="628" y="1357"/>
                  </a:lnTo>
                  <a:lnTo>
                    <a:pt x="628" y="1353"/>
                  </a:lnTo>
                  <a:lnTo>
                    <a:pt x="627" y="1351"/>
                  </a:lnTo>
                  <a:lnTo>
                    <a:pt x="626" y="1348"/>
                  </a:lnTo>
                  <a:lnTo>
                    <a:pt x="626" y="1344"/>
                  </a:lnTo>
                  <a:lnTo>
                    <a:pt x="626" y="1344"/>
                  </a:lnTo>
                  <a:lnTo>
                    <a:pt x="643" y="1305"/>
                  </a:lnTo>
                  <a:lnTo>
                    <a:pt x="658" y="1267"/>
                  </a:lnTo>
                  <a:lnTo>
                    <a:pt x="658" y="1267"/>
                  </a:lnTo>
                  <a:lnTo>
                    <a:pt x="671" y="1261"/>
                  </a:lnTo>
                  <a:lnTo>
                    <a:pt x="687" y="1256"/>
                  </a:lnTo>
                  <a:lnTo>
                    <a:pt x="704" y="1251"/>
                  </a:lnTo>
                  <a:lnTo>
                    <a:pt x="723" y="1248"/>
                  </a:lnTo>
                  <a:lnTo>
                    <a:pt x="761" y="1242"/>
                  </a:lnTo>
                  <a:lnTo>
                    <a:pt x="779" y="1237"/>
                  </a:lnTo>
                  <a:lnTo>
                    <a:pt x="796" y="1234"/>
                  </a:lnTo>
                  <a:lnTo>
                    <a:pt x="796" y="1234"/>
                  </a:lnTo>
                  <a:lnTo>
                    <a:pt x="805" y="1231"/>
                  </a:lnTo>
                  <a:lnTo>
                    <a:pt x="812" y="1226"/>
                  </a:lnTo>
                  <a:lnTo>
                    <a:pt x="818" y="1219"/>
                  </a:lnTo>
                  <a:lnTo>
                    <a:pt x="823" y="1213"/>
                  </a:lnTo>
                  <a:lnTo>
                    <a:pt x="827" y="1204"/>
                  </a:lnTo>
                  <a:lnTo>
                    <a:pt x="830" y="1195"/>
                  </a:lnTo>
                  <a:lnTo>
                    <a:pt x="837" y="1174"/>
                  </a:lnTo>
                  <a:lnTo>
                    <a:pt x="837" y="1174"/>
                  </a:lnTo>
                  <a:lnTo>
                    <a:pt x="833" y="1175"/>
                  </a:lnTo>
                  <a:lnTo>
                    <a:pt x="827" y="1176"/>
                  </a:lnTo>
                  <a:lnTo>
                    <a:pt x="814" y="1175"/>
                  </a:lnTo>
                  <a:lnTo>
                    <a:pt x="800" y="1174"/>
                  </a:lnTo>
                  <a:lnTo>
                    <a:pt x="785" y="1174"/>
                  </a:lnTo>
                  <a:lnTo>
                    <a:pt x="785" y="1174"/>
                  </a:lnTo>
                  <a:lnTo>
                    <a:pt x="784" y="1176"/>
                  </a:lnTo>
                  <a:lnTo>
                    <a:pt x="783" y="1178"/>
                  </a:lnTo>
                  <a:lnTo>
                    <a:pt x="783" y="1185"/>
                  </a:lnTo>
                  <a:lnTo>
                    <a:pt x="783" y="1198"/>
                  </a:lnTo>
                  <a:lnTo>
                    <a:pt x="783" y="1198"/>
                  </a:lnTo>
                  <a:lnTo>
                    <a:pt x="778" y="1206"/>
                  </a:lnTo>
                  <a:lnTo>
                    <a:pt x="770" y="1213"/>
                  </a:lnTo>
                  <a:lnTo>
                    <a:pt x="763" y="1218"/>
                  </a:lnTo>
                  <a:lnTo>
                    <a:pt x="753" y="1221"/>
                  </a:lnTo>
                  <a:lnTo>
                    <a:pt x="745" y="1222"/>
                  </a:lnTo>
                  <a:lnTo>
                    <a:pt x="736" y="1220"/>
                  </a:lnTo>
                  <a:lnTo>
                    <a:pt x="732" y="1219"/>
                  </a:lnTo>
                  <a:lnTo>
                    <a:pt x="728" y="1217"/>
                  </a:lnTo>
                  <a:lnTo>
                    <a:pt x="724" y="1214"/>
                  </a:lnTo>
                  <a:lnTo>
                    <a:pt x="722" y="1211"/>
                  </a:lnTo>
                  <a:lnTo>
                    <a:pt x="722" y="1211"/>
                  </a:lnTo>
                  <a:lnTo>
                    <a:pt x="719" y="1204"/>
                  </a:lnTo>
                  <a:lnTo>
                    <a:pt x="716" y="1199"/>
                  </a:lnTo>
                  <a:lnTo>
                    <a:pt x="715" y="1191"/>
                  </a:lnTo>
                  <a:lnTo>
                    <a:pt x="714" y="1185"/>
                  </a:lnTo>
                  <a:lnTo>
                    <a:pt x="714" y="1169"/>
                  </a:lnTo>
                  <a:lnTo>
                    <a:pt x="715" y="1153"/>
                  </a:lnTo>
                  <a:lnTo>
                    <a:pt x="718" y="1121"/>
                  </a:lnTo>
                  <a:lnTo>
                    <a:pt x="720" y="1106"/>
                  </a:lnTo>
                  <a:lnTo>
                    <a:pt x="720" y="1092"/>
                  </a:lnTo>
                  <a:lnTo>
                    <a:pt x="720" y="1092"/>
                  </a:lnTo>
                  <a:lnTo>
                    <a:pt x="722" y="1092"/>
                  </a:lnTo>
                  <a:lnTo>
                    <a:pt x="724" y="1091"/>
                  </a:lnTo>
                  <a:lnTo>
                    <a:pt x="725" y="1089"/>
                  </a:lnTo>
                  <a:lnTo>
                    <a:pt x="727" y="1085"/>
                  </a:lnTo>
                  <a:lnTo>
                    <a:pt x="727" y="1085"/>
                  </a:lnTo>
                  <a:lnTo>
                    <a:pt x="734" y="1084"/>
                  </a:lnTo>
                  <a:lnTo>
                    <a:pt x="742" y="1085"/>
                  </a:lnTo>
                  <a:lnTo>
                    <a:pt x="749" y="1085"/>
                  </a:lnTo>
                  <a:lnTo>
                    <a:pt x="754" y="1087"/>
                  </a:lnTo>
                  <a:lnTo>
                    <a:pt x="765" y="1092"/>
                  </a:lnTo>
                  <a:lnTo>
                    <a:pt x="775" y="1098"/>
                  </a:lnTo>
                  <a:lnTo>
                    <a:pt x="775" y="1098"/>
                  </a:lnTo>
                  <a:lnTo>
                    <a:pt x="774" y="1101"/>
                  </a:lnTo>
                  <a:lnTo>
                    <a:pt x="774" y="1106"/>
                  </a:lnTo>
                  <a:lnTo>
                    <a:pt x="775" y="1112"/>
                  </a:lnTo>
                  <a:lnTo>
                    <a:pt x="778" y="1120"/>
                  </a:lnTo>
                  <a:lnTo>
                    <a:pt x="781" y="1126"/>
                  </a:lnTo>
                  <a:lnTo>
                    <a:pt x="781" y="1126"/>
                  </a:lnTo>
                  <a:lnTo>
                    <a:pt x="796" y="1127"/>
                  </a:lnTo>
                  <a:lnTo>
                    <a:pt x="811" y="1127"/>
                  </a:lnTo>
                  <a:lnTo>
                    <a:pt x="845" y="1126"/>
                  </a:lnTo>
                  <a:lnTo>
                    <a:pt x="845" y="1126"/>
                  </a:lnTo>
                  <a:lnTo>
                    <a:pt x="848" y="1114"/>
                  </a:lnTo>
                  <a:lnTo>
                    <a:pt x="849" y="1103"/>
                  </a:lnTo>
                  <a:lnTo>
                    <a:pt x="851" y="1093"/>
                  </a:lnTo>
                  <a:lnTo>
                    <a:pt x="854" y="1081"/>
                  </a:lnTo>
                  <a:lnTo>
                    <a:pt x="854" y="1081"/>
                  </a:lnTo>
                  <a:lnTo>
                    <a:pt x="840" y="1066"/>
                  </a:lnTo>
                  <a:lnTo>
                    <a:pt x="826" y="1050"/>
                  </a:lnTo>
                  <a:lnTo>
                    <a:pt x="820" y="1041"/>
                  </a:lnTo>
                  <a:lnTo>
                    <a:pt x="814" y="1033"/>
                  </a:lnTo>
                  <a:lnTo>
                    <a:pt x="810" y="1023"/>
                  </a:lnTo>
                  <a:lnTo>
                    <a:pt x="807" y="1012"/>
                  </a:lnTo>
                  <a:lnTo>
                    <a:pt x="807" y="1012"/>
                  </a:lnTo>
                  <a:lnTo>
                    <a:pt x="806" y="1004"/>
                  </a:lnTo>
                  <a:lnTo>
                    <a:pt x="805" y="995"/>
                  </a:lnTo>
                  <a:lnTo>
                    <a:pt x="806" y="987"/>
                  </a:lnTo>
                  <a:lnTo>
                    <a:pt x="807" y="978"/>
                  </a:lnTo>
                  <a:lnTo>
                    <a:pt x="809" y="970"/>
                  </a:lnTo>
                  <a:lnTo>
                    <a:pt x="811" y="961"/>
                  </a:lnTo>
                  <a:lnTo>
                    <a:pt x="818" y="945"/>
                  </a:lnTo>
                  <a:lnTo>
                    <a:pt x="825" y="930"/>
                  </a:lnTo>
                  <a:lnTo>
                    <a:pt x="835" y="917"/>
                  </a:lnTo>
                  <a:lnTo>
                    <a:pt x="844" y="904"/>
                  </a:lnTo>
                  <a:lnTo>
                    <a:pt x="854" y="894"/>
                  </a:lnTo>
                  <a:lnTo>
                    <a:pt x="854" y="894"/>
                  </a:lnTo>
                  <a:lnTo>
                    <a:pt x="831" y="875"/>
                  </a:lnTo>
                  <a:lnTo>
                    <a:pt x="821" y="866"/>
                  </a:lnTo>
                  <a:lnTo>
                    <a:pt x="816" y="860"/>
                  </a:lnTo>
                  <a:lnTo>
                    <a:pt x="813" y="854"/>
                  </a:lnTo>
                  <a:lnTo>
                    <a:pt x="813" y="854"/>
                  </a:lnTo>
                  <a:lnTo>
                    <a:pt x="823" y="834"/>
                  </a:lnTo>
                  <a:lnTo>
                    <a:pt x="831" y="813"/>
                  </a:lnTo>
                  <a:lnTo>
                    <a:pt x="848" y="771"/>
                  </a:lnTo>
                  <a:lnTo>
                    <a:pt x="848" y="771"/>
                  </a:lnTo>
                  <a:lnTo>
                    <a:pt x="807" y="736"/>
                  </a:lnTo>
                  <a:lnTo>
                    <a:pt x="766" y="702"/>
                  </a:lnTo>
                  <a:lnTo>
                    <a:pt x="723" y="669"/>
                  </a:lnTo>
                  <a:lnTo>
                    <a:pt x="682" y="637"/>
                  </a:lnTo>
                  <a:lnTo>
                    <a:pt x="596" y="571"/>
                  </a:lnTo>
                  <a:lnTo>
                    <a:pt x="553" y="538"/>
                  </a:lnTo>
                  <a:lnTo>
                    <a:pt x="511" y="505"/>
                  </a:lnTo>
                  <a:lnTo>
                    <a:pt x="511" y="505"/>
                  </a:lnTo>
                  <a:lnTo>
                    <a:pt x="512" y="503"/>
                  </a:lnTo>
                  <a:lnTo>
                    <a:pt x="512" y="501"/>
                  </a:lnTo>
                  <a:lnTo>
                    <a:pt x="512" y="499"/>
                  </a:lnTo>
                  <a:lnTo>
                    <a:pt x="513" y="494"/>
                  </a:lnTo>
                  <a:lnTo>
                    <a:pt x="513" y="494"/>
                  </a:lnTo>
                  <a:lnTo>
                    <a:pt x="443" y="432"/>
                  </a:lnTo>
                  <a:lnTo>
                    <a:pt x="372" y="369"/>
                  </a:lnTo>
                  <a:lnTo>
                    <a:pt x="336" y="338"/>
                  </a:lnTo>
                  <a:lnTo>
                    <a:pt x="299" y="307"/>
                  </a:lnTo>
                  <a:lnTo>
                    <a:pt x="263" y="277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08" y="248"/>
                  </a:lnTo>
                  <a:lnTo>
                    <a:pt x="208" y="248"/>
                  </a:lnTo>
                  <a:lnTo>
                    <a:pt x="203" y="244"/>
                  </a:lnTo>
                  <a:lnTo>
                    <a:pt x="197" y="239"/>
                  </a:lnTo>
                  <a:lnTo>
                    <a:pt x="185" y="231"/>
                  </a:lnTo>
                  <a:lnTo>
                    <a:pt x="185" y="231"/>
                  </a:lnTo>
                  <a:lnTo>
                    <a:pt x="185" y="224"/>
                  </a:lnTo>
                  <a:lnTo>
                    <a:pt x="184" y="219"/>
                  </a:lnTo>
                  <a:lnTo>
                    <a:pt x="182" y="216"/>
                  </a:lnTo>
                  <a:lnTo>
                    <a:pt x="178" y="213"/>
                  </a:lnTo>
                  <a:lnTo>
                    <a:pt x="178" y="213"/>
                  </a:lnTo>
                  <a:lnTo>
                    <a:pt x="187" y="182"/>
                  </a:lnTo>
                  <a:lnTo>
                    <a:pt x="198" y="153"/>
                  </a:lnTo>
                  <a:lnTo>
                    <a:pt x="204" y="139"/>
                  </a:lnTo>
                  <a:lnTo>
                    <a:pt x="212" y="125"/>
                  </a:lnTo>
                  <a:lnTo>
                    <a:pt x="218" y="112"/>
                  </a:lnTo>
                  <a:lnTo>
                    <a:pt x="226" y="99"/>
                  </a:lnTo>
                  <a:lnTo>
                    <a:pt x="235" y="86"/>
                  </a:lnTo>
                  <a:lnTo>
                    <a:pt x="245" y="75"/>
                  </a:lnTo>
                  <a:lnTo>
                    <a:pt x="254" y="64"/>
                  </a:lnTo>
                  <a:lnTo>
                    <a:pt x="266" y="53"/>
                  </a:lnTo>
                  <a:lnTo>
                    <a:pt x="278" y="42"/>
                  </a:lnTo>
                  <a:lnTo>
                    <a:pt x="290" y="34"/>
                  </a:lnTo>
                  <a:lnTo>
                    <a:pt x="304" y="25"/>
                  </a:lnTo>
                  <a:lnTo>
                    <a:pt x="319" y="17"/>
                  </a:lnTo>
                  <a:lnTo>
                    <a:pt x="319" y="17"/>
                  </a:lnTo>
                  <a:lnTo>
                    <a:pt x="327" y="14"/>
                  </a:lnTo>
                  <a:lnTo>
                    <a:pt x="337" y="10"/>
                  </a:lnTo>
                  <a:lnTo>
                    <a:pt x="345" y="6"/>
                  </a:lnTo>
                  <a:lnTo>
                    <a:pt x="350" y="3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1" y="5"/>
                  </a:lnTo>
                  <a:lnTo>
                    <a:pt x="379" y="8"/>
                  </a:lnTo>
                  <a:lnTo>
                    <a:pt x="384" y="14"/>
                  </a:lnTo>
                  <a:lnTo>
                    <a:pt x="389" y="19"/>
                  </a:lnTo>
                  <a:lnTo>
                    <a:pt x="394" y="25"/>
                  </a:lnTo>
                  <a:lnTo>
                    <a:pt x="396" y="33"/>
                  </a:lnTo>
                  <a:lnTo>
                    <a:pt x="397" y="40"/>
                  </a:lnTo>
                  <a:lnTo>
                    <a:pt x="397" y="40"/>
                  </a:lnTo>
                  <a:lnTo>
                    <a:pt x="433" y="71"/>
                  </a:lnTo>
                  <a:lnTo>
                    <a:pt x="471" y="103"/>
                  </a:lnTo>
                  <a:lnTo>
                    <a:pt x="544" y="166"/>
                  </a:lnTo>
                  <a:lnTo>
                    <a:pt x="580" y="198"/>
                  </a:lnTo>
                  <a:lnTo>
                    <a:pt x="615" y="231"/>
                  </a:lnTo>
                  <a:lnTo>
                    <a:pt x="649" y="265"/>
                  </a:lnTo>
                  <a:lnTo>
                    <a:pt x="665" y="283"/>
                  </a:lnTo>
                  <a:lnTo>
                    <a:pt x="682" y="302"/>
                  </a:lnTo>
                  <a:lnTo>
                    <a:pt x="682" y="302"/>
                  </a:lnTo>
                  <a:lnTo>
                    <a:pt x="689" y="300"/>
                  </a:lnTo>
                  <a:lnTo>
                    <a:pt x="697" y="302"/>
                  </a:lnTo>
                  <a:lnTo>
                    <a:pt x="697" y="302"/>
                  </a:lnTo>
                  <a:lnTo>
                    <a:pt x="717" y="318"/>
                  </a:lnTo>
                  <a:lnTo>
                    <a:pt x="737" y="335"/>
                  </a:lnTo>
                  <a:lnTo>
                    <a:pt x="778" y="369"/>
                  </a:lnTo>
                  <a:lnTo>
                    <a:pt x="816" y="405"/>
                  </a:lnTo>
                  <a:lnTo>
                    <a:pt x="854" y="442"/>
                  </a:lnTo>
                  <a:lnTo>
                    <a:pt x="892" y="478"/>
                  </a:lnTo>
                  <a:lnTo>
                    <a:pt x="931" y="515"/>
                  </a:lnTo>
                  <a:lnTo>
                    <a:pt x="971" y="549"/>
                  </a:lnTo>
                  <a:lnTo>
                    <a:pt x="992" y="566"/>
                  </a:lnTo>
                  <a:lnTo>
                    <a:pt x="1012" y="582"/>
                  </a:lnTo>
                  <a:lnTo>
                    <a:pt x="1012" y="582"/>
                  </a:lnTo>
                  <a:lnTo>
                    <a:pt x="1018" y="591"/>
                  </a:lnTo>
                  <a:lnTo>
                    <a:pt x="1022" y="600"/>
                  </a:lnTo>
                  <a:lnTo>
                    <a:pt x="1024" y="605"/>
                  </a:lnTo>
                  <a:lnTo>
                    <a:pt x="1028" y="608"/>
                  </a:lnTo>
                  <a:lnTo>
                    <a:pt x="1033" y="610"/>
                  </a:lnTo>
                  <a:lnTo>
                    <a:pt x="1038" y="611"/>
                  </a:lnTo>
                  <a:lnTo>
                    <a:pt x="1038" y="611"/>
                  </a:lnTo>
                  <a:lnTo>
                    <a:pt x="1039" y="602"/>
                  </a:lnTo>
                  <a:lnTo>
                    <a:pt x="1038" y="595"/>
                  </a:lnTo>
                  <a:lnTo>
                    <a:pt x="1037" y="586"/>
                  </a:lnTo>
                  <a:lnTo>
                    <a:pt x="1034" y="579"/>
                  </a:lnTo>
                  <a:lnTo>
                    <a:pt x="1030" y="571"/>
                  </a:lnTo>
                  <a:lnTo>
                    <a:pt x="1025" y="565"/>
                  </a:lnTo>
                  <a:lnTo>
                    <a:pt x="1019" y="560"/>
                  </a:lnTo>
                  <a:lnTo>
                    <a:pt x="1012" y="556"/>
                  </a:lnTo>
                  <a:lnTo>
                    <a:pt x="1012" y="556"/>
                  </a:lnTo>
                  <a:lnTo>
                    <a:pt x="1015" y="552"/>
                  </a:lnTo>
                  <a:lnTo>
                    <a:pt x="1016" y="548"/>
                  </a:lnTo>
                  <a:lnTo>
                    <a:pt x="1016" y="544"/>
                  </a:lnTo>
                  <a:lnTo>
                    <a:pt x="1017" y="539"/>
                  </a:lnTo>
                  <a:lnTo>
                    <a:pt x="1017" y="539"/>
                  </a:lnTo>
                  <a:lnTo>
                    <a:pt x="1026" y="532"/>
                  </a:lnTo>
                  <a:lnTo>
                    <a:pt x="1036" y="526"/>
                  </a:lnTo>
                  <a:lnTo>
                    <a:pt x="1047" y="523"/>
                  </a:lnTo>
                  <a:lnTo>
                    <a:pt x="1057" y="521"/>
                  </a:lnTo>
                  <a:lnTo>
                    <a:pt x="1068" y="520"/>
                  </a:lnTo>
                  <a:lnTo>
                    <a:pt x="1080" y="521"/>
                  </a:lnTo>
                  <a:lnTo>
                    <a:pt x="1091" y="523"/>
                  </a:lnTo>
                  <a:lnTo>
                    <a:pt x="1100" y="527"/>
                  </a:lnTo>
                  <a:lnTo>
                    <a:pt x="1110" y="532"/>
                  </a:lnTo>
                  <a:lnTo>
                    <a:pt x="1118" y="538"/>
                  </a:lnTo>
                  <a:lnTo>
                    <a:pt x="1126" y="545"/>
                  </a:lnTo>
                  <a:lnTo>
                    <a:pt x="1131" y="552"/>
                  </a:lnTo>
                  <a:lnTo>
                    <a:pt x="1136" y="561"/>
                  </a:lnTo>
                  <a:lnTo>
                    <a:pt x="1138" y="570"/>
                  </a:lnTo>
                  <a:lnTo>
                    <a:pt x="1138" y="580"/>
                  </a:lnTo>
                  <a:lnTo>
                    <a:pt x="1136" y="591"/>
                  </a:lnTo>
                  <a:lnTo>
                    <a:pt x="1136" y="591"/>
                  </a:lnTo>
                  <a:lnTo>
                    <a:pt x="1126" y="596"/>
                  </a:lnTo>
                  <a:lnTo>
                    <a:pt x="1121" y="598"/>
                  </a:lnTo>
                  <a:lnTo>
                    <a:pt x="1115" y="600"/>
                  </a:lnTo>
                  <a:lnTo>
                    <a:pt x="1110" y="601"/>
                  </a:lnTo>
                  <a:lnTo>
                    <a:pt x="1103" y="601"/>
                  </a:lnTo>
                  <a:lnTo>
                    <a:pt x="1097" y="600"/>
                  </a:lnTo>
                  <a:lnTo>
                    <a:pt x="1089" y="599"/>
                  </a:lnTo>
                  <a:lnTo>
                    <a:pt x="1089" y="599"/>
                  </a:lnTo>
                  <a:lnTo>
                    <a:pt x="1085" y="603"/>
                  </a:lnTo>
                  <a:lnTo>
                    <a:pt x="1083" y="609"/>
                  </a:lnTo>
                  <a:lnTo>
                    <a:pt x="1079" y="618"/>
                  </a:lnTo>
                  <a:lnTo>
                    <a:pt x="1076" y="629"/>
                  </a:lnTo>
                  <a:lnTo>
                    <a:pt x="1073" y="633"/>
                  </a:lnTo>
                  <a:lnTo>
                    <a:pt x="1070" y="637"/>
                  </a:lnTo>
                  <a:lnTo>
                    <a:pt x="1070" y="637"/>
                  </a:lnTo>
                  <a:lnTo>
                    <a:pt x="1081" y="647"/>
                  </a:lnTo>
                  <a:lnTo>
                    <a:pt x="1091" y="658"/>
                  </a:lnTo>
                  <a:lnTo>
                    <a:pt x="1095" y="665"/>
                  </a:lnTo>
                  <a:lnTo>
                    <a:pt x="1098" y="671"/>
                  </a:lnTo>
                  <a:lnTo>
                    <a:pt x="1101" y="678"/>
                  </a:lnTo>
                  <a:lnTo>
                    <a:pt x="1104" y="686"/>
                  </a:lnTo>
                  <a:lnTo>
                    <a:pt x="1104" y="686"/>
                  </a:lnTo>
                  <a:lnTo>
                    <a:pt x="1117" y="701"/>
                  </a:lnTo>
                  <a:lnTo>
                    <a:pt x="1131" y="716"/>
                  </a:lnTo>
                  <a:lnTo>
                    <a:pt x="1146" y="730"/>
                  </a:lnTo>
                  <a:lnTo>
                    <a:pt x="1161" y="743"/>
                  </a:lnTo>
                  <a:lnTo>
                    <a:pt x="1193" y="769"/>
                  </a:lnTo>
                  <a:lnTo>
                    <a:pt x="1209" y="782"/>
                  </a:lnTo>
                  <a:lnTo>
                    <a:pt x="1225" y="796"/>
                  </a:lnTo>
                  <a:lnTo>
                    <a:pt x="1225" y="796"/>
                  </a:lnTo>
                  <a:lnTo>
                    <a:pt x="1242" y="810"/>
                  </a:lnTo>
                  <a:lnTo>
                    <a:pt x="1258" y="824"/>
                  </a:lnTo>
                  <a:lnTo>
                    <a:pt x="1276" y="836"/>
                  </a:lnTo>
                  <a:lnTo>
                    <a:pt x="1285" y="841"/>
                  </a:lnTo>
                  <a:lnTo>
                    <a:pt x="1295" y="845"/>
                  </a:lnTo>
                  <a:lnTo>
                    <a:pt x="1295" y="845"/>
                  </a:lnTo>
                  <a:lnTo>
                    <a:pt x="1296" y="839"/>
                  </a:lnTo>
                  <a:lnTo>
                    <a:pt x="1295" y="835"/>
                  </a:lnTo>
                  <a:lnTo>
                    <a:pt x="1294" y="830"/>
                  </a:lnTo>
                  <a:lnTo>
                    <a:pt x="1292" y="826"/>
                  </a:lnTo>
                  <a:lnTo>
                    <a:pt x="1286" y="820"/>
                  </a:lnTo>
                  <a:lnTo>
                    <a:pt x="1279" y="814"/>
                  </a:lnTo>
                  <a:lnTo>
                    <a:pt x="1272" y="808"/>
                  </a:lnTo>
                  <a:lnTo>
                    <a:pt x="1265" y="802"/>
                  </a:lnTo>
                  <a:lnTo>
                    <a:pt x="1262" y="797"/>
                  </a:lnTo>
                  <a:lnTo>
                    <a:pt x="1261" y="793"/>
                  </a:lnTo>
                  <a:lnTo>
                    <a:pt x="1260" y="788"/>
                  </a:lnTo>
                  <a:lnTo>
                    <a:pt x="1259" y="781"/>
                  </a:lnTo>
                  <a:lnTo>
                    <a:pt x="1259" y="781"/>
                  </a:lnTo>
                  <a:lnTo>
                    <a:pt x="1265" y="775"/>
                  </a:lnTo>
                  <a:lnTo>
                    <a:pt x="1272" y="769"/>
                  </a:lnTo>
                  <a:lnTo>
                    <a:pt x="1279" y="765"/>
                  </a:lnTo>
                  <a:lnTo>
                    <a:pt x="1286" y="762"/>
                  </a:lnTo>
                  <a:lnTo>
                    <a:pt x="1295" y="761"/>
                  </a:lnTo>
                  <a:lnTo>
                    <a:pt x="1303" y="760"/>
                  </a:lnTo>
                  <a:lnTo>
                    <a:pt x="1311" y="760"/>
                  </a:lnTo>
                  <a:lnTo>
                    <a:pt x="1320" y="761"/>
                  </a:lnTo>
                  <a:lnTo>
                    <a:pt x="1328" y="763"/>
                  </a:lnTo>
                  <a:lnTo>
                    <a:pt x="1336" y="766"/>
                  </a:lnTo>
                  <a:lnTo>
                    <a:pt x="1352" y="773"/>
                  </a:lnTo>
                  <a:lnTo>
                    <a:pt x="1366" y="782"/>
                  </a:lnTo>
                  <a:lnTo>
                    <a:pt x="1379" y="792"/>
                  </a:lnTo>
                  <a:lnTo>
                    <a:pt x="1379" y="792"/>
                  </a:lnTo>
                  <a:lnTo>
                    <a:pt x="1380" y="798"/>
                  </a:lnTo>
                  <a:lnTo>
                    <a:pt x="1380" y="804"/>
                  </a:lnTo>
                  <a:lnTo>
                    <a:pt x="1379" y="814"/>
                  </a:lnTo>
                  <a:lnTo>
                    <a:pt x="1374" y="833"/>
                  </a:lnTo>
                  <a:lnTo>
                    <a:pt x="1374" y="833"/>
                  </a:lnTo>
                  <a:lnTo>
                    <a:pt x="1366" y="835"/>
                  </a:lnTo>
                  <a:lnTo>
                    <a:pt x="1356" y="837"/>
                  </a:lnTo>
                  <a:lnTo>
                    <a:pt x="1346" y="837"/>
                  </a:lnTo>
                  <a:lnTo>
                    <a:pt x="1336" y="837"/>
                  </a:lnTo>
                  <a:lnTo>
                    <a:pt x="1336" y="837"/>
                  </a:lnTo>
                  <a:lnTo>
                    <a:pt x="1329" y="851"/>
                  </a:lnTo>
                  <a:lnTo>
                    <a:pt x="1325" y="858"/>
                  </a:lnTo>
                  <a:lnTo>
                    <a:pt x="1321" y="865"/>
                  </a:lnTo>
                  <a:lnTo>
                    <a:pt x="1321" y="865"/>
                  </a:lnTo>
                  <a:lnTo>
                    <a:pt x="1323" y="869"/>
                  </a:lnTo>
                  <a:lnTo>
                    <a:pt x="1325" y="873"/>
                  </a:lnTo>
                  <a:lnTo>
                    <a:pt x="1333" y="882"/>
                  </a:lnTo>
                  <a:lnTo>
                    <a:pt x="1339" y="889"/>
                  </a:lnTo>
                  <a:lnTo>
                    <a:pt x="1342" y="894"/>
                  </a:lnTo>
                  <a:lnTo>
                    <a:pt x="1344" y="898"/>
                  </a:lnTo>
                  <a:lnTo>
                    <a:pt x="1344" y="898"/>
                  </a:lnTo>
                  <a:lnTo>
                    <a:pt x="1345" y="903"/>
                  </a:lnTo>
                  <a:lnTo>
                    <a:pt x="1345" y="908"/>
                  </a:lnTo>
                  <a:lnTo>
                    <a:pt x="1345" y="913"/>
                  </a:lnTo>
                  <a:lnTo>
                    <a:pt x="1346" y="917"/>
                  </a:lnTo>
                  <a:lnTo>
                    <a:pt x="1346" y="917"/>
                  </a:lnTo>
                  <a:lnTo>
                    <a:pt x="1350" y="923"/>
                  </a:lnTo>
                  <a:lnTo>
                    <a:pt x="1353" y="928"/>
                  </a:lnTo>
                  <a:lnTo>
                    <a:pt x="1361" y="939"/>
                  </a:lnTo>
                  <a:lnTo>
                    <a:pt x="1381" y="958"/>
                  </a:lnTo>
                  <a:lnTo>
                    <a:pt x="1381" y="958"/>
                  </a:lnTo>
                  <a:lnTo>
                    <a:pt x="1397" y="976"/>
                  </a:lnTo>
                  <a:lnTo>
                    <a:pt x="1415" y="993"/>
                  </a:lnTo>
                  <a:lnTo>
                    <a:pt x="1452" y="1029"/>
                  </a:lnTo>
                  <a:lnTo>
                    <a:pt x="1492" y="1063"/>
                  </a:lnTo>
                  <a:lnTo>
                    <a:pt x="1532" y="1097"/>
                  </a:lnTo>
                  <a:lnTo>
                    <a:pt x="1571" y="1131"/>
                  </a:lnTo>
                  <a:lnTo>
                    <a:pt x="1610" y="1167"/>
                  </a:lnTo>
                  <a:lnTo>
                    <a:pt x="1628" y="1184"/>
                  </a:lnTo>
                  <a:lnTo>
                    <a:pt x="1645" y="1203"/>
                  </a:lnTo>
                  <a:lnTo>
                    <a:pt x="1662" y="1221"/>
                  </a:lnTo>
                  <a:lnTo>
                    <a:pt x="1677" y="1241"/>
                  </a:lnTo>
                  <a:lnTo>
                    <a:pt x="1677" y="1241"/>
                  </a:lnTo>
                  <a:lnTo>
                    <a:pt x="1690" y="1249"/>
                  </a:lnTo>
                  <a:lnTo>
                    <a:pt x="1703" y="1261"/>
                  </a:lnTo>
                  <a:lnTo>
                    <a:pt x="1727" y="1287"/>
                  </a:lnTo>
                  <a:lnTo>
                    <a:pt x="1739" y="1299"/>
                  </a:lnTo>
                  <a:lnTo>
                    <a:pt x="1753" y="1312"/>
                  </a:lnTo>
                  <a:lnTo>
                    <a:pt x="1767" y="1323"/>
                  </a:lnTo>
                  <a:lnTo>
                    <a:pt x="1776" y="1327"/>
                  </a:lnTo>
                  <a:lnTo>
                    <a:pt x="1783" y="1332"/>
                  </a:lnTo>
                  <a:lnTo>
                    <a:pt x="1783" y="1332"/>
                  </a:lnTo>
                  <a:lnTo>
                    <a:pt x="1816" y="1312"/>
                  </a:lnTo>
                  <a:lnTo>
                    <a:pt x="1849" y="1293"/>
                  </a:lnTo>
                  <a:lnTo>
                    <a:pt x="1881" y="1274"/>
                  </a:lnTo>
                  <a:lnTo>
                    <a:pt x="1898" y="1265"/>
                  </a:lnTo>
                  <a:lnTo>
                    <a:pt x="1915" y="1258"/>
                  </a:lnTo>
                  <a:lnTo>
                    <a:pt x="1915" y="1258"/>
                  </a:lnTo>
                  <a:lnTo>
                    <a:pt x="1913" y="1253"/>
                  </a:lnTo>
                  <a:lnTo>
                    <a:pt x="1910" y="1250"/>
                  </a:lnTo>
                  <a:lnTo>
                    <a:pt x="1908" y="1246"/>
                  </a:lnTo>
                  <a:lnTo>
                    <a:pt x="1905" y="1243"/>
                  </a:lnTo>
                  <a:lnTo>
                    <a:pt x="1905" y="1243"/>
                  </a:lnTo>
                  <a:lnTo>
                    <a:pt x="1906" y="1236"/>
                  </a:lnTo>
                  <a:lnTo>
                    <a:pt x="1908" y="1230"/>
                  </a:lnTo>
                  <a:lnTo>
                    <a:pt x="1911" y="1219"/>
                  </a:lnTo>
                  <a:lnTo>
                    <a:pt x="1911" y="1219"/>
                  </a:lnTo>
                  <a:lnTo>
                    <a:pt x="1899" y="1209"/>
                  </a:lnTo>
                  <a:lnTo>
                    <a:pt x="1887" y="1201"/>
                  </a:lnTo>
                  <a:lnTo>
                    <a:pt x="1863" y="1183"/>
                  </a:lnTo>
                  <a:lnTo>
                    <a:pt x="1863" y="1183"/>
                  </a:lnTo>
                  <a:lnTo>
                    <a:pt x="1851" y="1188"/>
                  </a:lnTo>
                  <a:lnTo>
                    <a:pt x="1837" y="1191"/>
                  </a:lnTo>
                  <a:lnTo>
                    <a:pt x="1829" y="1192"/>
                  </a:lnTo>
                  <a:lnTo>
                    <a:pt x="1823" y="1192"/>
                  </a:lnTo>
                  <a:lnTo>
                    <a:pt x="1815" y="1191"/>
                  </a:lnTo>
                  <a:lnTo>
                    <a:pt x="1809" y="1189"/>
                  </a:lnTo>
                  <a:lnTo>
                    <a:pt x="1809" y="1189"/>
                  </a:lnTo>
                  <a:lnTo>
                    <a:pt x="1807" y="1182"/>
                  </a:lnTo>
                  <a:lnTo>
                    <a:pt x="1804" y="1173"/>
                  </a:lnTo>
                  <a:lnTo>
                    <a:pt x="1800" y="1166"/>
                  </a:lnTo>
                  <a:lnTo>
                    <a:pt x="1799" y="1161"/>
                  </a:lnTo>
                  <a:lnTo>
                    <a:pt x="1798" y="1157"/>
                  </a:lnTo>
                  <a:lnTo>
                    <a:pt x="1798" y="1157"/>
                  </a:lnTo>
                  <a:lnTo>
                    <a:pt x="1799" y="1151"/>
                  </a:lnTo>
                  <a:lnTo>
                    <a:pt x="1800" y="1143"/>
                  </a:lnTo>
                  <a:lnTo>
                    <a:pt x="1804" y="1135"/>
                  </a:lnTo>
                  <a:lnTo>
                    <a:pt x="1807" y="1127"/>
                  </a:lnTo>
                  <a:lnTo>
                    <a:pt x="1816" y="1110"/>
                  </a:lnTo>
                  <a:lnTo>
                    <a:pt x="1829" y="1093"/>
                  </a:lnTo>
                  <a:lnTo>
                    <a:pt x="1843" y="1079"/>
                  </a:lnTo>
                  <a:lnTo>
                    <a:pt x="1850" y="1072"/>
                  </a:lnTo>
                  <a:lnTo>
                    <a:pt x="1857" y="1067"/>
                  </a:lnTo>
                  <a:lnTo>
                    <a:pt x="1865" y="1063"/>
                  </a:lnTo>
                  <a:lnTo>
                    <a:pt x="1871" y="1060"/>
                  </a:lnTo>
                  <a:lnTo>
                    <a:pt x="1878" y="1057"/>
                  </a:lnTo>
                  <a:lnTo>
                    <a:pt x="1884" y="1057"/>
                  </a:lnTo>
                  <a:lnTo>
                    <a:pt x="1884" y="1057"/>
                  </a:lnTo>
                  <a:lnTo>
                    <a:pt x="1890" y="1059"/>
                  </a:lnTo>
                  <a:lnTo>
                    <a:pt x="1897" y="1062"/>
                  </a:lnTo>
                  <a:lnTo>
                    <a:pt x="1904" y="1065"/>
                  </a:lnTo>
                  <a:lnTo>
                    <a:pt x="1912" y="1069"/>
                  </a:lnTo>
                  <a:lnTo>
                    <a:pt x="1918" y="1075"/>
                  </a:lnTo>
                  <a:lnTo>
                    <a:pt x="1924" y="1080"/>
                  </a:lnTo>
                  <a:lnTo>
                    <a:pt x="1928" y="1086"/>
                  </a:lnTo>
                  <a:lnTo>
                    <a:pt x="1930" y="1092"/>
                  </a:lnTo>
                  <a:lnTo>
                    <a:pt x="1930" y="1092"/>
                  </a:lnTo>
                  <a:lnTo>
                    <a:pt x="1931" y="1095"/>
                  </a:lnTo>
                  <a:lnTo>
                    <a:pt x="1930" y="1098"/>
                  </a:lnTo>
                  <a:lnTo>
                    <a:pt x="1928" y="1105"/>
                  </a:lnTo>
                  <a:lnTo>
                    <a:pt x="1926" y="1111"/>
                  </a:lnTo>
                  <a:lnTo>
                    <a:pt x="1926" y="1114"/>
                  </a:lnTo>
                  <a:lnTo>
                    <a:pt x="1926" y="1117"/>
                  </a:lnTo>
                  <a:lnTo>
                    <a:pt x="1926" y="1117"/>
                  </a:lnTo>
                  <a:lnTo>
                    <a:pt x="1928" y="1123"/>
                  </a:lnTo>
                  <a:lnTo>
                    <a:pt x="1931" y="1127"/>
                  </a:lnTo>
                  <a:lnTo>
                    <a:pt x="1934" y="1131"/>
                  </a:lnTo>
                  <a:lnTo>
                    <a:pt x="1939" y="1135"/>
                  </a:lnTo>
                  <a:lnTo>
                    <a:pt x="1949" y="1142"/>
                  </a:lnTo>
                  <a:lnTo>
                    <a:pt x="1955" y="1146"/>
                  </a:lnTo>
                  <a:lnTo>
                    <a:pt x="1960" y="1151"/>
                  </a:lnTo>
                  <a:lnTo>
                    <a:pt x="1960" y="1151"/>
                  </a:lnTo>
                  <a:lnTo>
                    <a:pt x="1965" y="1150"/>
                  </a:lnTo>
                  <a:lnTo>
                    <a:pt x="1971" y="1148"/>
                  </a:lnTo>
                  <a:lnTo>
                    <a:pt x="1976" y="1148"/>
                  </a:lnTo>
                  <a:lnTo>
                    <a:pt x="1980" y="1148"/>
                  </a:lnTo>
                  <a:lnTo>
                    <a:pt x="1986" y="1150"/>
                  </a:lnTo>
                  <a:lnTo>
                    <a:pt x="1990" y="1152"/>
                  </a:lnTo>
                  <a:lnTo>
                    <a:pt x="1994" y="1154"/>
                  </a:lnTo>
                  <a:lnTo>
                    <a:pt x="1997" y="1156"/>
                  </a:lnTo>
                  <a:lnTo>
                    <a:pt x="2001" y="1160"/>
                  </a:lnTo>
                  <a:lnTo>
                    <a:pt x="2004" y="1163"/>
                  </a:lnTo>
                  <a:lnTo>
                    <a:pt x="2006" y="1168"/>
                  </a:lnTo>
                  <a:lnTo>
                    <a:pt x="2008" y="1172"/>
                  </a:lnTo>
                  <a:lnTo>
                    <a:pt x="2009" y="1177"/>
                  </a:lnTo>
                  <a:lnTo>
                    <a:pt x="2010" y="1183"/>
                  </a:lnTo>
                  <a:lnTo>
                    <a:pt x="2010" y="1188"/>
                  </a:lnTo>
                  <a:lnTo>
                    <a:pt x="2009" y="1193"/>
                  </a:lnTo>
                  <a:lnTo>
                    <a:pt x="2009" y="1193"/>
                  </a:lnTo>
                  <a:lnTo>
                    <a:pt x="2016" y="1201"/>
                  </a:lnTo>
                  <a:lnTo>
                    <a:pt x="2022" y="1211"/>
                  </a:lnTo>
                  <a:lnTo>
                    <a:pt x="2022" y="1211"/>
                  </a:lnTo>
                  <a:lnTo>
                    <a:pt x="2036" y="1202"/>
                  </a:lnTo>
                  <a:lnTo>
                    <a:pt x="2036" y="1202"/>
                  </a:lnTo>
                  <a:lnTo>
                    <a:pt x="2034" y="1195"/>
                  </a:lnTo>
                  <a:lnTo>
                    <a:pt x="2030" y="1187"/>
                  </a:lnTo>
                  <a:lnTo>
                    <a:pt x="2021" y="1174"/>
                  </a:lnTo>
                  <a:lnTo>
                    <a:pt x="2017" y="1167"/>
                  </a:lnTo>
                  <a:lnTo>
                    <a:pt x="2014" y="1159"/>
                  </a:lnTo>
                  <a:lnTo>
                    <a:pt x="2014" y="1155"/>
                  </a:lnTo>
                  <a:lnTo>
                    <a:pt x="2014" y="1151"/>
                  </a:lnTo>
                  <a:lnTo>
                    <a:pt x="2014" y="1145"/>
                  </a:lnTo>
                  <a:lnTo>
                    <a:pt x="2016" y="1140"/>
                  </a:lnTo>
                  <a:lnTo>
                    <a:pt x="2016" y="1140"/>
                  </a:lnTo>
                  <a:lnTo>
                    <a:pt x="2024" y="1139"/>
                  </a:lnTo>
                  <a:lnTo>
                    <a:pt x="2034" y="1138"/>
                  </a:lnTo>
                  <a:lnTo>
                    <a:pt x="2043" y="1139"/>
                  </a:lnTo>
                  <a:lnTo>
                    <a:pt x="2054" y="1141"/>
                  </a:lnTo>
                  <a:lnTo>
                    <a:pt x="2064" y="1144"/>
                  </a:lnTo>
                  <a:lnTo>
                    <a:pt x="2075" y="1148"/>
                  </a:lnTo>
                  <a:lnTo>
                    <a:pt x="2084" y="1154"/>
                  </a:lnTo>
                  <a:lnTo>
                    <a:pt x="2093" y="1160"/>
                  </a:lnTo>
                  <a:lnTo>
                    <a:pt x="2101" y="1167"/>
                  </a:lnTo>
                  <a:lnTo>
                    <a:pt x="2109" y="1174"/>
                  </a:lnTo>
                  <a:lnTo>
                    <a:pt x="2114" y="1182"/>
                  </a:lnTo>
                  <a:lnTo>
                    <a:pt x="2118" y="1189"/>
                  </a:lnTo>
                  <a:lnTo>
                    <a:pt x="2122" y="1197"/>
                  </a:lnTo>
                  <a:lnTo>
                    <a:pt x="2123" y="1204"/>
                  </a:lnTo>
                  <a:lnTo>
                    <a:pt x="2121" y="1212"/>
                  </a:lnTo>
                  <a:lnTo>
                    <a:pt x="2117" y="1219"/>
                  </a:lnTo>
                  <a:lnTo>
                    <a:pt x="2117" y="1219"/>
                  </a:lnTo>
                  <a:lnTo>
                    <a:pt x="2115" y="1222"/>
                  </a:lnTo>
                  <a:lnTo>
                    <a:pt x="2112" y="1224"/>
                  </a:lnTo>
                  <a:lnTo>
                    <a:pt x="2105" y="1228"/>
                  </a:lnTo>
                  <a:lnTo>
                    <a:pt x="2097" y="1229"/>
                  </a:lnTo>
                  <a:lnTo>
                    <a:pt x="2088" y="1229"/>
                  </a:lnTo>
                  <a:lnTo>
                    <a:pt x="2080" y="1227"/>
                  </a:lnTo>
                  <a:lnTo>
                    <a:pt x="2072" y="1223"/>
                  </a:lnTo>
                  <a:lnTo>
                    <a:pt x="2064" y="1219"/>
                  </a:lnTo>
                  <a:lnTo>
                    <a:pt x="2057" y="1215"/>
                  </a:lnTo>
                  <a:lnTo>
                    <a:pt x="2057" y="1215"/>
                  </a:lnTo>
                  <a:lnTo>
                    <a:pt x="2055" y="1216"/>
                  </a:lnTo>
                  <a:lnTo>
                    <a:pt x="2053" y="1217"/>
                  </a:lnTo>
                  <a:lnTo>
                    <a:pt x="2051" y="1220"/>
                  </a:lnTo>
                  <a:lnTo>
                    <a:pt x="2050" y="1222"/>
                  </a:lnTo>
                  <a:lnTo>
                    <a:pt x="2048" y="1224"/>
                  </a:lnTo>
                  <a:lnTo>
                    <a:pt x="2046" y="1226"/>
                  </a:lnTo>
                  <a:lnTo>
                    <a:pt x="2040" y="1226"/>
                  </a:lnTo>
                  <a:lnTo>
                    <a:pt x="2040" y="1226"/>
                  </a:lnTo>
                  <a:lnTo>
                    <a:pt x="2043" y="1229"/>
                  </a:lnTo>
                  <a:lnTo>
                    <a:pt x="2046" y="1231"/>
                  </a:lnTo>
                  <a:lnTo>
                    <a:pt x="2050" y="1233"/>
                  </a:lnTo>
                  <a:lnTo>
                    <a:pt x="2053" y="1234"/>
                  </a:lnTo>
                  <a:lnTo>
                    <a:pt x="2053" y="1234"/>
                  </a:lnTo>
                  <a:lnTo>
                    <a:pt x="2056" y="1232"/>
                  </a:lnTo>
                  <a:lnTo>
                    <a:pt x="2058" y="1231"/>
                  </a:lnTo>
                  <a:lnTo>
                    <a:pt x="2062" y="1229"/>
                  </a:lnTo>
                  <a:lnTo>
                    <a:pt x="2064" y="1226"/>
                  </a:lnTo>
                  <a:lnTo>
                    <a:pt x="2064" y="1226"/>
                  </a:lnTo>
                  <a:lnTo>
                    <a:pt x="2072" y="1227"/>
                  </a:lnTo>
                  <a:lnTo>
                    <a:pt x="2080" y="1230"/>
                  </a:lnTo>
                  <a:lnTo>
                    <a:pt x="2086" y="1235"/>
                  </a:lnTo>
                  <a:lnTo>
                    <a:pt x="2092" y="1241"/>
                  </a:lnTo>
                  <a:lnTo>
                    <a:pt x="2095" y="1248"/>
                  </a:lnTo>
                  <a:lnTo>
                    <a:pt x="2097" y="1256"/>
                  </a:lnTo>
                  <a:lnTo>
                    <a:pt x="2098" y="1265"/>
                  </a:lnTo>
                  <a:lnTo>
                    <a:pt x="2096" y="1274"/>
                  </a:lnTo>
                  <a:lnTo>
                    <a:pt x="2096" y="1274"/>
                  </a:lnTo>
                  <a:lnTo>
                    <a:pt x="2101" y="1281"/>
                  </a:lnTo>
                  <a:lnTo>
                    <a:pt x="2108" y="1289"/>
                  </a:lnTo>
                  <a:lnTo>
                    <a:pt x="2125" y="1303"/>
                  </a:lnTo>
                  <a:lnTo>
                    <a:pt x="2133" y="1309"/>
                  </a:lnTo>
                  <a:lnTo>
                    <a:pt x="2141" y="1317"/>
                  </a:lnTo>
                  <a:lnTo>
                    <a:pt x="2145" y="1323"/>
                  </a:lnTo>
                  <a:lnTo>
                    <a:pt x="2146" y="1326"/>
                  </a:lnTo>
                  <a:lnTo>
                    <a:pt x="2147" y="1329"/>
                  </a:lnTo>
                  <a:lnTo>
                    <a:pt x="2147" y="1329"/>
                  </a:lnTo>
                  <a:lnTo>
                    <a:pt x="2146" y="1336"/>
                  </a:lnTo>
                  <a:lnTo>
                    <a:pt x="2143" y="1342"/>
                  </a:lnTo>
                  <a:lnTo>
                    <a:pt x="2139" y="1348"/>
                  </a:lnTo>
                  <a:lnTo>
                    <a:pt x="2133" y="1354"/>
                  </a:lnTo>
                  <a:lnTo>
                    <a:pt x="2122" y="1365"/>
                  </a:lnTo>
                  <a:lnTo>
                    <a:pt x="2111" y="1377"/>
                  </a:lnTo>
                  <a:lnTo>
                    <a:pt x="2111" y="1377"/>
                  </a:lnTo>
                  <a:lnTo>
                    <a:pt x="2105" y="1377"/>
                  </a:lnTo>
                  <a:lnTo>
                    <a:pt x="2099" y="1377"/>
                  </a:lnTo>
                  <a:lnTo>
                    <a:pt x="2094" y="1375"/>
                  </a:lnTo>
                  <a:lnTo>
                    <a:pt x="2088" y="1374"/>
                  </a:lnTo>
                  <a:lnTo>
                    <a:pt x="2081" y="1370"/>
                  </a:lnTo>
                  <a:lnTo>
                    <a:pt x="2075" y="1364"/>
                  </a:lnTo>
                  <a:lnTo>
                    <a:pt x="2068" y="1356"/>
                  </a:lnTo>
                  <a:lnTo>
                    <a:pt x="2063" y="1349"/>
                  </a:lnTo>
                  <a:lnTo>
                    <a:pt x="2056" y="1341"/>
                  </a:lnTo>
                  <a:lnTo>
                    <a:pt x="2049" y="1334"/>
                  </a:lnTo>
                  <a:lnTo>
                    <a:pt x="2049" y="1334"/>
                  </a:lnTo>
                  <a:lnTo>
                    <a:pt x="2043" y="1335"/>
                  </a:lnTo>
                  <a:lnTo>
                    <a:pt x="2038" y="1338"/>
                  </a:lnTo>
                  <a:lnTo>
                    <a:pt x="2030" y="1344"/>
                  </a:lnTo>
                  <a:lnTo>
                    <a:pt x="2025" y="1347"/>
                  </a:lnTo>
                  <a:lnTo>
                    <a:pt x="2021" y="1350"/>
                  </a:lnTo>
                  <a:lnTo>
                    <a:pt x="2017" y="1351"/>
                  </a:lnTo>
                  <a:lnTo>
                    <a:pt x="2011" y="1351"/>
                  </a:lnTo>
                  <a:lnTo>
                    <a:pt x="2011" y="1351"/>
                  </a:lnTo>
                  <a:lnTo>
                    <a:pt x="2007" y="1350"/>
                  </a:lnTo>
                  <a:lnTo>
                    <a:pt x="2004" y="1349"/>
                  </a:lnTo>
                  <a:lnTo>
                    <a:pt x="2001" y="1347"/>
                  </a:lnTo>
                  <a:lnTo>
                    <a:pt x="1999" y="1343"/>
                  </a:lnTo>
                  <a:lnTo>
                    <a:pt x="1995" y="1338"/>
                  </a:lnTo>
                  <a:lnTo>
                    <a:pt x="1994" y="1330"/>
                  </a:lnTo>
                  <a:lnTo>
                    <a:pt x="1995" y="1323"/>
                  </a:lnTo>
                  <a:lnTo>
                    <a:pt x="1997" y="1316"/>
                  </a:lnTo>
                  <a:lnTo>
                    <a:pt x="2002" y="1309"/>
                  </a:lnTo>
                  <a:lnTo>
                    <a:pt x="2007" y="1304"/>
                  </a:lnTo>
                  <a:lnTo>
                    <a:pt x="2007" y="1304"/>
                  </a:lnTo>
                  <a:lnTo>
                    <a:pt x="1999" y="1297"/>
                  </a:lnTo>
                  <a:lnTo>
                    <a:pt x="1991" y="1291"/>
                  </a:lnTo>
                  <a:lnTo>
                    <a:pt x="1984" y="1284"/>
                  </a:lnTo>
                  <a:lnTo>
                    <a:pt x="1975" y="1278"/>
                  </a:lnTo>
                  <a:lnTo>
                    <a:pt x="1975" y="1278"/>
                  </a:lnTo>
                  <a:lnTo>
                    <a:pt x="1934" y="1302"/>
                  </a:lnTo>
                  <a:lnTo>
                    <a:pt x="1895" y="1326"/>
                  </a:lnTo>
                  <a:lnTo>
                    <a:pt x="1856" y="1351"/>
                  </a:lnTo>
                  <a:lnTo>
                    <a:pt x="1815" y="1374"/>
                  </a:lnTo>
                  <a:lnTo>
                    <a:pt x="1815" y="1374"/>
                  </a:lnTo>
                  <a:lnTo>
                    <a:pt x="1814" y="1386"/>
                  </a:lnTo>
                  <a:lnTo>
                    <a:pt x="1814" y="1398"/>
                  </a:lnTo>
                  <a:lnTo>
                    <a:pt x="1816" y="1409"/>
                  </a:lnTo>
                  <a:lnTo>
                    <a:pt x="1820" y="1418"/>
                  </a:lnTo>
                  <a:lnTo>
                    <a:pt x="1825" y="1428"/>
                  </a:lnTo>
                  <a:lnTo>
                    <a:pt x="1831" y="1435"/>
                  </a:lnTo>
                  <a:lnTo>
                    <a:pt x="1839" y="1443"/>
                  </a:lnTo>
                  <a:lnTo>
                    <a:pt x="1848" y="1448"/>
                  </a:lnTo>
                  <a:lnTo>
                    <a:pt x="1848" y="1448"/>
                  </a:lnTo>
                  <a:lnTo>
                    <a:pt x="1850" y="1458"/>
                  </a:lnTo>
                  <a:lnTo>
                    <a:pt x="1852" y="1465"/>
                  </a:lnTo>
                  <a:lnTo>
                    <a:pt x="1856" y="1472"/>
                  </a:lnTo>
                  <a:lnTo>
                    <a:pt x="1861" y="1478"/>
                  </a:lnTo>
                  <a:lnTo>
                    <a:pt x="1872" y="1489"/>
                  </a:lnTo>
                  <a:lnTo>
                    <a:pt x="1884" y="1500"/>
                  </a:lnTo>
                  <a:lnTo>
                    <a:pt x="1884" y="1500"/>
                  </a:lnTo>
                  <a:lnTo>
                    <a:pt x="1893" y="1499"/>
                  </a:lnTo>
                  <a:lnTo>
                    <a:pt x="1901" y="1500"/>
                  </a:lnTo>
                  <a:lnTo>
                    <a:pt x="1909" y="1503"/>
                  </a:lnTo>
                  <a:lnTo>
                    <a:pt x="1915" y="1508"/>
                  </a:lnTo>
                  <a:lnTo>
                    <a:pt x="1920" y="1515"/>
                  </a:lnTo>
                  <a:lnTo>
                    <a:pt x="1926" y="1522"/>
                  </a:lnTo>
                  <a:lnTo>
                    <a:pt x="1929" y="1531"/>
                  </a:lnTo>
                  <a:lnTo>
                    <a:pt x="1932" y="1539"/>
                  </a:lnTo>
                  <a:lnTo>
                    <a:pt x="1932" y="1539"/>
                  </a:lnTo>
                  <a:lnTo>
                    <a:pt x="1934" y="1536"/>
                  </a:lnTo>
                  <a:lnTo>
                    <a:pt x="1937" y="1533"/>
                  </a:lnTo>
                  <a:lnTo>
                    <a:pt x="1941" y="1531"/>
                  </a:lnTo>
                  <a:lnTo>
                    <a:pt x="1944" y="1529"/>
                  </a:lnTo>
                  <a:lnTo>
                    <a:pt x="1952" y="1526"/>
                  </a:lnTo>
                  <a:lnTo>
                    <a:pt x="1961" y="1526"/>
                  </a:lnTo>
                  <a:lnTo>
                    <a:pt x="1971" y="1528"/>
                  </a:lnTo>
                  <a:lnTo>
                    <a:pt x="1979" y="1530"/>
                  </a:lnTo>
                  <a:lnTo>
                    <a:pt x="1986" y="1532"/>
                  </a:lnTo>
                  <a:lnTo>
                    <a:pt x="1992" y="1535"/>
                  </a:lnTo>
                  <a:lnTo>
                    <a:pt x="1992" y="1535"/>
                  </a:lnTo>
                  <a:lnTo>
                    <a:pt x="1996" y="1533"/>
                  </a:lnTo>
                  <a:lnTo>
                    <a:pt x="2001" y="1529"/>
                  </a:lnTo>
                  <a:lnTo>
                    <a:pt x="2009" y="1520"/>
                  </a:lnTo>
                  <a:lnTo>
                    <a:pt x="2014" y="1515"/>
                  </a:lnTo>
                  <a:lnTo>
                    <a:pt x="2019" y="1511"/>
                  </a:lnTo>
                  <a:lnTo>
                    <a:pt x="2025" y="1507"/>
                  </a:lnTo>
                  <a:lnTo>
                    <a:pt x="2033" y="1506"/>
                  </a:lnTo>
                  <a:lnTo>
                    <a:pt x="2033" y="1506"/>
                  </a:lnTo>
                  <a:lnTo>
                    <a:pt x="2035" y="1506"/>
                  </a:lnTo>
                  <a:lnTo>
                    <a:pt x="2037" y="1508"/>
                  </a:lnTo>
                  <a:lnTo>
                    <a:pt x="2041" y="1511"/>
                  </a:lnTo>
                  <a:lnTo>
                    <a:pt x="2046" y="1515"/>
                  </a:lnTo>
                  <a:lnTo>
                    <a:pt x="2048" y="1516"/>
                  </a:lnTo>
                  <a:lnTo>
                    <a:pt x="2051" y="1517"/>
                  </a:lnTo>
                  <a:lnTo>
                    <a:pt x="2051" y="1517"/>
                  </a:lnTo>
                  <a:lnTo>
                    <a:pt x="2056" y="1515"/>
                  </a:lnTo>
                  <a:lnTo>
                    <a:pt x="2063" y="1513"/>
                  </a:lnTo>
                  <a:lnTo>
                    <a:pt x="2076" y="1505"/>
                  </a:lnTo>
                  <a:lnTo>
                    <a:pt x="2082" y="1502"/>
                  </a:lnTo>
                  <a:lnTo>
                    <a:pt x="2090" y="1501"/>
                  </a:lnTo>
                  <a:lnTo>
                    <a:pt x="2097" y="1501"/>
                  </a:lnTo>
                  <a:lnTo>
                    <a:pt x="2100" y="1502"/>
                  </a:lnTo>
                  <a:lnTo>
                    <a:pt x="2105" y="1504"/>
                  </a:lnTo>
                  <a:lnTo>
                    <a:pt x="2105" y="1504"/>
                  </a:lnTo>
                  <a:lnTo>
                    <a:pt x="2110" y="1508"/>
                  </a:lnTo>
                  <a:lnTo>
                    <a:pt x="2114" y="1514"/>
                  </a:lnTo>
                  <a:lnTo>
                    <a:pt x="2117" y="1521"/>
                  </a:lnTo>
                  <a:lnTo>
                    <a:pt x="2120" y="1529"/>
                  </a:lnTo>
                  <a:lnTo>
                    <a:pt x="2121" y="1537"/>
                  </a:lnTo>
                  <a:lnTo>
                    <a:pt x="2121" y="1546"/>
                  </a:lnTo>
                  <a:lnTo>
                    <a:pt x="2120" y="1554"/>
                  </a:lnTo>
                  <a:lnTo>
                    <a:pt x="2117" y="1563"/>
                  </a:lnTo>
                  <a:lnTo>
                    <a:pt x="2117" y="1563"/>
                  </a:lnTo>
                  <a:close/>
                  <a:moveTo>
                    <a:pt x="1117" y="580"/>
                  </a:moveTo>
                  <a:lnTo>
                    <a:pt x="1117" y="580"/>
                  </a:lnTo>
                  <a:lnTo>
                    <a:pt x="1117" y="571"/>
                  </a:lnTo>
                  <a:lnTo>
                    <a:pt x="1116" y="566"/>
                  </a:lnTo>
                  <a:lnTo>
                    <a:pt x="1116" y="563"/>
                  </a:lnTo>
                  <a:lnTo>
                    <a:pt x="1114" y="561"/>
                  </a:lnTo>
                  <a:lnTo>
                    <a:pt x="1109" y="556"/>
                  </a:lnTo>
                  <a:lnTo>
                    <a:pt x="1109" y="556"/>
                  </a:lnTo>
                  <a:lnTo>
                    <a:pt x="1106" y="561"/>
                  </a:lnTo>
                  <a:lnTo>
                    <a:pt x="1102" y="565"/>
                  </a:lnTo>
                  <a:lnTo>
                    <a:pt x="1099" y="567"/>
                  </a:lnTo>
                  <a:lnTo>
                    <a:pt x="1096" y="569"/>
                  </a:lnTo>
                  <a:lnTo>
                    <a:pt x="1092" y="569"/>
                  </a:lnTo>
                  <a:lnTo>
                    <a:pt x="1087" y="569"/>
                  </a:lnTo>
                  <a:lnTo>
                    <a:pt x="1083" y="569"/>
                  </a:lnTo>
                  <a:lnTo>
                    <a:pt x="1079" y="568"/>
                  </a:lnTo>
                  <a:lnTo>
                    <a:pt x="1070" y="564"/>
                  </a:lnTo>
                  <a:lnTo>
                    <a:pt x="1064" y="557"/>
                  </a:lnTo>
                  <a:lnTo>
                    <a:pt x="1058" y="550"/>
                  </a:lnTo>
                  <a:lnTo>
                    <a:pt x="1056" y="546"/>
                  </a:lnTo>
                  <a:lnTo>
                    <a:pt x="1055" y="541"/>
                  </a:lnTo>
                  <a:lnTo>
                    <a:pt x="1055" y="541"/>
                  </a:lnTo>
                  <a:lnTo>
                    <a:pt x="1051" y="541"/>
                  </a:lnTo>
                  <a:lnTo>
                    <a:pt x="1048" y="542"/>
                  </a:lnTo>
                  <a:lnTo>
                    <a:pt x="1045" y="544"/>
                  </a:lnTo>
                  <a:lnTo>
                    <a:pt x="1041" y="546"/>
                  </a:lnTo>
                  <a:lnTo>
                    <a:pt x="1039" y="548"/>
                  </a:lnTo>
                  <a:lnTo>
                    <a:pt x="1038" y="550"/>
                  </a:lnTo>
                  <a:lnTo>
                    <a:pt x="1038" y="552"/>
                  </a:lnTo>
                  <a:lnTo>
                    <a:pt x="1038" y="554"/>
                  </a:lnTo>
                  <a:lnTo>
                    <a:pt x="1038" y="554"/>
                  </a:lnTo>
                  <a:lnTo>
                    <a:pt x="1042" y="559"/>
                  </a:lnTo>
                  <a:lnTo>
                    <a:pt x="1049" y="564"/>
                  </a:lnTo>
                  <a:lnTo>
                    <a:pt x="1057" y="570"/>
                  </a:lnTo>
                  <a:lnTo>
                    <a:pt x="1068" y="576"/>
                  </a:lnTo>
                  <a:lnTo>
                    <a:pt x="1080" y="580"/>
                  </a:lnTo>
                  <a:lnTo>
                    <a:pt x="1093" y="583"/>
                  </a:lnTo>
                  <a:lnTo>
                    <a:pt x="1099" y="583"/>
                  </a:lnTo>
                  <a:lnTo>
                    <a:pt x="1104" y="583"/>
                  </a:lnTo>
                  <a:lnTo>
                    <a:pt x="1111" y="582"/>
                  </a:lnTo>
                  <a:lnTo>
                    <a:pt x="1117" y="580"/>
                  </a:lnTo>
                  <a:lnTo>
                    <a:pt x="1117" y="580"/>
                  </a:lnTo>
                  <a:close/>
                  <a:moveTo>
                    <a:pt x="341" y="66"/>
                  </a:moveTo>
                  <a:lnTo>
                    <a:pt x="341" y="66"/>
                  </a:lnTo>
                  <a:lnTo>
                    <a:pt x="330" y="90"/>
                  </a:lnTo>
                  <a:lnTo>
                    <a:pt x="319" y="112"/>
                  </a:lnTo>
                  <a:lnTo>
                    <a:pt x="306" y="133"/>
                  </a:lnTo>
                  <a:lnTo>
                    <a:pt x="292" y="153"/>
                  </a:lnTo>
                  <a:lnTo>
                    <a:pt x="277" y="171"/>
                  </a:lnTo>
                  <a:lnTo>
                    <a:pt x="260" y="187"/>
                  </a:lnTo>
                  <a:lnTo>
                    <a:pt x="251" y="194"/>
                  </a:lnTo>
                  <a:lnTo>
                    <a:pt x="241" y="202"/>
                  </a:lnTo>
                  <a:lnTo>
                    <a:pt x="231" y="208"/>
                  </a:lnTo>
                  <a:lnTo>
                    <a:pt x="220" y="215"/>
                  </a:lnTo>
                  <a:lnTo>
                    <a:pt x="220" y="215"/>
                  </a:lnTo>
                  <a:lnTo>
                    <a:pt x="222" y="217"/>
                  </a:lnTo>
                  <a:lnTo>
                    <a:pt x="222" y="219"/>
                  </a:lnTo>
                  <a:lnTo>
                    <a:pt x="220" y="220"/>
                  </a:lnTo>
                  <a:lnTo>
                    <a:pt x="218" y="221"/>
                  </a:lnTo>
                  <a:lnTo>
                    <a:pt x="216" y="222"/>
                  </a:lnTo>
                  <a:lnTo>
                    <a:pt x="214" y="223"/>
                  </a:lnTo>
                  <a:lnTo>
                    <a:pt x="213" y="226"/>
                  </a:lnTo>
                  <a:lnTo>
                    <a:pt x="212" y="229"/>
                  </a:lnTo>
                  <a:lnTo>
                    <a:pt x="212" y="229"/>
                  </a:lnTo>
                  <a:lnTo>
                    <a:pt x="215" y="231"/>
                  </a:lnTo>
                  <a:lnTo>
                    <a:pt x="217" y="231"/>
                  </a:lnTo>
                  <a:lnTo>
                    <a:pt x="223" y="230"/>
                  </a:lnTo>
                  <a:lnTo>
                    <a:pt x="230" y="230"/>
                  </a:lnTo>
                  <a:lnTo>
                    <a:pt x="233" y="230"/>
                  </a:lnTo>
                  <a:lnTo>
                    <a:pt x="235" y="231"/>
                  </a:lnTo>
                  <a:lnTo>
                    <a:pt x="235" y="231"/>
                  </a:lnTo>
                  <a:lnTo>
                    <a:pt x="260" y="215"/>
                  </a:lnTo>
                  <a:lnTo>
                    <a:pt x="284" y="196"/>
                  </a:lnTo>
                  <a:lnTo>
                    <a:pt x="308" y="176"/>
                  </a:lnTo>
                  <a:lnTo>
                    <a:pt x="319" y="166"/>
                  </a:lnTo>
                  <a:lnTo>
                    <a:pt x="329" y="154"/>
                  </a:lnTo>
                  <a:lnTo>
                    <a:pt x="339" y="142"/>
                  </a:lnTo>
                  <a:lnTo>
                    <a:pt x="347" y="130"/>
                  </a:lnTo>
                  <a:lnTo>
                    <a:pt x="355" y="117"/>
                  </a:lnTo>
                  <a:lnTo>
                    <a:pt x="361" y="103"/>
                  </a:lnTo>
                  <a:lnTo>
                    <a:pt x="367" y="90"/>
                  </a:lnTo>
                  <a:lnTo>
                    <a:pt x="371" y="75"/>
                  </a:lnTo>
                  <a:lnTo>
                    <a:pt x="373" y="58"/>
                  </a:lnTo>
                  <a:lnTo>
                    <a:pt x="373" y="42"/>
                  </a:lnTo>
                  <a:lnTo>
                    <a:pt x="373" y="42"/>
                  </a:lnTo>
                  <a:lnTo>
                    <a:pt x="374" y="39"/>
                  </a:lnTo>
                  <a:lnTo>
                    <a:pt x="375" y="38"/>
                  </a:lnTo>
                  <a:lnTo>
                    <a:pt x="377" y="38"/>
                  </a:lnTo>
                  <a:lnTo>
                    <a:pt x="377" y="38"/>
                  </a:lnTo>
                  <a:lnTo>
                    <a:pt x="374" y="32"/>
                  </a:lnTo>
                  <a:lnTo>
                    <a:pt x="370" y="26"/>
                  </a:lnTo>
                  <a:lnTo>
                    <a:pt x="364" y="23"/>
                  </a:lnTo>
                  <a:lnTo>
                    <a:pt x="356" y="21"/>
                  </a:lnTo>
                  <a:lnTo>
                    <a:pt x="356" y="21"/>
                  </a:lnTo>
                  <a:lnTo>
                    <a:pt x="356" y="26"/>
                  </a:lnTo>
                  <a:lnTo>
                    <a:pt x="354" y="31"/>
                  </a:lnTo>
                  <a:lnTo>
                    <a:pt x="347" y="41"/>
                  </a:lnTo>
                  <a:lnTo>
                    <a:pt x="344" y="48"/>
                  </a:lnTo>
                  <a:lnTo>
                    <a:pt x="342" y="53"/>
                  </a:lnTo>
                  <a:lnTo>
                    <a:pt x="341" y="60"/>
                  </a:lnTo>
                  <a:lnTo>
                    <a:pt x="341" y="66"/>
                  </a:lnTo>
                  <a:lnTo>
                    <a:pt x="341" y="66"/>
                  </a:lnTo>
                  <a:close/>
                  <a:moveTo>
                    <a:pt x="200" y="206"/>
                  </a:moveTo>
                  <a:lnTo>
                    <a:pt x="200" y="206"/>
                  </a:lnTo>
                  <a:lnTo>
                    <a:pt x="222" y="191"/>
                  </a:lnTo>
                  <a:lnTo>
                    <a:pt x="245" y="174"/>
                  </a:lnTo>
                  <a:lnTo>
                    <a:pt x="254" y="166"/>
                  </a:lnTo>
                  <a:lnTo>
                    <a:pt x="265" y="156"/>
                  </a:lnTo>
                  <a:lnTo>
                    <a:pt x="274" y="145"/>
                  </a:lnTo>
                  <a:lnTo>
                    <a:pt x="283" y="134"/>
                  </a:lnTo>
                  <a:lnTo>
                    <a:pt x="291" y="124"/>
                  </a:lnTo>
                  <a:lnTo>
                    <a:pt x="298" y="112"/>
                  </a:lnTo>
                  <a:lnTo>
                    <a:pt x="306" y="100"/>
                  </a:lnTo>
                  <a:lnTo>
                    <a:pt x="312" y="87"/>
                  </a:lnTo>
                  <a:lnTo>
                    <a:pt x="318" y="75"/>
                  </a:lnTo>
                  <a:lnTo>
                    <a:pt x="322" y="61"/>
                  </a:lnTo>
                  <a:lnTo>
                    <a:pt x="326" y="47"/>
                  </a:lnTo>
                  <a:lnTo>
                    <a:pt x="329" y="32"/>
                  </a:lnTo>
                  <a:lnTo>
                    <a:pt x="329" y="32"/>
                  </a:lnTo>
                  <a:lnTo>
                    <a:pt x="315" y="37"/>
                  </a:lnTo>
                  <a:lnTo>
                    <a:pt x="304" y="45"/>
                  </a:lnTo>
                  <a:lnTo>
                    <a:pt x="292" y="52"/>
                  </a:lnTo>
                  <a:lnTo>
                    <a:pt x="281" y="61"/>
                  </a:lnTo>
                  <a:lnTo>
                    <a:pt x="270" y="70"/>
                  </a:lnTo>
                  <a:lnTo>
                    <a:pt x="262" y="80"/>
                  </a:lnTo>
                  <a:lnTo>
                    <a:pt x="252" y="91"/>
                  </a:lnTo>
                  <a:lnTo>
                    <a:pt x="245" y="101"/>
                  </a:lnTo>
                  <a:lnTo>
                    <a:pt x="237" y="113"/>
                  </a:lnTo>
                  <a:lnTo>
                    <a:pt x="230" y="126"/>
                  </a:lnTo>
                  <a:lnTo>
                    <a:pt x="223" y="138"/>
                  </a:lnTo>
                  <a:lnTo>
                    <a:pt x="218" y="152"/>
                  </a:lnTo>
                  <a:lnTo>
                    <a:pt x="207" y="178"/>
                  </a:lnTo>
                  <a:lnTo>
                    <a:pt x="200" y="206"/>
                  </a:lnTo>
                  <a:lnTo>
                    <a:pt x="200" y="206"/>
                  </a:lnTo>
                  <a:close/>
                  <a:moveTo>
                    <a:pt x="250" y="242"/>
                  </a:moveTo>
                  <a:lnTo>
                    <a:pt x="250" y="242"/>
                  </a:lnTo>
                  <a:lnTo>
                    <a:pt x="263" y="255"/>
                  </a:lnTo>
                  <a:lnTo>
                    <a:pt x="277" y="268"/>
                  </a:lnTo>
                  <a:lnTo>
                    <a:pt x="291" y="280"/>
                  </a:lnTo>
                  <a:lnTo>
                    <a:pt x="305" y="292"/>
                  </a:lnTo>
                  <a:lnTo>
                    <a:pt x="334" y="314"/>
                  </a:lnTo>
                  <a:lnTo>
                    <a:pt x="362" y="338"/>
                  </a:lnTo>
                  <a:lnTo>
                    <a:pt x="362" y="338"/>
                  </a:lnTo>
                  <a:lnTo>
                    <a:pt x="384" y="355"/>
                  </a:lnTo>
                  <a:lnTo>
                    <a:pt x="404" y="374"/>
                  </a:lnTo>
                  <a:lnTo>
                    <a:pt x="445" y="412"/>
                  </a:lnTo>
                  <a:lnTo>
                    <a:pt x="466" y="431"/>
                  </a:lnTo>
                  <a:lnTo>
                    <a:pt x="487" y="448"/>
                  </a:lnTo>
                  <a:lnTo>
                    <a:pt x="508" y="466"/>
                  </a:lnTo>
                  <a:lnTo>
                    <a:pt x="531" y="481"/>
                  </a:lnTo>
                  <a:lnTo>
                    <a:pt x="531" y="481"/>
                  </a:lnTo>
                  <a:lnTo>
                    <a:pt x="555" y="469"/>
                  </a:lnTo>
                  <a:lnTo>
                    <a:pt x="578" y="454"/>
                  </a:lnTo>
                  <a:lnTo>
                    <a:pt x="589" y="445"/>
                  </a:lnTo>
                  <a:lnTo>
                    <a:pt x="599" y="435"/>
                  </a:lnTo>
                  <a:lnTo>
                    <a:pt x="610" y="426"/>
                  </a:lnTo>
                  <a:lnTo>
                    <a:pt x="619" y="416"/>
                  </a:lnTo>
                  <a:lnTo>
                    <a:pt x="628" y="405"/>
                  </a:lnTo>
                  <a:lnTo>
                    <a:pt x="637" y="394"/>
                  </a:lnTo>
                  <a:lnTo>
                    <a:pt x="643" y="381"/>
                  </a:lnTo>
                  <a:lnTo>
                    <a:pt x="649" y="368"/>
                  </a:lnTo>
                  <a:lnTo>
                    <a:pt x="655" y="354"/>
                  </a:lnTo>
                  <a:lnTo>
                    <a:pt x="659" y="340"/>
                  </a:lnTo>
                  <a:lnTo>
                    <a:pt x="662" y="324"/>
                  </a:lnTo>
                  <a:lnTo>
                    <a:pt x="664" y="308"/>
                  </a:lnTo>
                  <a:lnTo>
                    <a:pt x="664" y="308"/>
                  </a:lnTo>
                  <a:lnTo>
                    <a:pt x="633" y="275"/>
                  </a:lnTo>
                  <a:lnTo>
                    <a:pt x="601" y="242"/>
                  </a:lnTo>
                  <a:lnTo>
                    <a:pt x="569" y="211"/>
                  </a:lnTo>
                  <a:lnTo>
                    <a:pt x="536" y="179"/>
                  </a:lnTo>
                  <a:lnTo>
                    <a:pt x="502" y="149"/>
                  </a:lnTo>
                  <a:lnTo>
                    <a:pt x="466" y="120"/>
                  </a:lnTo>
                  <a:lnTo>
                    <a:pt x="430" y="92"/>
                  </a:lnTo>
                  <a:lnTo>
                    <a:pt x="392" y="66"/>
                  </a:lnTo>
                  <a:lnTo>
                    <a:pt x="392" y="66"/>
                  </a:lnTo>
                  <a:lnTo>
                    <a:pt x="387" y="81"/>
                  </a:lnTo>
                  <a:lnTo>
                    <a:pt x="382" y="95"/>
                  </a:lnTo>
                  <a:lnTo>
                    <a:pt x="376" y="109"/>
                  </a:lnTo>
                  <a:lnTo>
                    <a:pt x="369" y="122"/>
                  </a:lnTo>
                  <a:lnTo>
                    <a:pt x="362" y="134"/>
                  </a:lnTo>
                  <a:lnTo>
                    <a:pt x="354" y="147"/>
                  </a:lnTo>
                  <a:lnTo>
                    <a:pt x="346" y="158"/>
                  </a:lnTo>
                  <a:lnTo>
                    <a:pt x="337" y="170"/>
                  </a:lnTo>
                  <a:lnTo>
                    <a:pt x="328" y="181"/>
                  </a:lnTo>
                  <a:lnTo>
                    <a:pt x="319" y="190"/>
                  </a:lnTo>
                  <a:lnTo>
                    <a:pt x="308" y="200"/>
                  </a:lnTo>
                  <a:lnTo>
                    <a:pt x="297" y="209"/>
                  </a:lnTo>
                  <a:lnTo>
                    <a:pt x="275" y="227"/>
                  </a:lnTo>
                  <a:lnTo>
                    <a:pt x="250" y="242"/>
                  </a:lnTo>
                  <a:lnTo>
                    <a:pt x="250" y="242"/>
                  </a:lnTo>
                  <a:close/>
                  <a:moveTo>
                    <a:pt x="537" y="499"/>
                  </a:moveTo>
                  <a:lnTo>
                    <a:pt x="537" y="499"/>
                  </a:lnTo>
                  <a:lnTo>
                    <a:pt x="557" y="518"/>
                  </a:lnTo>
                  <a:lnTo>
                    <a:pt x="579" y="536"/>
                  </a:lnTo>
                  <a:lnTo>
                    <a:pt x="623" y="572"/>
                  </a:lnTo>
                  <a:lnTo>
                    <a:pt x="668" y="608"/>
                  </a:lnTo>
                  <a:lnTo>
                    <a:pt x="713" y="642"/>
                  </a:lnTo>
                  <a:lnTo>
                    <a:pt x="804" y="711"/>
                  </a:lnTo>
                  <a:lnTo>
                    <a:pt x="849" y="745"/>
                  </a:lnTo>
                  <a:lnTo>
                    <a:pt x="891" y="781"/>
                  </a:lnTo>
                  <a:lnTo>
                    <a:pt x="891" y="781"/>
                  </a:lnTo>
                  <a:lnTo>
                    <a:pt x="914" y="772"/>
                  </a:lnTo>
                  <a:lnTo>
                    <a:pt x="926" y="765"/>
                  </a:lnTo>
                  <a:lnTo>
                    <a:pt x="936" y="758"/>
                  </a:lnTo>
                  <a:lnTo>
                    <a:pt x="936" y="758"/>
                  </a:lnTo>
                  <a:lnTo>
                    <a:pt x="950" y="746"/>
                  </a:lnTo>
                  <a:lnTo>
                    <a:pt x="966" y="729"/>
                  </a:lnTo>
                  <a:lnTo>
                    <a:pt x="981" y="712"/>
                  </a:lnTo>
                  <a:lnTo>
                    <a:pt x="986" y="703"/>
                  </a:lnTo>
                  <a:lnTo>
                    <a:pt x="990" y="697"/>
                  </a:lnTo>
                  <a:lnTo>
                    <a:pt x="990" y="697"/>
                  </a:lnTo>
                  <a:lnTo>
                    <a:pt x="990" y="693"/>
                  </a:lnTo>
                  <a:lnTo>
                    <a:pt x="989" y="690"/>
                  </a:lnTo>
                  <a:lnTo>
                    <a:pt x="988" y="686"/>
                  </a:lnTo>
                  <a:lnTo>
                    <a:pt x="988" y="684"/>
                  </a:lnTo>
                  <a:lnTo>
                    <a:pt x="988" y="684"/>
                  </a:lnTo>
                  <a:lnTo>
                    <a:pt x="989" y="677"/>
                  </a:lnTo>
                  <a:lnTo>
                    <a:pt x="992" y="671"/>
                  </a:lnTo>
                  <a:lnTo>
                    <a:pt x="1001" y="659"/>
                  </a:lnTo>
                  <a:lnTo>
                    <a:pt x="1009" y="647"/>
                  </a:lnTo>
                  <a:lnTo>
                    <a:pt x="1012" y="642"/>
                  </a:lnTo>
                  <a:lnTo>
                    <a:pt x="1015" y="635"/>
                  </a:lnTo>
                  <a:lnTo>
                    <a:pt x="1015" y="635"/>
                  </a:lnTo>
                  <a:lnTo>
                    <a:pt x="1012" y="627"/>
                  </a:lnTo>
                  <a:lnTo>
                    <a:pt x="1008" y="621"/>
                  </a:lnTo>
                  <a:lnTo>
                    <a:pt x="1001" y="608"/>
                  </a:lnTo>
                  <a:lnTo>
                    <a:pt x="991" y="597"/>
                  </a:lnTo>
                  <a:lnTo>
                    <a:pt x="980" y="586"/>
                  </a:lnTo>
                  <a:lnTo>
                    <a:pt x="971" y="576"/>
                  </a:lnTo>
                  <a:lnTo>
                    <a:pt x="960" y="566"/>
                  </a:lnTo>
                  <a:lnTo>
                    <a:pt x="950" y="554"/>
                  </a:lnTo>
                  <a:lnTo>
                    <a:pt x="943" y="541"/>
                  </a:lnTo>
                  <a:lnTo>
                    <a:pt x="943" y="541"/>
                  </a:lnTo>
                  <a:lnTo>
                    <a:pt x="937" y="539"/>
                  </a:lnTo>
                  <a:lnTo>
                    <a:pt x="933" y="536"/>
                  </a:lnTo>
                  <a:lnTo>
                    <a:pt x="926" y="531"/>
                  </a:lnTo>
                  <a:lnTo>
                    <a:pt x="922" y="527"/>
                  </a:lnTo>
                  <a:lnTo>
                    <a:pt x="919" y="525"/>
                  </a:lnTo>
                  <a:lnTo>
                    <a:pt x="914" y="523"/>
                  </a:lnTo>
                  <a:lnTo>
                    <a:pt x="909" y="522"/>
                  </a:lnTo>
                  <a:lnTo>
                    <a:pt x="909" y="522"/>
                  </a:lnTo>
                  <a:lnTo>
                    <a:pt x="900" y="514"/>
                  </a:lnTo>
                  <a:lnTo>
                    <a:pt x="891" y="504"/>
                  </a:lnTo>
                  <a:lnTo>
                    <a:pt x="874" y="485"/>
                  </a:lnTo>
                  <a:lnTo>
                    <a:pt x="866" y="475"/>
                  </a:lnTo>
                  <a:lnTo>
                    <a:pt x="856" y="466"/>
                  </a:lnTo>
                  <a:lnTo>
                    <a:pt x="845" y="459"/>
                  </a:lnTo>
                  <a:lnTo>
                    <a:pt x="835" y="453"/>
                  </a:lnTo>
                  <a:lnTo>
                    <a:pt x="835" y="453"/>
                  </a:lnTo>
                  <a:lnTo>
                    <a:pt x="819" y="433"/>
                  </a:lnTo>
                  <a:lnTo>
                    <a:pt x="803" y="415"/>
                  </a:lnTo>
                  <a:lnTo>
                    <a:pt x="785" y="398"/>
                  </a:lnTo>
                  <a:lnTo>
                    <a:pt x="767" y="381"/>
                  </a:lnTo>
                  <a:lnTo>
                    <a:pt x="749" y="365"/>
                  </a:lnTo>
                  <a:lnTo>
                    <a:pt x="730" y="350"/>
                  </a:lnTo>
                  <a:lnTo>
                    <a:pt x="709" y="336"/>
                  </a:lnTo>
                  <a:lnTo>
                    <a:pt x="688" y="323"/>
                  </a:lnTo>
                  <a:lnTo>
                    <a:pt x="688" y="323"/>
                  </a:lnTo>
                  <a:lnTo>
                    <a:pt x="684" y="338"/>
                  </a:lnTo>
                  <a:lnTo>
                    <a:pt x="678" y="352"/>
                  </a:lnTo>
                  <a:lnTo>
                    <a:pt x="672" y="367"/>
                  </a:lnTo>
                  <a:lnTo>
                    <a:pt x="667" y="381"/>
                  </a:lnTo>
                  <a:lnTo>
                    <a:pt x="659" y="394"/>
                  </a:lnTo>
                  <a:lnTo>
                    <a:pt x="652" y="406"/>
                  </a:lnTo>
                  <a:lnTo>
                    <a:pt x="643" y="419"/>
                  </a:lnTo>
                  <a:lnTo>
                    <a:pt x="634" y="430"/>
                  </a:lnTo>
                  <a:lnTo>
                    <a:pt x="625" y="442"/>
                  </a:lnTo>
                  <a:lnTo>
                    <a:pt x="614" y="451"/>
                  </a:lnTo>
                  <a:lnTo>
                    <a:pt x="603" y="462"/>
                  </a:lnTo>
                  <a:lnTo>
                    <a:pt x="592" y="471"/>
                  </a:lnTo>
                  <a:lnTo>
                    <a:pt x="579" y="479"/>
                  </a:lnTo>
                  <a:lnTo>
                    <a:pt x="566" y="487"/>
                  </a:lnTo>
                  <a:lnTo>
                    <a:pt x="552" y="493"/>
                  </a:lnTo>
                  <a:lnTo>
                    <a:pt x="537" y="499"/>
                  </a:lnTo>
                  <a:lnTo>
                    <a:pt x="537" y="499"/>
                  </a:lnTo>
                  <a:close/>
                  <a:moveTo>
                    <a:pt x="1055" y="624"/>
                  </a:moveTo>
                  <a:lnTo>
                    <a:pt x="1055" y="624"/>
                  </a:lnTo>
                  <a:lnTo>
                    <a:pt x="1058" y="622"/>
                  </a:lnTo>
                  <a:lnTo>
                    <a:pt x="1062" y="618"/>
                  </a:lnTo>
                  <a:lnTo>
                    <a:pt x="1063" y="614"/>
                  </a:lnTo>
                  <a:lnTo>
                    <a:pt x="1064" y="611"/>
                  </a:lnTo>
                  <a:lnTo>
                    <a:pt x="1066" y="595"/>
                  </a:lnTo>
                  <a:lnTo>
                    <a:pt x="1066" y="595"/>
                  </a:lnTo>
                  <a:lnTo>
                    <a:pt x="1063" y="594"/>
                  </a:lnTo>
                  <a:lnTo>
                    <a:pt x="1061" y="592"/>
                  </a:lnTo>
                  <a:lnTo>
                    <a:pt x="1058" y="591"/>
                  </a:lnTo>
                  <a:lnTo>
                    <a:pt x="1055" y="591"/>
                  </a:lnTo>
                  <a:lnTo>
                    <a:pt x="1055" y="591"/>
                  </a:lnTo>
                  <a:lnTo>
                    <a:pt x="1055" y="624"/>
                  </a:lnTo>
                  <a:lnTo>
                    <a:pt x="1055" y="624"/>
                  </a:lnTo>
                  <a:close/>
                  <a:moveTo>
                    <a:pt x="1129" y="997"/>
                  </a:moveTo>
                  <a:lnTo>
                    <a:pt x="1129" y="997"/>
                  </a:lnTo>
                  <a:lnTo>
                    <a:pt x="1148" y="997"/>
                  </a:lnTo>
                  <a:lnTo>
                    <a:pt x="1169" y="994"/>
                  </a:lnTo>
                  <a:lnTo>
                    <a:pt x="1178" y="992"/>
                  </a:lnTo>
                  <a:lnTo>
                    <a:pt x="1188" y="989"/>
                  </a:lnTo>
                  <a:lnTo>
                    <a:pt x="1197" y="986"/>
                  </a:lnTo>
                  <a:lnTo>
                    <a:pt x="1204" y="981"/>
                  </a:lnTo>
                  <a:lnTo>
                    <a:pt x="1204" y="981"/>
                  </a:lnTo>
                  <a:lnTo>
                    <a:pt x="1210" y="977"/>
                  </a:lnTo>
                  <a:lnTo>
                    <a:pt x="1217" y="971"/>
                  </a:lnTo>
                  <a:lnTo>
                    <a:pt x="1232" y="957"/>
                  </a:lnTo>
                  <a:lnTo>
                    <a:pt x="1247" y="940"/>
                  </a:lnTo>
                  <a:lnTo>
                    <a:pt x="1252" y="931"/>
                  </a:lnTo>
                  <a:lnTo>
                    <a:pt x="1257" y="924"/>
                  </a:lnTo>
                  <a:lnTo>
                    <a:pt x="1257" y="924"/>
                  </a:lnTo>
                  <a:lnTo>
                    <a:pt x="1263" y="911"/>
                  </a:lnTo>
                  <a:lnTo>
                    <a:pt x="1268" y="893"/>
                  </a:lnTo>
                  <a:lnTo>
                    <a:pt x="1270" y="883"/>
                  </a:lnTo>
                  <a:lnTo>
                    <a:pt x="1272" y="873"/>
                  </a:lnTo>
                  <a:lnTo>
                    <a:pt x="1272" y="865"/>
                  </a:lnTo>
                  <a:lnTo>
                    <a:pt x="1269" y="858"/>
                  </a:lnTo>
                  <a:lnTo>
                    <a:pt x="1269" y="858"/>
                  </a:lnTo>
                  <a:lnTo>
                    <a:pt x="1266" y="851"/>
                  </a:lnTo>
                  <a:lnTo>
                    <a:pt x="1260" y="843"/>
                  </a:lnTo>
                  <a:lnTo>
                    <a:pt x="1251" y="837"/>
                  </a:lnTo>
                  <a:lnTo>
                    <a:pt x="1242" y="830"/>
                  </a:lnTo>
                  <a:lnTo>
                    <a:pt x="1222" y="818"/>
                  </a:lnTo>
                  <a:lnTo>
                    <a:pt x="1214" y="811"/>
                  </a:lnTo>
                  <a:lnTo>
                    <a:pt x="1206" y="805"/>
                  </a:lnTo>
                  <a:lnTo>
                    <a:pt x="1206" y="805"/>
                  </a:lnTo>
                  <a:lnTo>
                    <a:pt x="1203" y="802"/>
                  </a:lnTo>
                  <a:lnTo>
                    <a:pt x="1201" y="797"/>
                  </a:lnTo>
                  <a:lnTo>
                    <a:pt x="1198" y="793"/>
                  </a:lnTo>
                  <a:lnTo>
                    <a:pt x="1195" y="790"/>
                  </a:lnTo>
                  <a:lnTo>
                    <a:pt x="1195" y="790"/>
                  </a:lnTo>
                  <a:lnTo>
                    <a:pt x="1188" y="784"/>
                  </a:lnTo>
                  <a:lnTo>
                    <a:pt x="1180" y="779"/>
                  </a:lnTo>
                  <a:lnTo>
                    <a:pt x="1180" y="779"/>
                  </a:lnTo>
                  <a:lnTo>
                    <a:pt x="1159" y="761"/>
                  </a:lnTo>
                  <a:lnTo>
                    <a:pt x="1137" y="742"/>
                  </a:lnTo>
                  <a:lnTo>
                    <a:pt x="1115" y="723"/>
                  </a:lnTo>
                  <a:lnTo>
                    <a:pt x="1104" y="715"/>
                  </a:lnTo>
                  <a:lnTo>
                    <a:pt x="1096" y="709"/>
                  </a:lnTo>
                  <a:lnTo>
                    <a:pt x="1096" y="709"/>
                  </a:lnTo>
                  <a:lnTo>
                    <a:pt x="1092" y="721"/>
                  </a:lnTo>
                  <a:lnTo>
                    <a:pt x="1086" y="733"/>
                  </a:lnTo>
                  <a:lnTo>
                    <a:pt x="1081" y="745"/>
                  </a:lnTo>
                  <a:lnTo>
                    <a:pt x="1074" y="756"/>
                  </a:lnTo>
                  <a:lnTo>
                    <a:pt x="1067" y="766"/>
                  </a:lnTo>
                  <a:lnTo>
                    <a:pt x="1060" y="776"/>
                  </a:lnTo>
                  <a:lnTo>
                    <a:pt x="1052" y="785"/>
                  </a:lnTo>
                  <a:lnTo>
                    <a:pt x="1042" y="794"/>
                  </a:lnTo>
                  <a:lnTo>
                    <a:pt x="1034" y="804"/>
                  </a:lnTo>
                  <a:lnTo>
                    <a:pt x="1024" y="811"/>
                  </a:lnTo>
                  <a:lnTo>
                    <a:pt x="1013" y="819"/>
                  </a:lnTo>
                  <a:lnTo>
                    <a:pt x="1003" y="825"/>
                  </a:lnTo>
                  <a:lnTo>
                    <a:pt x="992" y="832"/>
                  </a:lnTo>
                  <a:lnTo>
                    <a:pt x="981" y="838"/>
                  </a:lnTo>
                  <a:lnTo>
                    <a:pt x="970" y="843"/>
                  </a:lnTo>
                  <a:lnTo>
                    <a:pt x="958" y="848"/>
                  </a:lnTo>
                  <a:lnTo>
                    <a:pt x="958" y="848"/>
                  </a:lnTo>
                  <a:lnTo>
                    <a:pt x="998" y="886"/>
                  </a:lnTo>
                  <a:lnTo>
                    <a:pt x="1040" y="926"/>
                  </a:lnTo>
                  <a:lnTo>
                    <a:pt x="1061" y="945"/>
                  </a:lnTo>
                  <a:lnTo>
                    <a:pt x="1083" y="964"/>
                  </a:lnTo>
                  <a:lnTo>
                    <a:pt x="1106" y="981"/>
                  </a:lnTo>
                  <a:lnTo>
                    <a:pt x="1129" y="997"/>
                  </a:lnTo>
                  <a:lnTo>
                    <a:pt x="1129" y="997"/>
                  </a:lnTo>
                  <a:close/>
                  <a:moveTo>
                    <a:pt x="997" y="737"/>
                  </a:moveTo>
                  <a:lnTo>
                    <a:pt x="997" y="737"/>
                  </a:lnTo>
                  <a:lnTo>
                    <a:pt x="995" y="737"/>
                  </a:lnTo>
                  <a:lnTo>
                    <a:pt x="994" y="739"/>
                  </a:lnTo>
                  <a:lnTo>
                    <a:pt x="992" y="741"/>
                  </a:lnTo>
                  <a:lnTo>
                    <a:pt x="990" y="741"/>
                  </a:lnTo>
                  <a:lnTo>
                    <a:pt x="990" y="741"/>
                  </a:lnTo>
                  <a:lnTo>
                    <a:pt x="991" y="738"/>
                  </a:lnTo>
                  <a:lnTo>
                    <a:pt x="993" y="736"/>
                  </a:lnTo>
                  <a:lnTo>
                    <a:pt x="994" y="733"/>
                  </a:lnTo>
                  <a:lnTo>
                    <a:pt x="993" y="732"/>
                  </a:lnTo>
                  <a:lnTo>
                    <a:pt x="992" y="731"/>
                  </a:lnTo>
                  <a:lnTo>
                    <a:pt x="992" y="731"/>
                  </a:lnTo>
                  <a:lnTo>
                    <a:pt x="971" y="752"/>
                  </a:lnTo>
                  <a:lnTo>
                    <a:pt x="959" y="763"/>
                  </a:lnTo>
                  <a:lnTo>
                    <a:pt x="947" y="773"/>
                  </a:lnTo>
                  <a:lnTo>
                    <a:pt x="947" y="773"/>
                  </a:lnTo>
                  <a:lnTo>
                    <a:pt x="948" y="777"/>
                  </a:lnTo>
                  <a:lnTo>
                    <a:pt x="948" y="778"/>
                  </a:lnTo>
                  <a:lnTo>
                    <a:pt x="947" y="779"/>
                  </a:lnTo>
                  <a:lnTo>
                    <a:pt x="945" y="780"/>
                  </a:lnTo>
                  <a:lnTo>
                    <a:pt x="943" y="783"/>
                  </a:lnTo>
                  <a:lnTo>
                    <a:pt x="943" y="783"/>
                  </a:lnTo>
                  <a:lnTo>
                    <a:pt x="948" y="784"/>
                  </a:lnTo>
                  <a:lnTo>
                    <a:pt x="951" y="785"/>
                  </a:lnTo>
                  <a:lnTo>
                    <a:pt x="952" y="785"/>
                  </a:lnTo>
                  <a:lnTo>
                    <a:pt x="951" y="787"/>
                  </a:lnTo>
                  <a:lnTo>
                    <a:pt x="947" y="790"/>
                  </a:lnTo>
                  <a:lnTo>
                    <a:pt x="947" y="790"/>
                  </a:lnTo>
                  <a:lnTo>
                    <a:pt x="949" y="791"/>
                  </a:lnTo>
                  <a:lnTo>
                    <a:pt x="950" y="790"/>
                  </a:lnTo>
                  <a:lnTo>
                    <a:pt x="954" y="789"/>
                  </a:lnTo>
                  <a:lnTo>
                    <a:pt x="956" y="788"/>
                  </a:lnTo>
                  <a:lnTo>
                    <a:pt x="957" y="789"/>
                  </a:lnTo>
                  <a:lnTo>
                    <a:pt x="958" y="790"/>
                  </a:lnTo>
                  <a:lnTo>
                    <a:pt x="958" y="790"/>
                  </a:lnTo>
                  <a:lnTo>
                    <a:pt x="956" y="794"/>
                  </a:lnTo>
                  <a:lnTo>
                    <a:pt x="957" y="796"/>
                  </a:lnTo>
                  <a:lnTo>
                    <a:pt x="959" y="798"/>
                  </a:lnTo>
                  <a:lnTo>
                    <a:pt x="962" y="799"/>
                  </a:lnTo>
                  <a:lnTo>
                    <a:pt x="970" y="802"/>
                  </a:lnTo>
                  <a:lnTo>
                    <a:pt x="974" y="804"/>
                  </a:lnTo>
                  <a:lnTo>
                    <a:pt x="977" y="805"/>
                  </a:lnTo>
                  <a:lnTo>
                    <a:pt x="977" y="805"/>
                  </a:lnTo>
                  <a:lnTo>
                    <a:pt x="975" y="805"/>
                  </a:lnTo>
                  <a:lnTo>
                    <a:pt x="974" y="806"/>
                  </a:lnTo>
                  <a:lnTo>
                    <a:pt x="974" y="808"/>
                  </a:lnTo>
                  <a:lnTo>
                    <a:pt x="974" y="810"/>
                  </a:lnTo>
                  <a:lnTo>
                    <a:pt x="974" y="811"/>
                  </a:lnTo>
                  <a:lnTo>
                    <a:pt x="973" y="811"/>
                  </a:lnTo>
                  <a:lnTo>
                    <a:pt x="973" y="811"/>
                  </a:lnTo>
                  <a:lnTo>
                    <a:pt x="965" y="814"/>
                  </a:lnTo>
                  <a:lnTo>
                    <a:pt x="962" y="815"/>
                  </a:lnTo>
                  <a:lnTo>
                    <a:pt x="963" y="814"/>
                  </a:lnTo>
                  <a:lnTo>
                    <a:pt x="968" y="813"/>
                  </a:lnTo>
                  <a:lnTo>
                    <a:pt x="968" y="813"/>
                  </a:lnTo>
                  <a:lnTo>
                    <a:pt x="979" y="810"/>
                  </a:lnTo>
                  <a:lnTo>
                    <a:pt x="990" y="806"/>
                  </a:lnTo>
                  <a:lnTo>
                    <a:pt x="1010" y="796"/>
                  </a:lnTo>
                  <a:lnTo>
                    <a:pt x="1010" y="796"/>
                  </a:lnTo>
                  <a:lnTo>
                    <a:pt x="1016" y="790"/>
                  </a:lnTo>
                  <a:lnTo>
                    <a:pt x="1021" y="785"/>
                  </a:lnTo>
                  <a:lnTo>
                    <a:pt x="1025" y="779"/>
                  </a:lnTo>
                  <a:lnTo>
                    <a:pt x="1030" y="773"/>
                  </a:lnTo>
                  <a:lnTo>
                    <a:pt x="1030" y="773"/>
                  </a:lnTo>
                  <a:lnTo>
                    <a:pt x="1027" y="773"/>
                  </a:lnTo>
                  <a:lnTo>
                    <a:pt x="1026" y="773"/>
                  </a:lnTo>
                  <a:lnTo>
                    <a:pt x="1024" y="775"/>
                  </a:lnTo>
                  <a:lnTo>
                    <a:pt x="1023" y="777"/>
                  </a:lnTo>
                  <a:lnTo>
                    <a:pt x="1021" y="777"/>
                  </a:lnTo>
                  <a:lnTo>
                    <a:pt x="1019" y="777"/>
                  </a:lnTo>
                  <a:lnTo>
                    <a:pt x="1019" y="777"/>
                  </a:lnTo>
                  <a:lnTo>
                    <a:pt x="1019" y="774"/>
                  </a:lnTo>
                  <a:lnTo>
                    <a:pt x="1018" y="773"/>
                  </a:lnTo>
                  <a:lnTo>
                    <a:pt x="1016" y="771"/>
                  </a:lnTo>
                  <a:lnTo>
                    <a:pt x="1015" y="768"/>
                  </a:lnTo>
                  <a:lnTo>
                    <a:pt x="1015" y="768"/>
                  </a:lnTo>
                  <a:lnTo>
                    <a:pt x="1019" y="766"/>
                  </a:lnTo>
                  <a:lnTo>
                    <a:pt x="1019" y="766"/>
                  </a:lnTo>
                  <a:lnTo>
                    <a:pt x="1018" y="766"/>
                  </a:lnTo>
                  <a:lnTo>
                    <a:pt x="1016" y="766"/>
                  </a:lnTo>
                  <a:lnTo>
                    <a:pt x="1013" y="765"/>
                  </a:lnTo>
                  <a:lnTo>
                    <a:pt x="1012" y="764"/>
                  </a:lnTo>
                  <a:lnTo>
                    <a:pt x="1012" y="764"/>
                  </a:lnTo>
                  <a:lnTo>
                    <a:pt x="1013" y="760"/>
                  </a:lnTo>
                  <a:lnTo>
                    <a:pt x="1013" y="754"/>
                  </a:lnTo>
                  <a:lnTo>
                    <a:pt x="1012" y="750"/>
                  </a:lnTo>
                  <a:lnTo>
                    <a:pt x="1012" y="747"/>
                  </a:lnTo>
                  <a:lnTo>
                    <a:pt x="1012" y="747"/>
                  </a:lnTo>
                  <a:lnTo>
                    <a:pt x="1010" y="749"/>
                  </a:lnTo>
                  <a:lnTo>
                    <a:pt x="1007" y="750"/>
                  </a:lnTo>
                  <a:lnTo>
                    <a:pt x="998" y="751"/>
                  </a:lnTo>
                  <a:lnTo>
                    <a:pt x="995" y="750"/>
                  </a:lnTo>
                  <a:lnTo>
                    <a:pt x="992" y="749"/>
                  </a:lnTo>
                  <a:lnTo>
                    <a:pt x="989" y="748"/>
                  </a:lnTo>
                  <a:lnTo>
                    <a:pt x="988" y="745"/>
                  </a:lnTo>
                  <a:lnTo>
                    <a:pt x="988" y="745"/>
                  </a:lnTo>
                  <a:lnTo>
                    <a:pt x="991" y="744"/>
                  </a:lnTo>
                  <a:lnTo>
                    <a:pt x="995" y="742"/>
                  </a:lnTo>
                  <a:lnTo>
                    <a:pt x="998" y="738"/>
                  </a:lnTo>
                  <a:lnTo>
                    <a:pt x="998" y="737"/>
                  </a:lnTo>
                  <a:lnTo>
                    <a:pt x="997" y="737"/>
                  </a:lnTo>
                  <a:lnTo>
                    <a:pt x="997" y="737"/>
                  </a:lnTo>
                  <a:close/>
                  <a:moveTo>
                    <a:pt x="1282" y="792"/>
                  </a:moveTo>
                  <a:lnTo>
                    <a:pt x="1282" y="792"/>
                  </a:lnTo>
                  <a:lnTo>
                    <a:pt x="1285" y="798"/>
                  </a:lnTo>
                  <a:lnTo>
                    <a:pt x="1291" y="804"/>
                  </a:lnTo>
                  <a:lnTo>
                    <a:pt x="1296" y="809"/>
                  </a:lnTo>
                  <a:lnTo>
                    <a:pt x="1304" y="812"/>
                  </a:lnTo>
                  <a:lnTo>
                    <a:pt x="1310" y="815"/>
                  </a:lnTo>
                  <a:lnTo>
                    <a:pt x="1318" y="815"/>
                  </a:lnTo>
                  <a:lnTo>
                    <a:pt x="1325" y="814"/>
                  </a:lnTo>
                  <a:lnTo>
                    <a:pt x="1331" y="811"/>
                  </a:lnTo>
                  <a:lnTo>
                    <a:pt x="1331" y="811"/>
                  </a:lnTo>
                  <a:lnTo>
                    <a:pt x="1324" y="809"/>
                  </a:lnTo>
                  <a:lnTo>
                    <a:pt x="1318" y="807"/>
                  </a:lnTo>
                  <a:lnTo>
                    <a:pt x="1312" y="803"/>
                  </a:lnTo>
                  <a:lnTo>
                    <a:pt x="1308" y="798"/>
                  </a:lnTo>
                  <a:lnTo>
                    <a:pt x="1299" y="789"/>
                  </a:lnTo>
                  <a:lnTo>
                    <a:pt x="1291" y="779"/>
                  </a:lnTo>
                  <a:lnTo>
                    <a:pt x="1291" y="779"/>
                  </a:lnTo>
                  <a:lnTo>
                    <a:pt x="1291" y="781"/>
                  </a:lnTo>
                  <a:lnTo>
                    <a:pt x="1289" y="782"/>
                  </a:lnTo>
                  <a:lnTo>
                    <a:pt x="1286" y="785"/>
                  </a:lnTo>
                  <a:lnTo>
                    <a:pt x="1283" y="788"/>
                  </a:lnTo>
                  <a:lnTo>
                    <a:pt x="1283" y="790"/>
                  </a:lnTo>
                  <a:lnTo>
                    <a:pt x="1282" y="792"/>
                  </a:lnTo>
                  <a:lnTo>
                    <a:pt x="1282" y="792"/>
                  </a:lnTo>
                  <a:close/>
                  <a:moveTo>
                    <a:pt x="1336" y="794"/>
                  </a:moveTo>
                  <a:lnTo>
                    <a:pt x="1336" y="794"/>
                  </a:lnTo>
                  <a:lnTo>
                    <a:pt x="1335" y="791"/>
                  </a:lnTo>
                  <a:lnTo>
                    <a:pt x="1333" y="788"/>
                  </a:lnTo>
                  <a:lnTo>
                    <a:pt x="1330" y="785"/>
                  </a:lnTo>
                  <a:lnTo>
                    <a:pt x="1327" y="784"/>
                  </a:lnTo>
                  <a:lnTo>
                    <a:pt x="1321" y="781"/>
                  </a:lnTo>
                  <a:lnTo>
                    <a:pt x="1314" y="779"/>
                  </a:lnTo>
                  <a:lnTo>
                    <a:pt x="1314" y="779"/>
                  </a:lnTo>
                  <a:lnTo>
                    <a:pt x="1318" y="785"/>
                  </a:lnTo>
                  <a:lnTo>
                    <a:pt x="1322" y="790"/>
                  </a:lnTo>
                  <a:lnTo>
                    <a:pt x="1324" y="792"/>
                  </a:lnTo>
                  <a:lnTo>
                    <a:pt x="1327" y="793"/>
                  </a:lnTo>
                  <a:lnTo>
                    <a:pt x="1331" y="794"/>
                  </a:lnTo>
                  <a:lnTo>
                    <a:pt x="1336" y="794"/>
                  </a:lnTo>
                  <a:lnTo>
                    <a:pt x="1336" y="794"/>
                  </a:lnTo>
                  <a:close/>
                  <a:moveTo>
                    <a:pt x="835" y="848"/>
                  </a:moveTo>
                  <a:lnTo>
                    <a:pt x="835" y="848"/>
                  </a:lnTo>
                  <a:lnTo>
                    <a:pt x="836" y="851"/>
                  </a:lnTo>
                  <a:lnTo>
                    <a:pt x="838" y="855"/>
                  </a:lnTo>
                  <a:lnTo>
                    <a:pt x="841" y="859"/>
                  </a:lnTo>
                  <a:lnTo>
                    <a:pt x="845" y="863"/>
                  </a:lnTo>
                  <a:lnTo>
                    <a:pt x="855" y="870"/>
                  </a:lnTo>
                  <a:lnTo>
                    <a:pt x="864" y="877"/>
                  </a:lnTo>
                  <a:lnTo>
                    <a:pt x="864" y="877"/>
                  </a:lnTo>
                  <a:lnTo>
                    <a:pt x="892" y="898"/>
                  </a:lnTo>
                  <a:lnTo>
                    <a:pt x="921" y="919"/>
                  </a:lnTo>
                  <a:lnTo>
                    <a:pt x="977" y="964"/>
                  </a:lnTo>
                  <a:lnTo>
                    <a:pt x="1006" y="987"/>
                  </a:lnTo>
                  <a:lnTo>
                    <a:pt x="1034" y="1007"/>
                  </a:lnTo>
                  <a:lnTo>
                    <a:pt x="1063" y="1026"/>
                  </a:lnTo>
                  <a:lnTo>
                    <a:pt x="1077" y="1035"/>
                  </a:lnTo>
                  <a:lnTo>
                    <a:pt x="1092" y="1042"/>
                  </a:lnTo>
                  <a:lnTo>
                    <a:pt x="1092" y="1042"/>
                  </a:lnTo>
                  <a:lnTo>
                    <a:pt x="1098" y="1037"/>
                  </a:lnTo>
                  <a:lnTo>
                    <a:pt x="1103" y="1031"/>
                  </a:lnTo>
                  <a:lnTo>
                    <a:pt x="1109" y="1023"/>
                  </a:lnTo>
                  <a:lnTo>
                    <a:pt x="1113" y="1015"/>
                  </a:lnTo>
                  <a:lnTo>
                    <a:pt x="1113" y="1015"/>
                  </a:lnTo>
                  <a:lnTo>
                    <a:pt x="1110" y="1012"/>
                  </a:lnTo>
                  <a:lnTo>
                    <a:pt x="1108" y="1009"/>
                  </a:lnTo>
                  <a:lnTo>
                    <a:pt x="1106" y="1006"/>
                  </a:lnTo>
                  <a:lnTo>
                    <a:pt x="1104" y="1002"/>
                  </a:lnTo>
                  <a:lnTo>
                    <a:pt x="1104" y="1002"/>
                  </a:lnTo>
                  <a:lnTo>
                    <a:pt x="1098" y="1006"/>
                  </a:lnTo>
                  <a:lnTo>
                    <a:pt x="1092" y="1008"/>
                  </a:lnTo>
                  <a:lnTo>
                    <a:pt x="1086" y="1010"/>
                  </a:lnTo>
                  <a:lnTo>
                    <a:pt x="1081" y="1010"/>
                  </a:lnTo>
                  <a:lnTo>
                    <a:pt x="1076" y="1010"/>
                  </a:lnTo>
                  <a:lnTo>
                    <a:pt x="1071" y="1009"/>
                  </a:lnTo>
                  <a:lnTo>
                    <a:pt x="1063" y="1005"/>
                  </a:lnTo>
                  <a:lnTo>
                    <a:pt x="1055" y="999"/>
                  </a:lnTo>
                  <a:lnTo>
                    <a:pt x="1047" y="992"/>
                  </a:lnTo>
                  <a:lnTo>
                    <a:pt x="1038" y="985"/>
                  </a:lnTo>
                  <a:lnTo>
                    <a:pt x="1030" y="977"/>
                  </a:lnTo>
                  <a:lnTo>
                    <a:pt x="1030" y="977"/>
                  </a:lnTo>
                  <a:lnTo>
                    <a:pt x="1001" y="955"/>
                  </a:lnTo>
                  <a:lnTo>
                    <a:pt x="971" y="931"/>
                  </a:lnTo>
                  <a:lnTo>
                    <a:pt x="943" y="909"/>
                  </a:lnTo>
                  <a:lnTo>
                    <a:pt x="931" y="897"/>
                  </a:lnTo>
                  <a:lnTo>
                    <a:pt x="919" y="885"/>
                  </a:lnTo>
                  <a:lnTo>
                    <a:pt x="919" y="885"/>
                  </a:lnTo>
                  <a:lnTo>
                    <a:pt x="914" y="883"/>
                  </a:lnTo>
                  <a:lnTo>
                    <a:pt x="907" y="880"/>
                  </a:lnTo>
                  <a:lnTo>
                    <a:pt x="901" y="877"/>
                  </a:lnTo>
                  <a:lnTo>
                    <a:pt x="895" y="871"/>
                  </a:lnTo>
                  <a:lnTo>
                    <a:pt x="888" y="866"/>
                  </a:lnTo>
                  <a:lnTo>
                    <a:pt x="883" y="860"/>
                  </a:lnTo>
                  <a:lnTo>
                    <a:pt x="879" y="854"/>
                  </a:lnTo>
                  <a:lnTo>
                    <a:pt x="874" y="848"/>
                  </a:lnTo>
                  <a:lnTo>
                    <a:pt x="874" y="848"/>
                  </a:lnTo>
                  <a:lnTo>
                    <a:pt x="875" y="843"/>
                  </a:lnTo>
                  <a:lnTo>
                    <a:pt x="877" y="841"/>
                  </a:lnTo>
                  <a:lnTo>
                    <a:pt x="881" y="837"/>
                  </a:lnTo>
                  <a:lnTo>
                    <a:pt x="883" y="835"/>
                  </a:lnTo>
                  <a:lnTo>
                    <a:pt x="885" y="832"/>
                  </a:lnTo>
                  <a:lnTo>
                    <a:pt x="885" y="828"/>
                  </a:lnTo>
                  <a:lnTo>
                    <a:pt x="885" y="824"/>
                  </a:lnTo>
                  <a:lnTo>
                    <a:pt x="885" y="824"/>
                  </a:lnTo>
                  <a:lnTo>
                    <a:pt x="883" y="820"/>
                  </a:lnTo>
                  <a:lnTo>
                    <a:pt x="881" y="817"/>
                  </a:lnTo>
                  <a:lnTo>
                    <a:pt x="873" y="809"/>
                  </a:lnTo>
                  <a:lnTo>
                    <a:pt x="864" y="802"/>
                  </a:lnTo>
                  <a:lnTo>
                    <a:pt x="854" y="796"/>
                  </a:lnTo>
                  <a:lnTo>
                    <a:pt x="854" y="796"/>
                  </a:lnTo>
                  <a:lnTo>
                    <a:pt x="853" y="803"/>
                  </a:lnTo>
                  <a:lnTo>
                    <a:pt x="851" y="809"/>
                  </a:lnTo>
                  <a:lnTo>
                    <a:pt x="848" y="815"/>
                  </a:lnTo>
                  <a:lnTo>
                    <a:pt x="844" y="821"/>
                  </a:lnTo>
                  <a:lnTo>
                    <a:pt x="840" y="827"/>
                  </a:lnTo>
                  <a:lnTo>
                    <a:pt x="837" y="834"/>
                  </a:lnTo>
                  <a:lnTo>
                    <a:pt x="835" y="840"/>
                  </a:lnTo>
                  <a:lnTo>
                    <a:pt x="835" y="848"/>
                  </a:lnTo>
                  <a:lnTo>
                    <a:pt x="835" y="848"/>
                  </a:lnTo>
                  <a:close/>
                  <a:moveTo>
                    <a:pt x="1334" y="811"/>
                  </a:moveTo>
                  <a:lnTo>
                    <a:pt x="1334" y="811"/>
                  </a:lnTo>
                  <a:lnTo>
                    <a:pt x="1335" y="815"/>
                  </a:lnTo>
                  <a:lnTo>
                    <a:pt x="1337" y="819"/>
                  </a:lnTo>
                  <a:lnTo>
                    <a:pt x="1339" y="820"/>
                  </a:lnTo>
                  <a:lnTo>
                    <a:pt x="1342" y="821"/>
                  </a:lnTo>
                  <a:lnTo>
                    <a:pt x="1350" y="821"/>
                  </a:lnTo>
                  <a:lnTo>
                    <a:pt x="1359" y="820"/>
                  </a:lnTo>
                  <a:lnTo>
                    <a:pt x="1359" y="820"/>
                  </a:lnTo>
                  <a:lnTo>
                    <a:pt x="1360" y="813"/>
                  </a:lnTo>
                  <a:lnTo>
                    <a:pt x="1360" y="809"/>
                  </a:lnTo>
                  <a:lnTo>
                    <a:pt x="1358" y="804"/>
                  </a:lnTo>
                  <a:lnTo>
                    <a:pt x="1357" y="803"/>
                  </a:lnTo>
                  <a:lnTo>
                    <a:pt x="1355" y="800"/>
                  </a:lnTo>
                  <a:lnTo>
                    <a:pt x="1355" y="800"/>
                  </a:lnTo>
                  <a:lnTo>
                    <a:pt x="1351" y="805"/>
                  </a:lnTo>
                  <a:lnTo>
                    <a:pt x="1346" y="809"/>
                  </a:lnTo>
                  <a:lnTo>
                    <a:pt x="1341" y="811"/>
                  </a:lnTo>
                  <a:lnTo>
                    <a:pt x="1334" y="811"/>
                  </a:lnTo>
                  <a:lnTo>
                    <a:pt x="1334" y="811"/>
                  </a:lnTo>
                  <a:close/>
                  <a:moveTo>
                    <a:pt x="913" y="841"/>
                  </a:moveTo>
                  <a:lnTo>
                    <a:pt x="913" y="841"/>
                  </a:lnTo>
                  <a:lnTo>
                    <a:pt x="909" y="843"/>
                  </a:lnTo>
                  <a:lnTo>
                    <a:pt x="904" y="844"/>
                  </a:lnTo>
                  <a:lnTo>
                    <a:pt x="900" y="843"/>
                  </a:lnTo>
                  <a:lnTo>
                    <a:pt x="896" y="843"/>
                  </a:lnTo>
                  <a:lnTo>
                    <a:pt x="896" y="843"/>
                  </a:lnTo>
                  <a:lnTo>
                    <a:pt x="914" y="862"/>
                  </a:lnTo>
                  <a:lnTo>
                    <a:pt x="933" y="880"/>
                  </a:lnTo>
                  <a:lnTo>
                    <a:pt x="952" y="896"/>
                  </a:lnTo>
                  <a:lnTo>
                    <a:pt x="974" y="912"/>
                  </a:lnTo>
                  <a:lnTo>
                    <a:pt x="1016" y="943"/>
                  </a:lnTo>
                  <a:lnTo>
                    <a:pt x="1036" y="960"/>
                  </a:lnTo>
                  <a:lnTo>
                    <a:pt x="1055" y="977"/>
                  </a:lnTo>
                  <a:lnTo>
                    <a:pt x="1055" y="977"/>
                  </a:lnTo>
                  <a:lnTo>
                    <a:pt x="1061" y="977"/>
                  </a:lnTo>
                  <a:lnTo>
                    <a:pt x="1065" y="978"/>
                  </a:lnTo>
                  <a:lnTo>
                    <a:pt x="1068" y="981"/>
                  </a:lnTo>
                  <a:lnTo>
                    <a:pt x="1072" y="986"/>
                  </a:lnTo>
                  <a:lnTo>
                    <a:pt x="1074" y="989"/>
                  </a:lnTo>
                  <a:lnTo>
                    <a:pt x="1078" y="991"/>
                  </a:lnTo>
                  <a:lnTo>
                    <a:pt x="1080" y="992"/>
                  </a:lnTo>
                  <a:lnTo>
                    <a:pt x="1083" y="990"/>
                  </a:lnTo>
                  <a:lnTo>
                    <a:pt x="1083" y="990"/>
                  </a:lnTo>
                  <a:lnTo>
                    <a:pt x="1062" y="971"/>
                  </a:lnTo>
                  <a:lnTo>
                    <a:pt x="1041" y="950"/>
                  </a:lnTo>
                  <a:lnTo>
                    <a:pt x="1002" y="912"/>
                  </a:lnTo>
                  <a:lnTo>
                    <a:pt x="980" y="893"/>
                  </a:lnTo>
                  <a:lnTo>
                    <a:pt x="959" y="874"/>
                  </a:lnTo>
                  <a:lnTo>
                    <a:pt x="936" y="857"/>
                  </a:lnTo>
                  <a:lnTo>
                    <a:pt x="913" y="841"/>
                  </a:lnTo>
                  <a:lnTo>
                    <a:pt x="913" y="841"/>
                  </a:lnTo>
                  <a:close/>
                  <a:moveTo>
                    <a:pt x="868" y="904"/>
                  </a:moveTo>
                  <a:lnTo>
                    <a:pt x="868" y="904"/>
                  </a:lnTo>
                  <a:lnTo>
                    <a:pt x="862" y="909"/>
                  </a:lnTo>
                  <a:lnTo>
                    <a:pt x="858" y="913"/>
                  </a:lnTo>
                  <a:lnTo>
                    <a:pt x="849" y="925"/>
                  </a:lnTo>
                  <a:lnTo>
                    <a:pt x="840" y="939"/>
                  </a:lnTo>
                  <a:lnTo>
                    <a:pt x="833" y="954"/>
                  </a:lnTo>
                  <a:lnTo>
                    <a:pt x="828" y="970"/>
                  </a:lnTo>
                  <a:lnTo>
                    <a:pt x="827" y="978"/>
                  </a:lnTo>
                  <a:lnTo>
                    <a:pt x="826" y="987"/>
                  </a:lnTo>
                  <a:lnTo>
                    <a:pt x="826" y="995"/>
                  </a:lnTo>
                  <a:lnTo>
                    <a:pt x="826" y="1003"/>
                  </a:lnTo>
                  <a:lnTo>
                    <a:pt x="828" y="1011"/>
                  </a:lnTo>
                  <a:lnTo>
                    <a:pt x="830" y="1019"/>
                  </a:lnTo>
                  <a:lnTo>
                    <a:pt x="830" y="1019"/>
                  </a:lnTo>
                  <a:lnTo>
                    <a:pt x="830" y="1009"/>
                  </a:lnTo>
                  <a:lnTo>
                    <a:pt x="830" y="1001"/>
                  </a:lnTo>
                  <a:lnTo>
                    <a:pt x="833" y="991"/>
                  </a:lnTo>
                  <a:lnTo>
                    <a:pt x="835" y="984"/>
                  </a:lnTo>
                  <a:lnTo>
                    <a:pt x="840" y="969"/>
                  </a:lnTo>
                  <a:lnTo>
                    <a:pt x="846" y="955"/>
                  </a:lnTo>
                  <a:lnTo>
                    <a:pt x="855" y="943"/>
                  </a:lnTo>
                  <a:lnTo>
                    <a:pt x="864" y="932"/>
                  </a:lnTo>
                  <a:lnTo>
                    <a:pt x="881" y="913"/>
                  </a:lnTo>
                  <a:lnTo>
                    <a:pt x="881" y="913"/>
                  </a:lnTo>
                  <a:lnTo>
                    <a:pt x="879" y="911"/>
                  </a:lnTo>
                  <a:lnTo>
                    <a:pt x="875" y="909"/>
                  </a:lnTo>
                  <a:lnTo>
                    <a:pt x="871" y="906"/>
                  </a:lnTo>
                  <a:lnTo>
                    <a:pt x="868" y="904"/>
                  </a:lnTo>
                  <a:lnTo>
                    <a:pt x="868" y="904"/>
                  </a:lnTo>
                  <a:close/>
                  <a:moveTo>
                    <a:pt x="1122" y="1355"/>
                  </a:moveTo>
                  <a:lnTo>
                    <a:pt x="1122" y="1355"/>
                  </a:lnTo>
                  <a:lnTo>
                    <a:pt x="1116" y="1344"/>
                  </a:lnTo>
                  <a:lnTo>
                    <a:pt x="1113" y="1333"/>
                  </a:lnTo>
                  <a:lnTo>
                    <a:pt x="1104" y="1307"/>
                  </a:lnTo>
                  <a:lnTo>
                    <a:pt x="1096" y="1280"/>
                  </a:lnTo>
                  <a:lnTo>
                    <a:pt x="1091" y="1268"/>
                  </a:lnTo>
                  <a:lnTo>
                    <a:pt x="1085" y="1258"/>
                  </a:lnTo>
                  <a:lnTo>
                    <a:pt x="1085" y="1258"/>
                  </a:lnTo>
                  <a:lnTo>
                    <a:pt x="1079" y="1253"/>
                  </a:lnTo>
                  <a:lnTo>
                    <a:pt x="1072" y="1251"/>
                  </a:lnTo>
                  <a:lnTo>
                    <a:pt x="1058" y="1247"/>
                  </a:lnTo>
                  <a:lnTo>
                    <a:pt x="1031" y="1241"/>
                  </a:lnTo>
                  <a:lnTo>
                    <a:pt x="1018" y="1237"/>
                  </a:lnTo>
                  <a:lnTo>
                    <a:pt x="1006" y="1232"/>
                  </a:lnTo>
                  <a:lnTo>
                    <a:pt x="1001" y="1229"/>
                  </a:lnTo>
                  <a:lnTo>
                    <a:pt x="995" y="1226"/>
                  </a:lnTo>
                  <a:lnTo>
                    <a:pt x="991" y="1220"/>
                  </a:lnTo>
                  <a:lnTo>
                    <a:pt x="988" y="1215"/>
                  </a:lnTo>
                  <a:lnTo>
                    <a:pt x="988" y="1215"/>
                  </a:lnTo>
                  <a:lnTo>
                    <a:pt x="982" y="1203"/>
                  </a:lnTo>
                  <a:lnTo>
                    <a:pt x="978" y="1191"/>
                  </a:lnTo>
                  <a:lnTo>
                    <a:pt x="976" y="1177"/>
                  </a:lnTo>
                  <a:lnTo>
                    <a:pt x="974" y="1165"/>
                  </a:lnTo>
                  <a:lnTo>
                    <a:pt x="972" y="1137"/>
                  </a:lnTo>
                  <a:lnTo>
                    <a:pt x="971" y="1113"/>
                  </a:lnTo>
                  <a:lnTo>
                    <a:pt x="971" y="1113"/>
                  </a:lnTo>
                  <a:lnTo>
                    <a:pt x="985" y="1108"/>
                  </a:lnTo>
                  <a:lnTo>
                    <a:pt x="997" y="1101"/>
                  </a:lnTo>
                  <a:lnTo>
                    <a:pt x="1009" y="1094"/>
                  </a:lnTo>
                  <a:lnTo>
                    <a:pt x="1020" y="1083"/>
                  </a:lnTo>
                  <a:lnTo>
                    <a:pt x="1024" y="1078"/>
                  </a:lnTo>
                  <a:lnTo>
                    <a:pt x="1028" y="1071"/>
                  </a:lnTo>
                  <a:lnTo>
                    <a:pt x="1032" y="1065"/>
                  </a:lnTo>
                  <a:lnTo>
                    <a:pt x="1034" y="1059"/>
                  </a:lnTo>
                  <a:lnTo>
                    <a:pt x="1036" y="1051"/>
                  </a:lnTo>
                  <a:lnTo>
                    <a:pt x="1037" y="1044"/>
                  </a:lnTo>
                  <a:lnTo>
                    <a:pt x="1037" y="1036"/>
                  </a:lnTo>
                  <a:lnTo>
                    <a:pt x="1036" y="1027"/>
                  </a:lnTo>
                  <a:lnTo>
                    <a:pt x="1036" y="1027"/>
                  </a:lnTo>
                  <a:lnTo>
                    <a:pt x="1032" y="1026"/>
                  </a:lnTo>
                  <a:lnTo>
                    <a:pt x="1028" y="1023"/>
                  </a:lnTo>
                  <a:lnTo>
                    <a:pt x="1020" y="1018"/>
                  </a:lnTo>
                  <a:lnTo>
                    <a:pt x="1017" y="1015"/>
                  </a:lnTo>
                  <a:lnTo>
                    <a:pt x="1012" y="1014"/>
                  </a:lnTo>
                  <a:lnTo>
                    <a:pt x="1008" y="1012"/>
                  </a:lnTo>
                  <a:lnTo>
                    <a:pt x="1004" y="1012"/>
                  </a:lnTo>
                  <a:lnTo>
                    <a:pt x="1004" y="1012"/>
                  </a:lnTo>
                  <a:lnTo>
                    <a:pt x="1006" y="1025"/>
                  </a:lnTo>
                  <a:lnTo>
                    <a:pt x="1005" y="1036"/>
                  </a:lnTo>
                  <a:lnTo>
                    <a:pt x="1003" y="1046"/>
                  </a:lnTo>
                  <a:lnTo>
                    <a:pt x="997" y="1054"/>
                  </a:lnTo>
                  <a:lnTo>
                    <a:pt x="992" y="1061"/>
                  </a:lnTo>
                  <a:lnTo>
                    <a:pt x="985" y="1066"/>
                  </a:lnTo>
                  <a:lnTo>
                    <a:pt x="976" y="1070"/>
                  </a:lnTo>
                  <a:lnTo>
                    <a:pt x="966" y="1072"/>
                  </a:lnTo>
                  <a:lnTo>
                    <a:pt x="958" y="1074"/>
                  </a:lnTo>
                  <a:lnTo>
                    <a:pt x="947" y="1074"/>
                  </a:lnTo>
                  <a:lnTo>
                    <a:pt x="937" y="1071"/>
                  </a:lnTo>
                  <a:lnTo>
                    <a:pt x="929" y="1068"/>
                  </a:lnTo>
                  <a:lnTo>
                    <a:pt x="920" y="1063"/>
                  </a:lnTo>
                  <a:lnTo>
                    <a:pt x="912" y="1056"/>
                  </a:lnTo>
                  <a:lnTo>
                    <a:pt x="905" y="1048"/>
                  </a:lnTo>
                  <a:lnTo>
                    <a:pt x="900" y="1038"/>
                  </a:lnTo>
                  <a:lnTo>
                    <a:pt x="900" y="1038"/>
                  </a:lnTo>
                  <a:lnTo>
                    <a:pt x="899" y="1033"/>
                  </a:lnTo>
                  <a:lnTo>
                    <a:pt x="899" y="1026"/>
                  </a:lnTo>
                  <a:lnTo>
                    <a:pt x="901" y="1015"/>
                  </a:lnTo>
                  <a:lnTo>
                    <a:pt x="905" y="1005"/>
                  </a:lnTo>
                  <a:lnTo>
                    <a:pt x="911" y="995"/>
                  </a:lnTo>
                  <a:lnTo>
                    <a:pt x="919" y="988"/>
                  </a:lnTo>
                  <a:lnTo>
                    <a:pt x="928" y="980"/>
                  </a:lnTo>
                  <a:lnTo>
                    <a:pt x="940" y="976"/>
                  </a:lnTo>
                  <a:lnTo>
                    <a:pt x="951" y="973"/>
                  </a:lnTo>
                  <a:lnTo>
                    <a:pt x="951" y="973"/>
                  </a:lnTo>
                  <a:lnTo>
                    <a:pt x="945" y="966"/>
                  </a:lnTo>
                  <a:lnTo>
                    <a:pt x="937" y="961"/>
                  </a:lnTo>
                  <a:lnTo>
                    <a:pt x="922" y="950"/>
                  </a:lnTo>
                  <a:lnTo>
                    <a:pt x="891" y="930"/>
                  </a:lnTo>
                  <a:lnTo>
                    <a:pt x="891" y="930"/>
                  </a:lnTo>
                  <a:lnTo>
                    <a:pt x="884" y="935"/>
                  </a:lnTo>
                  <a:lnTo>
                    <a:pt x="875" y="943"/>
                  </a:lnTo>
                  <a:lnTo>
                    <a:pt x="869" y="950"/>
                  </a:lnTo>
                  <a:lnTo>
                    <a:pt x="864" y="960"/>
                  </a:lnTo>
                  <a:lnTo>
                    <a:pt x="858" y="970"/>
                  </a:lnTo>
                  <a:lnTo>
                    <a:pt x="854" y="979"/>
                  </a:lnTo>
                  <a:lnTo>
                    <a:pt x="851" y="990"/>
                  </a:lnTo>
                  <a:lnTo>
                    <a:pt x="849" y="1002"/>
                  </a:lnTo>
                  <a:lnTo>
                    <a:pt x="848" y="1012"/>
                  </a:lnTo>
                  <a:lnTo>
                    <a:pt x="848" y="1023"/>
                  </a:lnTo>
                  <a:lnTo>
                    <a:pt x="850" y="1035"/>
                  </a:lnTo>
                  <a:lnTo>
                    <a:pt x="852" y="1045"/>
                  </a:lnTo>
                  <a:lnTo>
                    <a:pt x="856" y="1054"/>
                  </a:lnTo>
                  <a:lnTo>
                    <a:pt x="861" y="1064"/>
                  </a:lnTo>
                  <a:lnTo>
                    <a:pt x="869" y="1071"/>
                  </a:lnTo>
                  <a:lnTo>
                    <a:pt x="876" y="1079"/>
                  </a:lnTo>
                  <a:lnTo>
                    <a:pt x="876" y="1079"/>
                  </a:lnTo>
                  <a:lnTo>
                    <a:pt x="873" y="1087"/>
                  </a:lnTo>
                  <a:lnTo>
                    <a:pt x="870" y="1098"/>
                  </a:lnTo>
                  <a:lnTo>
                    <a:pt x="865" y="1120"/>
                  </a:lnTo>
                  <a:lnTo>
                    <a:pt x="856" y="1168"/>
                  </a:lnTo>
                  <a:lnTo>
                    <a:pt x="851" y="1191"/>
                  </a:lnTo>
                  <a:lnTo>
                    <a:pt x="848" y="1202"/>
                  </a:lnTo>
                  <a:lnTo>
                    <a:pt x="844" y="1212"/>
                  </a:lnTo>
                  <a:lnTo>
                    <a:pt x="840" y="1220"/>
                  </a:lnTo>
                  <a:lnTo>
                    <a:pt x="835" y="1229"/>
                  </a:lnTo>
                  <a:lnTo>
                    <a:pt x="828" y="1235"/>
                  </a:lnTo>
                  <a:lnTo>
                    <a:pt x="822" y="1241"/>
                  </a:lnTo>
                  <a:lnTo>
                    <a:pt x="822" y="1241"/>
                  </a:lnTo>
                  <a:lnTo>
                    <a:pt x="815" y="1244"/>
                  </a:lnTo>
                  <a:lnTo>
                    <a:pt x="808" y="1246"/>
                  </a:lnTo>
                  <a:lnTo>
                    <a:pt x="792" y="1248"/>
                  </a:lnTo>
                  <a:lnTo>
                    <a:pt x="776" y="1250"/>
                  </a:lnTo>
                  <a:lnTo>
                    <a:pt x="767" y="1251"/>
                  </a:lnTo>
                  <a:lnTo>
                    <a:pt x="760" y="1253"/>
                  </a:lnTo>
                  <a:lnTo>
                    <a:pt x="760" y="1253"/>
                  </a:lnTo>
                  <a:lnTo>
                    <a:pt x="756" y="1254"/>
                  </a:lnTo>
                  <a:lnTo>
                    <a:pt x="752" y="1258"/>
                  </a:lnTo>
                  <a:lnTo>
                    <a:pt x="749" y="1260"/>
                  </a:lnTo>
                  <a:lnTo>
                    <a:pt x="745" y="1262"/>
                  </a:lnTo>
                  <a:lnTo>
                    <a:pt x="745" y="1262"/>
                  </a:lnTo>
                  <a:lnTo>
                    <a:pt x="736" y="1264"/>
                  </a:lnTo>
                  <a:lnTo>
                    <a:pt x="727" y="1265"/>
                  </a:lnTo>
                  <a:lnTo>
                    <a:pt x="707" y="1267"/>
                  </a:lnTo>
                  <a:lnTo>
                    <a:pt x="699" y="1268"/>
                  </a:lnTo>
                  <a:lnTo>
                    <a:pt x="689" y="1271"/>
                  </a:lnTo>
                  <a:lnTo>
                    <a:pt x="679" y="1274"/>
                  </a:lnTo>
                  <a:lnTo>
                    <a:pt x="671" y="1278"/>
                  </a:lnTo>
                  <a:lnTo>
                    <a:pt x="671" y="1278"/>
                  </a:lnTo>
                  <a:lnTo>
                    <a:pt x="663" y="1293"/>
                  </a:lnTo>
                  <a:lnTo>
                    <a:pt x="656" y="1308"/>
                  </a:lnTo>
                  <a:lnTo>
                    <a:pt x="650" y="1325"/>
                  </a:lnTo>
                  <a:lnTo>
                    <a:pt x="645" y="1342"/>
                  </a:lnTo>
                  <a:lnTo>
                    <a:pt x="645" y="1342"/>
                  </a:lnTo>
                  <a:lnTo>
                    <a:pt x="654" y="1342"/>
                  </a:lnTo>
                  <a:lnTo>
                    <a:pt x="662" y="1342"/>
                  </a:lnTo>
                  <a:lnTo>
                    <a:pt x="678" y="1345"/>
                  </a:lnTo>
                  <a:lnTo>
                    <a:pt x="712" y="1353"/>
                  </a:lnTo>
                  <a:lnTo>
                    <a:pt x="728" y="1357"/>
                  </a:lnTo>
                  <a:lnTo>
                    <a:pt x="745" y="1358"/>
                  </a:lnTo>
                  <a:lnTo>
                    <a:pt x="753" y="1359"/>
                  </a:lnTo>
                  <a:lnTo>
                    <a:pt x="762" y="1358"/>
                  </a:lnTo>
                  <a:lnTo>
                    <a:pt x="770" y="1357"/>
                  </a:lnTo>
                  <a:lnTo>
                    <a:pt x="779" y="1355"/>
                  </a:lnTo>
                  <a:lnTo>
                    <a:pt x="779" y="1355"/>
                  </a:lnTo>
                  <a:lnTo>
                    <a:pt x="785" y="1339"/>
                  </a:lnTo>
                  <a:lnTo>
                    <a:pt x="790" y="1330"/>
                  </a:lnTo>
                  <a:lnTo>
                    <a:pt x="794" y="1322"/>
                  </a:lnTo>
                  <a:lnTo>
                    <a:pt x="800" y="1314"/>
                  </a:lnTo>
                  <a:lnTo>
                    <a:pt x="808" y="1308"/>
                  </a:lnTo>
                  <a:lnTo>
                    <a:pt x="816" y="1303"/>
                  </a:lnTo>
                  <a:lnTo>
                    <a:pt x="826" y="1297"/>
                  </a:lnTo>
                  <a:lnTo>
                    <a:pt x="826" y="1297"/>
                  </a:lnTo>
                  <a:lnTo>
                    <a:pt x="837" y="1294"/>
                  </a:lnTo>
                  <a:lnTo>
                    <a:pt x="851" y="1292"/>
                  </a:lnTo>
                  <a:lnTo>
                    <a:pt x="867" y="1291"/>
                  </a:lnTo>
                  <a:lnTo>
                    <a:pt x="884" y="1290"/>
                  </a:lnTo>
                  <a:lnTo>
                    <a:pt x="901" y="1290"/>
                  </a:lnTo>
                  <a:lnTo>
                    <a:pt x="917" y="1290"/>
                  </a:lnTo>
                  <a:lnTo>
                    <a:pt x="932" y="1291"/>
                  </a:lnTo>
                  <a:lnTo>
                    <a:pt x="945" y="1293"/>
                  </a:lnTo>
                  <a:lnTo>
                    <a:pt x="945" y="1293"/>
                  </a:lnTo>
                  <a:lnTo>
                    <a:pt x="951" y="1295"/>
                  </a:lnTo>
                  <a:lnTo>
                    <a:pt x="957" y="1297"/>
                  </a:lnTo>
                  <a:lnTo>
                    <a:pt x="966" y="1303"/>
                  </a:lnTo>
                  <a:lnTo>
                    <a:pt x="974" y="1309"/>
                  </a:lnTo>
                  <a:lnTo>
                    <a:pt x="980" y="1318"/>
                  </a:lnTo>
                  <a:lnTo>
                    <a:pt x="986" y="1326"/>
                  </a:lnTo>
                  <a:lnTo>
                    <a:pt x="991" y="1335"/>
                  </a:lnTo>
                  <a:lnTo>
                    <a:pt x="1000" y="1353"/>
                  </a:lnTo>
                  <a:lnTo>
                    <a:pt x="1000" y="1353"/>
                  </a:lnTo>
                  <a:lnTo>
                    <a:pt x="1018" y="1355"/>
                  </a:lnTo>
                  <a:lnTo>
                    <a:pt x="1035" y="1357"/>
                  </a:lnTo>
                  <a:lnTo>
                    <a:pt x="1068" y="1358"/>
                  </a:lnTo>
                  <a:lnTo>
                    <a:pt x="1099" y="1358"/>
                  </a:lnTo>
                  <a:lnTo>
                    <a:pt x="1125" y="1359"/>
                  </a:lnTo>
                  <a:lnTo>
                    <a:pt x="1125" y="1359"/>
                  </a:lnTo>
                  <a:lnTo>
                    <a:pt x="1126" y="1356"/>
                  </a:lnTo>
                  <a:lnTo>
                    <a:pt x="1126" y="1355"/>
                  </a:lnTo>
                  <a:lnTo>
                    <a:pt x="1127" y="1354"/>
                  </a:lnTo>
                  <a:lnTo>
                    <a:pt x="1125" y="1353"/>
                  </a:lnTo>
                  <a:lnTo>
                    <a:pt x="1125" y="1353"/>
                  </a:lnTo>
                  <a:lnTo>
                    <a:pt x="1124" y="1354"/>
                  </a:lnTo>
                  <a:lnTo>
                    <a:pt x="1122" y="1355"/>
                  </a:lnTo>
                  <a:lnTo>
                    <a:pt x="1122" y="1355"/>
                  </a:lnTo>
                  <a:close/>
                  <a:moveTo>
                    <a:pt x="1215" y="1077"/>
                  </a:moveTo>
                  <a:lnTo>
                    <a:pt x="1215" y="1077"/>
                  </a:lnTo>
                  <a:lnTo>
                    <a:pt x="1222" y="1089"/>
                  </a:lnTo>
                  <a:lnTo>
                    <a:pt x="1232" y="1099"/>
                  </a:lnTo>
                  <a:lnTo>
                    <a:pt x="1242" y="1110"/>
                  </a:lnTo>
                  <a:lnTo>
                    <a:pt x="1252" y="1120"/>
                  </a:lnTo>
                  <a:lnTo>
                    <a:pt x="1276" y="1138"/>
                  </a:lnTo>
                  <a:lnTo>
                    <a:pt x="1299" y="1155"/>
                  </a:lnTo>
                  <a:lnTo>
                    <a:pt x="1299" y="1155"/>
                  </a:lnTo>
                  <a:lnTo>
                    <a:pt x="1335" y="1183"/>
                  </a:lnTo>
                  <a:lnTo>
                    <a:pt x="1368" y="1211"/>
                  </a:lnTo>
                  <a:lnTo>
                    <a:pt x="1368" y="1211"/>
                  </a:lnTo>
                  <a:lnTo>
                    <a:pt x="1373" y="1216"/>
                  </a:lnTo>
                  <a:lnTo>
                    <a:pt x="1379" y="1221"/>
                  </a:lnTo>
                  <a:lnTo>
                    <a:pt x="1383" y="1227"/>
                  </a:lnTo>
                  <a:lnTo>
                    <a:pt x="1388" y="1232"/>
                  </a:lnTo>
                  <a:lnTo>
                    <a:pt x="1388" y="1232"/>
                  </a:lnTo>
                  <a:lnTo>
                    <a:pt x="1397" y="1237"/>
                  </a:lnTo>
                  <a:lnTo>
                    <a:pt x="1405" y="1242"/>
                  </a:lnTo>
                  <a:lnTo>
                    <a:pt x="1413" y="1246"/>
                  </a:lnTo>
                  <a:lnTo>
                    <a:pt x="1420" y="1251"/>
                  </a:lnTo>
                  <a:lnTo>
                    <a:pt x="1420" y="1251"/>
                  </a:lnTo>
                  <a:lnTo>
                    <a:pt x="1433" y="1263"/>
                  </a:lnTo>
                  <a:lnTo>
                    <a:pt x="1446" y="1276"/>
                  </a:lnTo>
                  <a:lnTo>
                    <a:pt x="1460" y="1289"/>
                  </a:lnTo>
                  <a:lnTo>
                    <a:pt x="1474" y="1302"/>
                  </a:lnTo>
                  <a:lnTo>
                    <a:pt x="1474" y="1302"/>
                  </a:lnTo>
                  <a:lnTo>
                    <a:pt x="1502" y="1326"/>
                  </a:lnTo>
                  <a:lnTo>
                    <a:pt x="1530" y="1349"/>
                  </a:lnTo>
                  <a:lnTo>
                    <a:pt x="1588" y="1395"/>
                  </a:lnTo>
                  <a:lnTo>
                    <a:pt x="1588" y="1395"/>
                  </a:lnTo>
                  <a:lnTo>
                    <a:pt x="1602" y="1408"/>
                  </a:lnTo>
                  <a:lnTo>
                    <a:pt x="1619" y="1422"/>
                  </a:lnTo>
                  <a:lnTo>
                    <a:pt x="1628" y="1428"/>
                  </a:lnTo>
                  <a:lnTo>
                    <a:pt x="1636" y="1433"/>
                  </a:lnTo>
                  <a:lnTo>
                    <a:pt x="1643" y="1436"/>
                  </a:lnTo>
                  <a:lnTo>
                    <a:pt x="1646" y="1438"/>
                  </a:lnTo>
                  <a:lnTo>
                    <a:pt x="1649" y="1438"/>
                  </a:lnTo>
                  <a:lnTo>
                    <a:pt x="1649" y="1438"/>
                  </a:lnTo>
                  <a:lnTo>
                    <a:pt x="1653" y="1436"/>
                  </a:lnTo>
                  <a:lnTo>
                    <a:pt x="1656" y="1435"/>
                  </a:lnTo>
                  <a:lnTo>
                    <a:pt x="1662" y="1430"/>
                  </a:lnTo>
                  <a:lnTo>
                    <a:pt x="1677" y="1416"/>
                  </a:lnTo>
                  <a:lnTo>
                    <a:pt x="1677" y="1416"/>
                  </a:lnTo>
                  <a:lnTo>
                    <a:pt x="1693" y="1402"/>
                  </a:lnTo>
                  <a:lnTo>
                    <a:pt x="1709" y="1387"/>
                  </a:lnTo>
                  <a:lnTo>
                    <a:pt x="1717" y="1379"/>
                  </a:lnTo>
                  <a:lnTo>
                    <a:pt x="1722" y="1370"/>
                  </a:lnTo>
                  <a:lnTo>
                    <a:pt x="1728" y="1362"/>
                  </a:lnTo>
                  <a:lnTo>
                    <a:pt x="1731" y="1353"/>
                  </a:lnTo>
                  <a:lnTo>
                    <a:pt x="1731" y="1353"/>
                  </a:lnTo>
                  <a:lnTo>
                    <a:pt x="1732" y="1344"/>
                  </a:lnTo>
                  <a:lnTo>
                    <a:pt x="1732" y="1336"/>
                  </a:lnTo>
                  <a:lnTo>
                    <a:pt x="1733" y="1329"/>
                  </a:lnTo>
                  <a:lnTo>
                    <a:pt x="1734" y="1326"/>
                  </a:lnTo>
                  <a:lnTo>
                    <a:pt x="1737" y="1323"/>
                  </a:lnTo>
                  <a:lnTo>
                    <a:pt x="1737" y="1323"/>
                  </a:lnTo>
                  <a:lnTo>
                    <a:pt x="1714" y="1297"/>
                  </a:lnTo>
                  <a:lnTo>
                    <a:pt x="1689" y="1273"/>
                  </a:lnTo>
                  <a:lnTo>
                    <a:pt x="1641" y="1223"/>
                  </a:lnTo>
                  <a:lnTo>
                    <a:pt x="1590" y="1175"/>
                  </a:lnTo>
                  <a:lnTo>
                    <a:pt x="1539" y="1128"/>
                  </a:lnTo>
                  <a:lnTo>
                    <a:pt x="1436" y="1035"/>
                  </a:lnTo>
                  <a:lnTo>
                    <a:pt x="1385" y="987"/>
                  </a:lnTo>
                  <a:lnTo>
                    <a:pt x="1336" y="939"/>
                  </a:lnTo>
                  <a:lnTo>
                    <a:pt x="1336" y="939"/>
                  </a:lnTo>
                  <a:lnTo>
                    <a:pt x="1324" y="960"/>
                  </a:lnTo>
                  <a:lnTo>
                    <a:pt x="1312" y="980"/>
                  </a:lnTo>
                  <a:lnTo>
                    <a:pt x="1300" y="1000"/>
                  </a:lnTo>
                  <a:lnTo>
                    <a:pt x="1286" y="1019"/>
                  </a:lnTo>
                  <a:lnTo>
                    <a:pt x="1272" y="1036"/>
                  </a:lnTo>
                  <a:lnTo>
                    <a:pt x="1263" y="1045"/>
                  </a:lnTo>
                  <a:lnTo>
                    <a:pt x="1254" y="1052"/>
                  </a:lnTo>
                  <a:lnTo>
                    <a:pt x="1246" y="1059"/>
                  </a:lnTo>
                  <a:lnTo>
                    <a:pt x="1236" y="1065"/>
                  </a:lnTo>
                  <a:lnTo>
                    <a:pt x="1225" y="1071"/>
                  </a:lnTo>
                  <a:lnTo>
                    <a:pt x="1215" y="1077"/>
                  </a:lnTo>
                  <a:lnTo>
                    <a:pt x="1215" y="1077"/>
                  </a:lnTo>
                  <a:close/>
                  <a:moveTo>
                    <a:pt x="1221" y="1042"/>
                  </a:moveTo>
                  <a:lnTo>
                    <a:pt x="1221" y="1042"/>
                  </a:lnTo>
                  <a:lnTo>
                    <a:pt x="1224" y="1041"/>
                  </a:lnTo>
                  <a:lnTo>
                    <a:pt x="1224" y="1042"/>
                  </a:lnTo>
                  <a:lnTo>
                    <a:pt x="1225" y="1045"/>
                  </a:lnTo>
                  <a:lnTo>
                    <a:pt x="1225" y="1045"/>
                  </a:lnTo>
                  <a:lnTo>
                    <a:pt x="1238" y="1035"/>
                  </a:lnTo>
                  <a:lnTo>
                    <a:pt x="1251" y="1025"/>
                  </a:lnTo>
                  <a:lnTo>
                    <a:pt x="1257" y="1019"/>
                  </a:lnTo>
                  <a:lnTo>
                    <a:pt x="1262" y="1014"/>
                  </a:lnTo>
                  <a:lnTo>
                    <a:pt x="1266" y="1006"/>
                  </a:lnTo>
                  <a:lnTo>
                    <a:pt x="1269" y="997"/>
                  </a:lnTo>
                  <a:lnTo>
                    <a:pt x="1269" y="997"/>
                  </a:lnTo>
                  <a:lnTo>
                    <a:pt x="1267" y="996"/>
                  </a:lnTo>
                  <a:lnTo>
                    <a:pt x="1266" y="996"/>
                  </a:lnTo>
                  <a:lnTo>
                    <a:pt x="1263" y="1000"/>
                  </a:lnTo>
                  <a:lnTo>
                    <a:pt x="1260" y="1003"/>
                  </a:lnTo>
                  <a:lnTo>
                    <a:pt x="1258" y="1004"/>
                  </a:lnTo>
                  <a:lnTo>
                    <a:pt x="1254" y="1004"/>
                  </a:lnTo>
                  <a:lnTo>
                    <a:pt x="1254" y="1004"/>
                  </a:lnTo>
                  <a:lnTo>
                    <a:pt x="1252" y="1002"/>
                  </a:lnTo>
                  <a:lnTo>
                    <a:pt x="1249" y="997"/>
                  </a:lnTo>
                  <a:lnTo>
                    <a:pt x="1246" y="990"/>
                  </a:lnTo>
                  <a:lnTo>
                    <a:pt x="1245" y="980"/>
                  </a:lnTo>
                  <a:lnTo>
                    <a:pt x="1245" y="973"/>
                  </a:lnTo>
                  <a:lnTo>
                    <a:pt x="1245" y="973"/>
                  </a:lnTo>
                  <a:lnTo>
                    <a:pt x="1238" y="980"/>
                  </a:lnTo>
                  <a:lnTo>
                    <a:pt x="1231" y="987"/>
                  </a:lnTo>
                  <a:lnTo>
                    <a:pt x="1223" y="992"/>
                  </a:lnTo>
                  <a:lnTo>
                    <a:pt x="1215" y="997"/>
                  </a:lnTo>
                  <a:lnTo>
                    <a:pt x="1195" y="1005"/>
                  </a:lnTo>
                  <a:lnTo>
                    <a:pt x="1174" y="1012"/>
                  </a:lnTo>
                  <a:lnTo>
                    <a:pt x="1174" y="1012"/>
                  </a:lnTo>
                  <a:lnTo>
                    <a:pt x="1182" y="1014"/>
                  </a:lnTo>
                  <a:lnTo>
                    <a:pt x="1187" y="1015"/>
                  </a:lnTo>
                  <a:lnTo>
                    <a:pt x="1191" y="1017"/>
                  </a:lnTo>
                  <a:lnTo>
                    <a:pt x="1195" y="1017"/>
                  </a:lnTo>
                  <a:lnTo>
                    <a:pt x="1195" y="1017"/>
                  </a:lnTo>
                  <a:lnTo>
                    <a:pt x="1194" y="1019"/>
                  </a:lnTo>
                  <a:lnTo>
                    <a:pt x="1193" y="1020"/>
                  </a:lnTo>
                  <a:lnTo>
                    <a:pt x="1192" y="1022"/>
                  </a:lnTo>
                  <a:lnTo>
                    <a:pt x="1191" y="1023"/>
                  </a:lnTo>
                  <a:lnTo>
                    <a:pt x="1191" y="1023"/>
                  </a:lnTo>
                  <a:lnTo>
                    <a:pt x="1195" y="1023"/>
                  </a:lnTo>
                  <a:lnTo>
                    <a:pt x="1199" y="1025"/>
                  </a:lnTo>
                  <a:lnTo>
                    <a:pt x="1202" y="1027"/>
                  </a:lnTo>
                  <a:lnTo>
                    <a:pt x="1204" y="1031"/>
                  </a:lnTo>
                  <a:lnTo>
                    <a:pt x="1207" y="1034"/>
                  </a:lnTo>
                  <a:lnTo>
                    <a:pt x="1209" y="1035"/>
                  </a:lnTo>
                  <a:lnTo>
                    <a:pt x="1213" y="1035"/>
                  </a:lnTo>
                  <a:lnTo>
                    <a:pt x="1217" y="1032"/>
                  </a:lnTo>
                  <a:lnTo>
                    <a:pt x="1217" y="1032"/>
                  </a:lnTo>
                  <a:lnTo>
                    <a:pt x="1221" y="1038"/>
                  </a:lnTo>
                  <a:lnTo>
                    <a:pt x="1221" y="1040"/>
                  </a:lnTo>
                  <a:lnTo>
                    <a:pt x="1221" y="1042"/>
                  </a:lnTo>
                  <a:lnTo>
                    <a:pt x="1221" y="1042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7" y="1023"/>
                  </a:lnTo>
                  <a:lnTo>
                    <a:pt x="986" y="1017"/>
                  </a:lnTo>
                  <a:lnTo>
                    <a:pt x="983" y="1011"/>
                  </a:lnTo>
                  <a:lnTo>
                    <a:pt x="980" y="1007"/>
                  </a:lnTo>
                  <a:lnTo>
                    <a:pt x="977" y="1003"/>
                  </a:lnTo>
                  <a:lnTo>
                    <a:pt x="973" y="999"/>
                  </a:lnTo>
                  <a:lnTo>
                    <a:pt x="967" y="995"/>
                  </a:lnTo>
                  <a:lnTo>
                    <a:pt x="962" y="993"/>
                  </a:lnTo>
                  <a:lnTo>
                    <a:pt x="957" y="992"/>
                  </a:lnTo>
                  <a:lnTo>
                    <a:pt x="951" y="992"/>
                  </a:lnTo>
                  <a:lnTo>
                    <a:pt x="946" y="992"/>
                  </a:lnTo>
                  <a:lnTo>
                    <a:pt x="940" y="994"/>
                  </a:lnTo>
                  <a:lnTo>
                    <a:pt x="935" y="996"/>
                  </a:lnTo>
                  <a:lnTo>
                    <a:pt x="930" y="1000"/>
                  </a:lnTo>
                  <a:lnTo>
                    <a:pt x="926" y="1005"/>
                  </a:lnTo>
                  <a:lnTo>
                    <a:pt x="921" y="1010"/>
                  </a:lnTo>
                  <a:lnTo>
                    <a:pt x="921" y="1010"/>
                  </a:lnTo>
                  <a:lnTo>
                    <a:pt x="920" y="1020"/>
                  </a:lnTo>
                  <a:lnTo>
                    <a:pt x="920" y="1027"/>
                  </a:lnTo>
                  <a:lnTo>
                    <a:pt x="922" y="1035"/>
                  </a:lnTo>
                  <a:lnTo>
                    <a:pt x="927" y="1040"/>
                  </a:lnTo>
                  <a:lnTo>
                    <a:pt x="931" y="1046"/>
                  </a:lnTo>
                  <a:lnTo>
                    <a:pt x="936" y="1050"/>
                  </a:lnTo>
                  <a:lnTo>
                    <a:pt x="943" y="1053"/>
                  </a:lnTo>
                  <a:lnTo>
                    <a:pt x="949" y="1055"/>
                  </a:lnTo>
                  <a:lnTo>
                    <a:pt x="956" y="1056"/>
                  </a:lnTo>
                  <a:lnTo>
                    <a:pt x="962" y="1056"/>
                  </a:lnTo>
                  <a:lnTo>
                    <a:pt x="968" y="1055"/>
                  </a:lnTo>
                  <a:lnTo>
                    <a:pt x="974" y="1052"/>
                  </a:lnTo>
                  <a:lnTo>
                    <a:pt x="979" y="1049"/>
                  </a:lnTo>
                  <a:lnTo>
                    <a:pt x="983" y="1044"/>
                  </a:lnTo>
                  <a:lnTo>
                    <a:pt x="986" y="1037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1123" y="1124"/>
                  </a:moveTo>
                  <a:lnTo>
                    <a:pt x="1123" y="1124"/>
                  </a:lnTo>
                  <a:lnTo>
                    <a:pt x="1144" y="1124"/>
                  </a:lnTo>
                  <a:lnTo>
                    <a:pt x="1163" y="1126"/>
                  </a:lnTo>
                  <a:lnTo>
                    <a:pt x="1183" y="1129"/>
                  </a:lnTo>
                  <a:lnTo>
                    <a:pt x="1202" y="1133"/>
                  </a:lnTo>
                  <a:lnTo>
                    <a:pt x="1236" y="1142"/>
                  </a:lnTo>
                  <a:lnTo>
                    <a:pt x="1251" y="1146"/>
                  </a:lnTo>
                  <a:lnTo>
                    <a:pt x="1265" y="1148"/>
                  </a:lnTo>
                  <a:lnTo>
                    <a:pt x="1265" y="1148"/>
                  </a:lnTo>
                  <a:lnTo>
                    <a:pt x="1255" y="1142"/>
                  </a:lnTo>
                  <a:lnTo>
                    <a:pt x="1245" y="1133"/>
                  </a:lnTo>
                  <a:lnTo>
                    <a:pt x="1227" y="1117"/>
                  </a:lnTo>
                  <a:lnTo>
                    <a:pt x="1208" y="1099"/>
                  </a:lnTo>
                  <a:lnTo>
                    <a:pt x="1189" y="1083"/>
                  </a:lnTo>
                  <a:lnTo>
                    <a:pt x="1189" y="1083"/>
                  </a:lnTo>
                  <a:lnTo>
                    <a:pt x="1177" y="1085"/>
                  </a:lnTo>
                  <a:lnTo>
                    <a:pt x="1170" y="1086"/>
                  </a:lnTo>
                  <a:lnTo>
                    <a:pt x="1146" y="1085"/>
                  </a:lnTo>
                  <a:lnTo>
                    <a:pt x="1146" y="1085"/>
                  </a:lnTo>
                  <a:lnTo>
                    <a:pt x="1144" y="1079"/>
                  </a:lnTo>
                  <a:lnTo>
                    <a:pt x="1141" y="1074"/>
                  </a:lnTo>
                  <a:lnTo>
                    <a:pt x="1137" y="1069"/>
                  </a:lnTo>
                  <a:lnTo>
                    <a:pt x="1133" y="1065"/>
                  </a:lnTo>
                  <a:lnTo>
                    <a:pt x="1124" y="1057"/>
                  </a:lnTo>
                  <a:lnTo>
                    <a:pt x="1115" y="1049"/>
                  </a:lnTo>
                  <a:lnTo>
                    <a:pt x="1115" y="1049"/>
                  </a:lnTo>
                  <a:lnTo>
                    <a:pt x="1109" y="1056"/>
                  </a:lnTo>
                  <a:lnTo>
                    <a:pt x="1102" y="1061"/>
                  </a:lnTo>
                  <a:lnTo>
                    <a:pt x="1096" y="1063"/>
                  </a:lnTo>
                  <a:lnTo>
                    <a:pt x="1088" y="1063"/>
                  </a:lnTo>
                  <a:lnTo>
                    <a:pt x="1082" y="1062"/>
                  </a:lnTo>
                  <a:lnTo>
                    <a:pt x="1074" y="1059"/>
                  </a:lnTo>
                  <a:lnTo>
                    <a:pt x="1069" y="1055"/>
                  </a:lnTo>
                  <a:lnTo>
                    <a:pt x="1064" y="1051"/>
                  </a:lnTo>
                  <a:lnTo>
                    <a:pt x="1064" y="1051"/>
                  </a:lnTo>
                  <a:lnTo>
                    <a:pt x="1080" y="1068"/>
                  </a:lnTo>
                  <a:lnTo>
                    <a:pt x="1095" y="1085"/>
                  </a:lnTo>
                  <a:lnTo>
                    <a:pt x="1110" y="1103"/>
                  </a:lnTo>
                  <a:lnTo>
                    <a:pt x="1123" y="1124"/>
                  </a:lnTo>
                  <a:lnTo>
                    <a:pt x="1123" y="1124"/>
                  </a:lnTo>
                  <a:close/>
                  <a:moveTo>
                    <a:pt x="1074" y="1120"/>
                  </a:moveTo>
                  <a:lnTo>
                    <a:pt x="1074" y="1120"/>
                  </a:lnTo>
                  <a:lnTo>
                    <a:pt x="1081" y="1118"/>
                  </a:lnTo>
                  <a:lnTo>
                    <a:pt x="1088" y="1120"/>
                  </a:lnTo>
                  <a:lnTo>
                    <a:pt x="1095" y="1120"/>
                  </a:lnTo>
                  <a:lnTo>
                    <a:pt x="1098" y="1118"/>
                  </a:lnTo>
                  <a:lnTo>
                    <a:pt x="1100" y="1117"/>
                  </a:lnTo>
                  <a:lnTo>
                    <a:pt x="1100" y="1117"/>
                  </a:lnTo>
                  <a:lnTo>
                    <a:pt x="1094" y="1111"/>
                  </a:lnTo>
                  <a:lnTo>
                    <a:pt x="1087" y="1105"/>
                  </a:lnTo>
                  <a:lnTo>
                    <a:pt x="1078" y="1091"/>
                  </a:lnTo>
                  <a:lnTo>
                    <a:pt x="1072" y="1084"/>
                  </a:lnTo>
                  <a:lnTo>
                    <a:pt x="1066" y="1077"/>
                  </a:lnTo>
                  <a:lnTo>
                    <a:pt x="1061" y="1071"/>
                  </a:lnTo>
                  <a:lnTo>
                    <a:pt x="1053" y="1066"/>
                  </a:lnTo>
                  <a:lnTo>
                    <a:pt x="1053" y="1066"/>
                  </a:lnTo>
                  <a:lnTo>
                    <a:pt x="1051" y="1070"/>
                  </a:lnTo>
                  <a:lnTo>
                    <a:pt x="1050" y="1075"/>
                  </a:lnTo>
                  <a:lnTo>
                    <a:pt x="1050" y="1078"/>
                  </a:lnTo>
                  <a:lnTo>
                    <a:pt x="1051" y="1082"/>
                  </a:lnTo>
                  <a:lnTo>
                    <a:pt x="1052" y="1085"/>
                  </a:lnTo>
                  <a:lnTo>
                    <a:pt x="1054" y="1089"/>
                  </a:lnTo>
                  <a:lnTo>
                    <a:pt x="1060" y="1094"/>
                  </a:lnTo>
                  <a:lnTo>
                    <a:pt x="1066" y="1099"/>
                  </a:lnTo>
                  <a:lnTo>
                    <a:pt x="1071" y="1106"/>
                  </a:lnTo>
                  <a:lnTo>
                    <a:pt x="1073" y="1109"/>
                  </a:lnTo>
                  <a:lnTo>
                    <a:pt x="1074" y="1112"/>
                  </a:lnTo>
                  <a:lnTo>
                    <a:pt x="1074" y="1115"/>
                  </a:lnTo>
                  <a:lnTo>
                    <a:pt x="1074" y="1120"/>
                  </a:lnTo>
                  <a:lnTo>
                    <a:pt x="1074" y="1120"/>
                  </a:lnTo>
                  <a:close/>
                  <a:moveTo>
                    <a:pt x="1822" y="1163"/>
                  </a:moveTo>
                  <a:lnTo>
                    <a:pt x="1822" y="1163"/>
                  </a:lnTo>
                  <a:lnTo>
                    <a:pt x="1827" y="1163"/>
                  </a:lnTo>
                  <a:lnTo>
                    <a:pt x="1833" y="1161"/>
                  </a:lnTo>
                  <a:lnTo>
                    <a:pt x="1837" y="1158"/>
                  </a:lnTo>
                  <a:lnTo>
                    <a:pt x="1841" y="1154"/>
                  </a:lnTo>
                  <a:lnTo>
                    <a:pt x="1849" y="1143"/>
                  </a:lnTo>
                  <a:lnTo>
                    <a:pt x="1854" y="1133"/>
                  </a:lnTo>
                  <a:lnTo>
                    <a:pt x="1854" y="1133"/>
                  </a:lnTo>
                  <a:lnTo>
                    <a:pt x="1859" y="1126"/>
                  </a:lnTo>
                  <a:lnTo>
                    <a:pt x="1866" y="1118"/>
                  </a:lnTo>
                  <a:lnTo>
                    <a:pt x="1871" y="1112"/>
                  </a:lnTo>
                  <a:lnTo>
                    <a:pt x="1876" y="1106"/>
                  </a:lnTo>
                  <a:lnTo>
                    <a:pt x="1880" y="1099"/>
                  </a:lnTo>
                  <a:lnTo>
                    <a:pt x="1880" y="1094"/>
                  </a:lnTo>
                  <a:lnTo>
                    <a:pt x="1880" y="1091"/>
                  </a:lnTo>
                  <a:lnTo>
                    <a:pt x="1879" y="1089"/>
                  </a:lnTo>
                  <a:lnTo>
                    <a:pt x="1876" y="1085"/>
                  </a:lnTo>
                  <a:lnTo>
                    <a:pt x="1873" y="1083"/>
                  </a:lnTo>
                  <a:lnTo>
                    <a:pt x="1873" y="1083"/>
                  </a:lnTo>
                  <a:lnTo>
                    <a:pt x="1856" y="1096"/>
                  </a:lnTo>
                  <a:lnTo>
                    <a:pt x="1848" y="1105"/>
                  </a:lnTo>
                  <a:lnTo>
                    <a:pt x="1839" y="1114"/>
                  </a:lnTo>
                  <a:lnTo>
                    <a:pt x="1831" y="1125"/>
                  </a:lnTo>
                  <a:lnTo>
                    <a:pt x="1825" y="1137"/>
                  </a:lnTo>
                  <a:lnTo>
                    <a:pt x="1823" y="1143"/>
                  </a:lnTo>
                  <a:lnTo>
                    <a:pt x="1822" y="1150"/>
                  </a:lnTo>
                  <a:lnTo>
                    <a:pt x="1822" y="1157"/>
                  </a:lnTo>
                  <a:lnTo>
                    <a:pt x="1822" y="1163"/>
                  </a:lnTo>
                  <a:lnTo>
                    <a:pt x="1822" y="1163"/>
                  </a:lnTo>
                  <a:close/>
                  <a:moveTo>
                    <a:pt x="1899" y="1117"/>
                  </a:moveTo>
                  <a:lnTo>
                    <a:pt x="1899" y="1117"/>
                  </a:lnTo>
                  <a:lnTo>
                    <a:pt x="1888" y="1127"/>
                  </a:lnTo>
                  <a:lnTo>
                    <a:pt x="1880" y="1139"/>
                  </a:lnTo>
                  <a:lnTo>
                    <a:pt x="1872" y="1151"/>
                  </a:lnTo>
                  <a:lnTo>
                    <a:pt x="1865" y="1163"/>
                  </a:lnTo>
                  <a:lnTo>
                    <a:pt x="1865" y="1163"/>
                  </a:lnTo>
                  <a:lnTo>
                    <a:pt x="1873" y="1158"/>
                  </a:lnTo>
                  <a:lnTo>
                    <a:pt x="1881" y="1151"/>
                  </a:lnTo>
                  <a:lnTo>
                    <a:pt x="1887" y="1143"/>
                  </a:lnTo>
                  <a:lnTo>
                    <a:pt x="1893" y="1136"/>
                  </a:lnTo>
                  <a:lnTo>
                    <a:pt x="1902" y="1117"/>
                  </a:lnTo>
                  <a:lnTo>
                    <a:pt x="1911" y="1100"/>
                  </a:lnTo>
                  <a:lnTo>
                    <a:pt x="1911" y="1100"/>
                  </a:lnTo>
                  <a:lnTo>
                    <a:pt x="1906" y="1093"/>
                  </a:lnTo>
                  <a:lnTo>
                    <a:pt x="1904" y="1090"/>
                  </a:lnTo>
                  <a:lnTo>
                    <a:pt x="1901" y="1087"/>
                  </a:lnTo>
                  <a:lnTo>
                    <a:pt x="1901" y="1087"/>
                  </a:lnTo>
                  <a:lnTo>
                    <a:pt x="1900" y="1091"/>
                  </a:lnTo>
                  <a:lnTo>
                    <a:pt x="1900" y="1095"/>
                  </a:lnTo>
                  <a:lnTo>
                    <a:pt x="1898" y="1101"/>
                  </a:lnTo>
                  <a:lnTo>
                    <a:pt x="1897" y="1109"/>
                  </a:lnTo>
                  <a:lnTo>
                    <a:pt x="1897" y="1112"/>
                  </a:lnTo>
                  <a:lnTo>
                    <a:pt x="1899" y="1117"/>
                  </a:lnTo>
                  <a:lnTo>
                    <a:pt x="1899" y="1117"/>
                  </a:lnTo>
                  <a:close/>
                  <a:moveTo>
                    <a:pt x="1036" y="1090"/>
                  </a:moveTo>
                  <a:lnTo>
                    <a:pt x="1036" y="1090"/>
                  </a:lnTo>
                  <a:lnTo>
                    <a:pt x="1025" y="1102"/>
                  </a:lnTo>
                  <a:lnTo>
                    <a:pt x="1012" y="1115"/>
                  </a:lnTo>
                  <a:lnTo>
                    <a:pt x="1012" y="1115"/>
                  </a:lnTo>
                  <a:lnTo>
                    <a:pt x="1018" y="1114"/>
                  </a:lnTo>
                  <a:lnTo>
                    <a:pt x="1023" y="1114"/>
                  </a:lnTo>
                  <a:lnTo>
                    <a:pt x="1036" y="1115"/>
                  </a:lnTo>
                  <a:lnTo>
                    <a:pt x="1064" y="1120"/>
                  </a:lnTo>
                  <a:lnTo>
                    <a:pt x="1064" y="1120"/>
                  </a:lnTo>
                  <a:lnTo>
                    <a:pt x="1060" y="1110"/>
                  </a:lnTo>
                  <a:lnTo>
                    <a:pt x="1053" y="1101"/>
                  </a:lnTo>
                  <a:lnTo>
                    <a:pt x="1050" y="1097"/>
                  </a:lnTo>
                  <a:lnTo>
                    <a:pt x="1046" y="1094"/>
                  </a:lnTo>
                  <a:lnTo>
                    <a:pt x="1041" y="1092"/>
                  </a:lnTo>
                  <a:lnTo>
                    <a:pt x="1036" y="1090"/>
                  </a:lnTo>
                  <a:lnTo>
                    <a:pt x="1036" y="1090"/>
                  </a:lnTo>
                  <a:close/>
                  <a:moveTo>
                    <a:pt x="731" y="1126"/>
                  </a:moveTo>
                  <a:lnTo>
                    <a:pt x="731" y="1126"/>
                  </a:lnTo>
                  <a:lnTo>
                    <a:pt x="736" y="1126"/>
                  </a:lnTo>
                  <a:lnTo>
                    <a:pt x="745" y="1125"/>
                  </a:lnTo>
                  <a:lnTo>
                    <a:pt x="753" y="1124"/>
                  </a:lnTo>
                  <a:lnTo>
                    <a:pt x="760" y="1122"/>
                  </a:lnTo>
                  <a:lnTo>
                    <a:pt x="760" y="1122"/>
                  </a:lnTo>
                  <a:lnTo>
                    <a:pt x="760" y="1116"/>
                  </a:lnTo>
                  <a:lnTo>
                    <a:pt x="759" y="1112"/>
                  </a:lnTo>
                  <a:lnTo>
                    <a:pt x="756" y="1109"/>
                  </a:lnTo>
                  <a:lnTo>
                    <a:pt x="754" y="1107"/>
                  </a:lnTo>
                  <a:lnTo>
                    <a:pt x="752" y="1105"/>
                  </a:lnTo>
                  <a:lnTo>
                    <a:pt x="749" y="1103"/>
                  </a:lnTo>
                  <a:lnTo>
                    <a:pt x="746" y="1103"/>
                  </a:lnTo>
                  <a:lnTo>
                    <a:pt x="744" y="1103"/>
                  </a:lnTo>
                  <a:lnTo>
                    <a:pt x="740" y="1103"/>
                  </a:lnTo>
                  <a:lnTo>
                    <a:pt x="737" y="1105"/>
                  </a:lnTo>
                  <a:lnTo>
                    <a:pt x="735" y="1107"/>
                  </a:lnTo>
                  <a:lnTo>
                    <a:pt x="733" y="1110"/>
                  </a:lnTo>
                  <a:lnTo>
                    <a:pt x="731" y="1113"/>
                  </a:lnTo>
                  <a:lnTo>
                    <a:pt x="730" y="1116"/>
                  </a:lnTo>
                  <a:lnTo>
                    <a:pt x="730" y="1121"/>
                  </a:lnTo>
                  <a:lnTo>
                    <a:pt x="731" y="1126"/>
                  </a:lnTo>
                  <a:lnTo>
                    <a:pt x="731" y="1126"/>
                  </a:lnTo>
                  <a:close/>
                  <a:moveTo>
                    <a:pt x="1427" y="1295"/>
                  </a:moveTo>
                  <a:lnTo>
                    <a:pt x="1427" y="1295"/>
                  </a:lnTo>
                  <a:lnTo>
                    <a:pt x="1420" y="1286"/>
                  </a:lnTo>
                  <a:lnTo>
                    <a:pt x="1414" y="1276"/>
                  </a:lnTo>
                  <a:lnTo>
                    <a:pt x="1405" y="1267"/>
                  </a:lnTo>
                  <a:lnTo>
                    <a:pt x="1396" y="1259"/>
                  </a:lnTo>
                  <a:lnTo>
                    <a:pt x="1376" y="1244"/>
                  </a:lnTo>
                  <a:lnTo>
                    <a:pt x="1357" y="1230"/>
                  </a:lnTo>
                  <a:lnTo>
                    <a:pt x="1357" y="1230"/>
                  </a:lnTo>
                  <a:lnTo>
                    <a:pt x="1343" y="1220"/>
                  </a:lnTo>
                  <a:lnTo>
                    <a:pt x="1329" y="1213"/>
                  </a:lnTo>
                  <a:lnTo>
                    <a:pt x="1301" y="1196"/>
                  </a:lnTo>
                  <a:lnTo>
                    <a:pt x="1301" y="1196"/>
                  </a:lnTo>
                  <a:lnTo>
                    <a:pt x="1275" y="1180"/>
                  </a:lnTo>
                  <a:lnTo>
                    <a:pt x="1260" y="1172"/>
                  </a:lnTo>
                  <a:lnTo>
                    <a:pt x="1245" y="1165"/>
                  </a:lnTo>
                  <a:lnTo>
                    <a:pt x="1229" y="1158"/>
                  </a:lnTo>
                  <a:lnTo>
                    <a:pt x="1212" y="1153"/>
                  </a:lnTo>
                  <a:lnTo>
                    <a:pt x="1195" y="1147"/>
                  </a:lnTo>
                  <a:lnTo>
                    <a:pt x="1178" y="1144"/>
                  </a:lnTo>
                  <a:lnTo>
                    <a:pt x="1178" y="1144"/>
                  </a:lnTo>
                  <a:lnTo>
                    <a:pt x="1163" y="1143"/>
                  </a:lnTo>
                  <a:lnTo>
                    <a:pt x="1147" y="1142"/>
                  </a:lnTo>
                  <a:lnTo>
                    <a:pt x="1131" y="1142"/>
                  </a:lnTo>
                  <a:lnTo>
                    <a:pt x="1115" y="1140"/>
                  </a:lnTo>
                  <a:lnTo>
                    <a:pt x="1115" y="1140"/>
                  </a:lnTo>
                  <a:lnTo>
                    <a:pt x="1071" y="1135"/>
                  </a:lnTo>
                  <a:lnTo>
                    <a:pt x="1050" y="1132"/>
                  </a:lnTo>
                  <a:lnTo>
                    <a:pt x="1027" y="1131"/>
                  </a:lnTo>
                  <a:lnTo>
                    <a:pt x="1027" y="1131"/>
                  </a:lnTo>
                  <a:lnTo>
                    <a:pt x="1020" y="1131"/>
                  </a:lnTo>
                  <a:lnTo>
                    <a:pt x="1007" y="1131"/>
                  </a:lnTo>
                  <a:lnTo>
                    <a:pt x="1002" y="1132"/>
                  </a:lnTo>
                  <a:lnTo>
                    <a:pt x="996" y="1136"/>
                  </a:lnTo>
                  <a:lnTo>
                    <a:pt x="994" y="1137"/>
                  </a:lnTo>
                  <a:lnTo>
                    <a:pt x="993" y="1139"/>
                  </a:lnTo>
                  <a:lnTo>
                    <a:pt x="992" y="1142"/>
                  </a:lnTo>
                  <a:lnTo>
                    <a:pt x="992" y="1144"/>
                  </a:lnTo>
                  <a:lnTo>
                    <a:pt x="992" y="1144"/>
                  </a:lnTo>
                  <a:lnTo>
                    <a:pt x="1027" y="1144"/>
                  </a:lnTo>
                  <a:lnTo>
                    <a:pt x="1064" y="1145"/>
                  </a:lnTo>
                  <a:lnTo>
                    <a:pt x="1101" y="1147"/>
                  </a:lnTo>
                  <a:lnTo>
                    <a:pt x="1138" y="1152"/>
                  </a:lnTo>
                  <a:lnTo>
                    <a:pt x="1174" y="1157"/>
                  </a:lnTo>
                  <a:lnTo>
                    <a:pt x="1208" y="1166"/>
                  </a:lnTo>
                  <a:lnTo>
                    <a:pt x="1224" y="1170"/>
                  </a:lnTo>
                  <a:lnTo>
                    <a:pt x="1240" y="1175"/>
                  </a:lnTo>
                  <a:lnTo>
                    <a:pt x="1255" y="1181"/>
                  </a:lnTo>
                  <a:lnTo>
                    <a:pt x="1269" y="1187"/>
                  </a:lnTo>
                  <a:lnTo>
                    <a:pt x="1269" y="1187"/>
                  </a:lnTo>
                  <a:lnTo>
                    <a:pt x="1274" y="1190"/>
                  </a:lnTo>
                  <a:lnTo>
                    <a:pt x="1278" y="1193"/>
                  </a:lnTo>
                  <a:lnTo>
                    <a:pt x="1281" y="1197"/>
                  </a:lnTo>
                  <a:lnTo>
                    <a:pt x="1284" y="1200"/>
                  </a:lnTo>
                  <a:lnTo>
                    <a:pt x="1284" y="1200"/>
                  </a:lnTo>
                  <a:lnTo>
                    <a:pt x="1296" y="1205"/>
                  </a:lnTo>
                  <a:lnTo>
                    <a:pt x="1307" y="1209"/>
                  </a:lnTo>
                  <a:lnTo>
                    <a:pt x="1319" y="1215"/>
                  </a:lnTo>
                  <a:lnTo>
                    <a:pt x="1329" y="1221"/>
                  </a:lnTo>
                  <a:lnTo>
                    <a:pt x="1329" y="1221"/>
                  </a:lnTo>
                  <a:lnTo>
                    <a:pt x="1344" y="1232"/>
                  </a:lnTo>
                  <a:lnTo>
                    <a:pt x="1358" y="1243"/>
                  </a:lnTo>
                  <a:lnTo>
                    <a:pt x="1384" y="1263"/>
                  </a:lnTo>
                  <a:lnTo>
                    <a:pt x="1384" y="1263"/>
                  </a:lnTo>
                  <a:lnTo>
                    <a:pt x="1390" y="1267"/>
                  </a:lnTo>
                  <a:lnTo>
                    <a:pt x="1397" y="1269"/>
                  </a:lnTo>
                  <a:lnTo>
                    <a:pt x="1402" y="1273"/>
                  </a:lnTo>
                  <a:lnTo>
                    <a:pt x="1407" y="1276"/>
                  </a:lnTo>
                  <a:lnTo>
                    <a:pt x="1407" y="1276"/>
                  </a:lnTo>
                  <a:lnTo>
                    <a:pt x="1415" y="1284"/>
                  </a:lnTo>
                  <a:lnTo>
                    <a:pt x="1421" y="1293"/>
                  </a:lnTo>
                  <a:lnTo>
                    <a:pt x="1433" y="1311"/>
                  </a:lnTo>
                  <a:lnTo>
                    <a:pt x="1439" y="1320"/>
                  </a:lnTo>
                  <a:lnTo>
                    <a:pt x="1446" y="1327"/>
                  </a:lnTo>
                  <a:lnTo>
                    <a:pt x="1450" y="1330"/>
                  </a:lnTo>
                  <a:lnTo>
                    <a:pt x="1455" y="1333"/>
                  </a:lnTo>
                  <a:lnTo>
                    <a:pt x="1460" y="1335"/>
                  </a:lnTo>
                  <a:lnTo>
                    <a:pt x="1465" y="1336"/>
                  </a:lnTo>
                  <a:lnTo>
                    <a:pt x="1465" y="1336"/>
                  </a:lnTo>
                  <a:lnTo>
                    <a:pt x="1457" y="1324"/>
                  </a:lnTo>
                  <a:lnTo>
                    <a:pt x="1449" y="1312"/>
                  </a:lnTo>
                  <a:lnTo>
                    <a:pt x="1445" y="1307"/>
                  </a:lnTo>
                  <a:lnTo>
                    <a:pt x="1440" y="1303"/>
                  </a:lnTo>
                  <a:lnTo>
                    <a:pt x="1433" y="1298"/>
                  </a:lnTo>
                  <a:lnTo>
                    <a:pt x="1427" y="1295"/>
                  </a:lnTo>
                  <a:lnTo>
                    <a:pt x="1427" y="1295"/>
                  </a:lnTo>
                  <a:close/>
                  <a:moveTo>
                    <a:pt x="731" y="1159"/>
                  </a:moveTo>
                  <a:lnTo>
                    <a:pt x="731" y="1159"/>
                  </a:lnTo>
                  <a:lnTo>
                    <a:pt x="735" y="1161"/>
                  </a:lnTo>
                  <a:lnTo>
                    <a:pt x="739" y="1161"/>
                  </a:lnTo>
                  <a:lnTo>
                    <a:pt x="749" y="1161"/>
                  </a:lnTo>
                  <a:lnTo>
                    <a:pt x="764" y="1159"/>
                  </a:lnTo>
                  <a:lnTo>
                    <a:pt x="764" y="1159"/>
                  </a:lnTo>
                  <a:lnTo>
                    <a:pt x="765" y="1153"/>
                  </a:lnTo>
                  <a:lnTo>
                    <a:pt x="764" y="1147"/>
                  </a:lnTo>
                  <a:lnTo>
                    <a:pt x="762" y="1144"/>
                  </a:lnTo>
                  <a:lnTo>
                    <a:pt x="758" y="1141"/>
                  </a:lnTo>
                  <a:lnTo>
                    <a:pt x="753" y="1139"/>
                  </a:lnTo>
                  <a:lnTo>
                    <a:pt x="748" y="1138"/>
                  </a:lnTo>
                  <a:lnTo>
                    <a:pt x="734" y="1136"/>
                  </a:lnTo>
                  <a:lnTo>
                    <a:pt x="734" y="1136"/>
                  </a:lnTo>
                  <a:lnTo>
                    <a:pt x="732" y="1141"/>
                  </a:lnTo>
                  <a:lnTo>
                    <a:pt x="731" y="1146"/>
                  </a:lnTo>
                  <a:lnTo>
                    <a:pt x="731" y="1152"/>
                  </a:lnTo>
                  <a:lnTo>
                    <a:pt x="731" y="1159"/>
                  </a:lnTo>
                  <a:lnTo>
                    <a:pt x="731" y="1159"/>
                  </a:lnTo>
                  <a:close/>
                  <a:moveTo>
                    <a:pt x="1913" y="1138"/>
                  </a:moveTo>
                  <a:lnTo>
                    <a:pt x="1913" y="1138"/>
                  </a:lnTo>
                  <a:lnTo>
                    <a:pt x="1906" y="1148"/>
                  </a:lnTo>
                  <a:lnTo>
                    <a:pt x="1898" y="1158"/>
                  </a:lnTo>
                  <a:lnTo>
                    <a:pt x="1882" y="1176"/>
                  </a:lnTo>
                  <a:lnTo>
                    <a:pt x="1882" y="1176"/>
                  </a:lnTo>
                  <a:lnTo>
                    <a:pt x="1887" y="1181"/>
                  </a:lnTo>
                  <a:lnTo>
                    <a:pt x="1893" y="1184"/>
                  </a:lnTo>
                  <a:lnTo>
                    <a:pt x="1903" y="1193"/>
                  </a:lnTo>
                  <a:lnTo>
                    <a:pt x="1909" y="1197"/>
                  </a:lnTo>
                  <a:lnTo>
                    <a:pt x="1915" y="1200"/>
                  </a:lnTo>
                  <a:lnTo>
                    <a:pt x="1922" y="1203"/>
                  </a:lnTo>
                  <a:lnTo>
                    <a:pt x="1930" y="1204"/>
                  </a:lnTo>
                  <a:lnTo>
                    <a:pt x="1930" y="1204"/>
                  </a:lnTo>
                  <a:lnTo>
                    <a:pt x="1936" y="1198"/>
                  </a:lnTo>
                  <a:lnTo>
                    <a:pt x="1943" y="1190"/>
                  </a:lnTo>
                  <a:lnTo>
                    <a:pt x="1948" y="1183"/>
                  </a:lnTo>
                  <a:lnTo>
                    <a:pt x="1954" y="1174"/>
                  </a:lnTo>
                  <a:lnTo>
                    <a:pt x="1954" y="1174"/>
                  </a:lnTo>
                  <a:lnTo>
                    <a:pt x="1945" y="1163"/>
                  </a:lnTo>
                  <a:lnTo>
                    <a:pt x="1935" y="1154"/>
                  </a:lnTo>
                  <a:lnTo>
                    <a:pt x="1926" y="1145"/>
                  </a:lnTo>
                  <a:lnTo>
                    <a:pt x="1919" y="1141"/>
                  </a:lnTo>
                  <a:lnTo>
                    <a:pt x="1913" y="1138"/>
                  </a:lnTo>
                  <a:lnTo>
                    <a:pt x="1913" y="1138"/>
                  </a:lnTo>
                  <a:close/>
                  <a:moveTo>
                    <a:pt x="809" y="1155"/>
                  </a:moveTo>
                  <a:lnTo>
                    <a:pt x="809" y="1155"/>
                  </a:lnTo>
                  <a:lnTo>
                    <a:pt x="821" y="1157"/>
                  </a:lnTo>
                  <a:lnTo>
                    <a:pt x="827" y="1157"/>
                  </a:lnTo>
                  <a:lnTo>
                    <a:pt x="833" y="1157"/>
                  </a:lnTo>
                  <a:lnTo>
                    <a:pt x="838" y="1156"/>
                  </a:lnTo>
                  <a:lnTo>
                    <a:pt x="842" y="1153"/>
                  </a:lnTo>
                  <a:lnTo>
                    <a:pt x="844" y="1148"/>
                  </a:lnTo>
                  <a:lnTo>
                    <a:pt x="845" y="1142"/>
                  </a:lnTo>
                  <a:lnTo>
                    <a:pt x="845" y="1142"/>
                  </a:lnTo>
                  <a:lnTo>
                    <a:pt x="837" y="1141"/>
                  </a:lnTo>
                  <a:lnTo>
                    <a:pt x="830" y="1141"/>
                  </a:lnTo>
                  <a:lnTo>
                    <a:pt x="816" y="1142"/>
                  </a:lnTo>
                  <a:lnTo>
                    <a:pt x="801" y="1144"/>
                  </a:lnTo>
                  <a:lnTo>
                    <a:pt x="793" y="1145"/>
                  </a:lnTo>
                  <a:lnTo>
                    <a:pt x="783" y="1144"/>
                  </a:lnTo>
                  <a:lnTo>
                    <a:pt x="783" y="1144"/>
                  </a:lnTo>
                  <a:lnTo>
                    <a:pt x="784" y="1154"/>
                  </a:lnTo>
                  <a:lnTo>
                    <a:pt x="784" y="1157"/>
                  </a:lnTo>
                  <a:lnTo>
                    <a:pt x="783" y="1161"/>
                  </a:lnTo>
                  <a:lnTo>
                    <a:pt x="783" y="1161"/>
                  </a:lnTo>
                  <a:lnTo>
                    <a:pt x="790" y="1160"/>
                  </a:lnTo>
                  <a:lnTo>
                    <a:pt x="797" y="1160"/>
                  </a:lnTo>
                  <a:lnTo>
                    <a:pt x="800" y="1159"/>
                  </a:lnTo>
                  <a:lnTo>
                    <a:pt x="803" y="1159"/>
                  </a:lnTo>
                  <a:lnTo>
                    <a:pt x="803" y="1157"/>
                  </a:lnTo>
                  <a:lnTo>
                    <a:pt x="800" y="1155"/>
                  </a:lnTo>
                  <a:lnTo>
                    <a:pt x="800" y="1155"/>
                  </a:lnTo>
                  <a:lnTo>
                    <a:pt x="803" y="1155"/>
                  </a:lnTo>
                  <a:lnTo>
                    <a:pt x="806" y="1156"/>
                  </a:lnTo>
                  <a:lnTo>
                    <a:pt x="809" y="1158"/>
                  </a:lnTo>
                  <a:lnTo>
                    <a:pt x="810" y="1159"/>
                  </a:lnTo>
                  <a:lnTo>
                    <a:pt x="809" y="1155"/>
                  </a:lnTo>
                  <a:lnTo>
                    <a:pt x="809" y="1155"/>
                  </a:lnTo>
                  <a:close/>
                  <a:moveTo>
                    <a:pt x="2028" y="1155"/>
                  </a:moveTo>
                  <a:lnTo>
                    <a:pt x="2028" y="1155"/>
                  </a:lnTo>
                  <a:lnTo>
                    <a:pt x="2033" y="1166"/>
                  </a:lnTo>
                  <a:lnTo>
                    <a:pt x="2039" y="1174"/>
                  </a:lnTo>
                  <a:lnTo>
                    <a:pt x="2046" y="1183"/>
                  </a:lnTo>
                  <a:lnTo>
                    <a:pt x="2053" y="1190"/>
                  </a:lnTo>
                  <a:lnTo>
                    <a:pt x="2062" y="1197"/>
                  </a:lnTo>
                  <a:lnTo>
                    <a:pt x="2071" y="1203"/>
                  </a:lnTo>
                  <a:lnTo>
                    <a:pt x="2082" y="1207"/>
                  </a:lnTo>
                  <a:lnTo>
                    <a:pt x="2094" y="1211"/>
                  </a:lnTo>
                  <a:lnTo>
                    <a:pt x="2094" y="1211"/>
                  </a:lnTo>
                  <a:lnTo>
                    <a:pt x="2098" y="1200"/>
                  </a:lnTo>
                  <a:lnTo>
                    <a:pt x="2102" y="1187"/>
                  </a:lnTo>
                  <a:lnTo>
                    <a:pt x="2102" y="1187"/>
                  </a:lnTo>
                  <a:lnTo>
                    <a:pt x="2099" y="1187"/>
                  </a:lnTo>
                  <a:lnTo>
                    <a:pt x="2098" y="1186"/>
                  </a:lnTo>
                  <a:lnTo>
                    <a:pt x="2098" y="1185"/>
                  </a:lnTo>
                  <a:lnTo>
                    <a:pt x="2098" y="1185"/>
                  </a:lnTo>
                  <a:lnTo>
                    <a:pt x="2095" y="1187"/>
                  </a:lnTo>
                  <a:lnTo>
                    <a:pt x="2093" y="1189"/>
                  </a:lnTo>
                  <a:lnTo>
                    <a:pt x="2088" y="1195"/>
                  </a:lnTo>
                  <a:lnTo>
                    <a:pt x="2084" y="1200"/>
                  </a:lnTo>
                  <a:lnTo>
                    <a:pt x="2081" y="1201"/>
                  </a:lnTo>
                  <a:lnTo>
                    <a:pt x="2077" y="1202"/>
                  </a:lnTo>
                  <a:lnTo>
                    <a:pt x="2077" y="1202"/>
                  </a:lnTo>
                  <a:lnTo>
                    <a:pt x="2072" y="1200"/>
                  </a:lnTo>
                  <a:lnTo>
                    <a:pt x="2068" y="1197"/>
                  </a:lnTo>
                  <a:lnTo>
                    <a:pt x="2062" y="1190"/>
                  </a:lnTo>
                  <a:lnTo>
                    <a:pt x="2057" y="1182"/>
                  </a:lnTo>
                  <a:lnTo>
                    <a:pt x="2053" y="1172"/>
                  </a:lnTo>
                  <a:lnTo>
                    <a:pt x="2053" y="1172"/>
                  </a:lnTo>
                  <a:lnTo>
                    <a:pt x="2054" y="1170"/>
                  </a:lnTo>
                  <a:lnTo>
                    <a:pt x="2055" y="1169"/>
                  </a:lnTo>
                  <a:lnTo>
                    <a:pt x="2058" y="1168"/>
                  </a:lnTo>
                  <a:lnTo>
                    <a:pt x="2062" y="1167"/>
                  </a:lnTo>
                  <a:lnTo>
                    <a:pt x="2063" y="1166"/>
                  </a:lnTo>
                  <a:lnTo>
                    <a:pt x="2064" y="1163"/>
                  </a:lnTo>
                  <a:lnTo>
                    <a:pt x="2064" y="1163"/>
                  </a:lnTo>
                  <a:lnTo>
                    <a:pt x="2056" y="1158"/>
                  </a:lnTo>
                  <a:lnTo>
                    <a:pt x="2047" y="1154"/>
                  </a:lnTo>
                  <a:lnTo>
                    <a:pt x="2042" y="1153"/>
                  </a:lnTo>
                  <a:lnTo>
                    <a:pt x="2037" y="1153"/>
                  </a:lnTo>
                  <a:lnTo>
                    <a:pt x="2033" y="1153"/>
                  </a:lnTo>
                  <a:lnTo>
                    <a:pt x="2028" y="1155"/>
                  </a:lnTo>
                  <a:lnTo>
                    <a:pt x="2028" y="1155"/>
                  </a:lnTo>
                  <a:close/>
                  <a:moveTo>
                    <a:pt x="2079" y="1176"/>
                  </a:moveTo>
                  <a:lnTo>
                    <a:pt x="2079" y="1176"/>
                  </a:lnTo>
                  <a:lnTo>
                    <a:pt x="2076" y="1174"/>
                  </a:lnTo>
                  <a:lnTo>
                    <a:pt x="2072" y="1172"/>
                  </a:lnTo>
                  <a:lnTo>
                    <a:pt x="2069" y="1169"/>
                  </a:lnTo>
                  <a:lnTo>
                    <a:pt x="2066" y="1166"/>
                  </a:lnTo>
                  <a:lnTo>
                    <a:pt x="2066" y="1166"/>
                  </a:lnTo>
                  <a:lnTo>
                    <a:pt x="2068" y="1171"/>
                  </a:lnTo>
                  <a:lnTo>
                    <a:pt x="2071" y="1175"/>
                  </a:lnTo>
                  <a:lnTo>
                    <a:pt x="2073" y="1176"/>
                  </a:lnTo>
                  <a:lnTo>
                    <a:pt x="2076" y="1177"/>
                  </a:lnTo>
                  <a:lnTo>
                    <a:pt x="2078" y="1177"/>
                  </a:lnTo>
                  <a:lnTo>
                    <a:pt x="2079" y="1176"/>
                  </a:lnTo>
                  <a:lnTo>
                    <a:pt x="2079" y="1176"/>
                  </a:lnTo>
                  <a:close/>
                  <a:moveTo>
                    <a:pt x="1119" y="1174"/>
                  </a:moveTo>
                  <a:lnTo>
                    <a:pt x="1119" y="1174"/>
                  </a:lnTo>
                  <a:lnTo>
                    <a:pt x="1147" y="1206"/>
                  </a:lnTo>
                  <a:lnTo>
                    <a:pt x="1176" y="1238"/>
                  </a:lnTo>
                  <a:lnTo>
                    <a:pt x="1203" y="1271"/>
                  </a:lnTo>
                  <a:lnTo>
                    <a:pt x="1230" y="1304"/>
                  </a:lnTo>
                  <a:lnTo>
                    <a:pt x="1283" y="1371"/>
                  </a:lnTo>
                  <a:lnTo>
                    <a:pt x="1338" y="1438"/>
                  </a:lnTo>
                  <a:lnTo>
                    <a:pt x="1338" y="1438"/>
                  </a:lnTo>
                  <a:lnTo>
                    <a:pt x="1354" y="1464"/>
                  </a:lnTo>
                  <a:lnTo>
                    <a:pt x="1371" y="1491"/>
                  </a:lnTo>
                  <a:lnTo>
                    <a:pt x="1380" y="1504"/>
                  </a:lnTo>
                  <a:lnTo>
                    <a:pt x="1389" y="1515"/>
                  </a:lnTo>
                  <a:lnTo>
                    <a:pt x="1400" y="1524"/>
                  </a:lnTo>
                  <a:lnTo>
                    <a:pt x="1406" y="1529"/>
                  </a:lnTo>
                  <a:lnTo>
                    <a:pt x="1412" y="1531"/>
                  </a:lnTo>
                  <a:lnTo>
                    <a:pt x="1412" y="1531"/>
                  </a:lnTo>
                  <a:lnTo>
                    <a:pt x="1385" y="1492"/>
                  </a:lnTo>
                  <a:lnTo>
                    <a:pt x="1357" y="1454"/>
                  </a:lnTo>
                  <a:lnTo>
                    <a:pt x="1301" y="1379"/>
                  </a:lnTo>
                  <a:lnTo>
                    <a:pt x="1301" y="1379"/>
                  </a:lnTo>
                  <a:lnTo>
                    <a:pt x="1280" y="1351"/>
                  </a:lnTo>
                  <a:lnTo>
                    <a:pt x="1272" y="1338"/>
                  </a:lnTo>
                  <a:lnTo>
                    <a:pt x="1267" y="1330"/>
                  </a:lnTo>
                  <a:lnTo>
                    <a:pt x="1263" y="1323"/>
                  </a:lnTo>
                  <a:lnTo>
                    <a:pt x="1263" y="1323"/>
                  </a:lnTo>
                  <a:lnTo>
                    <a:pt x="1249" y="1309"/>
                  </a:lnTo>
                  <a:lnTo>
                    <a:pt x="1236" y="1294"/>
                  </a:lnTo>
                  <a:lnTo>
                    <a:pt x="1212" y="1263"/>
                  </a:lnTo>
                  <a:lnTo>
                    <a:pt x="1187" y="1231"/>
                  </a:lnTo>
                  <a:lnTo>
                    <a:pt x="1174" y="1216"/>
                  </a:lnTo>
                  <a:lnTo>
                    <a:pt x="1161" y="1202"/>
                  </a:lnTo>
                  <a:lnTo>
                    <a:pt x="1161" y="1202"/>
                  </a:lnTo>
                  <a:lnTo>
                    <a:pt x="1153" y="1192"/>
                  </a:lnTo>
                  <a:lnTo>
                    <a:pt x="1143" y="1183"/>
                  </a:lnTo>
                  <a:lnTo>
                    <a:pt x="1139" y="1177"/>
                  </a:lnTo>
                  <a:lnTo>
                    <a:pt x="1133" y="1174"/>
                  </a:lnTo>
                  <a:lnTo>
                    <a:pt x="1127" y="1170"/>
                  </a:lnTo>
                  <a:lnTo>
                    <a:pt x="1122" y="1168"/>
                  </a:lnTo>
                  <a:lnTo>
                    <a:pt x="1122" y="1168"/>
                  </a:lnTo>
                  <a:lnTo>
                    <a:pt x="1117" y="1168"/>
                  </a:lnTo>
                  <a:lnTo>
                    <a:pt x="1117" y="1168"/>
                  </a:lnTo>
                  <a:lnTo>
                    <a:pt x="1117" y="1172"/>
                  </a:lnTo>
                  <a:lnTo>
                    <a:pt x="1117" y="1173"/>
                  </a:lnTo>
                  <a:lnTo>
                    <a:pt x="1119" y="1174"/>
                  </a:lnTo>
                  <a:lnTo>
                    <a:pt x="1119" y="1174"/>
                  </a:lnTo>
                  <a:close/>
                  <a:moveTo>
                    <a:pt x="1926" y="1230"/>
                  </a:moveTo>
                  <a:lnTo>
                    <a:pt x="1926" y="1230"/>
                  </a:lnTo>
                  <a:lnTo>
                    <a:pt x="1927" y="1233"/>
                  </a:lnTo>
                  <a:lnTo>
                    <a:pt x="1928" y="1234"/>
                  </a:lnTo>
                  <a:lnTo>
                    <a:pt x="1929" y="1236"/>
                  </a:lnTo>
                  <a:lnTo>
                    <a:pt x="1928" y="1241"/>
                  </a:lnTo>
                  <a:lnTo>
                    <a:pt x="1928" y="1241"/>
                  </a:lnTo>
                  <a:lnTo>
                    <a:pt x="1937" y="1237"/>
                  </a:lnTo>
                  <a:lnTo>
                    <a:pt x="1947" y="1233"/>
                  </a:lnTo>
                  <a:lnTo>
                    <a:pt x="1956" y="1229"/>
                  </a:lnTo>
                  <a:lnTo>
                    <a:pt x="1963" y="1222"/>
                  </a:lnTo>
                  <a:lnTo>
                    <a:pt x="1970" y="1216"/>
                  </a:lnTo>
                  <a:lnTo>
                    <a:pt x="1974" y="1208"/>
                  </a:lnTo>
                  <a:lnTo>
                    <a:pt x="1977" y="1199"/>
                  </a:lnTo>
                  <a:lnTo>
                    <a:pt x="1977" y="1189"/>
                  </a:lnTo>
                  <a:lnTo>
                    <a:pt x="1977" y="1189"/>
                  </a:lnTo>
                  <a:lnTo>
                    <a:pt x="1980" y="1187"/>
                  </a:lnTo>
                  <a:lnTo>
                    <a:pt x="1984" y="1185"/>
                  </a:lnTo>
                  <a:lnTo>
                    <a:pt x="1987" y="1183"/>
                  </a:lnTo>
                  <a:lnTo>
                    <a:pt x="1992" y="1183"/>
                  </a:lnTo>
                  <a:lnTo>
                    <a:pt x="1992" y="1183"/>
                  </a:lnTo>
                  <a:lnTo>
                    <a:pt x="1992" y="1180"/>
                  </a:lnTo>
                  <a:lnTo>
                    <a:pt x="1991" y="1177"/>
                  </a:lnTo>
                  <a:lnTo>
                    <a:pt x="1988" y="1174"/>
                  </a:lnTo>
                  <a:lnTo>
                    <a:pt x="1985" y="1171"/>
                  </a:lnTo>
                  <a:lnTo>
                    <a:pt x="1981" y="1168"/>
                  </a:lnTo>
                  <a:lnTo>
                    <a:pt x="1981" y="1168"/>
                  </a:lnTo>
                  <a:lnTo>
                    <a:pt x="1970" y="1184"/>
                  </a:lnTo>
                  <a:lnTo>
                    <a:pt x="1957" y="1200"/>
                  </a:lnTo>
                  <a:lnTo>
                    <a:pt x="1943" y="1216"/>
                  </a:lnTo>
                  <a:lnTo>
                    <a:pt x="1934" y="1223"/>
                  </a:lnTo>
                  <a:lnTo>
                    <a:pt x="1926" y="1230"/>
                  </a:lnTo>
                  <a:lnTo>
                    <a:pt x="1926" y="1230"/>
                  </a:lnTo>
                  <a:close/>
                  <a:moveTo>
                    <a:pt x="736" y="1202"/>
                  </a:moveTo>
                  <a:lnTo>
                    <a:pt x="736" y="1202"/>
                  </a:lnTo>
                  <a:lnTo>
                    <a:pt x="737" y="1204"/>
                  </a:lnTo>
                  <a:lnTo>
                    <a:pt x="738" y="1204"/>
                  </a:lnTo>
                  <a:lnTo>
                    <a:pt x="738" y="1204"/>
                  </a:lnTo>
                  <a:lnTo>
                    <a:pt x="739" y="1202"/>
                  </a:lnTo>
                  <a:lnTo>
                    <a:pt x="742" y="1201"/>
                  </a:lnTo>
                  <a:lnTo>
                    <a:pt x="743" y="1200"/>
                  </a:lnTo>
                  <a:lnTo>
                    <a:pt x="745" y="1201"/>
                  </a:lnTo>
                  <a:lnTo>
                    <a:pt x="750" y="1202"/>
                  </a:lnTo>
                  <a:lnTo>
                    <a:pt x="752" y="1202"/>
                  </a:lnTo>
                  <a:lnTo>
                    <a:pt x="755" y="1202"/>
                  </a:lnTo>
                  <a:lnTo>
                    <a:pt x="755" y="1202"/>
                  </a:lnTo>
                  <a:lnTo>
                    <a:pt x="758" y="1196"/>
                  </a:lnTo>
                  <a:lnTo>
                    <a:pt x="761" y="1190"/>
                  </a:lnTo>
                  <a:lnTo>
                    <a:pt x="763" y="1184"/>
                  </a:lnTo>
                  <a:lnTo>
                    <a:pt x="764" y="1176"/>
                  </a:lnTo>
                  <a:lnTo>
                    <a:pt x="764" y="1176"/>
                  </a:lnTo>
                  <a:lnTo>
                    <a:pt x="754" y="1176"/>
                  </a:lnTo>
                  <a:lnTo>
                    <a:pt x="746" y="1175"/>
                  </a:lnTo>
                  <a:lnTo>
                    <a:pt x="738" y="1172"/>
                  </a:lnTo>
                  <a:lnTo>
                    <a:pt x="731" y="1170"/>
                  </a:lnTo>
                  <a:lnTo>
                    <a:pt x="731" y="1170"/>
                  </a:lnTo>
                  <a:lnTo>
                    <a:pt x="729" y="1176"/>
                  </a:lnTo>
                  <a:lnTo>
                    <a:pt x="730" y="1182"/>
                  </a:lnTo>
                  <a:lnTo>
                    <a:pt x="732" y="1186"/>
                  </a:lnTo>
                  <a:lnTo>
                    <a:pt x="734" y="1190"/>
                  </a:lnTo>
                  <a:lnTo>
                    <a:pt x="738" y="1197"/>
                  </a:lnTo>
                  <a:lnTo>
                    <a:pt x="738" y="1200"/>
                  </a:lnTo>
                  <a:lnTo>
                    <a:pt x="736" y="1202"/>
                  </a:lnTo>
                  <a:lnTo>
                    <a:pt x="736" y="1202"/>
                  </a:lnTo>
                  <a:close/>
                  <a:moveTo>
                    <a:pt x="1966" y="1245"/>
                  </a:moveTo>
                  <a:lnTo>
                    <a:pt x="1966" y="1245"/>
                  </a:lnTo>
                  <a:lnTo>
                    <a:pt x="1973" y="1251"/>
                  </a:lnTo>
                  <a:lnTo>
                    <a:pt x="1979" y="1258"/>
                  </a:lnTo>
                  <a:lnTo>
                    <a:pt x="1987" y="1263"/>
                  </a:lnTo>
                  <a:lnTo>
                    <a:pt x="1994" y="1268"/>
                  </a:lnTo>
                  <a:lnTo>
                    <a:pt x="2010" y="1278"/>
                  </a:lnTo>
                  <a:lnTo>
                    <a:pt x="2019" y="1283"/>
                  </a:lnTo>
                  <a:lnTo>
                    <a:pt x="2026" y="1289"/>
                  </a:lnTo>
                  <a:lnTo>
                    <a:pt x="2026" y="1289"/>
                  </a:lnTo>
                  <a:lnTo>
                    <a:pt x="2032" y="1281"/>
                  </a:lnTo>
                  <a:lnTo>
                    <a:pt x="2038" y="1274"/>
                  </a:lnTo>
                  <a:lnTo>
                    <a:pt x="2041" y="1271"/>
                  </a:lnTo>
                  <a:lnTo>
                    <a:pt x="2043" y="1266"/>
                  </a:lnTo>
                  <a:lnTo>
                    <a:pt x="2046" y="1261"/>
                  </a:lnTo>
                  <a:lnTo>
                    <a:pt x="2047" y="1256"/>
                  </a:lnTo>
                  <a:lnTo>
                    <a:pt x="2047" y="1256"/>
                  </a:lnTo>
                  <a:lnTo>
                    <a:pt x="2035" y="1243"/>
                  </a:lnTo>
                  <a:lnTo>
                    <a:pt x="2022" y="1232"/>
                  </a:lnTo>
                  <a:lnTo>
                    <a:pt x="1994" y="1211"/>
                  </a:lnTo>
                  <a:lnTo>
                    <a:pt x="1994" y="1211"/>
                  </a:lnTo>
                  <a:lnTo>
                    <a:pt x="1991" y="1215"/>
                  </a:lnTo>
                  <a:lnTo>
                    <a:pt x="1987" y="1219"/>
                  </a:lnTo>
                  <a:lnTo>
                    <a:pt x="1979" y="1227"/>
                  </a:lnTo>
                  <a:lnTo>
                    <a:pt x="1972" y="1234"/>
                  </a:lnTo>
                  <a:lnTo>
                    <a:pt x="1969" y="1239"/>
                  </a:lnTo>
                  <a:lnTo>
                    <a:pt x="1966" y="1245"/>
                  </a:lnTo>
                  <a:lnTo>
                    <a:pt x="1966" y="1245"/>
                  </a:lnTo>
                  <a:close/>
                  <a:moveTo>
                    <a:pt x="2072" y="1287"/>
                  </a:moveTo>
                  <a:lnTo>
                    <a:pt x="2072" y="1287"/>
                  </a:lnTo>
                  <a:lnTo>
                    <a:pt x="2073" y="1289"/>
                  </a:lnTo>
                  <a:lnTo>
                    <a:pt x="2075" y="1289"/>
                  </a:lnTo>
                  <a:lnTo>
                    <a:pt x="2076" y="1287"/>
                  </a:lnTo>
                  <a:lnTo>
                    <a:pt x="2077" y="1286"/>
                  </a:lnTo>
                  <a:lnTo>
                    <a:pt x="2076" y="1286"/>
                  </a:lnTo>
                  <a:lnTo>
                    <a:pt x="2075" y="1286"/>
                  </a:lnTo>
                  <a:lnTo>
                    <a:pt x="2072" y="1287"/>
                  </a:lnTo>
                  <a:lnTo>
                    <a:pt x="2072" y="1287"/>
                  </a:lnTo>
                  <a:lnTo>
                    <a:pt x="2076" y="1279"/>
                  </a:lnTo>
                  <a:lnTo>
                    <a:pt x="2079" y="1269"/>
                  </a:lnTo>
                  <a:lnTo>
                    <a:pt x="2079" y="1265"/>
                  </a:lnTo>
                  <a:lnTo>
                    <a:pt x="2079" y="1261"/>
                  </a:lnTo>
                  <a:lnTo>
                    <a:pt x="2077" y="1258"/>
                  </a:lnTo>
                  <a:lnTo>
                    <a:pt x="2072" y="1256"/>
                  </a:lnTo>
                  <a:lnTo>
                    <a:pt x="2072" y="1256"/>
                  </a:lnTo>
                  <a:lnTo>
                    <a:pt x="2064" y="1267"/>
                  </a:lnTo>
                  <a:lnTo>
                    <a:pt x="2054" y="1279"/>
                  </a:lnTo>
                  <a:lnTo>
                    <a:pt x="2045" y="1291"/>
                  </a:lnTo>
                  <a:lnTo>
                    <a:pt x="2036" y="1304"/>
                  </a:lnTo>
                  <a:lnTo>
                    <a:pt x="2036" y="1304"/>
                  </a:lnTo>
                  <a:lnTo>
                    <a:pt x="2024" y="1313"/>
                  </a:lnTo>
                  <a:lnTo>
                    <a:pt x="2021" y="1316"/>
                  </a:lnTo>
                  <a:lnTo>
                    <a:pt x="2020" y="1319"/>
                  </a:lnTo>
                  <a:lnTo>
                    <a:pt x="2019" y="1322"/>
                  </a:lnTo>
                  <a:lnTo>
                    <a:pt x="2020" y="1325"/>
                  </a:lnTo>
                  <a:lnTo>
                    <a:pt x="2020" y="1325"/>
                  </a:lnTo>
                  <a:lnTo>
                    <a:pt x="2035" y="1318"/>
                  </a:lnTo>
                  <a:lnTo>
                    <a:pt x="2048" y="1309"/>
                  </a:lnTo>
                  <a:lnTo>
                    <a:pt x="2061" y="1298"/>
                  </a:lnTo>
                  <a:lnTo>
                    <a:pt x="2072" y="1287"/>
                  </a:lnTo>
                  <a:lnTo>
                    <a:pt x="2072" y="1287"/>
                  </a:lnTo>
                  <a:close/>
                  <a:moveTo>
                    <a:pt x="1915" y="1272"/>
                  </a:moveTo>
                  <a:lnTo>
                    <a:pt x="1915" y="1272"/>
                  </a:lnTo>
                  <a:lnTo>
                    <a:pt x="1884" y="1291"/>
                  </a:lnTo>
                  <a:lnTo>
                    <a:pt x="1852" y="1310"/>
                  </a:lnTo>
                  <a:lnTo>
                    <a:pt x="1822" y="1328"/>
                  </a:lnTo>
                  <a:lnTo>
                    <a:pt x="1808" y="1338"/>
                  </a:lnTo>
                  <a:lnTo>
                    <a:pt x="1796" y="1347"/>
                  </a:lnTo>
                  <a:lnTo>
                    <a:pt x="1796" y="1347"/>
                  </a:lnTo>
                  <a:lnTo>
                    <a:pt x="1800" y="1352"/>
                  </a:lnTo>
                  <a:lnTo>
                    <a:pt x="1805" y="1357"/>
                  </a:lnTo>
                  <a:lnTo>
                    <a:pt x="1805" y="1357"/>
                  </a:lnTo>
                  <a:lnTo>
                    <a:pt x="1826" y="1348"/>
                  </a:lnTo>
                  <a:lnTo>
                    <a:pt x="1845" y="1337"/>
                  </a:lnTo>
                  <a:lnTo>
                    <a:pt x="1884" y="1314"/>
                  </a:lnTo>
                  <a:lnTo>
                    <a:pt x="1921" y="1291"/>
                  </a:lnTo>
                  <a:lnTo>
                    <a:pt x="1960" y="1267"/>
                  </a:lnTo>
                  <a:lnTo>
                    <a:pt x="1960" y="1267"/>
                  </a:lnTo>
                  <a:lnTo>
                    <a:pt x="1956" y="1262"/>
                  </a:lnTo>
                  <a:lnTo>
                    <a:pt x="1954" y="1260"/>
                  </a:lnTo>
                  <a:lnTo>
                    <a:pt x="1951" y="1259"/>
                  </a:lnTo>
                  <a:lnTo>
                    <a:pt x="1946" y="1258"/>
                  </a:lnTo>
                  <a:lnTo>
                    <a:pt x="1940" y="1259"/>
                  </a:lnTo>
                  <a:lnTo>
                    <a:pt x="1933" y="1261"/>
                  </a:lnTo>
                  <a:lnTo>
                    <a:pt x="1928" y="1264"/>
                  </a:lnTo>
                  <a:lnTo>
                    <a:pt x="1915" y="1272"/>
                  </a:lnTo>
                  <a:lnTo>
                    <a:pt x="1915" y="1272"/>
                  </a:lnTo>
                  <a:close/>
                  <a:moveTo>
                    <a:pt x="2100" y="1355"/>
                  </a:moveTo>
                  <a:lnTo>
                    <a:pt x="2100" y="1355"/>
                  </a:lnTo>
                  <a:lnTo>
                    <a:pt x="2103" y="1354"/>
                  </a:lnTo>
                  <a:lnTo>
                    <a:pt x="2108" y="1353"/>
                  </a:lnTo>
                  <a:lnTo>
                    <a:pt x="2115" y="1348"/>
                  </a:lnTo>
                  <a:lnTo>
                    <a:pt x="2118" y="1344"/>
                  </a:lnTo>
                  <a:lnTo>
                    <a:pt x="2122" y="1340"/>
                  </a:lnTo>
                  <a:lnTo>
                    <a:pt x="2123" y="1337"/>
                  </a:lnTo>
                  <a:lnTo>
                    <a:pt x="2124" y="1334"/>
                  </a:lnTo>
                  <a:lnTo>
                    <a:pt x="2124" y="1334"/>
                  </a:lnTo>
                  <a:lnTo>
                    <a:pt x="2123" y="1330"/>
                  </a:lnTo>
                  <a:lnTo>
                    <a:pt x="2118" y="1326"/>
                  </a:lnTo>
                  <a:lnTo>
                    <a:pt x="2107" y="1313"/>
                  </a:lnTo>
                  <a:lnTo>
                    <a:pt x="2094" y="1302"/>
                  </a:lnTo>
                  <a:lnTo>
                    <a:pt x="2087" y="1297"/>
                  </a:lnTo>
                  <a:lnTo>
                    <a:pt x="2083" y="1295"/>
                  </a:lnTo>
                  <a:lnTo>
                    <a:pt x="2083" y="1295"/>
                  </a:lnTo>
                  <a:lnTo>
                    <a:pt x="2078" y="1302"/>
                  </a:lnTo>
                  <a:lnTo>
                    <a:pt x="2072" y="1308"/>
                  </a:lnTo>
                  <a:lnTo>
                    <a:pt x="2067" y="1314"/>
                  </a:lnTo>
                  <a:lnTo>
                    <a:pt x="2062" y="1321"/>
                  </a:lnTo>
                  <a:lnTo>
                    <a:pt x="2062" y="1321"/>
                  </a:lnTo>
                  <a:lnTo>
                    <a:pt x="2066" y="1324"/>
                  </a:lnTo>
                  <a:lnTo>
                    <a:pt x="2070" y="1328"/>
                  </a:lnTo>
                  <a:lnTo>
                    <a:pt x="2079" y="1340"/>
                  </a:lnTo>
                  <a:lnTo>
                    <a:pt x="2083" y="1345"/>
                  </a:lnTo>
                  <a:lnTo>
                    <a:pt x="2088" y="1351"/>
                  </a:lnTo>
                  <a:lnTo>
                    <a:pt x="2094" y="1354"/>
                  </a:lnTo>
                  <a:lnTo>
                    <a:pt x="2100" y="1355"/>
                  </a:lnTo>
                  <a:lnTo>
                    <a:pt x="2100" y="1355"/>
                  </a:lnTo>
                  <a:close/>
                  <a:moveTo>
                    <a:pt x="889" y="1308"/>
                  </a:moveTo>
                  <a:lnTo>
                    <a:pt x="889" y="1308"/>
                  </a:lnTo>
                  <a:lnTo>
                    <a:pt x="871" y="1308"/>
                  </a:lnTo>
                  <a:lnTo>
                    <a:pt x="853" y="1307"/>
                  </a:lnTo>
                  <a:lnTo>
                    <a:pt x="844" y="1308"/>
                  </a:lnTo>
                  <a:lnTo>
                    <a:pt x="836" y="1310"/>
                  </a:lnTo>
                  <a:lnTo>
                    <a:pt x="828" y="1313"/>
                  </a:lnTo>
                  <a:lnTo>
                    <a:pt x="822" y="1319"/>
                  </a:lnTo>
                  <a:lnTo>
                    <a:pt x="822" y="1319"/>
                  </a:lnTo>
                  <a:lnTo>
                    <a:pt x="858" y="1322"/>
                  </a:lnTo>
                  <a:lnTo>
                    <a:pt x="895" y="1326"/>
                  </a:lnTo>
                  <a:lnTo>
                    <a:pt x="931" y="1329"/>
                  </a:lnTo>
                  <a:lnTo>
                    <a:pt x="949" y="1329"/>
                  </a:lnTo>
                  <a:lnTo>
                    <a:pt x="968" y="1329"/>
                  </a:lnTo>
                  <a:lnTo>
                    <a:pt x="968" y="1329"/>
                  </a:lnTo>
                  <a:lnTo>
                    <a:pt x="965" y="1324"/>
                  </a:lnTo>
                  <a:lnTo>
                    <a:pt x="962" y="1321"/>
                  </a:lnTo>
                  <a:lnTo>
                    <a:pt x="958" y="1317"/>
                  </a:lnTo>
                  <a:lnTo>
                    <a:pt x="954" y="1314"/>
                  </a:lnTo>
                  <a:lnTo>
                    <a:pt x="944" y="1310"/>
                  </a:lnTo>
                  <a:lnTo>
                    <a:pt x="934" y="1308"/>
                  </a:lnTo>
                  <a:lnTo>
                    <a:pt x="924" y="1307"/>
                  </a:lnTo>
                  <a:lnTo>
                    <a:pt x="912" y="1307"/>
                  </a:lnTo>
                  <a:lnTo>
                    <a:pt x="889" y="1308"/>
                  </a:lnTo>
                  <a:lnTo>
                    <a:pt x="889" y="1308"/>
                  </a:lnTo>
                  <a:close/>
                  <a:moveTo>
                    <a:pt x="820" y="1338"/>
                  </a:moveTo>
                  <a:lnTo>
                    <a:pt x="820" y="1338"/>
                  </a:lnTo>
                  <a:lnTo>
                    <a:pt x="819" y="1369"/>
                  </a:lnTo>
                  <a:lnTo>
                    <a:pt x="818" y="1399"/>
                  </a:lnTo>
                  <a:lnTo>
                    <a:pt x="818" y="1455"/>
                  </a:lnTo>
                  <a:lnTo>
                    <a:pt x="818" y="1455"/>
                  </a:lnTo>
                  <a:lnTo>
                    <a:pt x="821" y="1476"/>
                  </a:lnTo>
                  <a:lnTo>
                    <a:pt x="824" y="1499"/>
                  </a:lnTo>
                  <a:lnTo>
                    <a:pt x="825" y="1522"/>
                  </a:lnTo>
                  <a:lnTo>
                    <a:pt x="826" y="1546"/>
                  </a:lnTo>
                  <a:lnTo>
                    <a:pt x="827" y="1594"/>
                  </a:lnTo>
                  <a:lnTo>
                    <a:pt x="827" y="1644"/>
                  </a:lnTo>
                  <a:lnTo>
                    <a:pt x="826" y="1696"/>
                  </a:lnTo>
                  <a:lnTo>
                    <a:pt x="826" y="1747"/>
                  </a:lnTo>
                  <a:lnTo>
                    <a:pt x="827" y="1798"/>
                  </a:lnTo>
                  <a:lnTo>
                    <a:pt x="828" y="1824"/>
                  </a:lnTo>
                  <a:lnTo>
                    <a:pt x="830" y="1850"/>
                  </a:lnTo>
                  <a:lnTo>
                    <a:pt x="830" y="1850"/>
                  </a:lnTo>
                  <a:lnTo>
                    <a:pt x="827" y="1857"/>
                  </a:lnTo>
                  <a:lnTo>
                    <a:pt x="826" y="1865"/>
                  </a:lnTo>
                  <a:lnTo>
                    <a:pt x="825" y="1872"/>
                  </a:lnTo>
                  <a:lnTo>
                    <a:pt x="824" y="1881"/>
                  </a:lnTo>
                  <a:lnTo>
                    <a:pt x="825" y="1899"/>
                  </a:lnTo>
                  <a:lnTo>
                    <a:pt x="826" y="1917"/>
                  </a:lnTo>
                  <a:lnTo>
                    <a:pt x="826" y="1917"/>
                  </a:lnTo>
                  <a:lnTo>
                    <a:pt x="836" y="2037"/>
                  </a:lnTo>
                  <a:lnTo>
                    <a:pt x="840" y="2096"/>
                  </a:lnTo>
                  <a:lnTo>
                    <a:pt x="843" y="2154"/>
                  </a:lnTo>
                  <a:lnTo>
                    <a:pt x="843" y="2154"/>
                  </a:lnTo>
                  <a:lnTo>
                    <a:pt x="849" y="2152"/>
                  </a:lnTo>
                  <a:lnTo>
                    <a:pt x="855" y="2151"/>
                  </a:lnTo>
                  <a:lnTo>
                    <a:pt x="861" y="2151"/>
                  </a:lnTo>
                  <a:lnTo>
                    <a:pt x="869" y="2151"/>
                  </a:lnTo>
                  <a:lnTo>
                    <a:pt x="881" y="2153"/>
                  </a:lnTo>
                  <a:lnTo>
                    <a:pt x="886" y="2154"/>
                  </a:lnTo>
                  <a:lnTo>
                    <a:pt x="891" y="2154"/>
                  </a:lnTo>
                  <a:lnTo>
                    <a:pt x="891" y="2154"/>
                  </a:lnTo>
                  <a:lnTo>
                    <a:pt x="889" y="2128"/>
                  </a:lnTo>
                  <a:lnTo>
                    <a:pt x="888" y="2101"/>
                  </a:lnTo>
                  <a:lnTo>
                    <a:pt x="888" y="2045"/>
                  </a:lnTo>
                  <a:lnTo>
                    <a:pt x="887" y="2016"/>
                  </a:lnTo>
                  <a:lnTo>
                    <a:pt x="886" y="1988"/>
                  </a:lnTo>
                  <a:lnTo>
                    <a:pt x="884" y="1961"/>
                  </a:lnTo>
                  <a:lnTo>
                    <a:pt x="881" y="1937"/>
                  </a:lnTo>
                  <a:lnTo>
                    <a:pt x="881" y="1937"/>
                  </a:lnTo>
                  <a:lnTo>
                    <a:pt x="884" y="1926"/>
                  </a:lnTo>
                  <a:lnTo>
                    <a:pt x="885" y="1915"/>
                  </a:lnTo>
                  <a:lnTo>
                    <a:pt x="886" y="1902"/>
                  </a:lnTo>
                  <a:lnTo>
                    <a:pt x="886" y="1890"/>
                  </a:lnTo>
                  <a:lnTo>
                    <a:pt x="885" y="1867"/>
                  </a:lnTo>
                  <a:lnTo>
                    <a:pt x="883" y="1848"/>
                  </a:lnTo>
                  <a:lnTo>
                    <a:pt x="883" y="1848"/>
                  </a:lnTo>
                  <a:lnTo>
                    <a:pt x="884" y="1841"/>
                  </a:lnTo>
                  <a:lnTo>
                    <a:pt x="885" y="1836"/>
                  </a:lnTo>
                  <a:lnTo>
                    <a:pt x="887" y="1829"/>
                  </a:lnTo>
                  <a:lnTo>
                    <a:pt x="887" y="1824"/>
                  </a:lnTo>
                  <a:lnTo>
                    <a:pt x="887" y="1824"/>
                  </a:lnTo>
                  <a:lnTo>
                    <a:pt x="886" y="1819"/>
                  </a:lnTo>
                  <a:lnTo>
                    <a:pt x="884" y="1813"/>
                  </a:lnTo>
                  <a:lnTo>
                    <a:pt x="883" y="1808"/>
                  </a:lnTo>
                  <a:lnTo>
                    <a:pt x="881" y="1803"/>
                  </a:lnTo>
                  <a:lnTo>
                    <a:pt x="881" y="1803"/>
                  </a:lnTo>
                  <a:lnTo>
                    <a:pt x="879" y="1779"/>
                  </a:lnTo>
                  <a:lnTo>
                    <a:pt x="877" y="1754"/>
                  </a:lnTo>
                  <a:lnTo>
                    <a:pt x="876" y="1703"/>
                  </a:lnTo>
                  <a:lnTo>
                    <a:pt x="876" y="1703"/>
                  </a:lnTo>
                  <a:lnTo>
                    <a:pt x="877" y="1607"/>
                  </a:lnTo>
                  <a:lnTo>
                    <a:pt x="879" y="1517"/>
                  </a:lnTo>
                  <a:lnTo>
                    <a:pt x="880" y="1432"/>
                  </a:lnTo>
                  <a:lnTo>
                    <a:pt x="879" y="1351"/>
                  </a:lnTo>
                  <a:lnTo>
                    <a:pt x="879" y="1351"/>
                  </a:lnTo>
                  <a:lnTo>
                    <a:pt x="882" y="1349"/>
                  </a:lnTo>
                  <a:lnTo>
                    <a:pt x="885" y="1348"/>
                  </a:lnTo>
                  <a:lnTo>
                    <a:pt x="889" y="1347"/>
                  </a:lnTo>
                  <a:lnTo>
                    <a:pt x="891" y="1344"/>
                  </a:lnTo>
                  <a:lnTo>
                    <a:pt x="891" y="1344"/>
                  </a:lnTo>
                  <a:lnTo>
                    <a:pt x="881" y="1344"/>
                  </a:lnTo>
                  <a:lnTo>
                    <a:pt x="871" y="1344"/>
                  </a:lnTo>
                  <a:lnTo>
                    <a:pt x="854" y="1341"/>
                  </a:lnTo>
                  <a:lnTo>
                    <a:pt x="838" y="1338"/>
                  </a:lnTo>
                  <a:lnTo>
                    <a:pt x="829" y="1338"/>
                  </a:lnTo>
                  <a:lnTo>
                    <a:pt x="820" y="1338"/>
                  </a:lnTo>
                  <a:lnTo>
                    <a:pt x="820" y="1338"/>
                  </a:lnTo>
                  <a:close/>
                  <a:moveTo>
                    <a:pt x="900" y="1351"/>
                  </a:moveTo>
                  <a:lnTo>
                    <a:pt x="900" y="1351"/>
                  </a:lnTo>
                  <a:lnTo>
                    <a:pt x="900" y="1383"/>
                  </a:lnTo>
                  <a:lnTo>
                    <a:pt x="898" y="1414"/>
                  </a:lnTo>
                  <a:lnTo>
                    <a:pt x="894" y="1474"/>
                  </a:lnTo>
                  <a:lnTo>
                    <a:pt x="894" y="1474"/>
                  </a:lnTo>
                  <a:lnTo>
                    <a:pt x="892" y="1504"/>
                  </a:lnTo>
                  <a:lnTo>
                    <a:pt x="894" y="1534"/>
                  </a:lnTo>
                  <a:lnTo>
                    <a:pt x="894" y="1595"/>
                  </a:lnTo>
                  <a:lnTo>
                    <a:pt x="894" y="1595"/>
                  </a:lnTo>
                  <a:lnTo>
                    <a:pt x="892" y="1668"/>
                  </a:lnTo>
                  <a:lnTo>
                    <a:pt x="892" y="1703"/>
                  </a:lnTo>
                  <a:lnTo>
                    <a:pt x="894" y="1740"/>
                  </a:lnTo>
                  <a:lnTo>
                    <a:pt x="894" y="1740"/>
                  </a:lnTo>
                  <a:lnTo>
                    <a:pt x="899" y="1805"/>
                  </a:lnTo>
                  <a:lnTo>
                    <a:pt x="904" y="1871"/>
                  </a:lnTo>
                  <a:lnTo>
                    <a:pt x="907" y="1939"/>
                  </a:lnTo>
                  <a:lnTo>
                    <a:pt x="909" y="1972"/>
                  </a:lnTo>
                  <a:lnTo>
                    <a:pt x="909" y="2007"/>
                  </a:lnTo>
                  <a:lnTo>
                    <a:pt x="909" y="2007"/>
                  </a:lnTo>
                  <a:lnTo>
                    <a:pt x="907" y="2026"/>
                  </a:lnTo>
                  <a:lnTo>
                    <a:pt x="906" y="2045"/>
                  </a:lnTo>
                  <a:lnTo>
                    <a:pt x="904" y="2064"/>
                  </a:lnTo>
                  <a:lnTo>
                    <a:pt x="904" y="2083"/>
                  </a:lnTo>
                  <a:lnTo>
                    <a:pt x="904" y="2083"/>
                  </a:lnTo>
                  <a:lnTo>
                    <a:pt x="906" y="2102"/>
                  </a:lnTo>
                  <a:lnTo>
                    <a:pt x="909" y="2122"/>
                  </a:lnTo>
                  <a:lnTo>
                    <a:pt x="909" y="2131"/>
                  </a:lnTo>
                  <a:lnTo>
                    <a:pt x="910" y="2140"/>
                  </a:lnTo>
                  <a:lnTo>
                    <a:pt x="909" y="2150"/>
                  </a:lnTo>
                  <a:lnTo>
                    <a:pt x="906" y="2158"/>
                  </a:lnTo>
                  <a:lnTo>
                    <a:pt x="906" y="2158"/>
                  </a:lnTo>
                  <a:lnTo>
                    <a:pt x="920" y="2159"/>
                  </a:lnTo>
                  <a:lnTo>
                    <a:pt x="935" y="2161"/>
                  </a:lnTo>
                  <a:lnTo>
                    <a:pt x="948" y="2162"/>
                  </a:lnTo>
                  <a:lnTo>
                    <a:pt x="952" y="2162"/>
                  </a:lnTo>
                  <a:lnTo>
                    <a:pt x="956" y="2162"/>
                  </a:lnTo>
                  <a:lnTo>
                    <a:pt x="956" y="2162"/>
                  </a:lnTo>
                  <a:lnTo>
                    <a:pt x="952" y="2134"/>
                  </a:lnTo>
                  <a:lnTo>
                    <a:pt x="951" y="2106"/>
                  </a:lnTo>
                  <a:lnTo>
                    <a:pt x="950" y="2078"/>
                  </a:lnTo>
                  <a:lnTo>
                    <a:pt x="950" y="2050"/>
                  </a:lnTo>
                  <a:lnTo>
                    <a:pt x="952" y="1995"/>
                  </a:lnTo>
                  <a:lnTo>
                    <a:pt x="954" y="1943"/>
                  </a:lnTo>
                  <a:lnTo>
                    <a:pt x="954" y="1943"/>
                  </a:lnTo>
                  <a:lnTo>
                    <a:pt x="952" y="1922"/>
                  </a:lnTo>
                  <a:lnTo>
                    <a:pt x="952" y="1900"/>
                  </a:lnTo>
                  <a:lnTo>
                    <a:pt x="951" y="1879"/>
                  </a:lnTo>
                  <a:lnTo>
                    <a:pt x="951" y="1856"/>
                  </a:lnTo>
                  <a:lnTo>
                    <a:pt x="951" y="1856"/>
                  </a:lnTo>
                  <a:lnTo>
                    <a:pt x="951" y="1832"/>
                  </a:lnTo>
                  <a:lnTo>
                    <a:pt x="950" y="1807"/>
                  </a:lnTo>
                  <a:lnTo>
                    <a:pt x="948" y="1758"/>
                  </a:lnTo>
                  <a:lnTo>
                    <a:pt x="946" y="1707"/>
                  </a:lnTo>
                  <a:lnTo>
                    <a:pt x="945" y="1682"/>
                  </a:lnTo>
                  <a:lnTo>
                    <a:pt x="945" y="1656"/>
                  </a:lnTo>
                  <a:lnTo>
                    <a:pt x="945" y="1656"/>
                  </a:lnTo>
                  <a:lnTo>
                    <a:pt x="945" y="1499"/>
                  </a:lnTo>
                  <a:lnTo>
                    <a:pt x="945" y="1349"/>
                  </a:lnTo>
                  <a:lnTo>
                    <a:pt x="945" y="1349"/>
                  </a:lnTo>
                  <a:lnTo>
                    <a:pt x="920" y="1347"/>
                  </a:lnTo>
                  <a:lnTo>
                    <a:pt x="894" y="1347"/>
                  </a:lnTo>
                  <a:lnTo>
                    <a:pt x="894" y="1347"/>
                  </a:lnTo>
                  <a:lnTo>
                    <a:pt x="896" y="1348"/>
                  </a:lnTo>
                  <a:lnTo>
                    <a:pt x="897" y="1349"/>
                  </a:lnTo>
                  <a:lnTo>
                    <a:pt x="899" y="1350"/>
                  </a:lnTo>
                  <a:lnTo>
                    <a:pt x="900" y="1351"/>
                  </a:lnTo>
                  <a:lnTo>
                    <a:pt x="900" y="1351"/>
                  </a:lnTo>
                  <a:close/>
                  <a:moveTo>
                    <a:pt x="768" y="1377"/>
                  </a:moveTo>
                  <a:lnTo>
                    <a:pt x="768" y="1377"/>
                  </a:lnTo>
                  <a:lnTo>
                    <a:pt x="755" y="1410"/>
                  </a:lnTo>
                  <a:lnTo>
                    <a:pt x="742" y="1444"/>
                  </a:lnTo>
                  <a:lnTo>
                    <a:pt x="712" y="1514"/>
                  </a:lnTo>
                  <a:lnTo>
                    <a:pt x="698" y="1549"/>
                  </a:lnTo>
                  <a:lnTo>
                    <a:pt x="685" y="1584"/>
                  </a:lnTo>
                  <a:lnTo>
                    <a:pt x="673" y="1620"/>
                  </a:lnTo>
                  <a:lnTo>
                    <a:pt x="662" y="1656"/>
                  </a:lnTo>
                  <a:lnTo>
                    <a:pt x="662" y="1656"/>
                  </a:lnTo>
                  <a:lnTo>
                    <a:pt x="640" y="1717"/>
                  </a:lnTo>
                  <a:lnTo>
                    <a:pt x="617" y="1776"/>
                  </a:lnTo>
                  <a:lnTo>
                    <a:pt x="571" y="1894"/>
                  </a:lnTo>
                  <a:lnTo>
                    <a:pt x="550" y="1953"/>
                  </a:lnTo>
                  <a:lnTo>
                    <a:pt x="527" y="2011"/>
                  </a:lnTo>
                  <a:lnTo>
                    <a:pt x="507" y="2071"/>
                  </a:lnTo>
                  <a:lnTo>
                    <a:pt x="488" y="2132"/>
                  </a:lnTo>
                  <a:lnTo>
                    <a:pt x="488" y="2132"/>
                  </a:lnTo>
                  <a:lnTo>
                    <a:pt x="475" y="2161"/>
                  </a:lnTo>
                  <a:lnTo>
                    <a:pt x="462" y="2190"/>
                  </a:lnTo>
                  <a:lnTo>
                    <a:pt x="440" y="2247"/>
                  </a:lnTo>
                  <a:lnTo>
                    <a:pt x="418" y="2304"/>
                  </a:lnTo>
                  <a:lnTo>
                    <a:pt x="406" y="2333"/>
                  </a:lnTo>
                  <a:lnTo>
                    <a:pt x="395" y="2362"/>
                  </a:lnTo>
                  <a:lnTo>
                    <a:pt x="395" y="2362"/>
                  </a:lnTo>
                  <a:lnTo>
                    <a:pt x="462" y="2350"/>
                  </a:lnTo>
                  <a:lnTo>
                    <a:pt x="493" y="2344"/>
                  </a:lnTo>
                  <a:lnTo>
                    <a:pt x="526" y="2340"/>
                  </a:lnTo>
                  <a:lnTo>
                    <a:pt x="526" y="2340"/>
                  </a:lnTo>
                  <a:lnTo>
                    <a:pt x="524" y="2333"/>
                  </a:lnTo>
                  <a:lnTo>
                    <a:pt x="522" y="2326"/>
                  </a:lnTo>
                  <a:lnTo>
                    <a:pt x="522" y="2319"/>
                  </a:lnTo>
                  <a:lnTo>
                    <a:pt x="522" y="2312"/>
                  </a:lnTo>
                  <a:lnTo>
                    <a:pt x="522" y="2305"/>
                  </a:lnTo>
                  <a:lnTo>
                    <a:pt x="523" y="2298"/>
                  </a:lnTo>
                  <a:lnTo>
                    <a:pt x="525" y="2292"/>
                  </a:lnTo>
                  <a:lnTo>
                    <a:pt x="528" y="2286"/>
                  </a:lnTo>
                  <a:lnTo>
                    <a:pt x="532" y="2280"/>
                  </a:lnTo>
                  <a:lnTo>
                    <a:pt x="535" y="2275"/>
                  </a:lnTo>
                  <a:lnTo>
                    <a:pt x="544" y="2264"/>
                  </a:lnTo>
                  <a:lnTo>
                    <a:pt x="555" y="2256"/>
                  </a:lnTo>
                  <a:lnTo>
                    <a:pt x="569" y="2249"/>
                  </a:lnTo>
                  <a:lnTo>
                    <a:pt x="569" y="2249"/>
                  </a:lnTo>
                  <a:lnTo>
                    <a:pt x="596" y="2238"/>
                  </a:lnTo>
                  <a:lnTo>
                    <a:pt x="625" y="2228"/>
                  </a:lnTo>
                  <a:lnTo>
                    <a:pt x="684" y="2206"/>
                  </a:lnTo>
                  <a:lnTo>
                    <a:pt x="745" y="2187"/>
                  </a:lnTo>
                  <a:lnTo>
                    <a:pt x="803" y="2169"/>
                  </a:lnTo>
                  <a:lnTo>
                    <a:pt x="803" y="2169"/>
                  </a:lnTo>
                  <a:lnTo>
                    <a:pt x="809" y="2165"/>
                  </a:lnTo>
                  <a:lnTo>
                    <a:pt x="814" y="2159"/>
                  </a:lnTo>
                  <a:lnTo>
                    <a:pt x="818" y="2158"/>
                  </a:lnTo>
                  <a:lnTo>
                    <a:pt x="821" y="2157"/>
                  </a:lnTo>
                  <a:lnTo>
                    <a:pt x="824" y="2156"/>
                  </a:lnTo>
                  <a:lnTo>
                    <a:pt x="828" y="2158"/>
                  </a:lnTo>
                  <a:lnTo>
                    <a:pt x="828" y="2158"/>
                  </a:lnTo>
                  <a:lnTo>
                    <a:pt x="825" y="2137"/>
                  </a:lnTo>
                  <a:lnTo>
                    <a:pt x="823" y="2115"/>
                  </a:lnTo>
                  <a:lnTo>
                    <a:pt x="821" y="2094"/>
                  </a:lnTo>
                  <a:lnTo>
                    <a:pt x="821" y="2073"/>
                  </a:lnTo>
                  <a:lnTo>
                    <a:pt x="820" y="2028"/>
                  </a:lnTo>
                  <a:lnTo>
                    <a:pt x="818" y="1981"/>
                  </a:lnTo>
                  <a:lnTo>
                    <a:pt x="818" y="1981"/>
                  </a:lnTo>
                  <a:lnTo>
                    <a:pt x="814" y="1952"/>
                  </a:lnTo>
                  <a:lnTo>
                    <a:pt x="810" y="1922"/>
                  </a:lnTo>
                  <a:lnTo>
                    <a:pt x="808" y="1907"/>
                  </a:lnTo>
                  <a:lnTo>
                    <a:pt x="807" y="1892"/>
                  </a:lnTo>
                  <a:lnTo>
                    <a:pt x="806" y="1875"/>
                  </a:lnTo>
                  <a:lnTo>
                    <a:pt x="807" y="1860"/>
                  </a:lnTo>
                  <a:lnTo>
                    <a:pt x="807" y="1860"/>
                  </a:lnTo>
                  <a:lnTo>
                    <a:pt x="808" y="1850"/>
                  </a:lnTo>
                  <a:lnTo>
                    <a:pt x="810" y="1839"/>
                  </a:lnTo>
                  <a:lnTo>
                    <a:pt x="812" y="1828"/>
                  </a:lnTo>
                  <a:lnTo>
                    <a:pt x="813" y="1818"/>
                  </a:lnTo>
                  <a:lnTo>
                    <a:pt x="813" y="1818"/>
                  </a:lnTo>
                  <a:lnTo>
                    <a:pt x="812" y="1796"/>
                  </a:lnTo>
                  <a:lnTo>
                    <a:pt x="810" y="1776"/>
                  </a:lnTo>
                  <a:lnTo>
                    <a:pt x="808" y="1754"/>
                  </a:lnTo>
                  <a:lnTo>
                    <a:pt x="807" y="1733"/>
                  </a:lnTo>
                  <a:lnTo>
                    <a:pt x="807" y="1733"/>
                  </a:lnTo>
                  <a:lnTo>
                    <a:pt x="807" y="1710"/>
                  </a:lnTo>
                  <a:lnTo>
                    <a:pt x="808" y="1687"/>
                  </a:lnTo>
                  <a:lnTo>
                    <a:pt x="809" y="1642"/>
                  </a:lnTo>
                  <a:lnTo>
                    <a:pt x="809" y="1642"/>
                  </a:lnTo>
                  <a:lnTo>
                    <a:pt x="809" y="1607"/>
                  </a:lnTo>
                  <a:lnTo>
                    <a:pt x="807" y="1570"/>
                  </a:lnTo>
                  <a:lnTo>
                    <a:pt x="804" y="1500"/>
                  </a:lnTo>
                  <a:lnTo>
                    <a:pt x="800" y="1426"/>
                  </a:lnTo>
                  <a:lnTo>
                    <a:pt x="800" y="1388"/>
                  </a:lnTo>
                  <a:lnTo>
                    <a:pt x="800" y="1351"/>
                  </a:lnTo>
                  <a:lnTo>
                    <a:pt x="800" y="1351"/>
                  </a:lnTo>
                  <a:lnTo>
                    <a:pt x="799" y="1349"/>
                  </a:lnTo>
                  <a:lnTo>
                    <a:pt x="796" y="1349"/>
                  </a:lnTo>
                  <a:lnTo>
                    <a:pt x="796" y="1349"/>
                  </a:lnTo>
                  <a:lnTo>
                    <a:pt x="793" y="1359"/>
                  </a:lnTo>
                  <a:lnTo>
                    <a:pt x="791" y="1365"/>
                  </a:lnTo>
                  <a:lnTo>
                    <a:pt x="789" y="1369"/>
                  </a:lnTo>
                  <a:lnTo>
                    <a:pt x="785" y="1372"/>
                  </a:lnTo>
                  <a:lnTo>
                    <a:pt x="781" y="1374"/>
                  </a:lnTo>
                  <a:lnTo>
                    <a:pt x="775" y="1375"/>
                  </a:lnTo>
                  <a:lnTo>
                    <a:pt x="768" y="1377"/>
                  </a:lnTo>
                  <a:lnTo>
                    <a:pt x="768" y="1377"/>
                  </a:lnTo>
                  <a:close/>
                  <a:moveTo>
                    <a:pt x="968" y="1349"/>
                  </a:moveTo>
                  <a:lnTo>
                    <a:pt x="968" y="1349"/>
                  </a:lnTo>
                  <a:lnTo>
                    <a:pt x="964" y="1353"/>
                  </a:lnTo>
                  <a:lnTo>
                    <a:pt x="962" y="1358"/>
                  </a:lnTo>
                  <a:lnTo>
                    <a:pt x="961" y="1366"/>
                  </a:lnTo>
                  <a:lnTo>
                    <a:pt x="960" y="1372"/>
                  </a:lnTo>
                  <a:lnTo>
                    <a:pt x="960" y="1372"/>
                  </a:lnTo>
                  <a:lnTo>
                    <a:pt x="958" y="1396"/>
                  </a:lnTo>
                  <a:lnTo>
                    <a:pt x="957" y="1422"/>
                  </a:lnTo>
                  <a:lnTo>
                    <a:pt x="957" y="1446"/>
                  </a:lnTo>
                  <a:lnTo>
                    <a:pt x="958" y="1472"/>
                  </a:lnTo>
                  <a:lnTo>
                    <a:pt x="960" y="1522"/>
                  </a:lnTo>
                  <a:lnTo>
                    <a:pt x="964" y="1569"/>
                  </a:lnTo>
                  <a:lnTo>
                    <a:pt x="964" y="1569"/>
                  </a:lnTo>
                  <a:lnTo>
                    <a:pt x="964" y="1599"/>
                  </a:lnTo>
                  <a:lnTo>
                    <a:pt x="964" y="1628"/>
                  </a:lnTo>
                  <a:lnTo>
                    <a:pt x="962" y="1657"/>
                  </a:lnTo>
                  <a:lnTo>
                    <a:pt x="962" y="1686"/>
                  </a:lnTo>
                  <a:lnTo>
                    <a:pt x="962" y="1686"/>
                  </a:lnTo>
                  <a:lnTo>
                    <a:pt x="962" y="1714"/>
                  </a:lnTo>
                  <a:lnTo>
                    <a:pt x="964" y="1742"/>
                  </a:lnTo>
                  <a:lnTo>
                    <a:pt x="967" y="1796"/>
                  </a:lnTo>
                  <a:lnTo>
                    <a:pt x="970" y="1824"/>
                  </a:lnTo>
                  <a:lnTo>
                    <a:pt x="971" y="1851"/>
                  </a:lnTo>
                  <a:lnTo>
                    <a:pt x="972" y="1879"/>
                  </a:lnTo>
                  <a:lnTo>
                    <a:pt x="971" y="1905"/>
                  </a:lnTo>
                  <a:lnTo>
                    <a:pt x="971" y="1905"/>
                  </a:lnTo>
                  <a:lnTo>
                    <a:pt x="970" y="1925"/>
                  </a:lnTo>
                  <a:lnTo>
                    <a:pt x="970" y="1943"/>
                  </a:lnTo>
                  <a:lnTo>
                    <a:pt x="971" y="1977"/>
                  </a:lnTo>
                  <a:lnTo>
                    <a:pt x="971" y="1977"/>
                  </a:lnTo>
                  <a:lnTo>
                    <a:pt x="971" y="2020"/>
                  </a:lnTo>
                  <a:lnTo>
                    <a:pt x="971" y="2040"/>
                  </a:lnTo>
                  <a:lnTo>
                    <a:pt x="973" y="2060"/>
                  </a:lnTo>
                  <a:lnTo>
                    <a:pt x="973" y="2060"/>
                  </a:lnTo>
                  <a:lnTo>
                    <a:pt x="974" y="2065"/>
                  </a:lnTo>
                  <a:lnTo>
                    <a:pt x="976" y="2069"/>
                  </a:lnTo>
                  <a:lnTo>
                    <a:pt x="977" y="2075"/>
                  </a:lnTo>
                  <a:lnTo>
                    <a:pt x="979" y="2079"/>
                  </a:lnTo>
                  <a:lnTo>
                    <a:pt x="979" y="2079"/>
                  </a:lnTo>
                  <a:lnTo>
                    <a:pt x="979" y="2090"/>
                  </a:lnTo>
                  <a:lnTo>
                    <a:pt x="979" y="2100"/>
                  </a:lnTo>
                  <a:lnTo>
                    <a:pt x="978" y="2124"/>
                  </a:lnTo>
                  <a:lnTo>
                    <a:pt x="977" y="2146"/>
                  </a:lnTo>
                  <a:lnTo>
                    <a:pt x="978" y="2158"/>
                  </a:lnTo>
                  <a:lnTo>
                    <a:pt x="979" y="2169"/>
                  </a:lnTo>
                  <a:lnTo>
                    <a:pt x="979" y="2169"/>
                  </a:lnTo>
                  <a:lnTo>
                    <a:pt x="1108" y="2215"/>
                  </a:lnTo>
                  <a:lnTo>
                    <a:pt x="1174" y="2240"/>
                  </a:lnTo>
                  <a:lnTo>
                    <a:pt x="1205" y="2252"/>
                  </a:lnTo>
                  <a:lnTo>
                    <a:pt x="1234" y="2264"/>
                  </a:lnTo>
                  <a:lnTo>
                    <a:pt x="1234" y="2264"/>
                  </a:lnTo>
                  <a:lnTo>
                    <a:pt x="1238" y="2266"/>
                  </a:lnTo>
                  <a:lnTo>
                    <a:pt x="1243" y="2270"/>
                  </a:lnTo>
                  <a:lnTo>
                    <a:pt x="1249" y="2276"/>
                  </a:lnTo>
                  <a:lnTo>
                    <a:pt x="1255" y="2285"/>
                  </a:lnTo>
                  <a:lnTo>
                    <a:pt x="1260" y="2295"/>
                  </a:lnTo>
                  <a:lnTo>
                    <a:pt x="1263" y="2306"/>
                  </a:lnTo>
                  <a:lnTo>
                    <a:pt x="1264" y="2318"/>
                  </a:lnTo>
                  <a:lnTo>
                    <a:pt x="1265" y="2328"/>
                  </a:lnTo>
                  <a:lnTo>
                    <a:pt x="1263" y="2340"/>
                  </a:lnTo>
                  <a:lnTo>
                    <a:pt x="1263" y="2340"/>
                  </a:lnTo>
                  <a:lnTo>
                    <a:pt x="1274" y="2341"/>
                  </a:lnTo>
                  <a:lnTo>
                    <a:pt x="1284" y="2343"/>
                  </a:lnTo>
                  <a:lnTo>
                    <a:pt x="1305" y="2349"/>
                  </a:lnTo>
                  <a:lnTo>
                    <a:pt x="1324" y="2353"/>
                  </a:lnTo>
                  <a:lnTo>
                    <a:pt x="1334" y="2355"/>
                  </a:lnTo>
                  <a:lnTo>
                    <a:pt x="1342" y="2355"/>
                  </a:lnTo>
                  <a:lnTo>
                    <a:pt x="1342" y="2355"/>
                  </a:lnTo>
                  <a:lnTo>
                    <a:pt x="1278" y="2179"/>
                  </a:lnTo>
                  <a:lnTo>
                    <a:pt x="1215" y="2002"/>
                  </a:lnTo>
                  <a:lnTo>
                    <a:pt x="1183" y="1913"/>
                  </a:lnTo>
                  <a:lnTo>
                    <a:pt x="1149" y="1826"/>
                  </a:lnTo>
                  <a:lnTo>
                    <a:pt x="1116" y="1740"/>
                  </a:lnTo>
                  <a:lnTo>
                    <a:pt x="1081" y="1654"/>
                  </a:lnTo>
                  <a:lnTo>
                    <a:pt x="1081" y="1654"/>
                  </a:lnTo>
                  <a:lnTo>
                    <a:pt x="1078" y="1639"/>
                  </a:lnTo>
                  <a:lnTo>
                    <a:pt x="1074" y="1624"/>
                  </a:lnTo>
                  <a:lnTo>
                    <a:pt x="1070" y="1611"/>
                  </a:lnTo>
                  <a:lnTo>
                    <a:pt x="1065" y="1598"/>
                  </a:lnTo>
                  <a:lnTo>
                    <a:pt x="1055" y="1572"/>
                  </a:lnTo>
                  <a:lnTo>
                    <a:pt x="1045" y="1548"/>
                  </a:lnTo>
                  <a:lnTo>
                    <a:pt x="1045" y="1548"/>
                  </a:lnTo>
                  <a:lnTo>
                    <a:pt x="1039" y="1531"/>
                  </a:lnTo>
                  <a:lnTo>
                    <a:pt x="1034" y="1513"/>
                  </a:lnTo>
                  <a:lnTo>
                    <a:pt x="1030" y="1495"/>
                  </a:lnTo>
                  <a:lnTo>
                    <a:pt x="1023" y="1478"/>
                  </a:lnTo>
                  <a:lnTo>
                    <a:pt x="1023" y="1478"/>
                  </a:lnTo>
                  <a:lnTo>
                    <a:pt x="1019" y="1466"/>
                  </a:lnTo>
                  <a:lnTo>
                    <a:pt x="1012" y="1456"/>
                  </a:lnTo>
                  <a:lnTo>
                    <a:pt x="1007" y="1445"/>
                  </a:lnTo>
                  <a:lnTo>
                    <a:pt x="1002" y="1433"/>
                  </a:lnTo>
                  <a:lnTo>
                    <a:pt x="1002" y="1433"/>
                  </a:lnTo>
                  <a:lnTo>
                    <a:pt x="1000" y="1425"/>
                  </a:lnTo>
                  <a:lnTo>
                    <a:pt x="996" y="1415"/>
                  </a:lnTo>
                  <a:lnTo>
                    <a:pt x="992" y="1397"/>
                  </a:lnTo>
                  <a:lnTo>
                    <a:pt x="990" y="1388"/>
                  </a:lnTo>
                  <a:lnTo>
                    <a:pt x="987" y="1381"/>
                  </a:lnTo>
                  <a:lnTo>
                    <a:pt x="982" y="1373"/>
                  </a:lnTo>
                  <a:lnTo>
                    <a:pt x="977" y="1368"/>
                  </a:lnTo>
                  <a:lnTo>
                    <a:pt x="977" y="1368"/>
                  </a:lnTo>
                  <a:lnTo>
                    <a:pt x="978" y="1359"/>
                  </a:lnTo>
                  <a:lnTo>
                    <a:pt x="979" y="1354"/>
                  </a:lnTo>
                  <a:lnTo>
                    <a:pt x="979" y="1352"/>
                  </a:lnTo>
                  <a:lnTo>
                    <a:pt x="977" y="1350"/>
                  </a:lnTo>
                  <a:lnTo>
                    <a:pt x="974" y="1349"/>
                  </a:lnTo>
                  <a:lnTo>
                    <a:pt x="968" y="1349"/>
                  </a:lnTo>
                  <a:lnTo>
                    <a:pt x="968" y="1349"/>
                  </a:lnTo>
                  <a:close/>
                  <a:moveTo>
                    <a:pt x="641" y="1364"/>
                  </a:moveTo>
                  <a:lnTo>
                    <a:pt x="641" y="1364"/>
                  </a:lnTo>
                  <a:lnTo>
                    <a:pt x="637" y="1380"/>
                  </a:lnTo>
                  <a:lnTo>
                    <a:pt x="631" y="1395"/>
                  </a:lnTo>
                  <a:lnTo>
                    <a:pt x="619" y="1420"/>
                  </a:lnTo>
                  <a:lnTo>
                    <a:pt x="614" y="1434"/>
                  </a:lnTo>
                  <a:lnTo>
                    <a:pt x="609" y="1448"/>
                  </a:lnTo>
                  <a:lnTo>
                    <a:pt x="604" y="1463"/>
                  </a:lnTo>
                  <a:lnTo>
                    <a:pt x="600" y="1480"/>
                  </a:lnTo>
                  <a:lnTo>
                    <a:pt x="600" y="1480"/>
                  </a:lnTo>
                  <a:lnTo>
                    <a:pt x="593" y="1495"/>
                  </a:lnTo>
                  <a:lnTo>
                    <a:pt x="585" y="1510"/>
                  </a:lnTo>
                  <a:lnTo>
                    <a:pt x="579" y="1526"/>
                  </a:lnTo>
                  <a:lnTo>
                    <a:pt x="573" y="1542"/>
                  </a:lnTo>
                  <a:lnTo>
                    <a:pt x="563" y="1575"/>
                  </a:lnTo>
                  <a:lnTo>
                    <a:pt x="552" y="1608"/>
                  </a:lnTo>
                  <a:lnTo>
                    <a:pt x="552" y="1608"/>
                  </a:lnTo>
                  <a:lnTo>
                    <a:pt x="528" y="1669"/>
                  </a:lnTo>
                  <a:lnTo>
                    <a:pt x="504" y="1731"/>
                  </a:lnTo>
                  <a:lnTo>
                    <a:pt x="480" y="1792"/>
                  </a:lnTo>
                  <a:lnTo>
                    <a:pt x="459" y="1854"/>
                  </a:lnTo>
                  <a:lnTo>
                    <a:pt x="459" y="1854"/>
                  </a:lnTo>
                  <a:lnTo>
                    <a:pt x="447" y="1878"/>
                  </a:lnTo>
                  <a:lnTo>
                    <a:pt x="436" y="1901"/>
                  </a:lnTo>
                  <a:lnTo>
                    <a:pt x="416" y="1950"/>
                  </a:lnTo>
                  <a:lnTo>
                    <a:pt x="397" y="2001"/>
                  </a:lnTo>
                  <a:lnTo>
                    <a:pt x="379" y="2052"/>
                  </a:lnTo>
                  <a:lnTo>
                    <a:pt x="360" y="2102"/>
                  </a:lnTo>
                  <a:lnTo>
                    <a:pt x="342" y="2154"/>
                  </a:lnTo>
                  <a:lnTo>
                    <a:pt x="323" y="2203"/>
                  </a:lnTo>
                  <a:lnTo>
                    <a:pt x="312" y="2228"/>
                  </a:lnTo>
                  <a:lnTo>
                    <a:pt x="301" y="2251"/>
                  </a:lnTo>
                  <a:lnTo>
                    <a:pt x="301" y="2251"/>
                  </a:lnTo>
                  <a:lnTo>
                    <a:pt x="299" y="2264"/>
                  </a:lnTo>
                  <a:lnTo>
                    <a:pt x="297" y="2276"/>
                  </a:lnTo>
                  <a:lnTo>
                    <a:pt x="291" y="2296"/>
                  </a:lnTo>
                  <a:lnTo>
                    <a:pt x="285" y="2317"/>
                  </a:lnTo>
                  <a:lnTo>
                    <a:pt x="283" y="2327"/>
                  </a:lnTo>
                  <a:lnTo>
                    <a:pt x="282" y="2340"/>
                  </a:lnTo>
                  <a:lnTo>
                    <a:pt x="282" y="2340"/>
                  </a:lnTo>
                  <a:lnTo>
                    <a:pt x="265" y="2380"/>
                  </a:lnTo>
                  <a:lnTo>
                    <a:pt x="250" y="2423"/>
                  </a:lnTo>
                  <a:lnTo>
                    <a:pt x="236" y="2467"/>
                  </a:lnTo>
                  <a:lnTo>
                    <a:pt x="222" y="2513"/>
                  </a:lnTo>
                  <a:lnTo>
                    <a:pt x="222" y="2513"/>
                  </a:lnTo>
                  <a:lnTo>
                    <a:pt x="216" y="2523"/>
                  </a:lnTo>
                  <a:lnTo>
                    <a:pt x="210" y="2535"/>
                  </a:lnTo>
                  <a:lnTo>
                    <a:pt x="205" y="2547"/>
                  </a:lnTo>
                  <a:lnTo>
                    <a:pt x="201" y="2559"/>
                  </a:lnTo>
                  <a:lnTo>
                    <a:pt x="193" y="2583"/>
                  </a:lnTo>
                  <a:lnTo>
                    <a:pt x="185" y="2608"/>
                  </a:lnTo>
                  <a:lnTo>
                    <a:pt x="185" y="2608"/>
                  </a:lnTo>
                  <a:lnTo>
                    <a:pt x="174" y="2631"/>
                  </a:lnTo>
                  <a:lnTo>
                    <a:pt x="163" y="2654"/>
                  </a:lnTo>
                  <a:lnTo>
                    <a:pt x="154" y="2676"/>
                  </a:lnTo>
                  <a:lnTo>
                    <a:pt x="149" y="2687"/>
                  </a:lnTo>
                  <a:lnTo>
                    <a:pt x="146" y="2699"/>
                  </a:lnTo>
                  <a:lnTo>
                    <a:pt x="146" y="2699"/>
                  </a:lnTo>
                  <a:lnTo>
                    <a:pt x="156" y="2704"/>
                  </a:lnTo>
                  <a:lnTo>
                    <a:pt x="168" y="2710"/>
                  </a:lnTo>
                  <a:lnTo>
                    <a:pt x="178" y="2713"/>
                  </a:lnTo>
                  <a:lnTo>
                    <a:pt x="184" y="2714"/>
                  </a:lnTo>
                  <a:lnTo>
                    <a:pt x="189" y="2714"/>
                  </a:lnTo>
                  <a:lnTo>
                    <a:pt x="189" y="2714"/>
                  </a:lnTo>
                  <a:lnTo>
                    <a:pt x="190" y="2701"/>
                  </a:lnTo>
                  <a:lnTo>
                    <a:pt x="193" y="2689"/>
                  </a:lnTo>
                  <a:lnTo>
                    <a:pt x="198" y="2677"/>
                  </a:lnTo>
                  <a:lnTo>
                    <a:pt x="202" y="2667"/>
                  </a:lnTo>
                  <a:lnTo>
                    <a:pt x="212" y="2645"/>
                  </a:lnTo>
                  <a:lnTo>
                    <a:pt x="220" y="2623"/>
                  </a:lnTo>
                  <a:lnTo>
                    <a:pt x="220" y="2623"/>
                  </a:lnTo>
                  <a:lnTo>
                    <a:pt x="231" y="2592"/>
                  </a:lnTo>
                  <a:lnTo>
                    <a:pt x="241" y="2560"/>
                  </a:lnTo>
                  <a:lnTo>
                    <a:pt x="241" y="2560"/>
                  </a:lnTo>
                  <a:lnTo>
                    <a:pt x="263" y="2501"/>
                  </a:lnTo>
                  <a:lnTo>
                    <a:pt x="284" y="2442"/>
                  </a:lnTo>
                  <a:lnTo>
                    <a:pt x="294" y="2412"/>
                  </a:lnTo>
                  <a:lnTo>
                    <a:pt x="304" y="2381"/>
                  </a:lnTo>
                  <a:lnTo>
                    <a:pt x="313" y="2350"/>
                  </a:lnTo>
                  <a:lnTo>
                    <a:pt x="321" y="2317"/>
                  </a:lnTo>
                  <a:lnTo>
                    <a:pt x="321" y="2317"/>
                  </a:lnTo>
                  <a:lnTo>
                    <a:pt x="343" y="2263"/>
                  </a:lnTo>
                  <a:lnTo>
                    <a:pt x="365" y="2210"/>
                  </a:lnTo>
                  <a:lnTo>
                    <a:pt x="405" y="2101"/>
                  </a:lnTo>
                  <a:lnTo>
                    <a:pt x="445" y="1992"/>
                  </a:lnTo>
                  <a:lnTo>
                    <a:pt x="486" y="1884"/>
                  </a:lnTo>
                  <a:lnTo>
                    <a:pt x="486" y="1884"/>
                  </a:lnTo>
                  <a:lnTo>
                    <a:pt x="511" y="1818"/>
                  </a:lnTo>
                  <a:lnTo>
                    <a:pt x="536" y="1752"/>
                  </a:lnTo>
                  <a:lnTo>
                    <a:pt x="584" y="1621"/>
                  </a:lnTo>
                  <a:lnTo>
                    <a:pt x="609" y="1556"/>
                  </a:lnTo>
                  <a:lnTo>
                    <a:pt x="633" y="1492"/>
                  </a:lnTo>
                  <a:lnTo>
                    <a:pt x="659" y="1428"/>
                  </a:lnTo>
                  <a:lnTo>
                    <a:pt x="686" y="1366"/>
                  </a:lnTo>
                  <a:lnTo>
                    <a:pt x="686" y="1366"/>
                  </a:lnTo>
                  <a:lnTo>
                    <a:pt x="675" y="1362"/>
                  </a:lnTo>
                  <a:lnTo>
                    <a:pt x="662" y="1359"/>
                  </a:lnTo>
                  <a:lnTo>
                    <a:pt x="656" y="1358"/>
                  </a:lnTo>
                  <a:lnTo>
                    <a:pt x="649" y="1359"/>
                  </a:lnTo>
                  <a:lnTo>
                    <a:pt x="645" y="1360"/>
                  </a:lnTo>
                  <a:lnTo>
                    <a:pt x="641" y="1364"/>
                  </a:lnTo>
                  <a:lnTo>
                    <a:pt x="641" y="1364"/>
                  </a:lnTo>
                  <a:close/>
                  <a:moveTo>
                    <a:pt x="703" y="1368"/>
                  </a:moveTo>
                  <a:lnTo>
                    <a:pt x="703" y="1368"/>
                  </a:lnTo>
                  <a:lnTo>
                    <a:pt x="692" y="1389"/>
                  </a:lnTo>
                  <a:lnTo>
                    <a:pt x="685" y="1411"/>
                  </a:lnTo>
                  <a:lnTo>
                    <a:pt x="677" y="1432"/>
                  </a:lnTo>
                  <a:lnTo>
                    <a:pt x="669" y="1455"/>
                  </a:lnTo>
                  <a:lnTo>
                    <a:pt x="669" y="1455"/>
                  </a:lnTo>
                  <a:lnTo>
                    <a:pt x="663" y="1466"/>
                  </a:lnTo>
                  <a:lnTo>
                    <a:pt x="657" y="1478"/>
                  </a:lnTo>
                  <a:lnTo>
                    <a:pt x="650" y="1490"/>
                  </a:lnTo>
                  <a:lnTo>
                    <a:pt x="645" y="1502"/>
                  </a:lnTo>
                  <a:lnTo>
                    <a:pt x="645" y="1502"/>
                  </a:lnTo>
                  <a:lnTo>
                    <a:pt x="632" y="1538"/>
                  </a:lnTo>
                  <a:lnTo>
                    <a:pt x="621" y="1576"/>
                  </a:lnTo>
                  <a:lnTo>
                    <a:pt x="608" y="1613"/>
                  </a:lnTo>
                  <a:lnTo>
                    <a:pt x="595" y="1651"/>
                  </a:lnTo>
                  <a:lnTo>
                    <a:pt x="595" y="1651"/>
                  </a:lnTo>
                  <a:lnTo>
                    <a:pt x="576" y="1699"/>
                  </a:lnTo>
                  <a:lnTo>
                    <a:pt x="558" y="1746"/>
                  </a:lnTo>
                  <a:lnTo>
                    <a:pt x="542" y="1791"/>
                  </a:lnTo>
                  <a:lnTo>
                    <a:pt x="524" y="1837"/>
                  </a:lnTo>
                  <a:lnTo>
                    <a:pt x="524" y="1837"/>
                  </a:lnTo>
                  <a:lnTo>
                    <a:pt x="516" y="1860"/>
                  </a:lnTo>
                  <a:lnTo>
                    <a:pt x="507" y="1884"/>
                  </a:lnTo>
                  <a:lnTo>
                    <a:pt x="507" y="1884"/>
                  </a:lnTo>
                  <a:lnTo>
                    <a:pt x="498" y="1907"/>
                  </a:lnTo>
                  <a:lnTo>
                    <a:pt x="489" y="1929"/>
                  </a:lnTo>
                  <a:lnTo>
                    <a:pt x="478" y="1952"/>
                  </a:lnTo>
                  <a:lnTo>
                    <a:pt x="468" y="1973"/>
                  </a:lnTo>
                  <a:lnTo>
                    <a:pt x="468" y="1973"/>
                  </a:lnTo>
                  <a:lnTo>
                    <a:pt x="464" y="1986"/>
                  </a:lnTo>
                  <a:lnTo>
                    <a:pt x="462" y="1999"/>
                  </a:lnTo>
                  <a:lnTo>
                    <a:pt x="459" y="2011"/>
                  </a:lnTo>
                  <a:lnTo>
                    <a:pt x="455" y="2024"/>
                  </a:lnTo>
                  <a:lnTo>
                    <a:pt x="455" y="2024"/>
                  </a:lnTo>
                  <a:lnTo>
                    <a:pt x="441" y="2055"/>
                  </a:lnTo>
                  <a:lnTo>
                    <a:pt x="429" y="2090"/>
                  </a:lnTo>
                  <a:lnTo>
                    <a:pt x="429" y="2090"/>
                  </a:lnTo>
                  <a:lnTo>
                    <a:pt x="425" y="2099"/>
                  </a:lnTo>
                  <a:lnTo>
                    <a:pt x="419" y="2109"/>
                  </a:lnTo>
                  <a:lnTo>
                    <a:pt x="414" y="2119"/>
                  </a:lnTo>
                  <a:lnTo>
                    <a:pt x="410" y="2128"/>
                  </a:lnTo>
                  <a:lnTo>
                    <a:pt x="410" y="2128"/>
                  </a:lnTo>
                  <a:lnTo>
                    <a:pt x="409" y="2131"/>
                  </a:lnTo>
                  <a:lnTo>
                    <a:pt x="410" y="2136"/>
                  </a:lnTo>
                  <a:lnTo>
                    <a:pt x="410" y="2139"/>
                  </a:lnTo>
                  <a:lnTo>
                    <a:pt x="410" y="2143"/>
                  </a:lnTo>
                  <a:lnTo>
                    <a:pt x="410" y="2143"/>
                  </a:lnTo>
                  <a:lnTo>
                    <a:pt x="405" y="2154"/>
                  </a:lnTo>
                  <a:lnTo>
                    <a:pt x="399" y="2165"/>
                  </a:lnTo>
                  <a:lnTo>
                    <a:pt x="394" y="2176"/>
                  </a:lnTo>
                  <a:lnTo>
                    <a:pt x="388" y="2187"/>
                  </a:lnTo>
                  <a:lnTo>
                    <a:pt x="388" y="2187"/>
                  </a:lnTo>
                  <a:lnTo>
                    <a:pt x="381" y="2213"/>
                  </a:lnTo>
                  <a:lnTo>
                    <a:pt x="373" y="2236"/>
                  </a:lnTo>
                  <a:lnTo>
                    <a:pt x="373" y="2236"/>
                  </a:lnTo>
                  <a:lnTo>
                    <a:pt x="354" y="2288"/>
                  </a:lnTo>
                  <a:lnTo>
                    <a:pt x="335" y="2340"/>
                  </a:lnTo>
                  <a:lnTo>
                    <a:pt x="326" y="2367"/>
                  </a:lnTo>
                  <a:lnTo>
                    <a:pt x="316" y="2394"/>
                  </a:lnTo>
                  <a:lnTo>
                    <a:pt x="309" y="2422"/>
                  </a:lnTo>
                  <a:lnTo>
                    <a:pt x="301" y="2450"/>
                  </a:lnTo>
                  <a:lnTo>
                    <a:pt x="301" y="2450"/>
                  </a:lnTo>
                  <a:lnTo>
                    <a:pt x="292" y="2470"/>
                  </a:lnTo>
                  <a:lnTo>
                    <a:pt x="284" y="2488"/>
                  </a:lnTo>
                  <a:lnTo>
                    <a:pt x="271" y="2523"/>
                  </a:lnTo>
                  <a:lnTo>
                    <a:pt x="271" y="2523"/>
                  </a:lnTo>
                  <a:lnTo>
                    <a:pt x="271" y="2526"/>
                  </a:lnTo>
                  <a:lnTo>
                    <a:pt x="271" y="2531"/>
                  </a:lnTo>
                  <a:lnTo>
                    <a:pt x="271" y="2534"/>
                  </a:lnTo>
                  <a:lnTo>
                    <a:pt x="271" y="2538"/>
                  </a:lnTo>
                  <a:lnTo>
                    <a:pt x="271" y="2538"/>
                  </a:lnTo>
                  <a:lnTo>
                    <a:pt x="267" y="2549"/>
                  </a:lnTo>
                  <a:lnTo>
                    <a:pt x="262" y="2561"/>
                  </a:lnTo>
                  <a:lnTo>
                    <a:pt x="256" y="2573"/>
                  </a:lnTo>
                  <a:lnTo>
                    <a:pt x="252" y="2584"/>
                  </a:lnTo>
                  <a:lnTo>
                    <a:pt x="252" y="2584"/>
                  </a:lnTo>
                  <a:lnTo>
                    <a:pt x="240" y="2621"/>
                  </a:lnTo>
                  <a:lnTo>
                    <a:pt x="229" y="2654"/>
                  </a:lnTo>
                  <a:lnTo>
                    <a:pt x="217" y="2686"/>
                  </a:lnTo>
                  <a:lnTo>
                    <a:pt x="204" y="2718"/>
                  </a:lnTo>
                  <a:lnTo>
                    <a:pt x="204" y="2718"/>
                  </a:lnTo>
                  <a:lnTo>
                    <a:pt x="208" y="2717"/>
                  </a:lnTo>
                  <a:lnTo>
                    <a:pt x="213" y="2716"/>
                  </a:lnTo>
                  <a:lnTo>
                    <a:pt x="222" y="2717"/>
                  </a:lnTo>
                  <a:lnTo>
                    <a:pt x="233" y="2718"/>
                  </a:lnTo>
                  <a:lnTo>
                    <a:pt x="238" y="2719"/>
                  </a:lnTo>
                  <a:lnTo>
                    <a:pt x="244" y="2718"/>
                  </a:lnTo>
                  <a:lnTo>
                    <a:pt x="244" y="2718"/>
                  </a:lnTo>
                  <a:lnTo>
                    <a:pt x="246" y="2711"/>
                  </a:lnTo>
                  <a:lnTo>
                    <a:pt x="248" y="2703"/>
                  </a:lnTo>
                  <a:lnTo>
                    <a:pt x="254" y="2688"/>
                  </a:lnTo>
                  <a:lnTo>
                    <a:pt x="261" y="2673"/>
                  </a:lnTo>
                  <a:lnTo>
                    <a:pt x="267" y="2659"/>
                  </a:lnTo>
                  <a:lnTo>
                    <a:pt x="267" y="2659"/>
                  </a:lnTo>
                  <a:lnTo>
                    <a:pt x="279" y="2628"/>
                  </a:lnTo>
                  <a:lnTo>
                    <a:pt x="290" y="2598"/>
                  </a:lnTo>
                  <a:lnTo>
                    <a:pt x="312" y="2538"/>
                  </a:lnTo>
                  <a:lnTo>
                    <a:pt x="312" y="2538"/>
                  </a:lnTo>
                  <a:lnTo>
                    <a:pt x="319" y="2524"/>
                  </a:lnTo>
                  <a:lnTo>
                    <a:pt x="325" y="2510"/>
                  </a:lnTo>
                  <a:lnTo>
                    <a:pt x="332" y="2497"/>
                  </a:lnTo>
                  <a:lnTo>
                    <a:pt x="335" y="2490"/>
                  </a:lnTo>
                  <a:lnTo>
                    <a:pt x="338" y="2483"/>
                  </a:lnTo>
                  <a:lnTo>
                    <a:pt x="338" y="2483"/>
                  </a:lnTo>
                  <a:lnTo>
                    <a:pt x="351" y="2433"/>
                  </a:lnTo>
                  <a:lnTo>
                    <a:pt x="357" y="2412"/>
                  </a:lnTo>
                  <a:lnTo>
                    <a:pt x="365" y="2389"/>
                  </a:lnTo>
                  <a:lnTo>
                    <a:pt x="365" y="2389"/>
                  </a:lnTo>
                  <a:lnTo>
                    <a:pt x="376" y="2359"/>
                  </a:lnTo>
                  <a:lnTo>
                    <a:pt x="388" y="2332"/>
                  </a:lnTo>
                  <a:lnTo>
                    <a:pt x="412" y="2275"/>
                  </a:lnTo>
                  <a:lnTo>
                    <a:pt x="412" y="2275"/>
                  </a:lnTo>
                  <a:lnTo>
                    <a:pt x="433" y="2220"/>
                  </a:lnTo>
                  <a:lnTo>
                    <a:pt x="452" y="2169"/>
                  </a:lnTo>
                  <a:lnTo>
                    <a:pt x="452" y="2169"/>
                  </a:lnTo>
                  <a:lnTo>
                    <a:pt x="467" y="2126"/>
                  </a:lnTo>
                  <a:lnTo>
                    <a:pt x="485" y="2085"/>
                  </a:lnTo>
                  <a:lnTo>
                    <a:pt x="492" y="2064"/>
                  </a:lnTo>
                  <a:lnTo>
                    <a:pt x="498" y="2044"/>
                  </a:lnTo>
                  <a:lnTo>
                    <a:pt x="505" y="2022"/>
                  </a:lnTo>
                  <a:lnTo>
                    <a:pt x="509" y="2001"/>
                  </a:lnTo>
                  <a:lnTo>
                    <a:pt x="509" y="2001"/>
                  </a:lnTo>
                  <a:lnTo>
                    <a:pt x="534" y="1944"/>
                  </a:lnTo>
                  <a:lnTo>
                    <a:pt x="557" y="1886"/>
                  </a:lnTo>
                  <a:lnTo>
                    <a:pt x="580" y="1826"/>
                  </a:lnTo>
                  <a:lnTo>
                    <a:pt x="602" y="1766"/>
                  </a:lnTo>
                  <a:lnTo>
                    <a:pt x="645" y="1645"/>
                  </a:lnTo>
                  <a:lnTo>
                    <a:pt x="667" y="1586"/>
                  </a:lnTo>
                  <a:lnTo>
                    <a:pt x="688" y="1526"/>
                  </a:lnTo>
                  <a:lnTo>
                    <a:pt x="688" y="1526"/>
                  </a:lnTo>
                  <a:lnTo>
                    <a:pt x="703" y="1489"/>
                  </a:lnTo>
                  <a:lnTo>
                    <a:pt x="720" y="1451"/>
                  </a:lnTo>
                  <a:lnTo>
                    <a:pt x="735" y="1414"/>
                  </a:lnTo>
                  <a:lnTo>
                    <a:pt x="742" y="1395"/>
                  </a:lnTo>
                  <a:lnTo>
                    <a:pt x="747" y="1377"/>
                  </a:lnTo>
                  <a:lnTo>
                    <a:pt x="747" y="1377"/>
                  </a:lnTo>
                  <a:lnTo>
                    <a:pt x="743" y="1375"/>
                  </a:lnTo>
                  <a:lnTo>
                    <a:pt x="737" y="1374"/>
                  </a:lnTo>
                  <a:lnTo>
                    <a:pt x="727" y="1372"/>
                  </a:lnTo>
                  <a:lnTo>
                    <a:pt x="716" y="1369"/>
                  </a:lnTo>
                  <a:lnTo>
                    <a:pt x="709" y="1368"/>
                  </a:lnTo>
                  <a:lnTo>
                    <a:pt x="703" y="1368"/>
                  </a:lnTo>
                  <a:lnTo>
                    <a:pt x="703" y="1368"/>
                  </a:lnTo>
                  <a:close/>
                  <a:moveTo>
                    <a:pt x="1000" y="1374"/>
                  </a:moveTo>
                  <a:lnTo>
                    <a:pt x="1000" y="1374"/>
                  </a:lnTo>
                  <a:lnTo>
                    <a:pt x="1009" y="1401"/>
                  </a:lnTo>
                  <a:lnTo>
                    <a:pt x="1019" y="1429"/>
                  </a:lnTo>
                  <a:lnTo>
                    <a:pt x="1024" y="1442"/>
                  </a:lnTo>
                  <a:lnTo>
                    <a:pt x="1030" y="1455"/>
                  </a:lnTo>
                  <a:lnTo>
                    <a:pt x="1035" y="1466"/>
                  </a:lnTo>
                  <a:lnTo>
                    <a:pt x="1042" y="1478"/>
                  </a:lnTo>
                  <a:lnTo>
                    <a:pt x="1042" y="1478"/>
                  </a:lnTo>
                  <a:lnTo>
                    <a:pt x="1046" y="1496"/>
                  </a:lnTo>
                  <a:lnTo>
                    <a:pt x="1051" y="1514"/>
                  </a:lnTo>
                  <a:lnTo>
                    <a:pt x="1057" y="1532"/>
                  </a:lnTo>
                  <a:lnTo>
                    <a:pt x="1064" y="1550"/>
                  </a:lnTo>
                  <a:lnTo>
                    <a:pt x="1079" y="1586"/>
                  </a:lnTo>
                  <a:lnTo>
                    <a:pt x="1086" y="1605"/>
                  </a:lnTo>
                  <a:lnTo>
                    <a:pt x="1092" y="1625"/>
                  </a:lnTo>
                  <a:lnTo>
                    <a:pt x="1092" y="1625"/>
                  </a:lnTo>
                  <a:lnTo>
                    <a:pt x="1095" y="1627"/>
                  </a:lnTo>
                  <a:lnTo>
                    <a:pt x="1097" y="1630"/>
                  </a:lnTo>
                  <a:lnTo>
                    <a:pt x="1099" y="1637"/>
                  </a:lnTo>
                  <a:lnTo>
                    <a:pt x="1101" y="1643"/>
                  </a:lnTo>
                  <a:lnTo>
                    <a:pt x="1103" y="1645"/>
                  </a:lnTo>
                  <a:lnTo>
                    <a:pt x="1107" y="1648"/>
                  </a:lnTo>
                  <a:lnTo>
                    <a:pt x="1107" y="1648"/>
                  </a:lnTo>
                  <a:lnTo>
                    <a:pt x="1111" y="1673"/>
                  </a:lnTo>
                  <a:lnTo>
                    <a:pt x="1117" y="1699"/>
                  </a:lnTo>
                  <a:lnTo>
                    <a:pt x="1122" y="1712"/>
                  </a:lnTo>
                  <a:lnTo>
                    <a:pt x="1127" y="1725"/>
                  </a:lnTo>
                  <a:lnTo>
                    <a:pt x="1132" y="1735"/>
                  </a:lnTo>
                  <a:lnTo>
                    <a:pt x="1138" y="1746"/>
                  </a:lnTo>
                  <a:lnTo>
                    <a:pt x="1138" y="1746"/>
                  </a:lnTo>
                  <a:lnTo>
                    <a:pt x="1174" y="1843"/>
                  </a:lnTo>
                  <a:lnTo>
                    <a:pt x="1210" y="1941"/>
                  </a:lnTo>
                  <a:lnTo>
                    <a:pt x="1248" y="2039"/>
                  </a:lnTo>
                  <a:lnTo>
                    <a:pt x="1284" y="2139"/>
                  </a:lnTo>
                  <a:lnTo>
                    <a:pt x="1284" y="2139"/>
                  </a:lnTo>
                  <a:lnTo>
                    <a:pt x="1299" y="2182"/>
                  </a:lnTo>
                  <a:lnTo>
                    <a:pt x="1313" y="2226"/>
                  </a:lnTo>
                  <a:lnTo>
                    <a:pt x="1327" y="2270"/>
                  </a:lnTo>
                  <a:lnTo>
                    <a:pt x="1342" y="2312"/>
                  </a:lnTo>
                  <a:lnTo>
                    <a:pt x="1342" y="2312"/>
                  </a:lnTo>
                  <a:lnTo>
                    <a:pt x="1349" y="2326"/>
                  </a:lnTo>
                  <a:lnTo>
                    <a:pt x="1355" y="2340"/>
                  </a:lnTo>
                  <a:lnTo>
                    <a:pt x="1361" y="2354"/>
                  </a:lnTo>
                  <a:lnTo>
                    <a:pt x="1368" y="2368"/>
                  </a:lnTo>
                  <a:lnTo>
                    <a:pt x="1368" y="2368"/>
                  </a:lnTo>
                  <a:lnTo>
                    <a:pt x="1371" y="2383"/>
                  </a:lnTo>
                  <a:lnTo>
                    <a:pt x="1375" y="2399"/>
                  </a:lnTo>
                  <a:lnTo>
                    <a:pt x="1379" y="2414"/>
                  </a:lnTo>
                  <a:lnTo>
                    <a:pt x="1383" y="2430"/>
                  </a:lnTo>
                  <a:lnTo>
                    <a:pt x="1383" y="2430"/>
                  </a:lnTo>
                  <a:lnTo>
                    <a:pt x="1404" y="2502"/>
                  </a:lnTo>
                  <a:lnTo>
                    <a:pt x="1426" y="2571"/>
                  </a:lnTo>
                  <a:lnTo>
                    <a:pt x="1437" y="2606"/>
                  </a:lnTo>
                  <a:lnTo>
                    <a:pt x="1450" y="2639"/>
                  </a:lnTo>
                  <a:lnTo>
                    <a:pt x="1464" y="2673"/>
                  </a:lnTo>
                  <a:lnTo>
                    <a:pt x="1480" y="2705"/>
                  </a:lnTo>
                  <a:lnTo>
                    <a:pt x="1480" y="2705"/>
                  </a:lnTo>
                  <a:lnTo>
                    <a:pt x="1488" y="2704"/>
                  </a:lnTo>
                  <a:lnTo>
                    <a:pt x="1494" y="2704"/>
                  </a:lnTo>
                  <a:lnTo>
                    <a:pt x="1508" y="2704"/>
                  </a:lnTo>
                  <a:lnTo>
                    <a:pt x="1521" y="2703"/>
                  </a:lnTo>
                  <a:lnTo>
                    <a:pt x="1528" y="2703"/>
                  </a:lnTo>
                  <a:lnTo>
                    <a:pt x="1535" y="2701"/>
                  </a:lnTo>
                  <a:lnTo>
                    <a:pt x="1535" y="2701"/>
                  </a:lnTo>
                  <a:lnTo>
                    <a:pt x="1534" y="2694"/>
                  </a:lnTo>
                  <a:lnTo>
                    <a:pt x="1532" y="2686"/>
                  </a:lnTo>
                  <a:lnTo>
                    <a:pt x="1525" y="2671"/>
                  </a:lnTo>
                  <a:lnTo>
                    <a:pt x="1523" y="2664"/>
                  </a:lnTo>
                  <a:lnTo>
                    <a:pt x="1522" y="2657"/>
                  </a:lnTo>
                  <a:lnTo>
                    <a:pt x="1522" y="2651"/>
                  </a:lnTo>
                  <a:lnTo>
                    <a:pt x="1523" y="2649"/>
                  </a:lnTo>
                  <a:lnTo>
                    <a:pt x="1524" y="2646"/>
                  </a:lnTo>
                  <a:lnTo>
                    <a:pt x="1524" y="2646"/>
                  </a:lnTo>
                  <a:lnTo>
                    <a:pt x="1511" y="2619"/>
                  </a:lnTo>
                  <a:lnTo>
                    <a:pt x="1500" y="2593"/>
                  </a:lnTo>
                  <a:lnTo>
                    <a:pt x="1500" y="2593"/>
                  </a:lnTo>
                  <a:lnTo>
                    <a:pt x="1496" y="2584"/>
                  </a:lnTo>
                  <a:lnTo>
                    <a:pt x="1494" y="2576"/>
                  </a:lnTo>
                  <a:lnTo>
                    <a:pt x="1493" y="2566"/>
                  </a:lnTo>
                  <a:lnTo>
                    <a:pt x="1491" y="2558"/>
                  </a:lnTo>
                  <a:lnTo>
                    <a:pt x="1491" y="2558"/>
                  </a:lnTo>
                  <a:lnTo>
                    <a:pt x="1486" y="2544"/>
                  </a:lnTo>
                  <a:lnTo>
                    <a:pt x="1479" y="2531"/>
                  </a:lnTo>
                  <a:lnTo>
                    <a:pt x="1473" y="2518"/>
                  </a:lnTo>
                  <a:lnTo>
                    <a:pt x="1467" y="2504"/>
                  </a:lnTo>
                  <a:lnTo>
                    <a:pt x="1467" y="2504"/>
                  </a:lnTo>
                  <a:lnTo>
                    <a:pt x="1461" y="2488"/>
                  </a:lnTo>
                  <a:lnTo>
                    <a:pt x="1456" y="2471"/>
                  </a:lnTo>
                  <a:lnTo>
                    <a:pt x="1451" y="2453"/>
                  </a:lnTo>
                  <a:lnTo>
                    <a:pt x="1448" y="2433"/>
                  </a:lnTo>
                  <a:lnTo>
                    <a:pt x="1448" y="2433"/>
                  </a:lnTo>
                  <a:lnTo>
                    <a:pt x="1433" y="2402"/>
                  </a:lnTo>
                  <a:lnTo>
                    <a:pt x="1418" y="2371"/>
                  </a:lnTo>
                  <a:lnTo>
                    <a:pt x="1403" y="2340"/>
                  </a:lnTo>
                  <a:lnTo>
                    <a:pt x="1388" y="2308"/>
                  </a:lnTo>
                  <a:lnTo>
                    <a:pt x="1374" y="2275"/>
                  </a:lnTo>
                  <a:lnTo>
                    <a:pt x="1363" y="2241"/>
                  </a:lnTo>
                  <a:lnTo>
                    <a:pt x="1357" y="2223"/>
                  </a:lnTo>
                  <a:lnTo>
                    <a:pt x="1353" y="2205"/>
                  </a:lnTo>
                  <a:lnTo>
                    <a:pt x="1350" y="2187"/>
                  </a:lnTo>
                  <a:lnTo>
                    <a:pt x="1346" y="2169"/>
                  </a:lnTo>
                  <a:lnTo>
                    <a:pt x="1346" y="2169"/>
                  </a:lnTo>
                  <a:lnTo>
                    <a:pt x="1285" y="1998"/>
                  </a:lnTo>
                  <a:lnTo>
                    <a:pt x="1255" y="1913"/>
                  </a:lnTo>
                  <a:lnTo>
                    <a:pt x="1225" y="1831"/>
                  </a:lnTo>
                  <a:lnTo>
                    <a:pt x="1225" y="1831"/>
                  </a:lnTo>
                  <a:lnTo>
                    <a:pt x="1220" y="1819"/>
                  </a:lnTo>
                  <a:lnTo>
                    <a:pt x="1215" y="1807"/>
                  </a:lnTo>
                  <a:lnTo>
                    <a:pt x="1204" y="1783"/>
                  </a:lnTo>
                  <a:lnTo>
                    <a:pt x="1204" y="1783"/>
                  </a:lnTo>
                  <a:lnTo>
                    <a:pt x="1195" y="1762"/>
                  </a:lnTo>
                  <a:lnTo>
                    <a:pt x="1187" y="1738"/>
                  </a:lnTo>
                  <a:lnTo>
                    <a:pt x="1171" y="1690"/>
                  </a:lnTo>
                  <a:lnTo>
                    <a:pt x="1162" y="1666"/>
                  </a:lnTo>
                  <a:lnTo>
                    <a:pt x="1154" y="1642"/>
                  </a:lnTo>
                  <a:lnTo>
                    <a:pt x="1144" y="1620"/>
                  </a:lnTo>
                  <a:lnTo>
                    <a:pt x="1133" y="1599"/>
                  </a:lnTo>
                  <a:lnTo>
                    <a:pt x="1133" y="1599"/>
                  </a:lnTo>
                  <a:lnTo>
                    <a:pt x="1121" y="1571"/>
                  </a:lnTo>
                  <a:lnTo>
                    <a:pt x="1108" y="1544"/>
                  </a:lnTo>
                  <a:lnTo>
                    <a:pt x="1097" y="1516"/>
                  </a:lnTo>
                  <a:lnTo>
                    <a:pt x="1087" y="1487"/>
                  </a:lnTo>
                  <a:lnTo>
                    <a:pt x="1068" y="1430"/>
                  </a:lnTo>
                  <a:lnTo>
                    <a:pt x="1058" y="1402"/>
                  </a:lnTo>
                  <a:lnTo>
                    <a:pt x="1047" y="1374"/>
                  </a:lnTo>
                  <a:lnTo>
                    <a:pt x="1047" y="1374"/>
                  </a:lnTo>
                  <a:lnTo>
                    <a:pt x="1036" y="1372"/>
                  </a:lnTo>
                  <a:lnTo>
                    <a:pt x="1024" y="1369"/>
                  </a:lnTo>
                  <a:lnTo>
                    <a:pt x="1018" y="1369"/>
                  </a:lnTo>
                  <a:lnTo>
                    <a:pt x="1011" y="1369"/>
                  </a:lnTo>
                  <a:lnTo>
                    <a:pt x="1006" y="1371"/>
                  </a:lnTo>
                  <a:lnTo>
                    <a:pt x="1000" y="1374"/>
                  </a:lnTo>
                  <a:lnTo>
                    <a:pt x="1000" y="1374"/>
                  </a:lnTo>
                  <a:close/>
                  <a:moveTo>
                    <a:pt x="1068" y="1377"/>
                  </a:moveTo>
                  <a:lnTo>
                    <a:pt x="1068" y="1377"/>
                  </a:lnTo>
                  <a:lnTo>
                    <a:pt x="1085" y="1428"/>
                  </a:lnTo>
                  <a:lnTo>
                    <a:pt x="1104" y="1483"/>
                  </a:lnTo>
                  <a:lnTo>
                    <a:pt x="1114" y="1510"/>
                  </a:lnTo>
                  <a:lnTo>
                    <a:pt x="1125" y="1537"/>
                  </a:lnTo>
                  <a:lnTo>
                    <a:pt x="1137" y="1562"/>
                  </a:lnTo>
                  <a:lnTo>
                    <a:pt x="1148" y="1586"/>
                  </a:lnTo>
                  <a:lnTo>
                    <a:pt x="1148" y="1586"/>
                  </a:lnTo>
                  <a:lnTo>
                    <a:pt x="1183" y="1681"/>
                  </a:lnTo>
                  <a:lnTo>
                    <a:pt x="1201" y="1727"/>
                  </a:lnTo>
                  <a:lnTo>
                    <a:pt x="1219" y="1772"/>
                  </a:lnTo>
                  <a:lnTo>
                    <a:pt x="1219" y="1772"/>
                  </a:lnTo>
                  <a:lnTo>
                    <a:pt x="1243" y="1829"/>
                  </a:lnTo>
                  <a:lnTo>
                    <a:pt x="1265" y="1888"/>
                  </a:lnTo>
                  <a:lnTo>
                    <a:pt x="1285" y="1947"/>
                  </a:lnTo>
                  <a:lnTo>
                    <a:pt x="1306" y="2007"/>
                  </a:lnTo>
                  <a:lnTo>
                    <a:pt x="1306" y="2007"/>
                  </a:lnTo>
                  <a:lnTo>
                    <a:pt x="1329" y="2073"/>
                  </a:lnTo>
                  <a:lnTo>
                    <a:pt x="1353" y="2139"/>
                  </a:lnTo>
                  <a:lnTo>
                    <a:pt x="1376" y="2206"/>
                  </a:lnTo>
                  <a:lnTo>
                    <a:pt x="1387" y="2241"/>
                  </a:lnTo>
                  <a:lnTo>
                    <a:pt x="1397" y="2275"/>
                  </a:lnTo>
                  <a:lnTo>
                    <a:pt x="1397" y="2275"/>
                  </a:lnTo>
                  <a:lnTo>
                    <a:pt x="1405" y="2295"/>
                  </a:lnTo>
                  <a:lnTo>
                    <a:pt x="1413" y="2317"/>
                  </a:lnTo>
                  <a:lnTo>
                    <a:pt x="1432" y="2357"/>
                  </a:lnTo>
                  <a:lnTo>
                    <a:pt x="1472" y="2438"/>
                  </a:lnTo>
                  <a:lnTo>
                    <a:pt x="1472" y="2438"/>
                  </a:lnTo>
                  <a:lnTo>
                    <a:pt x="1477" y="2452"/>
                  </a:lnTo>
                  <a:lnTo>
                    <a:pt x="1481" y="2465"/>
                  </a:lnTo>
                  <a:lnTo>
                    <a:pt x="1486" y="2479"/>
                  </a:lnTo>
                  <a:lnTo>
                    <a:pt x="1491" y="2493"/>
                  </a:lnTo>
                  <a:lnTo>
                    <a:pt x="1491" y="2493"/>
                  </a:lnTo>
                  <a:lnTo>
                    <a:pt x="1495" y="2501"/>
                  </a:lnTo>
                  <a:lnTo>
                    <a:pt x="1500" y="2508"/>
                  </a:lnTo>
                  <a:lnTo>
                    <a:pt x="1504" y="2516"/>
                  </a:lnTo>
                  <a:lnTo>
                    <a:pt x="1508" y="2523"/>
                  </a:lnTo>
                  <a:lnTo>
                    <a:pt x="1508" y="2523"/>
                  </a:lnTo>
                  <a:lnTo>
                    <a:pt x="1513" y="2543"/>
                  </a:lnTo>
                  <a:lnTo>
                    <a:pt x="1520" y="2562"/>
                  </a:lnTo>
                  <a:lnTo>
                    <a:pt x="1531" y="2601"/>
                  </a:lnTo>
                  <a:lnTo>
                    <a:pt x="1537" y="2622"/>
                  </a:lnTo>
                  <a:lnTo>
                    <a:pt x="1543" y="2641"/>
                  </a:lnTo>
                  <a:lnTo>
                    <a:pt x="1550" y="2661"/>
                  </a:lnTo>
                  <a:lnTo>
                    <a:pt x="1558" y="2681"/>
                  </a:lnTo>
                  <a:lnTo>
                    <a:pt x="1558" y="2681"/>
                  </a:lnTo>
                  <a:lnTo>
                    <a:pt x="1558" y="2684"/>
                  </a:lnTo>
                  <a:lnTo>
                    <a:pt x="1558" y="2686"/>
                  </a:lnTo>
                  <a:lnTo>
                    <a:pt x="1555" y="2690"/>
                  </a:lnTo>
                  <a:lnTo>
                    <a:pt x="1553" y="2691"/>
                  </a:lnTo>
                  <a:lnTo>
                    <a:pt x="1553" y="2694"/>
                  </a:lnTo>
                  <a:lnTo>
                    <a:pt x="1553" y="2695"/>
                  </a:lnTo>
                  <a:lnTo>
                    <a:pt x="1554" y="2697"/>
                  </a:lnTo>
                  <a:lnTo>
                    <a:pt x="1554" y="2697"/>
                  </a:lnTo>
                  <a:lnTo>
                    <a:pt x="1568" y="2694"/>
                  </a:lnTo>
                  <a:lnTo>
                    <a:pt x="1579" y="2688"/>
                  </a:lnTo>
                  <a:lnTo>
                    <a:pt x="1584" y="2685"/>
                  </a:lnTo>
                  <a:lnTo>
                    <a:pt x="1590" y="2681"/>
                  </a:lnTo>
                  <a:lnTo>
                    <a:pt x="1594" y="2676"/>
                  </a:lnTo>
                  <a:lnTo>
                    <a:pt x="1597" y="2672"/>
                  </a:lnTo>
                  <a:lnTo>
                    <a:pt x="1597" y="2672"/>
                  </a:lnTo>
                  <a:lnTo>
                    <a:pt x="1595" y="2662"/>
                  </a:lnTo>
                  <a:lnTo>
                    <a:pt x="1592" y="2653"/>
                  </a:lnTo>
                  <a:lnTo>
                    <a:pt x="1583" y="2634"/>
                  </a:lnTo>
                  <a:lnTo>
                    <a:pt x="1575" y="2614"/>
                  </a:lnTo>
                  <a:lnTo>
                    <a:pt x="1567" y="2597"/>
                  </a:lnTo>
                  <a:lnTo>
                    <a:pt x="1567" y="2597"/>
                  </a:lnTo>
                  <a:lnTo>
                    <a:pt x="1564" y="2589"/>
                  </a:lnTo>
                  <a:lnTo>
                    <a:pt x="1562" y="2580"/>
                  </a:lnTo>
                  <a:lnTo>
                    <a:pt x="1556" y="2562"/>
                  </a:lnTo>
                  <a:lnTo>
                    <a:pt x="1556" y="2562"/>
                  </a:lnTo>
                  <a:lnTo>
                    <a:pt x="1521" y="2455"/>
                  </a:lnTo>
                  <a:lnTo>
                    <a:pt x="1504" y="2402"/>
                  </a:lnTo>
                  <a:lnTo>
                    <a:pt x="1489" y="2349"/>
                  </a:lnTo>
                  <a:lnTo>
                    <a:pt x="1489" y="2349"/>
                  </a:lnTo>
                  <a:lnTo>
                    <a:pt x="1478" y="2312"/>
                  </a:lnTo>
                  <a:lnTo>
                    <a:pt x="1466" y="2277"/>
                  </a:lnTo>
                  <a:lnTo>
                    <a:pt x="1441" y="2206"/>
                  </a:lnTo>
                  <a:lnTo>
                    <a:pt x="1415" y="2137"/>
                  </a:lnTo>
                  <a:lnTo>
                    <a:pt x="1402" y="2101"/>
                  </a:lnTo>
                  <a:lnTo>
                    <a:pt x="1390" y="2066"/>
                  </a:lnTo>
                  <a:lnTo>
                    <a:pt x="1390" y="2066"/>
                  </a:lnTo>
                  <a:lnTo>
                    <a:pt x="1376" y="2023"/>
                  </a:lnTo>
                  <a:lnTo>
                    <a:pt x="1361" y="1981"/>
                  </a:lnTo>
                  <a:lnTo>
                    <a:pt x="1329" y="1899"/>
                  </a:lnTo>
                  <a:lnTo>
                    <a:pt x="1296" y="1819"/>
                  </a:lnTo>
                  <a:lnTo>
                    <a:pt x="1265" y="1740"/>
                  </a:lnTo>
                  <a:lnTo>
                    <a:pt x="1265" y="1740"/>
                  </a:lnTo>
                  <a:lnTo>
                    <a:pt x="1266" y="1734"/>
                  </a:lnTo>
                  <a:lnTo>
                    <a:pt x="1266" y="1730"/>
                  </a:lnTo>
                  <a:lnTo>
                    <a:pt x="1267" y="1727"/>
                  </a:lnTo>
                  <a:lnTo>
                    <a:pt x="1265" y="1722"/>
                  </a:lnTo>
                  <a:lnTo>
                    <a:pt x="1265" y="1722"/>
                  </a:lnTo>
                  <a:lnTo>
                    <a:pt x="1255" y="1693"/>
                  </a:lnTo>
                  <a:lnTo>
                    <a:pt x="1245" y="1665"/>
                  </a:lnTo>
                  <a:lnTo>
                    <a:pt x="1220" y="1609"/>
                  </a:lnTo>
                  <a:lnTo>
                    <a:pt x="1195" y="1554"/>
                  </a:lnTo>
                  <a:lnTo>
                    <a:pt x="1172" y="1504"/>
                  </a:lnTo>
                  <a:lnTo>
                    <a:pt x="1172" y="1504"/>
                  </a:lnTo>
                  <a:lnTo>
                    <a:pt x="1169" y="1487"/>
                  </a:lnTo>
                  <a:lnTo>
                    <a:pt x="1163" y="1471"/>
                  </a:lnTo>
                  <a:lnTo>
                    <a:pt x="1158" y="1455"/>
                  </a:lnTo>
                  <a:lnTo>
                    <a:pt x="1151" y="1440"/>
                  </a:lnTo>
                  <a:lnTo>
                    <a:pt x="1134" y="1408"/>
                  </a:lnTo>
                  <a:lnTo>
                    <a:pt x="1126" y="1393"/>
                  </a:lnTo>
                  <a:lnTo>
                    <a:pt x="1119" y="1377"/>
                  </a:lnTo>
                  <a:lnTo>
                    <a:pt x="1119" y="1377"/>
                  </a:lnTo>
                  <a:lnTo>
                    <a:pt x="1111" y="1378"/>
                  </a:lnTo>
                  <a:lnTo>
                    <a:pt x="1104" y="1378"/>
                  </a:lnTo>
                  <a:lnTo>
                    <a:pt x="1099" y="1377"/>
                  </a:lnTo>
                  <a:lnTo>
                    <a:pt x="1094" y="1375"/>
                  </a:lnTo>
                  <a:lnTo>
                    <a:pt x="1088" y="1374"/>
                  </a:lnTo>
                  <a:lnTo>
                    <a:pt x="1083" y="1373"/>
                  </a:lnTo>
                  <a:lnTo>
                    <a:pt x="1076" y="1374"/>
                  </a:lnTo>
                  <a:lnTo>
                    <a:pt x="1068" y="1377"/>
                  </a:lnTo>
                  <a:lnTo>
                    <a:pt x="1068" y="1377"/>
                  </a:lnTo>
                  <a:close/>
                  <a:moveTo>
                    <a:pt x="1748" y="1453"/>
                  </a:moveTo>
                  <a:lnTo>
                    <a:pt x="1748" y="1453"/>
                  </a:lnTo>
                  <a:lnTo>
                    <a:pt x="1748" y="1450"/>
                  </a:lnTo>
                  <a:lnTo>
                    <a:pt x="1749" y="1449"/>
                  </a:lnTo>
                  <a:lnTo>
                    <a:pt x="1750" y="1448"/>
                  </a:lnTo>
                  <a:lnTo>
                    <a:pt x="1750" y="1446"/>
                  </a:lnTo>
                  <a:lnTo>
                    <a:pt x="1750" y="1446"/>
                  </a:lnTo>
                  <a:lnTo>
                    <a:pt x="1747" y="1446"/>
                  </a:lnTo>
                  <a:lnTo>
                    <a:pt x="1744" y="1446"/>
                  </a:lnTo>
                  <a:lnTo>
                    <a:pt x="1743" y="1444"/>
                  </a:lnTo>
                  <a:lnTo>
                    <a:pt x="1742" y="1442"/>
                  </a:lnTo>
                  <a:lnTo>
                    <a:pt x="1742" y="1442"/>
                  </a:lnTo>
                  <a:lnTo>
                    <a:pt x="1736" y="1444"/>
                  </a:lnTo>
                  <a:lnTo>
                    <a:pt x="1731" y="1445"/>
                  </a:lnTo>
                  <a:lnTo>
                    <a:pt x="1729" y="1444"/>
                  </a:lnTo>
                  <a:lnTo>
                    <a:pt x="1728" y="1443"/>
                  </a:lnTo>
                  <a:lnTo>
                    <a:pt x="1728" y="1441"/>
                  </a:lnTo>
                  <a:lnTo>
                    <a:pt x="1729" y="1438"/>
                  </a:lnTo>
                  <a:lnTo>
                    <a:pt x="1729" y="1438"/>
                  </a:lnTo>
                  <a:lnTo>
                    <a:pt x="1724" y="1439"/>
                  </a:lnTo>
                  <a:lnTo>
                    <a:pt x="1721" y="1439"/>
                  </a:lnTo>
                  <a:lnTo>
                    <a:pt x="1717" y="1438"/>
                  </a:lnTo>
                  <a:lnTo>
                    <a:pt x="1712" y="1438"/>
                  </a:lnTo>
                  <a:lnTo>
                    <a:pt x="1712" y="1438"/>
                  </a:lnTo>
                  <a:lnTo>
                    <a:pt x="1710" y="1436"/>
                  </a:lnTo>
                  <a:lnTo>
                    <a:pt x="1709" y="1433"/>
                  </a:lnTo>
                  <a:lnTo>
                    <a:pt x="1708" y="1429"/>
                  </a:lnTo>
                  <a:lnTo>
                    <a:pt x="1706" y="1424"/>
                  </a:lnTo>
                  <a:lnTo>
                    <a:pt x="1705" y="1422"/>
                  </a:lnTo>
                  <a:lnTo>
                    <a:pt x="1703" y="1420"/>
                  </a:lnTo>
                  <a:lnTo>
                    <a:pt x="1703" y="1420"/>
                  </a:lnTo>
                  <a:lnTo>
                    <a:pt x="1700" y="1425"/>
                  </a:lnTo>
                  <a:lnTo>
                    <a:pt x="1696" y="1428"/>
                  </a:lnTo>
                  <a:lnTo>
                    <a:pt x="1687" y="1433"/>
                  </a:lnTo>
                  <a:lnTo>
                    <a:pt x="1684" y="1436"/>
                  </a:lnTo>
                  <a:lnTo>
                    <a:pt x="1681" y="1440"/>
                  </a:lnTo>
                  <a:lnTo>
                    <a:pt x="1678" y="1443"/>
                  </a:lnTo>
                  <a:lnTo>
                    <a:pt x="1677" y="1448"/>
                  </a:lnTo>
                  <a:lnTo>
                    <a:pt x="1677" y="1448"/>
                  </a:lnTo>
                  <a:lnTo>
                    <a:pt x="1678" y="1450"/>
                  </a:lnTo>
                  <a:lnTo>
                    <a:pt x="1679" y="1450"/>
                  </a:lnTo>
                  <a:lnTo>
                    <a:pt x="1681" y="1448"/>
                  </a:lnTo>
                  <a:lnTo>
                    <a:pt x="1683" y="1446"/>
                  </a:lnTo>
                  <a:lnTo>
                    <a:pt x="1684" y="1446"/>
                  </a:lnTo>
                  <a:lnTo>
                    <a:pt x="1686" y="1446"/>
                  </a:lnTo>
                  <a:lnTo>
                    <a:pt x="1686" y="1446"/>
                  </a:lnTo>
                  <a:lnTo>
                    <a:pt x="1686" y="1448"/>
                  </a:lnTo>
                  <a:lnTo>
                    <a:pt x="1686" y="1450"/>
                  </a:lnTo>
                  <a:lnTo>
                    <a:pt x="1687" y="1451"/>
                  </a:lnTo>
                  <a:lnTo>
                    <a:pt x="1689" y="1451"/>
                  </a:lnTo>
                  <a:lnTo>
                    <a:pt x="1692" y="1453"/>
                  </a:lnTo>
                  <a:lnTo>
                    <a:pt x="1693" y="1454"/>
                  </a:lnTo>
                  <a:lnTo>
                    <a:pt x="1694" y="1455"/>
                  </a:lnTo>
                  <a:lnTo>
                    <a:pt x="1694" y="1455"/>
                  </a:lnTo>
                  <a:lnTo>
                    <a:pt x="1692" y="1456"/>
                  </a:lnTo>
                  <a:lnTo>
                    <a:pt x="1691" y="1457"/>
                  </a:lnTo>
                  <a:lnTo>
                    <a:pt x="1690" y="1460"/>
                  </a:lnTo>
                  <a:lnTo>
                    <a:pt x="1690" y="1463"/>
                  </a:lnTo>
                  <a:lnTo>
                    <a:pt x="1690" y="1463"/>
                  </a:lnTo>
                  <a:lnTo>
                    <a:pt x="1693" y="1465"/>
                  </a:lnTo>
                  <a:lnTo>
                    <a:pt x="1697" y="1468"/>
                  </a:lnTo>
                  <a:lnTo>
                    <a:pt x="1703" y="1470"/>
                  </a:lnTo>
                  <a:lnTo>
                    <a:pt x="1710" y="1471"/>
                  </a:lnTo>
                  <a:lnTo>
                    <a:pt x="1718" y="1472"/>
                  </a:lnTo>
                  <a:lnTo>
                    <a:pt x="1725" y="1472"/>
                  </a:lnTo>
                  <a:lnTo>
                    <a:pt x="1732" y="1474"/>
                  </a:lnTo>
                  <a:lnTo>
                    <a:pt x="1734" y="1476"/>
                  </a:lnTo>
                  <a:lnTo>
                    <a:pt x="1737" y="1478"/>
                  </a:lnTo>
                  <a:lnTo>
                    <a:pt x="1739" y="1480"/>
                  </a:lnTo>
                  <a:lnTo>
                    <a:pt x="1742" y="1485"/>
                  </a:lnTo>
                  <a:lnTo>
                    <a:pt x="1742" y="1485"/>
                  </a:lnTo>
                  <a:lnTo>
                    <a:pt x="1746" y="1481"/>
                  </a:lnTo>
                  <a:lnTo>
                    <a:pt x="1751" y="1478"/>
                  </a:lnTo>
                  <a:lnTo>
                    <a:pt x="1759" y="1470"/>
                  </a:lnTo>
                  <a:lnTo>
                    <a:pt x="1765" y="1460"/>
                  </a:lnTo>
                  <a:lnTo>
                    <a:pt x="1772" y="1450"/>
                  </a:lnTo>
                  <a:lnTo>
                    <a:pt x="1772" y="1450"/>
                  </a:lnTo>
                  <a:lnTo>
                    <a:pt x="1767" y="1450"/>
                  </a:lnTo>
                  <a:lnTo>
                    <a:pt x="1765" y="1449"/>
                  </a:lnTo>
                  <a:lnTo>
                    <a:pt x="1765" y="1448"/>
                  </a:lnTo>
                  <a:lnTo>
                    <a:pt x="1765" y="1448"/>
                  </a:lnTo>
                  <a:lnTo>
                    <a:pt x="1767" y="1446"/>
                  </a:lnTo>
                  <a:lnTo>
                    <a:pt x="1770" y="1444"/>
                  </a:lnTo>
                  <a:lnTo>
                    <a:pt x="1773" y="1441"/>
                  </a:lnTo>
                  <a:lnTo>
                    <a:pt x="1773" y="1439"/>
                  </a:lnTo>
                  <a:lnTo>
                    <a:pt x="1772" y="1438"/>
                  </a:lnTo>
                  <a:lnTo>
                    <a:pt x="1772" y="1438"/>
                  </a:lnTo>
                  <a:lnTo>
                    <a:pt x="1766" y="1444"/>
                  </a:lnTo>
                  <a:lnTo>
                    <a:pt x="1761" y="1448"/>
                  </a:lnTo>
                  <a:lnTo>
                    <a:pt x="1755" y="1450"/>
                  </a:lnTo>
                  <a:lnTo>
                    <a:pt x="1748" y="1453"/>
                  </a:lnTo>
                  <a:lnTo>
                    <a:pt x="1748" y="1453"/>
                  </a:lnTo>
                  <a:close/>
                  <a:moveTo>
                    <a:pt x="1759" y="1502"/>
                  </a:moveTo>
                  <a:lnTo>
                    <a:pt x="1759" y="1502"/>
                  </a:lnTo>
                  <a:lnTo>
                    <a:pt x="1766" y="1507"/>
                  </a:lnTo>
                  <a:lnTo>
                    <a:pt x="1775" y="1510"/>
                  </a:lnTo>
                  <a:lnTo>
                    <a:pt x="1783" y="1511"/>
                  </a:lnTo>
                  <a:lnTo>
                    <a:pt x="1792" y="1510"/>
                  </a:lnTo>
                  <a:lnTo>
                    <a:pt x="1799" y="1507"/>
                  </a:lnTo>
                  <a:lnTo>
                    <a:pt x="1807" y="1503"/>
                  </a:lnTo>
                  <a:lnTo>
                    <a:pt x="1813" y="1498"/>
                  </a:lnTo>
                  <a:lnTo>
                    <a:pt x="1819" y="1491"/>
                  </a:lnTo>
                  <a:lnTo>
                    <a:pt x="1823" y="1484"/>
                  </a:lnTo>
                  <a:lnTo>
                    <a:pt x="1826" y="1476"/>
                  </a:lnTo>
                  <a:lnTo>
                    <a:pt x="1827" y="1469"/>
                  </a:lnTo>
                  <a:lnTo>
                    <a:pt x="1827" y="1461"/>
                  </a:lnTo>
                  <a:lnTo>
                    <a:pt x="1825" y="1454"/>
                  </a:lnTo>
                  <a:lnTo>
                    <a:pt x="1821" y="1446"/>
                  </a:lnTo>
                  <a:lnTo>
                    <a:pt x="1814" y="1441"/>
                  </a:lnTo>
                  <a:lnTo>
                    <a:pt x="1805" y="1435"/>
                  </a:lnTo>
                  <a:lnTo>
                    <a:pt x="1805" y="1435"/>
                  </a:lnTo>
                  <a:lnTo>
                    <a:pt x="1795" y="1454"/>
                  </a:lnTo>
                  <a:lnTo>
                    <a:pt x="1783" y="1470"/>
                  </a:lnTo>
                  <a:lnTo>
                    <a:pt x="1759" y="1502"/>
                  </a:lnTo>
                  <a:lnTo>
                    <a:pt x="1759" y="1502"/>
                  </a:lnTo>
                  <a:close/>
                  <a:moveTo>
                    <a:pt x="1841" y="1489"/>
                  </a:moveTo>
                  <a:lnTo>
                    <a:pt x="1841" y="1489"/>
                  </a:lnTo>
                  <a:lnTo>
                    <a:pt x="1826" y="1504"/>
                  </a:lnTo>
                  <a:lnTo>
                    <a:pt x="1811" y="1520"/>
                  </a:lnTo>
                  <a:lnTo>
                    <a:pt x="1811" y="1520"/>
                  </a:lnTo>
                  <a:lnTo>
                    <a:pt x="1820" y="1526"/>
                  </a:lnTo>
                  <a:lnTo>
                    <a:pt x="1828" y="1534"/>
                  </a:lnTo>
                  <a:lnTo>
                    <a:pt x="1836" y="1541"/>
                  </a:lnTo>
                  <a:lnTo>
                    <a:pt x="1843" y="1548"/>
                  </a:lnTo>
                  <a:lnTo>
                    <a:pt x="1843" y="1548"/>
                  </a:lnTo>
                  <a:lnTo>
                    <a:pt x="1861" y="1534"/>
                  </a:lnTo>
                  <a:lnTo>
                    <a:pt x="1865" y="1530"/>
                  </a:lnTo>
                  <a:lnTo>
                    <a:pt x="1868" y="1525"/>
                  </a:lnTo>
                  <a:lnTo>
                    <a:pt x="1870" y="1521"/>
                  </a:lnTo>
                  <a:lnTo>
                    <a:pt x="1871" y="1517"/>
                  </a:lnTo>
                  <a:lnTo>
                    <a:pt x="1871" y="1517"/>
                  </a:lnTo>
                  <a:lnTo>
                    <a:pt x="1867" y="1516"/>
                  </a:lnTo>
                  <a:lnTo>
                    <a:pt x="1864" y="1513"/>
                  </a:lnTo>
                  <a:lnTo>
                    <a:pt x="1857" y="1504"/>
                  </a:lnTo>
                  <a:lnTo>
                    <a:pt x="1854" y="1499"/>
                  </a:lnTo>
                  <a:lnTo>
                    <a:pt x="1851" y="1494"/>
                  </a:lnTo>
                  <a:lnTo>
                    <a:pt x="1846" y="1491"/>
                  </a:lnTo>
                  <a:lnTo>
                    <a:pt x="1841" y="1489"/>
                  </a:lnTo>
                  <a:lnTo>
                    <a:pt x="1841" y="1489"/>
                  </a:lnTo>
                  <a:close/>
                  <a:moveTo>
                    <a:pt x="1427" y="1522"/>
                  </a:moveTo>
                  <a:lnTo>
                    <a:pt x="1427" y="1522"/>
                  </a:lnTo>
                  <a:lnTo>
                    <a:pt x="1427" y="1529"/>
                  </a:lnTo>
                  <a:lnTo>
                    <a:pt x="1428" y="1533"/>
                  </a:lnTo>
                  <a:lnTo>
                    <a:pt x="1429" y="1537"/>
                  </a:lnTo>
                  <a:lnTo>
                    <a:pt x="1429" y="1541"/>
                  </a:lnTo>
                  <a:lnTo>
                    <a:pt x="1429" y="1541"/>
                  </a:lnTo>
                  <a:lnTo>
                    <a:pt x="1426" y="1546"/>
                  </a:lnTo>
                  <a:lnTo>
                    <a:pt x="1422" y="1549"/>
                  </a:lnTo>
                  <a:lnTo>
                    <a:pt x="1417" y="1550"/>
                  </a:lnTo>
                  <a:lnTo>
                    <a:pt x="1413" y="1551"/>
                  </a:lnTo>
                  <a:lnTo>
                    <a:pt x="1407" y="1551"/>
                  </a:lnTo>
                  <a:lnTo>
                    <a:pt x="1402" y="1550"/>
                  </a:lnTo>
                  <a:lnTo>
                    <a:pt x="1396" y="1548"/>
                  </a:lnTo>
                  <a:lnTo>
                    <a:pt x="1390" y="1546"/>
                  </a:lnTo>
                  <a:lnTo>
                    <a:pt x="1390" y="1546"/>
                  </a:lnTo>
                  <a:lnTo>
                    <a:pt x="1388" y="1550"/>
                  </a:lnTo>
                  <a:lnTo>
                    <a:pt x="1385" y="1554"/>
                  </a:lnTo>
                  <a:lnTo>
                    <a:pt x="1379" y="1561"/>
                  </a:lnTo>
                  <a:lnTo>
                    <a:pt x="1376" y="1564"/>
                  </a:lnTo>
                  <a:lnTo>
                    <a:pt x="1373" y="1568"/>
                  </a:lnTo>
                  <a:lnTo>
                    <a:pt x="1372" y="1574"/>
                  </a:lnTo>
                  <a:lnTo>
                    <a:pt x="1372" y="1580"/>
                  </a:lnTo>
                  <a:lnTo>
                    <a:pt x="1372" y="1580"/>
                  </a:lnTo>
                  <a:lnTo>
                    <a:pt x="1379" y="1582"/>
                  </a:lnTo>
                  <a:lnTo>
                    <a:pt x="1385" y="1584"/>
                  </a:lnTo>
                  <a:lnTo>
                    <a:pt x="1392" y="1584"/>
                  </a:lnTo>
                  <a:lnTo>
                    <a:pt x="1399" y="1584"/>
                  </a:lnTo>
                  <a:lnTo>
                    <a:pt x="1405" y="1583"/>
                  </a:lnTo>
                  <a:lnTo>
                    <a:pt x="1412" y="1581"/>
                  </a:lnTo>
                  <a:lnTo>
                    <a:pt x="1424" y="1577"/>
                  </a:lnTo>
                  <a:lnTo>
                    <a:pt x="1434" y="1569"/>
                  </a:lnTo>
                  <a:lnTo>
                    <a:pt x="1444" y="1562"/>
                  </a:lnTo>
                  <a:lnTo>
                    <a:pt x="1454" y="1552"/>
                  </a:lnTo>
                  <a:lnTo>
                    <a:pt x="1461" y="1544"/>
                  </a:lnTo>
                  <a:lnTo>
                    <a:pt x="1461" y="1544"/>
                  </a:lnTo>
                  <a:lnTo>
                    <a:pt x="1461" y="1540"/>
                  </a:lnTo>
                  <a:lnTo>
                    <a:pt x="1460" y="1538"/>
                  </a:lnTo>
                  <a:lnTo>
                    <a:pt x="1457" y="1533"/>
                  </a:lnTo>
                  <a:lnTo>
                    <a:pt x="1455" y="1532"/>
                  </a:lnTo>
                  <a:lnTo>
                    <a:pt x="1454" y="1530"/>
                  </a:lnTo>
                  <a:lnTo>
                    <a:pt x="1454" y="1528"/>
                  </a:lnTo>
                  <a:lnTo>
                    <a:pt x="1455" y="1524"/>
                  </a:lnTo>
                  <a:lnTo>
                    <a:pt x="1455" y="1524"/>
                  </a:lnTo>
                  <a:lnTo>
                    <a:pt x="1447" y="1523"/>
                  </a:lnTo>
                  <a:lnTo>
                    <a:pt x="1442" y="1522"/>
                  </a:lnTo>
                  <a:lnTo>
                    <a:pt x="1435" y="1522"/>
                  </a:lnTo>
                  <a:lnTo>
                    <a:pt x="1427" y="1522"/>
                  </a:lnTo>
                  <a:lnTo>
                    <a:pt x="1427" y="1522"/>
                  </a:lnTo>
                  <a:close/>
                  <a:moveTo>
                    <a:pt x="1856" y="1571"/>
                  </a:moveTo>
                  <a:lnTo>
                    <a:pt x="1856" y="1571"/>
                  </a:lnTo>
                  <a:lnTo>
                    <a:pt x="1859" y="1576"/>
                  </a:lnTo>
                  <a:lnTo>
                    <a:pt x="1865" y="1579"/>
                  </a:lnTo>
                  <a:lnTo>
                    <a:pt x="1870" y="1581"/>
                  </a:lnTo>
                  <a:lnTo>
                    <a:pt x="1873" y="1581"/>
                  </a:lnTo>
                  <a:lnTo>
                    <a:pt x="1875" y="1580"/>
                  </a:lnTo>
                  <a:lnTo>
                    <a:pt x="1875" y="1580"/>
                  </a:lnTo>
                  <a:lnTo>
                    <a:pt x="1883" y="1568"/>
                  </a:lnTo>
                  <a:lnTo>
                    <a:pt x="1891" y="1553"/>
                  </a:lnTo>
                  <a:lnTo>
                    <a:pt x="1896" y="1546"/>
                  </a:lnTo>
                  <a:lnTo>
                    <a:pt x="1899" y="1537"/>
                  </a:lnTo>
                  <a:lnTo>
                    <a:pt x="1900" y="1529"/>
                  </a:lnTo>
                  <a:lnTo>
                    <a:pt x="1901" y="1520"/>
                  </a:lnTo>
                  <a:lnTo>
                    <a:pt x="1901" y="1520"/>
                  </a:lnTo>
                  <a:lnTo>
                    <a:pt x="1887" y="1532"/>
                  </a:lnTo>
                  <a:lnTo>
                    <a:pt x="1874" y="1545"/>
                  </a:lnTo>
                  <a:lnTo>
                    <a:pt x="1868" y="1551"/>
                  </a:lnTo>
                  <a:lnTo>
                    <a:pt x="1864" y="1557"/>
                  </a:lnTo>
                  <a:lnTo>
                    <a:pt x="1859" y="1564"/>
                  </a:lnTo>
                  <a:lnTo>
                    <a:pt x="1856" y="1571"/>
                  </a:lnTo>
                  <a:lnTo>
                    <a:pt x="1856" y="1571"/>
                  </a:lnTo>
                  <a:close/>
                  <a:moveTo>
                    <a:pt x="2102" y="1535"/>
                  </a:moveTo>
                  <a:lnTo>
                    <a:pt x="2102" y="1535"/>
                  </a:lnTo>
                  <a:lnTo>
                    <a:pt x="2099" y="1533"/>
                  </a:lnTo>
                  <a:lnTo>
                    <a:pt x="2098" y="1531"/>
                  </a:lnTo>
                  <a:lnTo>
                    <a:pt x="2094" y="1524"/>
                  </a:lnTo>
                  <a:lnTo>
                    <a:pt x="2094" y="1524"/>
                  </a:lnTo>
                  <a:lnTo>
                    <a:pt x="2093" y="1526"/>
                  </a:lnTo>
                  <a:lnTo>
                    <a:pt x="2093" y="1529"/>
                  </a:lnTo>
                  <a:lnTo>
                    <a:pt x="2095" y="1533"/>
                  </a:lnTo>
                  <a:lnTo>
                    <a:pt x="2097" y="1535"/>
                  </a:lnTo>
                  <a:lnTo>
                    <a:pt x="2099" y="1536"/>
                  </a:lnTo>
                  <a:lnTo>
                    <a:pt x="2100" y="1537"/>
                  </a:lnTo>
                  <a:lnTo>
                    <a:pt x="2102" y="1535"/>
                  </a:lnTo>
                  <a:lnTo>
                    <a:pt x="2102" y="1535"/>
                  </a:lnTo>
                  <a:close/>
                  <a:moveTo>
                    <a:pt x="2051" y="1539"/>
                  </a:moveTo>
                  <a:lnTo>
                    <a:pt x="2051" y="1539"/>
                  </a:lnTo>
                  <a:lnTo>
                    <a:pt x="2054" y="1547"/>
                  </a:lnTo>
                  <a:lnTo>
                    <a:pt x="2056" y="1554"/>
                  </a:lnTo>
                  <a:lnTo>
                    <a:pt x="2058" y="1557"/>
                  </a:lnTo>
                  <a:lnTo>
                    <a:pt x="2061" y="1560"/>
                  </a:lnTo>
                  <a:lnTo>
                    <a:pt x="2063" y="1562"/>
                  </a:lnTo>
                  <a:lnTo>
                    <a:pt x="2066" y="1563"/>
                  </a:lnTo>
                  <a:lnTo>
                    <a:pt x="2066" y="1563"/>
                  </a:lnTo>
                  <a:lnTo>
                    <a:pt x="2069" y="1562"/>
                  </a:lnTo>
                  <a:lnTo>
                    <a:pt x="2072" y="1560"/>
                  </a:lnTo>
                  <a:lnTo>
                    <a:pt x="2077" y="1555"/>
                  </a:lnTo>
                  <a:lnTo>
                    <a:pt x="2082" y="1551"/>
                  </a:lnTo>
                  <a:lnTo>
                    <a:pt x="2084" y="1550"/>
                  </a:lnTo>
                  <a:lnTo>
                    <a:pt x="2087" y="1548"/>
                  </a:lnTo>
                  <a:lnTo>
                    <a:pt x="2087" y="1548"/>
                  </a:lnTo>
                  <a:lnTo>
                    <a:pt x="2085" y="1541"/>
                  </a:lnTo>
                  <a:lnTo>
                    <a:pt x="2082" y="1537"/>
                  </a:lnTo>
                  <a:lnTo>
                    <a:pt x="2079" y="1534"/>
                  </a:lnTo>
                  <a:lnTo>
                    <a:pt x="2075" y="1534"/>
                  </a:lnTo>
                  <a:lnTo>
                    <a:pt x="2069" y="1535"/>
                  </a:lnTo>
                  <a:lnTo>
                    <a:pt x="2064" y="1536"/>
                  </a:lnTo>
                  <a:lnTo>
                    <a:pt x="2051" y="1539"/>
                  </a:lnTo>
                  <a:lnTo>
                    <a:pt x="2051" y="1539"/>
                  </a:lnTo>
                  <a:close/>
                  <a:moveTo>
                    <a:pt x="2040" y="1576"/>
                  </a:moveTo>
                  <a:lnTo>
                    <a:pt x="2040" y="1576"/>
                  </a:lnTo>
                  <a:lnTo>
                    <a:pt x="2041" y="1570"/>
                  </a:lnTo>
                  <a:lnTo>
                    <a:pt x="2041" y="1564"/>
                  </a:lnTo>
                  <a:lnTo>
                    <a:pt x="2039" y="1559"/>
                  </a:lnTo>
                  <a:lnTo>
                    <a:pt x="2037" y="1553"/>
                  </a:lnTo>
                  <a:lnTo>
                    <a:pt x="2032" y="1542"/>
                  </a:lnTo>
                  <a:lnTo>
                    <a:pt x="2026" y="1533"/>
                  </a:lnTo>
                  <a:lnTo>
                    <a:pt x="2026" y="1533"/>
                  </a:lnTo>
                  <a:lnTo>
                    <a:pt x="2025" y="1546"/>
                  </a:lnTo>
                  <a:lnTo>
                    <a:pt x="2025" y="1552"/>
                  </a:lnTo>
                  <a:lnTo>
                    <a:pt x="2026" y="1560"/>
                  </a:lnTo>
                  <a:lnTo>
                    <a:pt x="2027" y="1566"/>
                  </a:lnTo>
                  <a:lnTo>
                    <a:pt x="2031" y="1570"/>
                  </a:lnTo>
                  <a:lnTo>
                    <a:pt x="2035" y="1575"/>
                  </a:lnTo>
                  <a:lnTo>
                    <a:pt x="2037" y="1576"/>
                  </a:lnTo>
                  <a:lnTo>
                    <a:pt x="2040" y="1576"/>
                  </a:lnTo>
                  <a:lnTo>
                    <a:pt x="2040" y="1576"/>
                  </a:lnTo>
                  <a:close/>
                  <a:moveTo>
                    <a:pt x="1954" y="1548"/>
                  </a:moveTo>
                  <a:lnTo>
                    <a:pt x="1954" y="1548"/>
                  </a:lnTo>
                  <a:lnTo>
                    <a:pt x="1954" y="1557"/>
                  </a:lnTo>
                  <a:lnTo>
                    <a:pt x="1951" y="1568"/>
                  </a:lnTo>
                  <a:lnTo>
                    <a:pt x="1946" y="1589"/>
                  </a:lnTo>
                  <a:lnTo>
                    <a:pt x="1945" y="1597"/>
                  </a:lnTo>
                  <a:lnTo>
                    <a:pt x="1945" y="1602"/>
                  </a:lnTo>
                  <a:lnTo>
                    <a:pt x="1946" y="1607"/>
                  </a:lnTo>
                  <a:lnTo>
                    <a:pt x="1947" y="1610"/>
                  </a:lnTo>
                  <a:lnTo>
                    <a:pt x="1950" y="1614"/>
                  </a:lnTo>
                  <a:lnTo>
                    <a:pt x="1954" y="1617"/>
                  </a:lnTo>
                  <a:lnTo>
                    <a:pt x="1958" y="1621"/>
                  </a:lnTo>
                  <a:lnTo>
                    <a:pt x="1958" y="1621"/>
                  </a:lnTo>
                  <a:lnTo>
                    <a:pt x="1961" y="1616"/>
                  </a:lnTo>
                  <a:lnTo>
                    <a:pt x="1963" y="1613"/>
                  </a:lnTo>
                  <a:lnTo>
                    <a:pt x="1966" y="1605"/>
                  </a:lnTo>
                  <a:lnTo>
                    <a:pt x="1966" y="1596"/>
                  </a:lnTo>
                  <a:lnTo>
                    <a:pt x="1965" y="1586"/>
                  </a:lnTo>
                  <a:lnTo>
                    <a:pt x="1963" y="1578"/>
                  </a:lnTo>
                  <a:lnTo>
                    <a:pt x="1960" y="1568"/>
                  </a:lnTo>
                  <a:lnTo>
                    <a:pt x="1954" y="1548"/>
                  </a:lnTo>
                  <a:lnTo>
                    <a:pt x="1954" y="1548"/>
                  </a:lnTo>
                  <a:close/>
                  <a:moveTo>
                    <a:pt x="1901" y="1586"/>
                  </a:moveTo>
                  <a:lnTo>
                    <a:pt x="1901" y="1586"/>
                  </a:lnTo>
                  <a:lnTo>
                    <a:pt x="1906" y="1590"/>
                  </a:lnTo>
                  <a:lnTo>
                    <a:pt x="1912" y="1592"/>
                  </a:lnTo>
                  <a:lnTo>
                    <a:pt x="1926" y="1595"/>
                  </a:lnTo>
                  <a:lnTo>
                    <a:pt x="1926" y="1595"/>
                  </a:lnTo>
                  <a:lnTo>
                    <a:pt x="1928" y="1586"/>
                  </a:lnTo>
                  <a:lnTo>
                    <a:pt x="1928" y="1578"/>
                  </a:lnTo>
                  <a:lnTo>
                    <a:pt x="1929" y="1570"/>
                  </a:lnTo>
                  <a:lnTo>
                    <a:pt x="1932" y="1561"/>
                  </a:lnTo>
                  <a:lnTo>
                    <a:pt x="1932" y="1561"/>
                  </a:lnTo>
                  <a:lnTo>
                    <a:pt x="1930" y="1560"/>
                  </a:lnTo>
                  <a:lnTo>
                    <a:pt x="1928" y="1559"/>
                  </a:lnTo>
                  <a:lnTo>
                    <a:pt x="1926" y="1555"/>
                  </a:lnTo>
                  <a:lnTo>
                    <a:pt x="1922" y="1552"/>
                  </a:lnTo>
                  <a:lnTo>
                    <a:pt x="1920" y="1551"/>
                  </a:lnTo>
                  <a:lnTo>
                    <a:pt x="1917" y="1550"/>
                  </a:lnTo>
                  <a:lnTo>
                    <a:pt x="1917" y="1550"/>
                  </a:lnTo>
                  <a:lnTo>
                    <a:pt x="1916" y="1555"/>
                  </a:lnTo>
                  <a:lnTo>
                    <a:pt x="1913" y="1560"/>
                  </a:lnTo>
                  <a:lnTo>
                    <a:pt x="1908" y="1567"/>
                  </a:lnTo>
                  <a:lnTo>
                    <a:pt x="1904" y="1570"/>
                  </a:lnTo>
                  <a:lnTo>
                    <a:pt x="1902" y="1575"/>
                  </a:lnTo>
                  <a:lnTo>
                    <a:pt x="1901" y="1580"/>
                  </a:lnTo>
                  <a:lnTo>
                    <a:pt x="1901" y="1586"/>
                  </a:lnTo>
                  <a:lnTo>
                    <a:pt x="1901" y="1586"/>
                  </a:lnTo>
                  <a:close/>
                  <a:moveTo>
                    <a:pt x="1374" y="1616"/>
                  </a:moveTo>
                  <a:lnTo>
                    <a:pt x="1374" y="1616"/>
                  </a:lnTo>
                  <a:lnTo>
                    <a:pt x="1383" y="1620"/>
                  </a:lnTo>
                  <a:lnTo>
                    <a:pt x="1392" y="1622"/>
                  </a:lnTo>
                  <a:lnTo>
                    <a:pt x="1401" y="1623"/>
                  </a:lnTo>
                  <a:lnTo>
                    <a:pt x="1410" y="1623"/>
                  </a:lnTo>
                  <a:lnTo>
                    <a:pt x="1418" y="1622"/>
                  </a:lnTo>
                  <a:lnTo>
                    <a:pt x="1426" y="1619"/>
                  </a:lnTo>
                  <a:lnTo>
                    <a:pt x="1433" y="1615"/>
                  </a:lnTo>
                  <a:lnTo>
                    <a:pt x="1440" y="1612"/>
                  </a:lnTo>
                  <a:lnTo>
                    <a:pt x="1452" y="1602"/>
                  </a:lnTo>
                  <a:lnTo>
                    <a:pt x="1464" y="1591"/>
                  </a:lnTo>
                  <a:lnTo>
                    <a:pt x="1475" y="1579"/>
                  </a:lnTo>
                  <a:lnTo>
                    <a:pt x="1485" y="1567"/>
                  </a:lnTo>
                  <a:lnTo>
                    <a:pt x="1485" y="1567"/>
                  </a:lnTo>
                  <a:lnTo>
                    <a:pt x="1484" y="1565"/>
                  </a:lnTo>
                  <a:lnTo>
                    <a:pt x="1482" y="1563"/>
                  </a:lnTo>
                  <a:lnTo>
                    <a:pt x="1484" y="1559"/>
                  </a:lnTo>
                  <a:lnTo>
                    <a:pt x="1484" y="1554"/>
                  </a:lnTo>
                  <a:lnTo>
                    <a:pt x="1482" y="1553"/>
                  </a:lnTo>
                  <a:lnTo>
                    <a:pt x="1480" y="1552"/>
                  </a:lnTo>
                  <a:lnTo>
                    <a:pt x="1480" y="1552"/>
                  </a:lnTo>
                  <a:lnTo>
                    <a:pt x="1469" y="1564"/>
                  </a:lnTo>
                  <a:lnTo>
                    <a:pt x="1457" y="1575"/>
                  </a:lnTo>
                  <a:lnTo>
                    <a:pt x="1433" y="1595"/>
                  </a:lnTo>
                  <a:lnTo>
                    <a:pt x="1433" y="1595"/>
                  </a:lnTo>
                  <a:lnTo>
                    <a:pt x="1412" y="1599"/>
                  </a:lnTo>
                  <a:lnTo>
                    <a:pt x="1392" y="1604"/>
                  </a:lnTo>
                  <a:lnTo>
                    <a:pt x="1384" y="1604"/>
                  </a:lnTo>
                  <a:lnTo>
                    <a:pt x="1375" y="1604"/>
                  </a:lnTo>
                  <a:lnTo>
                    <a:pt x="1368" y="1602"/>
                  </a:lnTo>
                  <a:lnTo>
                    <a:pt x="1361" y="1599"/>
                  </a:lnTo>
                  <a:lnTo>
                    <a:pt x="1361" y="1599"/>
                  </a:lnTo>
                  <a:lnTo>
                    <a:pt x="1364" y="1600"/>
                  </a:lnTo>
                  <a:lnTo>
                    <a:pt x="1366" y="1602"/>
                  </a:lnTo>
                  <a:lnTo>
                    <a:pt x="1368" y="1607"/>
                  </a:lnTo>
                  <a:lnTo>
                    <a:pt x="1371" y="1612"/>
                  </a:lnTo>
                  <a:lnTo>
                    <a:pt x="1374" y="1616"/>
                  </a:lnTo>
                  <a:lnTo>
                    <a:pt x="1374" y="1616"/>
                  </a:lnTo>
                  <a:close/>
                  <a:moveTo>
                    <a:pt x="1977" y="1561"/>
                  </a:moveTo>
                  <a:lnTo>
                    <a:pt x="1977" y="1561"/>
                  </a:lnTo>
                  <a:lnTo>
                    <a:pt x="1979" y="1564"/>
                  </a:lnTo>
                  <a:lnTo>
                    <a:pt x="1980" y="1568"/>
                  </a:lnTo>
                  <a:lnTo>
                    <a:pt x="1981" y="1572"/>
                  </a:lnTo>
                  <a:lnTo>
                    <a:pt x="1984" y="1576"/>
                  </a:lnTo>
                  <a:lnTo>
                    <a:pt x="1984" y="1576"/>
                  </a:lnTo>
                  <a:lnTo>
                    <a:pt x="1992" y="1576"/>
                  </a:lnTo>
                  <a:lnTo>
                    <a:pt x="1999" y="1575"/>
                  </a:lnTo>
                  <a:lnTo>
                    <a:pt x="2011" y="1569"/>
                  </a:lnTo>
                  <a:lnTo>
                    <a:pt x="2011" y="1569"/>
                  </a:lnTo>
                  <a:lnTo>
                    <a:pt x="2011" y="1564"/>
                  </a:lnTo>
                  <a:lnTo>
                    <a:pt x="2009" y="1560"/>
                  </a:lnTo>
                  <a:lnTo>
                    <a:pt x="2005" y="1552"/>
                  </a:lnTo>
                  <a:lnTo>
                    <a:pt x="2005" y="1552"/>
                  </a:lnTo>
                  <a:lnTo>
                    <a:pt x="1996" y="1553"/>
                  </a:lnTo>
                  <a:lnTo>
                    <a:pt x="1989" y="1553"/>
                  </a:lnTo>
                  <a:lnTo>
                    <a:pt x="1986" y="1554"/>
                  </a:lnTo>
                  <a:lnTo>
                    <a:pt x="1982" y="1555"/>
                  </a:lnTo>
                  <a:lnTo>
                    <a:pt x="1979" y="1557"/>
                  </a:lnTo>
                  <a:lnTo>
                    <a:pt x="1977" y="1561"/>
                  </a:lnTo>
                  <a:lnTo>
                    <a:pt x="1977" y="1561"/>
                  </a:lnTo>
                  <a:close/>
                  <a:moveTo>
                    <a:pt x="1476" y="1627"/>
                  </a:moveTo>
                  <a:lnTo>
                    <a:pt x="1476" y="1627"/>
                  </a:lnTo>
                  <a:lnTo>
                    <a:pt x="1474" y="1626"/>
                  </a:lnTo>
                  <a:lnTo>
                    <a:pt x="1473" y="1624"/>
                  </a:lnTo>
                  <a:lnTo>
                    <a:pt x="1472" y="1619"/>
                  </a:lnTo>
                  <a:lnTo>
                    <a:pt x="1471" y="1614"/>
                  </a:lnTo>
                  <a:lnTo>
                    <a:pt x="1470" y="1613"/>
                  </a:lnTo>
                  <a:lnTo>
                    <a:pt x="1467" y="1612"/>
                  </a:lnTo>
                  <a:lnTo>
                    <a:pt x="1467" y="1612"/>
                  </a:lnTo>
                  <a:lnTo>
                    <a:pt x="1463" y="1616"/>
                  </a:lnTo>
                  <a:lnTo>
                    <a:pt x="1460" y="1621"/>
                  </a:lnTo>
                  <a:lnTo>
                    <a:pt x="1460" y="1625"/>
                  </a:lnTo>
                  <a:lnTo>
                    <a:pt x="1461" y="1629"/>
                  </a:lnTo>
                  <a:lnTo>
                    <a:pt x="1463" y="1631"/>
                  </a:lnTo>
                  <a:lnTo>
                    <a:pt x="1466" y="1632"/>
                  </a:lnTo>
                  <a:lnTo>
                    <a:pt x="1471" y="1631"/>
                  </a:lnTo>
                  <a:lnTo>
                    <a:pt x="1476" y="1627"/>
                  </a:lnTo>
                  <a:lnTo>
                    <a:pt x="1476" y="1627"/>
                  </a:lnTo>
                  <a:close/>
                  <a:moveTo>
                    <a:pt x="1151" y="2298"/>
                  </a:moveTo>
                  <a:lnTo>
                    <a:pt x="1151" y="2298"/>
                  </a:lnTo>
                  <a:lnTo>
                    <a:pt x="1153" y="2298"/>
                  </a:lnTo>
                  <a:lnTo>
                    <a:pt x="1153" y="2301"/>
                  </a:lnTo>
                  <a:lnTo>
                    <a:pt x="1153" y="2301"/>
                  </a:lnTo>
                  <a:lnTo>
                    <a:pt x="1147" y="2297"/>
                  </a:lnTo>
                  <a:lnTo>
                    <a:pt x="1142" y="2297"/>
                  </a:lnTo>
                  <a:lnTo>
                    <a:pt x="1137" y="2297"/>
                  </a:lnTo>
                  <a:lnTo>
                    <a:pt x="1131" y="2297"/>
                  </a:lnTo>
                  <a:lnTo>
                    <a:pt x="1119" y="2299"/>
                  </a:lnTo>
                  <a:lnTo>
                    <a:pt x="1107" y="2303"/>
                  </a:lnTo>
                  <a:lnTo>
                    <a:pt x="1107" y="2303"/>
                  </a:lnTo>
                  <a:lnTo>
                    <a:pt x="1094" y="2303"/>
                  </a:lnTo>
                  <a:lnTo>
                    <a:pt x="1082" y="2304"/>
                  </a:lnTo>
                  <a:lnTo>
                    <a:pt x="1058" y="2303"/>
                  </a:lnTo>
                  <a:lnTo>
                    <a:pt x="1035" y="2303"/>
                  </a:lnTo>
                  <a:lnTo>
                    <a:pt x="1012" y="2303"/>
                  </a:lnTo>
                  <a:lnTo>
                    <a:pt x="1012" y="2303"/>
                  </a:lnTo>
                  <a:lnTo>
                    <a:pt x="886" y="2307"/>
                  </a:lnTo>
                  <a:lnTo>
                    <a:pt x="760" y="2310"/>
                  </a:lnTo>
                  <a:lnTo>
                    <a:pt x="760" y="2310"/>
                  </a:lnTo>
                  <a:lnTo>
                    <a:pt x="714" y="2311"/>
                  </a:lnTo>
                  <a:lnTo>
                    <a:pt x="669" y="2311"/>
                  </a:lnTo>
                  <a:lnTo>
                    <a:pt x="625" y="2309"/>
                  </a:lnTo>
                  <a:lnTo>
                    <a:pt x="586" y="2306"/>
                  </a:lnTo>
                  <a:lnTo>
                    <a:pt x="586" y="2306"/>
                  </a:lnTo>
                  <a:lnTo>
                    <a:pt x="588" y="2309"/>
                  </a:lnTo>
                  <a:lnTo>
                    <a:pt x="592" y="2311"/>
                  </a:lnTo>
                  <a:lnTo>
                    <a:pt x="600" y="2314"/>
                  </a:lnTo>
                  <a:lnTo>
                    <a:pt x="612" y="2318"/>
                  </a:lnTo>
                  <a:lnTo>
                    <a:pt x="624" y="2319"/>
                  </a:lnTo>
                  <a:lnTo>
                    <a:pt x="643" y="2322"/>
                  </a:lnTo>
                  <a:lnTo>
                    <a:pt x="645" y="2322"/>
                  </a:lnTo>
                  <a:lnTo>
                    <a:pt x="646" y="2323"/>
                  </a:lnTo>
                  <a:lnTo>
                    <a:pt x="645" y="2324"/>
                  </a:lnTo>
                  <a:lnTo>
                    <a:pt x="643" y="2325"/>
                  </a:lnTo>
                  <a:lnTo>
                    <a:pt x="643" y="2325"/>
                  </a:lnTo>
                  <a:lnTo>
                    <a:pt x="665" y="2326"/>
                  </a:lnTo>
                  <a:lnTo>
                    <a:pt x="689" y="2329"/>
                  </a:lnTo>
                  <a:lnTo>
                    <a:pt x="738" y="2336"/>
                  </a:lnTo>
                  <a:lnTo>
                    <a:pt x="738" y="2336"/>
                  </a:lnTo>
                  <a:lnTo>
                    <a:pt x="735" y="2338"/>
                  </a:lnTo>
                  <a:lnTo>
                    <a:pt x="730" y="2339"/>
                  </a:lnTo>
                  <a:lnTo>
                    <a:pt x="720" y="2338"/>
                  </a:lnTo>
                  <a:lnTo>
                    <a:pt x="712" y="2337"/>
                  </a:lnTo>
                  <a:lnTo>
                    <a:pt x="707" y="2338"/>
                  </a:lnTo>
                  <a:lnTo>
                    <a:pt x="705" y="2340"/>
                  </a:lnTo>
                  <a:lnTo>
                    <a:pt x="705" y="2340"/>
                  </a:lnTo>
                  <a:lnTo>
                    <a:pt x="709" y="2342"/>
                  </a:lnTo>
                  <a:lnTo>
                    <a:pt x="715" y="2344"/>
                  </a:lnTo>
                  <a:lnTo>
                    <a:pt x="721" y="2344"/>
                  </a:lnTo>
                  <a:lnTo>
                    <a:pt x="723" y="2344"/>
                  </a:lnTo>
                  <a:lnTo>
                    <a:pt x="727" y="2342"/>
                  </a:lnTo>
                  <a:lnTo>
                    <a:pt x="727" y="2342"/>
                  </a:lnTo>
                  <a:lnTo>
                    <a:pt x="727" y="2347"/>
                  </a:lnTo>
                  <a:lnTo>
                    <a:pt x="729" y="2349"/>
                  </a:lnTo>
                  <a:lnTo>
                    <a:pt x="729" y="2349"/>
                  </a:lnTo>
                  <a:lnTo>
                    <a:pt x="750" y="2352"/>
                  </a:lnTo>
                  <a:lnTo>
                    <a:pt x="771" y="2353"/>
                  </a:lnTo>
                  <a:lnTo>
                    <a:pt x="793" y="2354"/>
                  </a:lnTo>
                  <a:lnTo>
                    <a:pt x="813" y="2355"/>
                  </a:lnTo>
                  <a:lnTo>
                    <a:pt x="855" y="2354"/>
                  </a:lnTo>
                  <a:lnTo>
                    <a:pt x="898" y="2353"/>
                  </a:lnTo>
                  <a:lnTo>
                    <a:pt x="898" y="2353"/>
                  </a:lnTo>
                  <a:lnTo>
                    <a:pt x="897" y="2355"/>
                  </a:lnTo>
                  <a:lnTo>
                    <a:pt x="897" y="2356"/>
                  </a:lnTo>
                  <a:lnTo>
                    <a:pt x="898" y="2356"/>
                  </a:lnTo>
                  <a:lnTo>
                    <a:pt x="901" y="2357"/>
                  </a:lnTo>
                  <a:lnTo>
                    <a:pt x="906" y="2357"/>
                  </a:lnTo>
                  <a:lnTo>
                    <a:pt x="911" y="2355"/>
                  </a:lnTo>
                  <a:lnTo>
                    <a:pt x="911" y="2355"/>
                  </a:lnTo>
                  <a:lnTo>
                    <a:pt x="907" y="2354"/>
                  </a:lnTo>
                  <a:lnTo>
                    <a:pt x="907" y="2353"/>
                  </a:lnTo>
                  <a:lnTo>
                    <a:pt x="909" y="2352"/>
                  </a:lnTo>
                  <a:lnTo>
                    <a:pt x="913" y="2351"/>
                  </a:lnTo>
                  <a:lnTo>
                    <a:pt x="919" y="2350"/>
                  </a:lnTo>
                  <a:lnTo>
                    <a:pt x="934" y="2348"/>
                  </a:lnTo>
                  <a:lnTo>
                    <a:pt x="947" y="2344"/>
                  </a:lnTo>
                  <a:lnTo>
                    <a:pt x="947" y="2344"/>
                  </a:lnTo>
                  <a:lnTo>
                    <a:pt x="945" y="2349"/>
                  </a:lnTo>
                  <a:lnTo>
                    <a:pt x="945" y="2350"/>
                  </a:lnTo>
                  <a:lnTo>
                    <a:pt x="947" y="2351"/>
                  </a:lnTo>
                  <a:lnTo>
                    <a:pt x="947" y="2351"/>
                  </a:lnTo>
                  <a:lnTo>
                    <a:pt x="948" y="2350"/>
                  </a:lnTo>
                  <a:lnTo>
                    <a:pt x="950" y="2349"/>
                  </a:lnTo>
                  <a:lnTo>
                    <a:pt x="956" y="2350"/>
                  </a:lnTo>
                  <a:lnTo>
                    <a:pt x="960" y="2351"/>
                  </a:lnTo>
                  <a:lnTo>
                    <a:pt x="963" y="2352"/>
                  </a:lnTo>
                  <a:lnTo>
                    <a:pt x="966" y="2351"/>
                  </a:lnTo>
                  <a:lnTo>
                    <a:pt x="966" y="2351"/>
                  </a:lnTo>
                  <a:lnTo>
                    <a:pt x="965" y="2349"/>
                  </a:lnTo>
                  <a:lnTo>
                    <a:pt x="966" y="2347"/>
                  </a:lnTo>
                  <a:lnTo>
                    <a:pt x="967" y="2346"/>
                  </a:lnTo>
                  <a:lnTo>
                    <a:pt x="970" y="2344"/>
                  </a:lnTo>
                  <a:lnTo>
                    <a:pt x="975" y="2343"/>
                  </a:lnTo>
                  <a:lnTo>
                    <a:pt x="981" y="2342"/>
                  </a:lnTo>
                  <a:lnTo>
                    <a:pt x="996" y="2342"/>
                  </a:lnTo>
                  <a:lnTo>
                    <a:pt x="1004" y="2342"/>
                  </a:lnTo>
                  <a:lnTo>
                    <a:pt x="1008" y="2340"/>
                  </a:lnTo>
                  <a:lnTo>
                    <a:pt x="1008" y="2340"/>
                  </a:lnTo>
                  <a:lnTo>
                    <a:pt x="1005" y="2340"/>
                  </a:lnTo>
                  <a:lnTo>
                    <a:pt x="1003" y="2339"/>
                  </a:lnTo>
                  <a:lnTo>
                    <a:pt x="1002" y="2338"/>
                  </a:lnTo>
                  <a:lnTo>
                    <a:pt x="1002" y="2338"/>
                  </a:lnTo>
                  <a:lnTo>
                    <a:pt x="1006" y="2339"/>
                  </a:lnTo>
                  <a:lnTo>
                    <a:pt x="1008" y="2338"/>
                  </a:lnTo>
                  <a:lnTo>
                    <a:pt x="1015" y="2337"/>
                  </a:lnTo>
                  <a:lnTo>
                    <a:pt x="1017" y="2337"/>
                  </a:lnTo>
                  <a:lnTo>
                    <a:pt x="1019" y="2337"/>
                  </a:lnTo>
                  <a:lnTo>
                    <a:pt x="1020" y="2338"/>
                  </a:lnTo>
                  <a:lnTo>
                    <a:pt x="1021" y="2340"/>
                  </a:lnTo>
                  <a:lnTo>
                    <a:pt x="1021" y="2340"/>
                  </a:lnTo>
                  <a:lnTo>
                    <a:pt x="1018" y="2340"/>
                  </a:lnTo>
                  <a:lnTo>
                    <a:pt x="1015" y="2340"/>
                  </a:lnTo>
                  <a:lnTo>
                    <a:pt x="1011" y="2340"/>
                  </a:lnTo>
                  <a:lnTo>
                    <a:pt x="1011" y="2341"/>
                  </a:lnTo>
                  <a:lnTo>
                    <a:pt x="1010" y="2342"/>
                  </a:lnTo>
                  <a:lnTo>
                    <a:pt x="1010" y="2342"/>
                  </a:lnTo>
                  <a:lnTo>
                    <a:pt x="1025" y="2341"/>
                  </a:lnTo>
                  <a:lnTo>
                    <a:pt x="1033" y="2340"/>
                  </a:lnTo>
                  <a:lnTo>
                    <a:pt x="1038" y="2338"/>
                  </a:lnTo>
                  <a:lnTo>
                    <a:pt x="1038" y="2338"/>
                  </a:lnTo>
                  <a:lnTo>
                    <a:pt x="1032" y="2338"/>
                  </a:lnTo>
                  <a:lnTo>
                    <a:pt x="1030" y="2337"/>
                  </a:lnTo>
                  <a:lnTo>
                    <a:pt x="1030" y="2336"/>
                  </a:lnTo>
                  <a:lnTo>
                    <a:pt x="1030" y="2334"/>
                  </a:lnTo>
                  <a:lnTo>
                    <a:pt x="1030" y="2334"/>
                  </a:lnTo>
                  <a:lnTo>
                    <a:pt x="1027" y="2336"/>
                  </a:lnTo>
                  <a:lnTo>
                    <a:pt x="1025" y="2337"/>
                  </a:lnTo>
                  <a:lnTo>
                    <a:pt x="1022" y="2337"/>
                  </a:lnTo>
                  <a:lnTo>
                    <a:pt x="1020" y="2336"/>
                  </a:lnTo>
                  <a:lnTo>
                    <a:pt x="1013" y="2334"/>
                  </a:lnTo>
                  <a:lnTo>
                    <a:pt x="1008" y="2329"/>
                  </a:lnTo>
                  <a:lnTo>
                    <a:pt x="1008" y="2329"/>
                  </a:lnTo>
                  <a:lnTo>
                    <a:pt x="1027" y="2328"/>
                  </a:lnTo>
                  <a:lnTo>
                    <a:pt x="1047" y="2327"/>
                  </a:lnTo>
                  <a:lnTo>
                    <a:pt x="1083" y="2323"/>
                  </a:lnTo>
                  <a:lnTo>
                    <a:pt x="1119" y="2319"/>
                  </a:lnTo>
                  <a:lnTo>
                    <a:pt x="1155" y="2314"/>
                  </a:lnTo>
                  <a:lnTo>
                    <a:pt x="1155" y="2314"/>
                  </a:lnTo>
                  <a:lnTo>
                    <a:pt x="1152" y="2314"/>
                  </a:lnTo>
                  <a:lnTo>
                    <a:pt x="1148" y="2316"/>
                  </a:lnTo>
                  <a:lnTo>
                    <a:pt x="1145" y="2314"/>
                  </a:lnTo>
                  <a:lnTo>
                    <a:pt x="1145" y="2314"/>
                  </a:lnTo>
                  <a:lnTo>
                    <a:pt x="1144" y="2312"/>
                  </a:lnTo>
                  <a:lnTo>
                    <a:pt x="1144" y="2312"/>
                  </a:lnTo>
                  <a:lnTo>
                    <a:pt x="1155" y="2310"/>
                  </a:lnTo>
                  <a:lnTo>
                    <a:pt x="1166" y="2307"/>
                  </a:lnTo>
                  <a:lnTo>
                    <a:pt x="1188" y="2304"/>
                  </a:lnTo>
                  <a:lnTo>
                    <a:pt x="1199" y="2301"/>
                  </a:lnTo>
                  <a:lnTo>
                    <a:pt x="1209" y="2297"/>
                  </a:lnTo>
                  <a:lnTo>
                    <a:pt x="1218" y="2293"/>
                  </a:lnTo>
                  <a:lnTo>
                    <a:pt x="1222" y="2291"/>
                  </a:lnTo>
                  <a:lnTo>
                    <a:pt x="1225" y="2288"/>
                  </a:lnTo>
                  <a:lnTo>
                    <a:pt x="1225" y="2288"/>
                  </a:lnTo>
                  <a:lnTo>
                    <a:pt x="1233" y="2291"/>
                  </a:lnTo>
                  <a:lnTo>
                    <a:pt x="1236" y="2292"/>
                  </a:lnTo>
                  <a:lnTo>
                    <a:pt x="1237" y="2292"/>
                  </a:lnTo>
                  <a:lnTo>
                    <a:pt x="1238" y="2292"/>
                  </a:lnTo>
                  <a:lnTo>
                    <a:pt x="1238" y="2292"/>
                  </a:lnTo>
                  <a:lnTo>
                    <a:pt x="1230" y="2285"/>
                  </a:lnTo>
                  <a:lnTo>
                    <a:pt x="1224" y="2282"/>
                  </a:lnTo>
                  <a:lnTo>
                    <a:pt x="1219" y="2281"/>
                  </a:lnTo>
                  <a:lnTo>
                    <a:pt x="1219" y="2281"/>
                  </a:lnTo>
                  <a:lnTo>
                    <a:pt x="1217" y="2285"/>
                  </a:lnTo>
                  <a:lnTo>
                    <a:pt x="1215" y="2289"/>
                  </a:lnTo>
                  <a:lnTo>
                    <a:pt x="1213" y="2291"/>
                  </a:lnTo>
                  <a:lnTo>
                    <a:pt x="1208" y="2293"/>
                  </a:lnTo>
                  <a:lnTo>
                    <a:pt x="1200" y="2296"/>
                  </a:lnTo>
                  <a:lnTo>
                    <a:pt x="1190" y="2298"/>
                  </a:lnTo>
                  <a:lnTo>
                    <a:pt x="1179" y="2299"/>
                  </a:lnTo>
                  <a:lnTo>
                    <a:pt x="1170" y="2298"/>
                  </a:lnTo>
                  <a:lnTo>
                    <a:pt x="1151" y="2298"/>
                  </a:lnTo>
                  <a:lnTo>
                    <a:pt x="1151" y="2298"/>
                  </a:lnTo>
                  <a:close/>
                  <a:moveTo>
                    <a:pt x="1213" y="2355"/>
                  </a:moveTo>
                  <a:lnTo>
                    <a:pt x="1213" y="2355"/>
                  </a:lnTo>
                  <a:lnTo>
                    <a:pt x="1205" y="2358"/>
                  </a:lnTo>
                  <a:lnTo>
                    <a:pt x="1197" y="2361"/>
                  </a:lnTo>
                  <a:lnTo>
                    <a:pt x="1178" y="2364"/>
                  </a:lnTo>
                  <a:lnTo>
                    <a:pt x="1159" y="2366"/>
                  </a:lnTo>
                  <a:lnTo>
                    <a:pt x="1151" y="2368"/>
                  </a:lnTo>
                  <a:lnTo>
                    <a:pt x="1142" y="2370"/>
                  </a:lnTo>
                  <a:lnTo>
                    <a:pt x="1142" y="2370"/>
                  </a:lnTo>
                  <a:lnTo>
                    <a:pt x="1197" y="2384"/>
                  </a:lnTo>
                  <a:lnTo>
                    <a:pt x="1250" y="2398"/>
                  </a:lnTo>
                  <a:lnTo>
                    <a:pt x="1305" y="2412"/>
                  </a:lnTo>
                  <a:lnTo>
                    <a:pt x="1333" y="2418"/>
                  </a:lnTo>
                  <a:lnTo>
                    <a:pt x="1361" y="2424"/>
                  </a:lnTo>
                  <a:lnTo>
                    <a:pt x="1361" y="2424"/>
                  </a:lnTo>
                  <a:lnTo>
                    <a:pt x="1354" y="2400"/>
                  </a:lnTo>
                  <a:lnTo>
                    <a:pt x="1349" y="2377"/>
                  </a:lnTo>
                  <a:lnTo>
                    <a:pt x="1349" y="2377"/>
                  </a:lnTo>
                  <a:lnTo>
                    <a:pt x="1316" y="2367"/>
                  </a:lnTo>
                  <a:lnTo>
                    <a:pt x="1299" y="2363"/>
                  </a:lnTo>
                  <a:lnTo>
                    <a:pt x="1282" y="2358"/>
                  </a:lnTo>
                  <a:lnTo>
                    <a:pt x="1265" y="2355"/>
                  </a:lnTo>
                  <a:lnTo>
                    <a:pt x="1247" y="2353"/>
                  </a:lnTo>
                  <a:lnTo>
                    <a:pt x="1230" y="2353"/>
                  </a:lnTo>
                  <a:lnTo>
                    <a:pt x="1213" y="2355"/>
                  </a:lnTo>
                  <a:lnTo>
                    <a:pt x="1213" y="2355"/>
                  </a:lnTo>
                  <a:close/>
                  <a:moveTo>
                    <a:pt x="652" y="2381"/>
                  </a:moveTo>
                  <a:lnTo>
                    <a:pt x="652" y="2381"/>
                  </a:lnTo>
                  <a:lnTo>
                    <a:pt x="655" y="2380"/>
                  </a:lnTo>
                  <a:lnTo>
                    <a:pt x="655" y="2380"/>
                  </a:lnTo>
                  <a:lnTo>
                    <a:pt x="654" y="2379"/>
                  </a:lnTo>
                  <a:lnTo>
                    <a:pt x="654" y="2379"/>
                  </a:lnTo>
                  <a:lnTo>
                    <a:pt x="641" y="2376"/>
                  </a:lnTo>
                  <a:lnTo>
                    <a:pt x="626" y="2373"/>
                  </a:lnTo>
                  <a:lnTo>
                    <a:pt x="596" y="2369"/>
                  </a:lnTo>
                  <a:lnTo>
                    <a:pt x="580" y="2367"/>
                  </a:lnTo>
                  <a:lnTo>
                    <a:pt x="565" y="2364"/>
                  </a:lnTo>
                  <a:lnTo>
                    <a:pt x="551" y="2359"/>
                  </a:lnTo>
                  <a:lnTo>
                    <a:pt x="539" y="2353"/>
                  </a:lnTo>
                  <a:lnTo>
                    <a:pt x="539" y="2353"/>
                  </a:lnTo>
                  <a:lnTo>
                    <a:pt x="500" y="2359"/>
                  </a:lnTo>
                  <a:lnTo>
                    <a:pt x="460" y="2366"/>
                  </a:lnTo>
                  <a:lnTo>
                    <a:pt x="421" y="2373"/>
                  </a:lnTo>
                  <a:lnTo>
                    <a:pt x="402" y="2378"/>
                  </a:lnTo>
                  <a:lnTo>
                    <a:pt x="384" y="2383"/>
                  </a:lnTo>
                  <a:lnTo>
                    <a:pt x="384" y="2383"/>
                  </a:lnTo>
                  <a:lnTo>
                    <a:pt x="384" y="2387"/>
                  </a:lnTo>
                  <a:lnTo>
                    <a:pt x="383" y="2393"/>
                  </a:lnTo>
                  <a:lnTo>
                    <a:pt x="380" y="2402"/>
                  </a:lnTo>
                  <a:lnTo>
                    <a:pt x="374" y="2412"/>
                  </a:lnTo>
                  <a:lnTo>
                    <a:pt x="372" y="2417"/>
                  </a:lnTo>
                  <a:lnTo>
                    <a:pt x="371" y="2424"/>
                  </a:lnTo>
                  <a:lnTo>
                    <a:pt x="371" y="2424"/>
                  </a:lnTo>
                  <a:lnTo>
                    <a:pt x="442" y="2414"/>
                  </a:lnTo>
                  <a:lnTo>
                    <a:pt x="513" y="2404"/>
                  </a:lnTo>
                  <a:lnTo>
                    <a:pt x="583" y="2393"/>
                  </a:lnTo>
                  <a:lnTo>
                    <a:pt x="652" y="2381"/>
                  </a:lnTo>
                  <a:lnTo>
                    <a:pt x="652" y="2381"/>
                  </a:lnTo>
                  <a:close/>
                  <a:moveTo>
                    <a:pt x="826" y="2377"/>
                  </a:moveTo>
                  <a:lnTo>
                    <a:pt x="826" y="2377"/>
                  </a:lnTo>
                  <a:lnTo>
                    <a:pt x="826" y="2402"/>
                  </a:lnTo>
                  <a:lnTo>
                    <a:pt x="826" y="2402"/>
                  </a:lnTo>
                  <a:lnTo>
                    <a:pt x="833" y="2405"/>
                  </a:lnTo>
                  <a:lnTo>
                    <a:pt x="839" y="2408"/>
                  </a:lnTo>
                  <a:lnTo>
                    <a:pt x="846" y="2409"/>
                  </a:lnTo>
                  <a:lnTo>
                    <a:pt x="854" y="2410"/>
                  </a:lnTo>
                  <a:lnTo>
                    <a:pt x="869" y="2411"/>
                  </a:lnTo>
                  <a:lnTo>
                    <a:pt x="876" y="2412"/>
                  </a:lnTo>
                  <a:lnTo>
                    <a:pt x="883" y="2415"/>
                  </a:lnTo>
                  <a:lnTo>
                    <a:pt x="883" y="2415"/>
                  </a:lnTo>
                  <a:lnTo>
                    <a:pt x="883" y="2403"/>
                  </a:lnTo>
                  <a:lnTo>
                    <a:pt x="883" y="2393"/>
                  </a:lnTo>
                  <a:lnTo>
                    <a:pt x="881" y="2383"/>
                  </a:lnTo>
                  <a:lnTo>
                    <a:pt x="876" y="2374"/>
                  </a:lnTo>
                  <a:lnTo>
                    <a:pt x="876" y="2374"/>
                  </a:lnTo>
                  <a:lnTo>
                    <a:pt x="868" y="2376"/>
                  </a:lnTo>
                  <a:lnTo>
                    <a:pt x="854" y="2377"/>
                  </a:lnTo>
                  <a:lnTo>
                    <a:pt x="826" y="2377"/>
                  </a:lnTo>
                  <a:lnTo>
                    <a:pt x="826" y="2377"/>
                  </a:lnTo>
                  <a:close/>
                  <a:moveTo>
                    <a:pt x="900" y="2415"/>
                  </a:moveTo>
                  <a:lnTo>
                    <a:pt x="900" y="2415"/>
                  </a:lnTo>
                  <a:lnTo>
                    <a:pt x="926" y="2416"/>
                  </a:lnTo>
                  <a:lnTo>
                    <a:pt x="937" y="2415"/>
                  </a:lnTo>
                  <a:lnTo>
                    <a:pt x="944" y="2414"/>
                  </a:lnTo>
                  <a:lnTo>
                    <a:pt x="949" y="2413"/>
                  </a:lnTo>
                  <a:lnTo>
                    <a:pt x="949" y="2413"/>
                  </a:lnTo>
                  <a:lnTo>
                    <a:pt x="949" y="2402"/>
                  </a:lnTo>
                  <a:lnTo>
                    <a:pt x="950" y="2394"/>
                  </a:lnTo>
                  <a:lnTo>
                    <a:pt x="950" y="2385"/>
                  </a:lnTo>
                  <a:lnTo>
                    <a:pt x="949" y="2377"/>
                  </a:lnTo>
                  <a:lnTo>
                    <a:pt x="949" y="2377"/>
                  </a:lnTo>
                  <a:lnTo>
                    <a:pt x="927" y="2376"/>
                  </a:lnTo>
                  <a:lnTo>
                    <a:pt x="902" y="2374"/>
                  </a:lnTo>
                  <a:lnTo>
                    <a:pt x="902" y="2374"/>
                  </a:lnTo>
                  <a:lnTo>
                    <a:pt x="901" y="2380"/>
                  </a:lnTo>
                  <a:lnTo>
                    <a:pt x="900" y="2384"/>
                  </a:lnTo>
                  <a:lnTo>
                    <a:pt x="900" y="2394"/>
                  </a:lnTo>
                  <a:lnTo>
                    <a:pt x="901" y="2403"/>
                  </a:lnTo>
                  <a:lnTo>
                    <a:pt x="900" y="2415"/>
                  </a:lnTo>
                  <a:lnTo>
                    <a:pt x="900" y="2415"/>
                  </a:lnTo>
                  <a:close/>
                  <a:moveTo>
                    <a:pt x="807" y="2433"/>
                  </a:moveTo>
                  <a:lnTo>
                    <a:pt x="807" y="2433"/>
                  </a:lnTo>
                  <a:lnTo>
                    <a:pt x="808" y="2448"/>
                  </a:lnTo>
                  <a:lnTo>
                    <a:pt x="811" y="2463"/>
                  </a:lnTo>
                  <a:lnTo>
                    <a:pt x="815" y="2478"/>
                  </a:lnTo>
                  <a:lnTo>
                    <a:pt x="822" y="2491"/>
                  </a:lnTo>
                  <a:lnTo>
                    <a:pt x="822" y="2491"/>
                  </a:lnTo>
                  <a:lnTo>
                    <a:pt x="829" y="2494"/>
                  </a:lnTo>
                  <a:lnTo>
                    <a:pt x="838" y="2498"/>
                  </a:lnTo>
                  <a:lnTo>
                    <a:pt x="857" y="2503"/>
                  </a:lnTo>
                  <a:lnTo>
                    <a:pt x="879" y="2506"/>
                  </a:lnTo>
                  <a:lnTo>
                    <a:pt x="900" y="2506"/>
                  </a:lnTo>
                  <a:lnTo>
                    <a:pt x="920" y="2505"/>
                  </a:lnTo>
                  <a:lnTo>
                    <a:pt x="931" y="2504"/>
                  </a:lnTo>
                  <a:lnTo>
                    <a:pt x="941" y="2501"/>
                  </a:lnTo>
                  <a:lnTo>
                    <a:pt x="950" y="2499"/>
                  </a:lnTo>
                  <a:lnTo>
                    <a:pt x="958" y="2494"/>
                  </a:lnTo>
                  <a:lnTo>
                    <a:pt x="965" y="2490"/>
                  </a:lnTo>
                  <a:lnTo>
                    <a:pt x="973" y="2485"/>
                  </a:lnTo>
                  <a:lnTo>
                    <a:pt x="973" y="2485"/>
                  </a:lnTo>
                  <a:lnTo>
                    <a:pt x="972" y="2478"/>
                  </a:lnTo>
                  <a:lnTo>
                    <a:pt x="973" y="2472"/>
                  </a:lnTo>
                  <a:lnTo>
                    <a:pt x="974" y="2457"/>
                  </a:lnTo>
                  <a:lnTo>
                    <a:pt x="974" y="2450"/>
                  </a:lnTo>
                  <a:lnTo>
                    <a:pt x="974" y="2443"/>
                  </a:lnTo>
                  <a:lnTo>
                    <a:pt x="973" y="2437"/>
                  </a:lnTo>
                  <a:lnTo>
                    <a:pt x="971" y="2430"/>
                  </a:lnTo>
                  <a:lnTo>
                    <a:pt x="971" y="2430"/>
                  </a:lnTo>
                  <a:lnTo>
                    <a:pt x="950" y="2433"/>
                  </a:lnTo>
                  <a:lnTo>
                    <a:pt x="930" y="2434"/>
                  </a:lnTo>
                  <a:lnTo>
                    <a:pt x="909" y="2435"/>
                  </a:lnTo>
                  <a:lnTo>
                    <a:pt x="887" y="2437"/>
                  </a:lnTo>
                  <a:lnTo>
                    <a:pt x="845" y="2435"/>
                  </a:lnTo>
                  <a:lnTo>
                    <a:pt x="807" y="2433"/>
                  </a:lnTo>
                  <a:lnTo>
                    <a:pt x="807" y="2433"/>
                  </a:lnTo>
                  <a:close/>
                  <a:moveTo>
                    <a:pt x="745" y="2461"/>
                  </a:moveTo>
                  <a:lnTo>
                    <a:pt x="745" y="2461"/>
                  </a:lnTo>
                  <a:lnTo>
                    <a:pt x="744" y="2460"/>
                  </a:lnTo>
                  <a:lnTo>
                    <a:pt x="744" y="2458"/>
                  </a:lnTo>
                  <a:lnTo>
                    <a:pt x="745" y="2454"/>
                  </a:lnTo>
                  <a:lnTo>
                    <a:pt x="745" y="2449"/>
                  </a:lnTo>
                  <a:lnTo>
                    <a:pt x="745" y="2446"/>
                  </a:lnTo>
                  <a:lnTo>
                    <a:pt x="743" y="2444"/>
                  </a:lnTo>
                  <a:lnTo>
                    <a:pt x="743" y="2444"/>
                  </a:lnTo>
                  <a:lnTo>
                    <a:pt x="739" y="2445"/>
                  </a:lnTo>
                  <a:lnTo>
                    <a:pt x="736" y="2446"/>
                  </a:lnTo>
                  <a:lnTo>
                    <a:pt x="733" y="2447"/>
                  </a:lnTo>
                  <a:lnTo>
                    <a:pt x="729" y="2446"/>
                  </a:lnTo>
                  <a:lnTo>
                    <a:pt x="729" y="2446"/>
                  </a:lnTo>
                  <a:lnTo>
                    <a:pt x="729" y="2463"/>
                  </a:lnTo>
                  <a:lnTo>
                    <a:pt x="729" y="2463"/>
                  </a:lnTo>
                  <a:lnTo>
                    <a:pt x="739" y="2463"/>
                  </a:lnTo>
                  <a:lnTo>
                    <a:pt x="743" y="2462"/>
                  </a:lnTo>
                  <a:lnTo>
                    <a:pt x="745" y="2461"/>
                  </a:lnTo>
                  <a:lnTo>
                    <a:pt x="745" y="2461"/>
                  </a:lnTo>
                  <a:close/>
                  <a:moveTo>
                    <a:pt x="764" y="2457"/>
                  </a:moveTo>
                  <a:lnTo>
                    <a:pt x="764" y="2457"/>
                  </a:lnTo>
                  <a:lnTo>
                    <a:pt x="764" y="2468"/>
                  </a:lnTo>
                  <a:lnTo>
                    <a:pt x="764" y="2468"/>
                  </a:lnTo>
                  <a:lnTo>
                    <a:pt x="770" y="2465"/>
                  </a:lnTo>
                  <a:lnTo>
                    <a:pt x="777" y="2464"/>
                  </a:lnTo>
                  <a:lnTo>
                    <a:pt x="783" y="2461"/>
                  </a:lnTo>
                  <a:lnTo>
                    <a:pt x="785" y="2460"/>
                  </a:lnTo>
                  <a:lnTo>
                    <a:pt x="788" y="2457"/>
                  </a:lnTo>
                  <a:lnTo>
                    <a:pt x="788" y="2457"/>
                  </a:lnTo>
                  <a:lnTo>
                    <a:pt x="783" y="2456"/>
                  </a:lnTo>
                  <a:lnTo>
                    <a:pt x="778" y="2456"/>
                  </a:lnTo>
                  <a:lnTo>
                    <a:pt x="764" y="2457"/>
                  </a:lnTo>
                  <a:lnTo>
                    <a:pt x="764" y="2457"/>
                  </a:lnTo>
                  <a:close/>
                  <a:moveTo>
                    <a:pt x="734" y="2502"/>
                  </a:moveTo>
                  <a:lnTo>
                    <a:pt x="734" y="2502"/>
                  </a:lnTo>
                  <a:lnTo>
                    <a:pt x="738" y="2501"/>
                  </a:lnTo>
                  <a:lnTo>
                    <a:pt x="740" y="2499"/>
                  </a:lnTo>
                  <a:lnTo>
                    <a:pt x="742" y="2498"/>
                  </a:lnTo>
                  <a:lnTo>
                    <a:pt x="743" y="2495"/>
                  </a:lnTo>
                  <a:lnTo>
                    <a:pt x="744" y="2490"/>
                  </a:lnTo>
                  <a:lnTo>
                    <a:pt x="745" y="2483"/>
                  </a:lnTo>
                  <a:lnTo>
                    <a:pt x="745" y="2483"/>
                  </a:lnTo>
                  <a:lnTo>
                    <a:pt x="743" y="2483"/>
                  </a:lnTo>
                  <a:lnTo>
                    <a:pt x="739" y="2482"/>
                  </a:lnTo>
                  <a:lnTo>
                    <a:pt x="735" y="2480"/>
                  </a:lnTo>
                  <a:lnTo>
                    <a:pt x="731" y="2478"/>
                  </a:lnTo>
                  <a:lnTo>
                    <a:pt x="728" y="2478"/>
                  </a:lnTo>
                  <a:lnTo>
                    <a:pt x="724" y="2478"/>
                  </a:lnTo>
                  <a:lnTo>
                    <a:pt x="724" y="2478"/>
                  </a:lnTo>
                  <a:lnTo>
                    <a:pt x="724" y="2487"/>
                  </a:lnTo>
                  <a:lnTo>
                    <a:pt x="725" y="2493"/>
                  </a:lnTo>
                  <a:lnTo>
                    <a:pt x="730" y="2499"/>
                  </a:lnTo>
                  <a:lnTo>
                    <a:pt x="734" y="2502"/>
                  </a:lnTo>
                  <a:lnTo>
                    <a:pt x="734" y="2502"/>
                  </a:lnTo>
                  <a:close/>
                  <a:moveTo>
                    <a:pt x="924" y="2604"/>
                  </a:moveTo>
                  <a:lnTo>
                    <a:pt x="924" y="2604"/>
                  </a:lnTo>
                  <a:lnTo>
                    <a:pt x="925" y="2592"/>
                  </a:lnTo>
                  <a:lnTo>
                    <a:pt x="927" y="2581"/>
                  </a:lnTo>
                  <a:lnTo>
                    <a:pt x="930" y="2562"/>
                  </a:lnTo>
                  <a:lnTo>
                    <a:pt x="931" y="2553"/>
                  </a:lnTo>
                  <a:lnTo>
                    <a:pt x="931" y="2544"/>
                  </a:lnTo>
                  <a:lnTo>
                    <a:pt x="930" y="2533"/>
                  </a:lnTo>
                  <a:lnTo>
                    <a:pt x="928" y="2521"/>
                  </a:lnTo>
                  <a:lnTo>
                    <a:pt x="928" y="2521"/>
                  </a:lnTo>
                  <a:lnTo>
                    <a:pt x="905" y="2523"/>
                  </a:lnTo>
                  <a:lnTo>
                    <a:pt x="885" y="2523"/>
                  </a:lnTo>
                  <a:lnTo>
                    <a:pt x="864" y="2521"/>
                  </a:lnTo>
                  <a:lnTo>
                    <a:pt x="853" y="2519"/>
                  </a:lnTo>
                  <a:lnTo>
                    <a:pt x="841" y="2517"/>
                  </a:lnTo>
                  <a:lnTo>
                    <a:pt x="841" y="2517"/>
                  </a:lnTo>
                  <a:lnTo>
                    <a:pt x="841" y="2562"/>
                  </a:lnTo>
                  <a:lnTo>
                    <a:pt x="841" y="2584"/>
                  </a:lnTo>
                  <a:lnTo>
                    <a:pt x="839" y="2610"/>
                  </a:lnTo>
                  <a:lnTo>
                    <a:pt x="839" y="2610"/>
                  </a:lnTo>
                  <a:lnTo>
                    <a:pt x="851" y="2613"/>
                  </a:lnTo>
                  <a:lnTo>
                    <a:pt x="861" y="2614"/>
                  </a:lnTo>
                  <a:lnTo>
                    <a:pt x="872" y="2615"/>
                  </a:lnTo>
                  <a:lnTo>
                    <a:pt x="882" y="2615"/>
                  </a:lnTo>
                  <a:lnTo>
                    <a:pt x="891" y="2614"/>
                  </a:lnTo>
                  <a:lnTo>
                    <a:pt x="902" y="2612"/>
                  </a:lnTo>
                  <a:lnTo>
                    <a:pt x="913" y="2609"/>
                  </a:lnTo>
                  <a:lnTo>
                    <a:pt x="924" y="2604"/>
                  </a:lnTo>
                  <a:lnTo>
                    <a:pt x="924" y="2604"/>
                  </a:lnTo>
                  <a:close/>
                  <a:moveTo>
                    <a:pt x="830" y="2657"/>
                  </a:moveTo>
                  <a:lnTo>
                    <a:pt x="830" y="2657"/>
                  </a:lnTo>
                  <a:lnTo>
                    <a:pt x="843" y="2660"/>
                  </a:lnTo>
                  <a:lnTo>
                    <a:pt x="858" y="2662"/>
                  </a:lnTo>
                  <a:lnTo>
                    <a:pt x="875" y="2664"/>
                  </a:lnTo>
                  <a:lnTo>
                    <a:pt x="891" y="2662"/>
                  </a:lnTo>
                  <a:lnTo>
                    <a:pt x="900" y="2660"/>
                  </a:lnTo>
                  <a:lnTo>
                    <a:pt x="906" y="2658"/>
                  </a:lnTo>
                  <a:lnTo>
                    <a:pt x="913" y="2655"/>
                  </a:lnTo>
                  <a:lnTo>
                    <a:pt x="919" y="2651"/>
                  </a:lnTo>
                  <a:lnTo>
                    <a:pt x="924" y="2646"/>
                  </a:lnTo>
                  <a:lnTo>
                    <a:pt x="927" y="2640"/>
                  </a:lnTo>
                  <a:lnTo>
                    <a:pt x="929" y="2634"/>
                  </a:lnTo>
                  <a:lnTo>
                    <a:pt x="930" y="2625"/>
                  </a:lnTo>
                  <a:lnTo>
                    <a:pt x="930" y="2625"/>
                  </a:lnTo>
                  <a:lnTo>
                    <a:pt x="904" y="2631"/>
                  </a:lnTo>
                  <a:lnTo>
                    <a:pt x="891" y="2634"/>
                  </a:lnTo>
                  <a:lnTo>
                    <a:pt x="880" y="2635"/>
                  </a:lnTo>
                  <a:lnTo>
                    <a:pt x="867" y="2635"/>
                  </a:lnTo>
                  <a:lnTo>
                    <a:pt x="855" y="2632"/>
                  </a:lnTo>
                  <a:lnTo>
                    <a:pt x="843" y="2629"/>
                  </a:lnTo>
                  <a:lnTo>
                    <a:pt x="830" y="2625"/>
                  </a:lnTo>
                  <a:lnTo>
                    <a:pt x="830" y="2625"/>
                  </a:lnTo>
                  <a:lnTo>
                    <a:pt x="830" y="2657"/>
                  </a:lnTo>
                  <a:lnTo>
                    <a:pt x="830" y="2657"/>
                  </a:lnTo>
                  <a:close/>
                  <a:moveTo>
                    <a:pt x="42" y="2694"/>
                  </a:moveTo>
                  <a:lnTo>
                    <a:pt x="42" y="2694"/>
                  </a:lnTo>
                  <a:lnTo>
                    <a:pt x="46" y="2692"/>
                  </a:lnTo>
                  <a:lnTo>
                    <a:pt x="49" y="2694"/>
                  </a:lnTo>
                  <a:lnTo>
                    <a:pt x="55" y="2695"/>
                  </a:lnTo>
                  <a:lnTo>
                    <a:pt x="61" y="2696"/>
                  </a:lnTo>
                  <a:lnTo>
                    <a:pt x="63" y="2695"/>
                  </a:lnTo>
                  <a:lnTo>
                    <a:pt x="66" y="2694"/>
                  </a:lnTo>
                  <a:lnTo>
                    <a:pt x="66" y="2694"/>
                  </a:lnTo>
                  <a:lnTo>
                    <a:pt x="63" y="2687"/>
                  </a:lnTo>
                  <a:lnTo>
                    <a:pt x="61" y="2683"/>
                  </a:lnTo>
                  <a:lnTo>
                    <a:pt x="56" y="2679"/>
                  </a:lnTo>
                  <a:lnTo>
                    <a:pt x="51" y="2676"/>
                  </a:lnTo>
                  <a:lnTo>
                    <a:pt x="51" y="2676"/>
                  </a:lnTo>
                  <a:lnTo>
                    <a:pt x="42" y="2694"/>
                  </a:lnTo>
                  <a:lnTo>
                    <a:pt x="42" y="2694"/>
                  </a:lnTo>
                  <a:close/>
                  <a:moveTo>
                    <a:pt x="861" y="2681"/>
                  </a:moveTo>
                  <a:lnTo>
                    <a:pt x="861" y="2681"/>
                  </a:lnTo>
                  <a:lnTo>
                    <a:pt x="862" y="2684"/>
                  </a:lnTo>
                  <a:lnTo>
                    <a:pt x="864" y="2688"/>
                  </a:lnTo>
                  <a:lnTo>
                    <a:pt x="866" y="2690"/>
                  </a:lnTo>
                  <a:lnTo>
                    <a:pt x="868" y="2692"/>
                  </a:lnTo>
                  <a:lnTo>
                    <a:pt x="872" y="2695"/>
                  </a:lnTo>
                  <a:lnTo>
                    <a:pt x="879" y="2695"/>
                  </a:lnTo>
                  <a:lnTo>
                    <a:pt x="884" y="2694"/>
                  </a:lnTo>
                  <a:lnTo>
                    <a:pt x="888" y="2690"/>
                  </a:lnTo>
                  <a:lnTo>
                    <a:pt x="891" y="2686"/>
                  </a:lnTo>
                  <a:lnTo>
                    <a:pt x="891" y="2683"/>
                  </a:lnTo>
                  <a:lnTo>
                    <a:pt x="891" y="2681"/>
                  </a:lnTo>
                  <a:lnTo>
                    <a:pt x="891" y="2681"/>
                  </a:lnTo>
                  <a:lnTo>
                    <a:pt x="884" y="2680"/>
                  </a:lnTo>
                  <a:lnTo>
                    <a:pt x="877" y="2680"/>
                  </a:lnTo>
                  <a:lnTo>
                    <a:pt x="871" y="2681"/>
                  </a:lnTo>
                  <a:lnTo>
                    <a:pt x="861" y="2681"/>
                  </a:lnTo>
                  <a:lnTo>
                    <a:pt x="861" y="2681"/>
                  </a:lnTo>
                  <a:close/>
                  <a:moveTo>
                    <a:pt x="1625" y="2699"/>
                  </a:moveTo>
                  <a:lnTo>
                    <a:pt x="1625" y="2699"/>
                  </a:lnTo>
                  <a:lnTo>
                    <a:pt x="1622" y="2700"/>
                  </a:lnTo>
                  <a:lnTo>
                    <a:pt x="1618" y="2700"/>
                  </a:lnTo>
                  <a:lnTo>
                    <a:pt x="1613" y="2698"/>
                  </a:lnTo>
                  <a:lnTo>
                    <a:pt x="1607" y="2696"/>
                  </a:lnTo>
                  <a:lnTo>
                    <a:pt x="1602" y="2695"/>
                  </a:lnTo>
                  <a:lnTo>
                    <a:pt x="1599" y="2696"/>
                  </a:lnTo>
                  <a:lnTo>
                    <a:pt x="1599" y="2696"/>
                  </a:lnTo>
                  <a:lnTo>
                    <a:pt x="1595" y="2700"/>
                  </a:lnTo>
                  <a:lnTo>
                    <a:pt x="1590" y="2705"/>
                  </a:lnTo>
                  <a:lnTo>
                    <a:pt x="1583" y="2709"/>
                  </a:lnTo>
                  <a:lnTo>
                    <a:pt x="1577" y="2712"/>
                  </a:lnTo>
                  <a:lnTo>
                    <a:pt x="1562" y="2716"/>
                  </a:lnTo>
                  <a:lnTo>
                    <a:pt x="1545" y="2718"/>
                  </a:lnTo>
                  <a:lnTo>
                    <a:pt x="1510" y="2723"/>
                  </a:lnTo>
                  <a:lnTo>
                    <a:pt x="1494" y="2727"/>
                  </a:lnTo>
                  <a:lnTo>
                    <a:pt x="1487" y="2729"/>
                  </a:lnTo>
                  <a:lnTo>
                    <a:pt x="1480" y="2731"/>
                  </a:lnTo>
                  <a:lnTo>
                    <a:pt x="1480" y="2731"/>
                  </a:lnTo>
                  <a:lnTo>
                    <a:pt x="1479" y="2729"/>
                  </a:lnTo>
                  <a:lnTo>
                    <a:pt x="1479" y="2728"/>
                  </a:lnTo>
                  <a:lnTo>
                    <a:pt x="1478" y="2727"/>
                  </a:lnTo>
                  <a:lnTo>
                    <a:pt x="1476" y="2728"/>
                  </a:lnTo>
                  <a:lnTo>
                    <a:pt x="1473" y="2728"/>
                  </a:lnTo>
                  <a:lnTo>
                    <a:pt x="1472" y="2728"/>
                  </a:lnTo>
                  <a:lnTo>
                    <a:pt x="1470" y="2727"/>
                  </a:lnTo>
                  <a:lnTo>
                    <a:pt x="1470" y="2727"/>
                  </a:lnTo>
                  <a:lnTo>
                    <a:pt x="1482" y="2759"/>
                  </a:lnTo>
                  <a:lnTo>
                    <a:pt x="1494" y="2790"/>
                  </a:lnTo>
                  <a:lnTo>
                    <a:pt x="1506" y="2819"/>
                  </a:lnTo>
                  <a:lnTo>
                    <a:pt x="1512" y="2833"/>
                  </a:lnTo>
                  <a:lnTo>
                    <a:pt x="1520" y="2846"/>
                  </a:lnTo>
                  <a:lnTo>
                    <a:pt x="1520" y="2846"/>
                  </a:lnTo>
                  <a:lnTo>
                    <a:pt x="1556" y="2850"/>
                  </a:lnTo>
                  <a:lnTo>
                    <a:pt x="1575" y="2851"/>
                  </a:lnTo>
                  <a:lnTo>
                    <a:pt x="1593" y="2851"/>
                  </a:lnTo>
                  <a:lnTo>
                    <a:pt x="1610" y="2849"/>
                  </a:lnTo>
                  <a:lnTo>
                    <a:pt x="1617" y="2847"/>
                  </a:lnTo>
                  <a:lnTo>
                    <a:pt x="1625" y="2844"/>
                  </a:lnTo>
                  <a:lnTo>
                    <a:pt x="1631" y="2840"/>
                  </a:lnTo>
                  <a:lnTo>
                    <a:pt x="1638" y="2836"/>
                  </a:lnTo>
                  <a:lnTo>
                    <a:pt x="1643" y="2831"/>
                  </a:lnTo>
                  <a:lnTo>
                    <a:pt x="1647" y="2825"/>
                  </a:lnTo>
                  <a:lnTo>
                    <a:pt x="1647" y="2825"/>
                  </a:lnTo>
                  <a:lnTo>
                    <a:pt x="1654" y="2823"/>
                  </a:lnTo>
                  <a:lnTo>
                    <a:pt x="1657" y="2823"/>
                  </a:lnTo>
                  <a:lnTo>
                    <a:pt x="1660" y="2825"/>
                  </a:lnTo>
                  <a:lnTo>
                    <a:pt x="1660" y="2825"/>
                  </a:lnTo>
                  <a:lnTo>
                    <a:pt x="1662" y="2818"/>
                  </a:lnTo>
                  <a:lnTo>
                    <a:pt x="1663" y="2810"/>
                  </a:lnTo>
                  <a:lnTo>
                    <a:pt x="1663" y="2803"/>
                  </a:lnTo>
                  <a:lnTo>
                    <a:pt x="1662" y="2794"/>
                  </a:lnTo>
                  <a:lnTo>
                    <a:pt x="1659" y="2778"/>
                  </a:lnTo>
                  <a:lnTo>
                    <a:pt x="1655" y="2762"/>
                  </a:lnTo>
                  <a:lnTo>
                    <a:pt x="1648" y="2746"/>
                  </a:lnTo>
                  <a:lnTo>
                    <a:pt x="1641" y="2730"/>
                  </a:lnTo>
                  <a:lnTo>
                    <a:pt x="1625" y="2699"/>
                  </a:lnTo>
                  <a:lnTo>
                    <a:pt x="1625" y="2699"/>
                  </a:lnTo>
                  <a:close/>
                  <a:moveTo>
                    <a:pt x="1709" y="2720"/>
                  </a:moveTo>
                  <a:lnTo>
                    <a:pt x="1709" y="2720"/>
                  </a:lnTo>
                  <a:lnTo>
                    <a:pt x="1713" y="2720"/>
                  </a:lnTo>
                  <a:lnTo>
                    <a:pt x="1716" y="2718"/>
                  </a:lnTo>
                  <a:lnTo>
                    <a:pt x="1718" y="2717"/>
                  </a:lnTo>
                  <a:lnTo>
                    <a:pt x="1722" y="2716"/>
                  </a:lnTo>
                  <a:lnTo>
                    <a:pt x="1722" y="2716"/>
                  </a:lnTo>
                  <a:lnTo>
                    <a:pt x="1720" y="2710"/>
                  </a:lnTo>
                  <a:lnTo>
                    <a:pt x="1717" y="2703"/>
                  </a:lnTo>
                  <a:lnTo>
                    <a:pt x="1715" y="2700"/>
                  </a:lnTo>
                  <a:lnTo>
                    <a:pt x="1712" y="2698"/>
                  </a:lnTo>
                  <a:lnTo>
                    <a:pt x="1709" y="2696"/>
                  </a:lnTo>
                  <a:lnTo>
                    <a:pt x="1705" y="2696"/>
                  </a:lnTo>
                  <a:lnTo>
                    <a:pt x="1705" y="2696"/>
                  </a:lnTo>
                  <a:lnTo>
                    <a:pt x="1704" y="2700"/>
                  </a:lnTo>
                  <a:lnTo>
                    <a:pt x="1705" y="2707"/>
                  </a:lnTo>
                  <a:lnTo>
                    <a:pt x="1707" y="2715"/>
                  </a:lnTo>
                  <a:lnTo>
                    <a:pt x="1709" y="2720"/>
                  </a:lnTo>
                  <a:lnTo>
                    <a:pt x="1709" y="2720"/>
                  </a:lnTo>
                  <a:close/>
                  <a:moveTo>
                    <a:pt x="25" y="2746"/>
                  </a:moveTo>
                  <a:lnTo>
                    <a:pt x="25" y="2746"/>
                  </a:lnTo>
                  <a:lnTo>
                    <a:pt x="39" y="2746"/>
                  </a:lnTo>
                  <a:lnTo>
                    <a:pt x="46" y="2747"/>
                  </a:lnTo>
                  <a:lnTo>
                    <a:pt x="51" y="2748"/>
                  </a:lnTo>
                  <a:lnTo>
                    <a:pt x="51" y="2748"/>
                  </a:lnTo>
                  <a:lnTo>
                    <a:pt x="51" y="2743"/>
                  </a:lnTo>
                  <a:lnTo>
                    <a:pt x="51" y="2737"/>
                  </a:lnTo>
                  <a:lnTo>
                    <a:pt x="54" y="2730"/>
                  </a:lnTo>
                  <a:lnTo>
                    <a:pt x="57" y="2721"/>
                  </a:lnTo>
                  <a:lnTo>
                    <a:pt x="59" y="2712"/>
                  </a:lnTo>
                  <a:lnTo>
                    <a:pt x="59" y="2712"/>
                  </a:lnTo>
                  <a:lnTo>
                    <a:pt x="48" y="2709"/>
                  </a:lnTo>
                  <a:lnTo>
                    <a:pt x="36" y="2705"/>
                  </a:lnTo>
                  <a:lnTo>
                    <a:pt x="36" y="2705"/>
                  </a:lnTo>
                  <a:lnTo>
                    <a:pt x="33" y="2716"/>
                  </a:lnTo>
                  <a:lnTo>
                    <a:pt x="29" y="2727"/>
                  </a:lnTo>
                  <a:lnTo>
                    <a:pt x="25" y="2737"/>
                  </a:lnTo>
                  <a:lnTo>
                    <a:pt x="25" y="2742"/>
                  </a:lnTo>
                  <a:lnTo>
                    <a:pt x="25" y="2746"/>
                  </a:lnTo>
                  <a:lnTo>
                    <a:pt x="25" y="2746"/>
                  </a:lnTo>
                  <a:close/>
                  <a:moveTo>
                    <a:pt x="125" y="2714"/>
                  </a:moveTo>
                  <a:lnTo>
                    <a:pt x="125" y="2714"/>
                  </a:lnTo>
                  <a:lnTo>
                    <a:pt x="116" y="2738"/>
                  </a:lnTo>
                  <a:lnTo>
                    <a:pt x="109" y="2763"/>
                  </a:lnTo>
                  <a:lnTo>
                    <a:pt x="101" y="2789"/>
                  </a:lnTo>
                  <a:lnTo>
                    <a:pt x="93" y="2815"/>
                  </a:lnTo>
                  <a:lnTo>
                    <a:pt x="93" y="2815"/>
                  </a:lnTo>
                  <a:lnTo>
                    <a:pt x="101" y="2822"/>
                  </a:lnTo>
                  <a:lnTo>
                    <a:pt x="111" y="2828"/>
                  </a:lnTo>
                  <a:lnTo>
                    <a:pt x="122" y="2834"/>
                  </a:lnTo>
                  <a:lnTo>
                    <a:pt x="133" y="2838"/>
                  </a:lnTo>
                  <a:lnTo>
                    <a:pt x="146" y="2842"/>
                  </a:lnTo>
                  <a:lnTo>
                    <a:pt x="160" y="2844"/>
                  </a:lnTo>
                  <a:lnTo>
                    <a:pt x="189" y="2848"/>
                  </a:lnTo>
                  <a:lnTo>
                    <a:pt x="189" y="2848"/>
                  </a:lnTo>
                  <a:lnTo>
                    <a:pt x="195" y="2844"/>
                  </a:lnTo>
                  <a:lnTo>
                    <a:pt x="201" y="2842"/>
                  </a:lnTo>
                  <a:lnTo>
                    <a:pt x="204" y="2841"/>
                  </a:lnTo>
                  <a:lnTo>
                    <a:pt x="207" y="2841"/>
                  </a:lnTo>
                  <a:lnTo>
                    <a:pt x="210" y="2842"/>
                  </a:lnTo>
                  <a:lnTo>
                    <a:pt x="214" y="2843"/>
                  </a:lnTo>
                  <a:lnTo>
                    <a:pt x="214" y="2843"/>
                  </a:lnTo>
                  <a:lnTo>
                    <a:pt x="225" y="2821"/>
                  </a:lnTo>
                  <a:lnTo>
                    <a:pt x="236" y="2796"/>
                  </a:lnTo>
                  <a:lnTo>
                    <a:pt x="240" y="2783"/>
                  </a:lnTo>
                  <a:lnTo>
                    <a:pt x="245" y="2771"/>
                  </a:lnTo>
                  <a:lnTo>
                    <a:pt x="248" y="2757"/>
                  </a:lnTo>
                  <a:lnTo>
                    <a:pt x="250" y="2742"/>
                  </a:lnTo>
                  <a:lnTo>
                    <a:pt x="250" y="2742"/>
                  </a:lnTo>
                  <a:lnTo>
                    <a:pt x="235" y="2742"/>
                  </a:lnTo>
                  <a:lnTo>
                    <a:pt x="219" y="2741"/>
                  </a:lnTo>
                  <a:lnTo>
                    <a:pt x="203" y="2737"/>
                  </a:lnTo>
                  <a:lnTo>
                    <a:pt x="188" y="2734"/>
                  </a:lnTo>
                  <a:lnTo>
                    <a:pt x="156" y="2725"/>
                  </a:lnTo>
                  <a:lnTo>
                    <a:pt x="125" y="2714"/>
                  </a:lnTo>
                  <a:lnTo>
                    <a:pt x="125" y="2714"/>
                  </a:lnTo>
                  <a:close/>
                  <a:moveTo>
                    <a:pt x="1716" y="2737"/>
                  </a:moveTo>
                  <a:lnTo>
                    <a:pt x="1716" y="2737"/>
                  </a:lnTo>
                  <a:lnTo>
                    <a:pt x="1716" y="2742"/>
                  </a:lnTo>
                  <a:lnTo>
                    <a:pt x="1716" y="2745"/>
                  </a:lnTo>
                  <a:lnTo>
                    <a:pt x="1717" y="2747"/>
                  </a:lnTo>
                  <a:lnTo>
                    <a:pt x="1718" y="2750"/>
                  </a:lnTo>
                  <a:lnTo>
                    <a:pt x="1718" y="2750"/>
                  </a:lnTo>
                  <a:lnTo>
                    <a:pt x="1722" y="2750"/>
                  </a:lnTo>
                  <a:lnTo>
                    <a:pt x="1727" y="2749"/>
                  </a:lnTo>
                  <a:lnTo>
                    <a:pt x="1730" y="2748"/>
                  </a:lnTo>
                  <a:lnTo>
                    <a:pt x="1735" y="2748"/>
                  </a:lnTo>
                  <a:lnTo>
                    <a:pt x="1735" y="2748"/>
                  </a:lnTo>
                  <a:lnTo>
                    <a:pt x="1735" y="2744"/>
                  </a:lnTo>
                  <a:lnTo>
                    <a:pt x="1734" y="2741"/>
                  </a:lnTo>
                  <a:lnTo>
                    <a:pt x="1733" y="2737"/>
                  </a:lnTo>
                  <a:lnTo>
                    <a:pt x="1733" y="2733"/>
                  </a:lnTo>
                  <a:lnTo>
                    <a:pt x="1733" y="2733"/>
                  </a:lnTo>
                  <a:lnTo>
                    <a:pt x="1728" y="2733"/>
                  </a:lnTo>
                  <a:lnTo>
                    <a:pt x="1723" y="2734"/>
                  </a:lnTo>
                  <a:lnTo>
                    <a:pt x="1716" y="2737"/>
                  </a:lnTo>
                  <a:lnTo>
                    <a:pt x="1716" y="2737"/>
                  </a:lnTo>
                  <a:close/>
                  <a:moveTo>
                    <a:pt x="1669" y="2748"/>
                  </a:moveTo>
                  <a:lnTo>
                    <a:pt x="1669" y="2748"/>
                  </a:lnTo>
                  <a:lnTo>
                    <a:pt x="1672" y="2750"/>
                  </a:lnTo>
                  <a:lnTo>
                    <a:pt x="1673" y="2752"/>
                  </a:lnTo>
                  <a:lnTo>
                    <a:pt x="1675" y="2756"/>
                  </a:lnTo>
                  <a:lnTo>
                    <a:pt x="1675" y="2759"/>
                  </a:lnTo>
                  <a:lnTo>
                    <a:pt x="1675" y="2759"/>
                  </a:lnTo>
                  <a:lnTo>
                    <a:pt x="1683" y="2758"/>
                  </a:lnTo>
                  <a:lnTo>
                    <a:pt x="1688" y="2756"/>
                  </a:lnTo>
                  <a:lnTo>
                    <a:pt x="1696" y="2755"/>
                  </a:lnTo>
                  <a:lnTo>
                    <a:pt x="1703" y="2755"/>
                  </a:lnTo>
                  <a:lnTo>
                    <a:pt x="1703" y="2755"/>
                  </a:lnTo>
                  <a:lnTo>
                    <a:pt x="1703" y="2750"/>
                  </a:lnTo>
                  <a:lnTo>
                    <a:pt x="1703" y="2747"/>
                  </a:lnTo>
                  <a:lnTo>
                    <a:pt x="1701" y="2744"/>
                  </a:lnTo>
                  <a:lnTo>
                    <a:pt x="1699" y="2742"/>
                  </a:lnTo>
                  <a:lnTo>
                    <a:pt x="1699" y="2742"/>
                  </a:lnTo>
                  <a:lnTo>
                    <a:pt x="1692" y="2742"/>
                  </a:lnTo>
                  <a:lnTo>
                    <a:pt x="1684" y="2743"/>
                  </a:lnTo>
                  <a:lnTo>
                    <a:pt x="1675" y="2745"/>
                  </a:lnTo>
                  <a:lnTo>
                    <a:pt x="1672" y="2746"/>
                  </a:lnTo>
                  <a:lnTo>
                    <a:pt x="1669" y="2748"/>
                  </a:lnTo>
                  <a:lnTo>
                    <a:pt x="1669" y="2748"/>
                  </a:lnTo>
                  <a:close/>
                  <a:moveTo>
                    <a:pt x="95" y="2757"/>
                  </a:moveTo>
                  <a:lnTo>
                    <a:pt x="95" y="2757"/>
                  </a:lnTo>
                  <a:lnTo>
                    <a:pt x="87" y="2753"/>
                  </a:lnTo>
                  <a:lnTo>
                    <a:pt x="82" y="2751"/>
                  </a:lnTo>
                  <a:lnTo>
                    <a:pt x="76" y="2749"/>
                  </a:lnTo>
                  <a:lnTo>
                    <a:pt x="66" y="2748"/>
                  </a:lnTo>
                  <a:lnTo>
                    <a:pt x="66" y="2748"/>
                  </a:lnTo>
                  <a:lnTo>
                    <a:pt x="72" y="2752"/>
                  </a:lnTo>
                  <a:lnTo>
                    <a:pt x="81" y="2757"/>
                  </a:lnTo>
                  <a:lnTo>
                    <a:pt x="85" y="2759"/>
                  </a:lnTo>
                  <a:lnTo>
                    <a:pt x="89" y="2759"/>
                  </a:lnTo>
                  <a:lnTo>
                    <a:pt x="93" y="2759"/>
                  </a:lnTo>
                  <a:lnTo>
                    <a:pt x="95" y="2757"/>
                  </a:lnTo>
                  <a:lnTo>
                    <a:pt x="95" y="2757"/>
                  </a:lnTo>
                  <a:close/>
                  <a:moveTo>
                    <a:pt x="17" y="2789"/>
                  </a:moveTo>
                  <a:lnTo>
                    <a:pt x="17" y="2789"/>
                  </a:lnTo>
                  <a:lnTo>
                    <a:pt x="23" y="2788"/>
                  </a:lnTo>
                  <a:lnTo>
                    <a:pt x="28" y="2787"/>
                  </a:lnTo>
                  <a:lnTo>
                    <a:pt x="33" y="2785"/>
                  </a:lnTo>
                  <a:lnTo>
                    <a:pt x="36" y="2781"/>
                  </a:lnTo>
                  <a:lnTo>
                    <a:pt x="39" y="2777"/>
                  </a:lnTo>
                  <a:lnTo>
                    <a:pt x="41" y="2773"/>
                  </a:lnTo>
                  <a:lnTo>
                    <a:pt x="44" y="2763"/>
                  </a:lnTo>
                  <a:lnTo>
                    <a:pt x="44" y="2763"/>
                  </a:lnTo>
                  <a:lnTo>
                    <a:pt x="37" y="2762"/>
                  </a:lnTo>
                  <a:lnTo>
                    <a:pt x="32" y="2761"/>
                  </a:lnTo>
                  <a:lnTo>
                    <a:pt x="25" y="2760"/>
                  </a:lnTo>
                  <a:lnTo>
                    <a:pt x="19" y="2759"/>
                  </a:lnTo>
                  <a:lnTo>
                    <a:pt x="19" y="2759"/>
                  </a:lnTo>
                  <a:lnTo>
                    <a:pt x="19" y="2766"/>
                  </a:lnTo>
                  <a:lnTo>
                    <a:pt x="18" y="2774"/>
                  </a:lnTo>
                  <a:lnTo>
                    <a:pt x="17" y="2780"/>
                  </a:lnTo>
                  <a:lnTo>
                    <a:pt x="17" y="2789"/>
                  </a:lnTo>
                  <a:lnTo>
                    <a:pt x="17" y="2789"/>
                  </a:lnTo>
                  <a:close/>
                  <a:moveTo>
                    <a:pt x="1731" y="2765"/>
                  </a:moveTo>
                  <a:lnTo>
                    <a:pt x="1731" y="2765"/>
                  </a:lnTo>
                  <a:lnTo>
                    <a:pt x="1730" y="2768"/>
                  </a:lnTo>
                  <a:lnTo>
                    <a:pt x="1731" y="2772"/>
                  </a:lnTo>
                  <a:lnTo>
                    <a:pt x="1732" y="2775"/>
                  </a:lnTo>
                  <a:lnTo>
                    <a:pt x="1735" y="2778"/>
                  </a:lnTo>
                  <a:lnTo>
                    <a:pt x="1739" y="2780"/>
                  </a:lnTo>
                  <a:lnTo>
                    <a:pt x="1739" y="2780"/>
                  </a:lnTo>
                  <a:lnTo>
                    <a:pt x="1739" y="2775"/>
                  </a:lnTo>
                  <a:lnTo>
                    <a:pt x="1742" y="2770"/>
                  </a:lnTo>
                  <a:lnTo>
                    <a:pt x="1742" y="2767"/>
                  </a:lnTo>
                  <a:lnTo>
                    <a:pt x="1740" y="2765"/>
                  </a:lnTo>
                  <a:lnTo>
                    <a:pt x="1739" y="2764"/>
                  </a:lnTo>
                  <a:lnTo>
                    <a:pt x="1737" y="2763"/>
                  </a:lnTo>
                  <a:lnTo>
                    <a:pt x="1737" y="2763"/>
                  </a:lnTo>
                  <a:lnTo>
                    <a:pt x="1736" y="2764"/>
                  </a:lnTo>
                  <a:lnTo>
                    <a:pt x="1735" y="2765"/>
                  </a:lnTo>
                  <a:lnTo>
                    <a:pt x="1731" y="2765"/>
                  </a:lnTo>
                  <a:lnTo>
                    <a:pt x="1731" y="2765"/>
                  </a:lnTo>
                  <a:close/>
                  <a:moveTo>
                    <a:pt x="55" y="2950"/>
                  </a:moveTo>
                  <a:lnTo>
                    <a:pt x="55" y="2950"/>
                  </a:lnTo>
                  <a:lnTo>
                    <a:pt x="66" y="2953"/>
                  </a:lnTo>
                  <a:lnTo>
                    <a:pt x="77" y="2957"/>
                  </a:lnTo>
                  <a:lnTo>
                    <a:pt x="98" y="2965"/>
                  </a:lnTo>
                  <a:lnTo>
                    <a:pt x="109" y="2969"/>
                  </a:lnTo>
                  <a:lnTo>
                    <a:pt x="118" y="2971"/>
                  </a:lnTo>
                  <a:lnTo>
                    <a:pt x="129" y="2972"/>
                  </a:lnTo>
                  <a:lnTo>
                    <a:pt x="140" y="2971"/>
                  </a:lnTo>
                  <a:lnTo>
                    <a:pt x="140" y="2971"/>
                  </a:lnTo>
                  <a:lnTo>
                    <a:pt x="144" y="2958"/>
                  </a:lnTo>
                  <a:lnTo>
                    <a:pt x="149" y="2945"/>
                  </a:lnTo>
                  <a:lnTo>
                    <a:pt x="161" y="2919"/>
                  </a:lnTo>
                  <a:lnTo>
                    <a:pt x="174" y="2893"/>
                  </a:lnTo>
                  <a:lnTo>
                    <a:pt x="187" y="2865"/>
                  </a:lnTo>
                  <a:lnTo>
                    <a:pt x="187" y="2865"/>
                  </a:lnTo>
                  <a:lnTo>
                    <a:pt x="161" y="2863"/>
                  </a:lnTo>
                  <a:lnTo>
                    <a:pt x="138" y="2859"/>
                  </a:lnTo>
                  <a:lnTo>
                    <a:pt x="127" y="2857"/>
                  </a:lnTo>
                  <a:lnTo>
                    <a:pt x="116" y="2853"/>
                  </a:lnTo>
                  <a:lnTo>
                    <a:pt x="106" y="2849"/>
                  </a:lnTo>
                  <a:lnTo>
                    <a:pt x="95" y="2843"/>
                  </a:lnTo>
                  <a:lnTo>
                    <a:pt x="95" y="2843"/>
                  </a:lnTo>
                  <a:lnTo>
                    <a:pt x="87" y="2872"/>
                  </a:lnTo>
                  <a:lnTo>
                    <a:pt x="78" y="2899"/>
                  </a:lnTo>
                  <a:lnTo>
                    <a:pt x="67" y="2926"/>
                  </a:lnTo>
                  <a:lnTo>
                    <a:pt x="55" y="2950"/>
                  </a:lnTo>
                  <a:lnTo>
                    <a:pt x="55" y="2950"/>
                  </a:lnTo>
                  <a:close/>
                  <a:moveTo>
                    <a:pt x="1552" y="2873"/>
                  </a:moveTo>
                  <a:lnTo>
                    <a:pt x="1552" y="2873"/>
                  </a:lnTo>
                  <a:lnTo>
                    <a:pt x="1560" y="2887"/>
                  </a:lnTo>
                  <a:lnTo>
                    <a:pt x="1566" y="2900"/>
                  </a:lnTo>
                  <a:lnTo>
                    <a:pt x="1579" y="2929"/>
                  </a:lnTo>
                  <a:lnTo>
                    <a:pt x="1591" y="2957"/>
                  </a:lnTo>
                  <a:lnTo>
                    <a:pt x="1598" y="2971"/>
                  </a:lnTo>
                  <a:lnTo>
                    <a:pt x="1606" y="2984"/>
                  </a:lnTo>
                  <a:lnTo>
                    <a:pt x="1606" y="2984"/>
                  </a:lnTo>
                  <a:lnTo>
                    <a:pt x="1615" y="2980"/>
                  </a:lnTo>
                  <a:lnTo>
                    <a:pt x="1627" y="2977"/>
                  </a:lnTo>
                  <a:lnTo>
                    <a:pt x="1652" y="2974"/>
                  </a:lnTo>
                  <a:lnTo>
                    <a:pt x="1664" y="2972"/>
                  </a:lnTo>
                  <a:lnTo>
                    <a:pt x="1675" y="2970"/>
                  </a:lnTo>
                  <a:lnTo>
                    <a:pt x="1686" y="2967"/>
                  </a:lnTo>
                  <a:lnTo>
                    <a:pt x="1690" y="2963"/>
                  </a:lnTo>
                  <a:lnTo>
                    <a:pt x="1694" y="2960"/>
                  </a:lnTo>
                  <a:lnTo>
                    <a:pt x="1694" y="2960"/>
                  </a:lnTo>
                  <a:lnTo>
                    <a:pt x="1684" y="2932"/>
                  </a:lnTo>
                  <a:lnTo>
                    <a:pt x="1674" y="2903"/>
                  </a:lnTo>
                  <a:lnTo>
                    <a:pt x="1663" y="2876"/>
                  </a:lnTo>
                  <a:lnTo>
                    <a:pt x="1657" y="2863"/>
                  </a:lnTo>
                  <a:lnTo>
                    <a:pt x="1649" y="2850"/>
                  </a:lnTo>
                  <a:lnTo>
                    <a:pt x="1649" y="2850"/>
                  </a:lnTo>
                  <a:lnTo>
                    <a:pt x="1645" y="2855"/>
                  </a:lnTo>
                  <a:lnTo>
                    <a:pt x="1640" y="2859"/>
                  </a:lnTo>
                  <a:lnTo>
                    <a:pt x="1634" y="2863"/>
                  </a:lnTo>
                  <a:lnTo>
                    <a:pt x="1629" y="2865"/>
                  </a:lnTo>
                  <a:lnTo>
                    <a:pt x="1617" y="2868"/>
                  </a:lnTo>
                  <a:lnTo>
                    <a:pt x="1606" y="2870"/>
                  </a:lnTo>
                  <a:lnTo>
                    <a:pt x="1580" y="2871"/>
                  </a:lnTo>
                  <a:lnTo>
                    <a:pt x="1566" y="2872"/>
                  </a:lnTo>
                  <a:lnTo>
                    <a:pt x="1552" y="2873"/>
                  </a:lnTo>
                  <a:lnTo>
                    <a:pt x="1552" y="2873"/>
                  </a:lnTo>
                  <a:close/>
                  <a:moveTo>
                    <a:pt x="51" y="3027"/>
                  </a:moveTo>
                  <a:lnTo>
                    <a:pt x="51" y="3027"/>
                  </a:lnTo>
                  <a:lnTo>
                    <a:pt x="55" y="3024"/>
                  </a:lnTo>
                  <a:lnTo>
                    <a:pt x="61" y="3023"/>
                  </a:lnTo>
                  <a:lnTo>
                    <a:pt x="65" y="3023"/>
                  </a:lnTo>
                  <a:lnTo>
                    <a:pt x="68" y="3024"/>
                  </a:lnTo>
                  <a:lnTo>
                    <a:pt x="70" y="3027"/>
                  </a:lnTo>
                  <a:lnTo>
                    <a:pt x="70" y="3027"/>
                  </a:lnTo>
                  <a:lnTo>
                    <a:pt x="69" y="3029"/>
                  </a:lnTo>
                  <a:lnTo>
                    <a:pt x="69" y="3031"/>
                  </a:lnTo>
                  <a:lnTo>
                    <a:pt x="68" y="3033"/>
                  </a:lnTo>
                  <a:lnTo>
                    <a:pt x="68" y="3035"/>
                  </a:lnTo>
                  <a:lnTo>
                    <a:pt x="68" y="3035"/>
                  </a:lnTo>
                  <a:lnTo>
                    <a:pt x="76" y="3038"/>
                  </a:lnTo>
                  <a:lnTo>
                    <a:pt x="85" y="3042"/>
                  </a:lnTo>
                  <a:lnTo>
                    <a:pt x="103" y="3046"/>
                  </a:lnTo>
                  <a:lnTo>
                    <a:pt x="103" y="3046"/>
                  </a:lnTo>
                  <a:lnTo>
                    <a:pt x="120" y="3019"/>
                  </a:lnTo>
                  <a:lnTo>
                    <a:pt x="127" y="3005"/>
                  </a:lnTo>
                  <a:lnTo>
                    <a:pt x="133" y="2990"/>
                  </a:lnTo>
                  <a:lnTo>
                    <a:pt x="133" y="2990"/>
                  </a:lnTo>
                  <a:lnTo>
                    <a:pt x="124" y="2990"/>
                  </a:lnTo>
                  <a:lnTo>
                    <a:pt x="113" y="2988"/>
                  </a:lnTo>
                  <a:lnTo>
                    <a:pt x="91" y="2982"/>
                  </a:lnTo>
                  <a:lnTo>
                    <a:pt x="68" y="2975"/>
                  </a:lnTo>
                  <a:lnTo>
                    <a:pt x="57" y="2973"/>
                  </a:lnTo>
                  <a:lnTo>
                    <a:pt x="47" y="2971"/>
                  </a:lnTo>
                  <a:lnTo>
                    <a:pt x="47" y="2971"/>
                  </a:lnTo>
                  <a:lnTo>
                    <a:pt x="42" y="2987"/>
                  </a:lnTo>
                  <a:lnTo>
                    <a:pt x="40" y="2995"/>
                  </a:lnTo>
                  <a:lnTo>
                    <a:pt x="39" y="3004"/>
                  </a:lnTo>
                  <a:lnTo>
                    <a:pt x="39" y="3012"/>
                  </a:lnTo>
                  <a:lnTo>
                    <a:pt x="40" y="3019"/>
                  </a:lnTo>
                  <a:lnTo>
                    <a:pt x="42" y="3021"/>
                  </a:lnTo>
                  <a:lnTo>
                    <a:pt x="44" y="3023"/>
                  </a:lnTo>
                  <a:lnTo>
                    <a:pt x="47" y="3025"/>
                  </a:lnTo>
                  <a:lnTo>
                    <a:pt x="51" y="3027"/>
                  </a:lnTo>
                  <a:lnTo>
                    <a:pt x="51" y="3027"/>
                  </a:lnTo>
                  <a:close/>
                  <a:moveTo>
                    <a:pt x="1705" y="2982"/>
                  </a:moveTo>
                  <a:lnTo>
                    <a:pt x="1705" y="2982"/>
                  </a:lnTo>
                  <a:lnTo>
                    <a:pt x="1694" y="2986"/>
                  </a:lnTo>
                  <a:lnTo>
                    <a:pt x="1684" y="2989"/>
                  </a:lnTo>
                  <a:lnTo>
                    <a:pt x="1661" y="2992"/>
                  </a:lnTo>
                  <a:lnTo>
                    <a:pt x="1639" y="2995"/>
                  </a:lnTo>
                  <a:lnTo>
                    <a:pt x="1627" y="2998"/>
                  </a:lnTo>
                  <a:lnTo>
                    <a:pt x="1616" y="3001"/>
                  </a:lnTo>
                  <a:lnTo>
                    <a:pt x="1616" y="3001"/>
                  </a:lnTo>
                  <a:lnTo>
                    <a:pt x="1630" y="3035"/>
                  </a:lnTo>
                  <a:lnTo>
                    <a:pt x="1638" y="3052"/>
                  </a:lnTo>
                  <a:lnTo>
                    <a:pt x="1643" y="3060"/>
                  </a:lnTo>
                  <a:lnTo>
                    <a:pt x="1647" y="3067"/>
                  </a:lnTo>
                  <a:lnTo>
                    <a:pt x="1647" y="3067"/>
                  </a:lnTo>
                  <a:lnTo>
                    <a:pt x="1669" y="3062"/>
                  </a:lnTo>
                  <a:lnTo>
                    <a:pt x="1690" y="3058"/>
                  </a:lnTo>
                  <a:lnTo>
                    <a:pt x="1700" y="3054"/>
                  </a:lnTo>
                  <a:lnTo>
                    <a:pt x="1708" y="3051"/>
                  </a:lnTo>
                  <a:lnTo>
                    <a:pt x="1716" y="3046"/>
                  </a:lnTo>
                  <a:lnTo>
                    <a:pt x="1722" y="3039"/>
                  </a:lnTo>
                  <a:lnTo>
                    <a:pt x="1722" y="3039"/>
                  </a:lnTo>
                  <a:lnTo>
                    <a:pt x="1720" y="3023"/>
                  </a:lnTo>
                  <a:lnTo>
                    <a:pt x="1716" y="3008"/>
                  </a:lnTo>
                  <a:lnTo>
                    <a:pt x="1710" y="2994"/>
                  </a:lnTo>
                  <a:lnTo>
                    <a:pt x="1705" y="2982"/>
                  </a:lnTo>
                  <a:lnTo>
                    <a:pt x="1705" y="2982"/>
                  </a:lnTo>
                  <a:close/>
                  <a:moveTo>
                    <a:pt x="47" y="3085"/>
                  </a:moveTo>
                  <a:lnTo>
                    <a:pt x="47" y="3085"/>
                  </a:lnTo>
                  <a:lnTo>
                    <a:pt x="49" y="3086"/>
                  </a:lnTo>
                  <a:lnTo>
                    <a:pt x="50" y="3086"/>
                  </a:lnTo>
                  <a:lnTo>
                    <a:pt x="53" y="3089"/>
                  </a:lnTo>
                  <a:lnTo>
                    <a:pt x="56" y="3091"/>
                  </a:lnTo>
                  <a:lnTo>
                    <a:pt x="58" y="3091"/>
                  </a:lnTo>
                  <a:lnTo>
                    <a:pt x="62" y="3090"/>
                  </a:lnTo>
                  <a:lnTo>
                    <a:pt x="62" y="3090"/>
                  </a:lnTo>
                  <a:lnTo>
                    <a:pt x="66" y="3083"/>
                  </a:lnTo>
                  <a:lnTo>
                    <a:pt x="69" y="3075"/>
                  </a:lnTo>
                  <a:lnTo>
                    <a:pt x="77" y="3059"/>
                  </a:lnTo>
                  <a:lnTo>
                    <a:pt x="77" y="3059"/>
                  </a:lnTo>
                  <a:lnTo>
                    <a:pt x="71" y="3056"/>
                  </a:lnTo>
                  <a:lnTo>
                    <a:pt x="67" y="3054"/>
                  </a:lnTo>
                  <a:lnTo>
                    <a:pt x="64" y="3053"/>
                  </a:lnTo>
                  <a:lnTo>
                    <a:pt x="59" y="3050"/>
                  </a:lnTo>
                  <a:lnTo>
                    <a:pt x="59" y="3050"/>
                  </a:lnTo>
                  <a:lnTo>
                    <a:pt x="55" y="3059"/>
                  </a:lnTo>
                  <a:lnTo>
                    <a:pt x="52" y="3066"/>
                  </a:lnTo>
                  <a:lnTo>
                    <a:pt x="48" y="3076"/>
                  </a:lnTo>
                  <a:lnTo>
                    <a:pt x="47" y="3080"/>
                  </a:lnTo>
                  <a:lnTo>
                    <a:pt x="47" y="3085"/>
                  </a:lnTo>
                  <a:lnTo>
                    <a:pt x="47" y="3085"/>
                  </a:lnTo>
                  <a:close/>
                  <a:moveTo>
                    <a:pt x="1686" y="3080"/>
                  </a:moveTo>
                  <a:lnTo>
                    <a:pt x="1686" y="3080"/>
                  </a:lnTo>
                  <a:lnTo>
                    <a:pt x="1687" y="3084"/>
                  </a:lnTo>
                  <a:lnTo>
                    <a:pt x="1687" y="3089"/>
                  </a:lnTo>
                  <a:lnTo>
                    <a:pt x="1691" y="3098"/>
                  </a:lnTo>
                  <a:lnTo>
                    <a:pt x="1697" y="3106"/>
                  </a:lnTo>
                  <a:lnTo>
                    <a:pt x="1703" y="3113"/>
                  </a:lnTo>
                  <a:lnTo>
                    <a:pt x="1703" y="3113"/>
                  </a:lnTo>
                  <a:lnTo>
                    <a:pt x="1706" y="3104"/>
                  </a:lnTo>
                  <a:lnTo>
                    <a:pt x="1710" y="3094"/>
                  </a:lnTo>
                  <a:lnTo>
                    <a:pt x="1710" y="3089"/>
                  </a:lnTo>
                  <a:lnTo>
                    <a:pt x="1710" y="3083"/>
                  </a:lnTo>
                  <a:lnTo>
                    <a:pt x="1709" y="3078"/>
                  </a:lnTo>
                  <a:lnTo>
                    <a:pt x="1707" y="3074"/>
                  </a:lnTo>
                  <a:lnTo>
                    <a:pt x="1707" y="3074"/>
                  </a:lnTo>
                  <a:lnTo>
                    <a:pt x="1698" y="3077"/>
                  </a:lnTo>
                  <a:lnTo>
                    <a:pt x="1686" y="3080"/>
                  </a:lnTo>
                  <a:lnTo>
                    <a:pt x="1686" y="308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600672" y="3113235"/>
              <a:ext cx="934113" cy="351818"/>
              <a:chOff x="5402263" y="1489075"/>
              <a:chExt cx="501650" cy="193675"/>
            </a:xfrm>
          </p:grpSpPr>
          <p:sp>
            <p:nvSpPr>
              <p:cNvPr id="37" name="Freeform 140"/>
              <p:cNvSpPr/>
              <p:nvPr/>
            </p:nvSpPr>
            <p:spPr bwMode="auto">
              <a:xfrm>
                <a:off x="5632451" y="1489075"/>
                <a:ext cx="762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3"/>
                  </a:cxn>
                  <a:cxn ang="0">
                    <a:pos x="73" y="7"/>
                  </a:cxn>
                  <a:cxn ang="0">
                    <a:pos x="107" y="11"/>
                  </a:cxn>
                  <a:cxn ang="0">
                    <a:pos x="143" y="15"/>
                  </a:cxn>
                  <a:cxn ang="0">
                    <a:pos x="143" y="15"/>
                  </a:cxn>
                  <a:cxn ang="0">
                    <a:pos x="142" y="18"/>
                  </a:cxn>
                  <a:cxn ang="0">
                    <a:pos x="138" y="21"/>
                  </a:cxn>
                  <a:cxn ang="0">
                    <a:pos x="129" y="24"/>
                  </a:cxn>
                  <a:cxn ang="0">
                    <a:pos x="119" y="24"/>
                  </a:cxn>
                  <a:cxn ang="0">
                    <a:pos x="111" y="24"/>
                  </a:cxn>
                  <a:cxn ang="0">
                    <a:pos x="111" y="24"/>
                  </a:cxn>
                  <a:cxn ang="0">
                    <a:pos x="86" y="21"/>
                  </a:cxn>
                  <a:cxn ang="0">
                    <a:pos x="57" y="15"/>
                  </a:cxn>
                  <a:cxn ang="0">
                    <a:pos x="57" y="15"/>
                  </a:cxn>
                  <a:cxn ang="0">
                    <a:pos x="45" y="13"/>
                  </a:cxn>
                  <a:cxn ang="0">
                    <a:pos x="34" y="8"/>
                  </a:cxn>
                  <a:cxn ang="0">
                    <a:pos x="22" y="6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43" h="24">
                    <a:moveTo>
                      <a:pt x="0" y="0"/>
                    </a:moveTo>
                    <a:lnTo>
                      <a:pt x="0" y="0"/>
                    </a:lnTo>
                    <a:lnTo>
                      <a:pt x="38" y="3"/>
                    </a:lnTo>
                    <a:lnTo>
                      <a:pt x="73" y="7"/>
                    </a:lnTo>
                    <a:lnTo>
                      <a:pt x="107" y="11"/>
                    </a:lnTo>
                    <a:lnTo>
                      <a:pt x="143" y="15"/>
                    </a:lnTo>
                    <a:lnTo>
                      <a:pt x="143" y="15"/>
                    </a:lnTo>
                    <a:lnTo>
                      <a:pt x="142" y="18"/>
                    </a:lnTo>
                    <a:lnTo>
                      <a:pt x="138" y="21"/>
                    </a:lnTo>
                    <a:lnTo>
                      <a:pt x="129" y="24"/>
                    </a:lnTo>
                    <a:lnTo>
                      <a:pt x="119" y="24"/>
                    </a:lnTo>
                    <a:lnTo>
                      <a:pt x="111" y="24"/>
                    </a:lnTo>
                    <a:lnTo>
                      <a:pt x="111" y="24"/>
                    </a:lnTo>
                    <a:lnTo>
                      <a:pt x="86" y="21"/>
                    </a:lnTo>
                    <a:lnTo>
                      <a:pt x="57" y="15"/>
                    </a:lnTo>
                    <a:lnTo>
                      <a:pt x="57" y="15"/>
                    </a:lnTo>
                    <a:lnTo>
                      <a:pt x="45" y="13"/>
                    </a:lnTo>
                    <a:lnTo>
                      <a:pt x="34" y="8"/>
                    </a:lnTo>
                    <a:lnTo>
                      <a:pt x="22" y="6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141"/>
              <p:cNvSpPr/>
              <p:nvPr/>
            </p:nvSpPr>
            <p:spPr bwMode="auto">
              <a:xfrm>
                <a:off x="5402263" y="1622425"/>
                <a:ext cx="84138" cy="9525"/>
              </a:xfrm>
              <a:custGeom>
                <a:avLst/>
                <a:gdLst/>
                <a:ahLst/>
                <a:cxnLst>
                  <a:cxn ang="0">
                    <a:pos x="157" y="15"/>
                  </a:cxn>
                  <a:cxn ang="0">
                    <a:pos x="157" y="15"/>
                  </a:cxn>
                  <a:cxn ang="0">
                    <a:pos x="146" y="18"/>
                  </a:cxn>
                  <a:cxn ang="0">
                    <a:pos x="132" y="18"/>
                  </a:cxn>
                  <a:cxn ang="0">
                    <a:pos x="105" y="17"/>
                  </a:cxn>
                  <a:cxn ang="0">
                    <a:pos x="105" y="17"/>
                  </a:cxn>
                  <a:cxn ang="0">
                    <a:pos x="48" y="15"/>
                  </a:cxn>
                  <a:cxn ang="0">
                    <a:pos x="34" y="14"/>
                  </a:cxn>
                  <a:cxn ang="0">
                    <a:pos x="21" y="13"/>
                  </a:cxn>
                  <a:cxn ang="0">
                    <a:pos x="1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1" y="1"/>
                  </a:cxn>
                  <a:cxn ang="0">
                    <a:pos x="82" y="4"/>
                  </a:cxn>
                  <a:cxn ang="0">
                    <a:pos x="121" y="8"/>
                  </a:cxn>
                  <a:cxn ang="0">
                    <a:pos x="157" y="15"/>
                  </a:cxn>
                  <a:cxn ang="0">
                    <a:pos x="157" y="15"/>
                  </a:cxn>
                </a:cxnLst>
                <a:rect l="0" t="0" r="r" b="b"/>
                <a:pathLst>
                  <a:path w="157" h="18">
                    <a:moveTo>
                      <a:pt x="157" y="15"/>
                    </a:moveTo>
                    <a:lnTo>
                      <a:pt x="157" y="15"/>
                    </a:lnTo>
                    <a:lnTo>
                      <a:pt x="146" y="18"/>
                    </a:lnTo>
                    <a:lnTo>
                      <a:pt x="132" y="18"/>
                    </a:lnTo>
                    <a:lnTo>
                      <a:pt x="105" y="17"/>
                    </a:lnTo>
                    <a:lnTo>
                      <a:pt x="105" y="17"/>
                    </a:lnTo>
                    <a:lnTo>
                      <a:pt x="48" y="15"/>
                    </a:lnTo>
                    <a:lnTo>
                      <a:pt x="34" y="14"/>
                    </a:lnTo>
                    <a:lnTo>
                      <a:pt x="21" y="13"/>
                    </a:lnTo>
                    <a:lnTo>
                      <a:pt x="1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1" y="1"/>
                    </a:lnTo>
                    <a:lnTo>
                      <a:pt x="82" y="4"/>
                    </a:lnTo>
                    <a:lnTo>
                      <a:pt x="121" y="8"/>
                    </a:lnTo>
                    <a:lnTo>
                      <a:pt x="157" y="15"/>
                    </a:lnTo>
                    <a:lnTo>
                      <a:pt x="157" y="1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142"/>
              <p:cNvSpPr/>
              <p:nvPr/>
            </p:nvSpPr>
            <p:spPr bwMode="auto">
              <a:xfrm>
                <a:off x="5607051" y="1660525"/>
                <a:ext cx="28575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4" y="0"/>
                  </a:cxn>
                  <a:cxn ang="0">
                    <a:pos x="28" y="2"/>
                  </a:cxn>
                  <a:cxn ang="0">
                    <a:pos x="55" y="6"/>
                  </a:cxn>
                  <a:cxn ang="0">
                    <a:pos x="55" y="6"/>
                  </a:cxn>
                  <a:cxn ang="0">
                    <a:pos x="41" y="6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" h="6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4" y="0"/>
                    </a:lnTo>
                    <a:lnTo>
                      <a:pt x="28" y="2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41" y="6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143"/>
              <p:cNvSpPr/>
              <p:nvPr/>
            </p:nvSpPr>
            <p:spPr bwMode="auto">
              <a:xfrm>
                <a:off x="5872163" y="1676400"/>
                <a:ext cx="31750" cy="6350"/>
              </a:xfrm>
              <a:custGeom>
                <a:avLst/>
                <a:gdLst/>
                <a:ahLst/>
                <a:cxnLst>
                  <a:cxn ang="0">
                    <a:pos x="62" y="3"/>
                  </a:cxn>
                  <a:cxn ang="0">
                    <a:pos x="62" y="3"/>
                  </a:cxn>
                  <a:cxn ang="0">
                    <a:pos x="62" y="13"/>
                  </a:cxn>
                  <a:cxn ang="0">
                    <a:pos x="62" y="13"/>
                  </a:cxn>
                  <a:cxn ang="0">
                    <a:pos x="55" y="14"/>
                  </a:cxn>
                  <a:cxn ang="0">
                    <a:pos x="46" y="14"/>
                  </a:cxn>
                  <a:cxn ang="0">
                    <a:pos x="29" y="13"/>
                  </a:cxn>
                  <a:cxn ang="0">
                    <a:pos x="11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4" y="0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62" y="3"/>
                  </a:cxn>
                  <a:cxn ang="0">
                    <a:pos x="62" y="3"/>
                  </a:cxn>
                </a:cxnLst>
                <a:rect l="0" t="0" r="r" b="b"/>
                <a:pathLst>
                  <a:path w="62" h="14">
                    <a:moveTo>
                      <a:pt x="62" y="3"/>
                    </a:moveTo>
                    <a:lnTo>
                      <a:pt x="62" y="3"/>
                    </a:lnTo>
                    <a:lnTo>
                      <a:pt x="62" y="13"/>
                    </a:lnTo>
                    <a:lnTo>
                      <a:pt x="62" y="13"/>
                    </a:lnTo>
                    <a:lnTo>
                      <a:pt x="55" y="14"/>
                    </a:lnTo>
                    <a:lnTo>
                      <a:pt x="46" y="14"/>
                    </a:lnTo>
                    <a:lnTo>
                      <a:pt x="29" y="13"/>
                    </a:lnTo>
                    <a:lnTo>
                      <a:pt x="11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0"/>
                    </a:lnTo>
                    <a:lnTo>
                      <a:pt x="31" y="0"/>
                    </a:lnTo>
                    <a:lnTo>
                      <a:pt x="49" y="0"/>
                    </a:lnTo>
                    <a:lnTo>
                      <a:pt x="62" y="3"/>
                    </a:lnTo>
                    <a:lnTo>
                      <a:pt x="62" y="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144"/>
              <p:cNvSpPr/>
              <p:nvPr/>
            </p:nvSpPr>
            <p:spPr bwMode="auto">
              <a:xfrm>
                <a:off x="5584826" y="1657350"/>
                <a:ext cx="19050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3"/>
                  </a:cxn>
                  <a:cxn ang="0">
                    <a:pos x="17" y="4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5" y="7"/>
                  </a:cxn>
                  <a:cxn ang="0">
                    <a:pos x="29" y="7"/>
                  </a:cxn>
                  <a:cxn ang="0">
                    <a:pos x="18" y="7"/>
                  </a:cxn>
                  <a:cxn ang="0">
                    <a:pos x="7" y="4"/>
                  </a:cxn>
                  <a:cxn ang="0">
                    <a:pos x="2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8" h="7">
                    <a:moveTo>
                      <a:pt x="0" y="0"/>
                    </a:moveTo>
                    <a:lnTo>
                      <a:pt x="0" y="0"/>
                    </a:lnTo>
                    <a:lnTo>
                      <a:pt x="8" y="3"/>
                    </a:lnTo>
                    <a:lnTo>
                      <a:pt x="17" y="4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29" y="7"/>
                    </a:lnTo>
                    <a:lnTo>
                      <a:pt x="18" y="7"/>
                    </a:lnTo>
                    <a:lnTo>
                      <a:pt x="7" y="4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81923" name="Rectangle 3"/>
          <p:cNvSpPr>
            <a:spLocks noGrp="1"/>
          </p:cNvSpPr>
          <p:nvPr>
            <p:ph type="body" idx="4294967295"/>
          </p:nvPr>
        </p:nvSpPr>
        <p:spPr>
          <a:xfrm>
            <a:off x="687070" y="845820"/>
            <a:ext cx="10216515" cy="5756275"/>
          </a:xfrm>
        </p:spPr>
        <p:txBody>
          <a:bodyPr>
            <a:normAutofit lnSpcReduction="20000"/>
          </a:bodyPr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4000" b="1" smtClean="0">
                <a:solidFill>
                  <a:schemeClr val="tx1"/>
                </a:solidFill>
                <a:ea typeface="宋体" panose="02010600030101010101" pitchFamily="2" charset="-122"/>
              </a:rPr>
              <a:t>杞国有人</a:t>
            </a:r>
            <a:r>
              <a:rPr lang="zh-CN" altLang="en-US" sz="4000" b="1" smtClean="0">
                <a:solidFill>
                  <a:srgbClr val="0070C0"/>
                </a:solidFill>
                <a:ea typeface="宋体" panose="02010600030101010101" pitchFamily="2" charset="-122"/>
              </a:rPr>
              <a:t>忧天地崩坠，</a:t>
            </a:r>
            <a:r>
              <a:rPr lang="zh-CN" altLang="en-US" sz="4000" b="1" smtClean="0">
                <a:solidFill>
                  <a:schemeClr val="accent2">
                    <a:lumMod val="75000"/>
                  </a:schemeClr>
                </a:solidFill>
                <a:ea typeface="宋体" panose="02010600030101010101" pitchFamily="2" charset="-122"/>
              </a:rPr>
              <a:t>身亡所寄</a:t>
            </a:r>
            <a:r>
              <a:rPr lang="zh-CN" altLang="en-US" sz="4000" b="1" smtClean="0">
                <a:solidFill>
                  <a:schemeClr val="tx1"/>
                </a:solidFill>
                <a:ea typeface="宋体" panose="02010600030101010101" pitchFamily="2" charset="-122"/>
              </a:rPr>
              <a:t>，废寝食者。</a:t>
            </a:r>
            <a:r>
              <a:rPr lang="zh-CN" altLang="en-US" sz="40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 </a:t>
            </a:r>
            <a:endParaRPr lang="zh-CN" altLang="en-US" sz="4000" smtClean="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                                                     </a:t>
            </a:r>
            <a:endParaRPr lang="zh-CN" altLang="en-US" sz="4000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sz="4000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4000" b="1" smtClean="0">
                <a:solidFill>
                  <a:schemeClr val="tx1"/>
                </a:solidFill>
                <a:ea typeface="宋体" panose="02010600030101010101" pitchFamily="2" charset="-122"/>
              </a:rPr>
              <a:t>又有忧彼之所忧者，因往</a:t>
            </a:r>
            <a:r>
              <a:rPr lang="zh-CN" altLang="en-US" sz="4000" b="1" smtClean="0">
                <a:solidFill>
                  <a:srgbClr val="00B050"/>
                </a:solidFill>
                <a:ea typeface="宋体" panose="02010600030101010101" pitchFamily="2" charset="-122"/>
              </a:rPr>
              <a:t>晓之</a:t>
            </a:r>
            <a:r>
              <a:rPr lang="zh-CN" altLang="en-US" sz="4000" b="1" smtClean="0">
                <a:solidFill>
                  <a:schemeClr val="tx1"/>
                </a:solidFill>
                <a:ea typeface="宋体" panose="02010600030101010101" pitchFamily="2" charset="-122"/>
              </a:rPr>
              <a:t>，</a:t>
            </a:r>
            <a:endParaRPr lang="zh-CN" altLang="en-US" sz="4000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sz="4000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 smtClean="0">
                <a:solidFill>
                  <a:srgbClr val="FF0000"/>
                </a:solidFill>
              </a:rPr>
              <a:t>                                          </a:t>
            </a:r>
            <a:r>
              <a:rPr lang="zh-CN" altLang="en-US" sz="40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</a:t>
            </a:r>
            <a:endParaRPr lang="zh-CN" altLang="en-US" smtClean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4400" b="1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</a:t>
            </a:r>
            <a:r>
              <a:rPr lang="zh-CN" altLang="en-US" sz="4400" b="1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杞国有个人担忧天会崩塌地会陷落，自己无处容身，以致于整天睡不好觉，吃不下饭。另外又有个人为这个杞国人的担心而担心，就去开导他。</a:t>
            </a:r>
            <a:r>
              <a:rPr lang="zh-CN" altLang="en-US" sz="440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</a:t>
            </a:r>
            <a:r>
              <a:rPr lang="zh-CN" altLang="en-US" smtClean="0">
                <a:ea typeface="宋体" panose="02010600030101010101" pitchFamily="2" charset="-122"/>
              </a:rPr>
              <a:t>                                            </a:t>
            </a: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97815" y="1374140"/>
            <a:ext cx="68199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担忧天会会崩塌，地会陷落。</a:t>
            </a:r>
            <a:endParaRPr lang="zh-CN" altLang="en-US" sz="4000" b="1" dirty="0" smtClean="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925820" y="139065"/>
            <a:ext cx="324612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000" b="1" smtClean="0">
                <a:solidFill>
                  <a:schemeClr val="accent2">
                    <a:lumMod val="75000"/>
                  </a:schemeClr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自己无处容身</a:t>
            </a:r>
            <a:endParaRPr lang="zh-CN" altLang="en-US" sz="4000" b="1" dirty="0" smtClean="0">
              <a:solidFill>
                <a:schemeClr val="accent2">
                  <a:lumMod val="75000"/>
                </a:schemeClr>
              </a:solidFill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338570" y="2608580"/>
            <a:ext cx="181165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indent="0"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开导他</a:t>
            </a:r>
            <a:r>
              <a:rPr lang="zh-CN" altLang="en-US" sz="4000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</a:t>
            </a:r>
            <a:endParaRPr lang="zh-CN" altLang="en-US" sz="4000" dirty="0" smtClean="0">
              <a:solidFill>
                <a:srgbClr val="00B05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uiExpand="1" build="p"/>
      <p:bldP spid="27" grpId="0"/>
      <p:bldP spid="46" grpId="0"/>
      <p:bldP spid="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18"/>
          <p:cNvSpPr>
            <a:spLocks noEditPoints="1"/>
          </p:cNvSpPr>
          <p:nvPr/>
        </p:nvSpPr>
        <p:spPr bwMode="auto">
          <a:xfrm>
            <a:off x="9692936" y="2824778"/>
            <a:ext cx="2348564" cy="3522845"/>
          </a:xfrm>
          <a:custGeom>
            <a:avLst/>
            <a:gdLst/>
            <a:ahLst/>
            <a:cxnLst>
              <a:cxn ang="0">
                <a:pos x="1708" y="1519"/>
              </a:cxn>
              <a:cxn ang="0">
                <a:pos x="1498" y="1538"/>
              </a:cxn>
              <a:cxn ang="0">
                <a:pos x="1122" y="1297"/>
              </a:cxn>
              <a:cxn ang="0">
                <a:pos x="1752" y="2807"/>
              </a:cxn>
              <a:cxn ang="0">
                <a:pos x="1610" y="3038"/>
              </a:cxn>
              <a:cxn ang="0">
                <a:pos x="919" y="2695"/>
              </a:cxn>
              <a:cxn ang="0">
                <a:pos x="762" y="2440"/>
              </a:cxn>
              <a:cxn ang="0">
                <a:pos x="142" y="3023"/>
              </a:cxn>
              <a:cxn ang="0">
                <a:pos x="62" y="2765"/>
              </a:cxn>
              <a:cxn ang="0">
                <a:pos x="446" y="1828"/>
              </a:cxn>
              <a:cxn ang="0">
                <a:pos x="716" y="1199"/>
              </a:cxn>
              <a:cxn ang="0">
                <a:pos x="224" y="248"/>
              </a:cxn>
              <a:cxn ang="0">
                <a:pos x="1016" y="544"/>
              </a:cxn>
              <a:cxn ang="0">
                <a:pos x="1380" y="798"/>
              </a:cxn>
              <a:cxn ang="0">
                <a:pos x="1798" y="1157"/>
              </a:cxn>
              <a:cxn ang="0">
                <a:pos x="2122" y="1197"/>
              </a:cxn>
              <a:cxn ang="0">
                <a:pos x="1995" y="1323"/>
              </a:cxn>
              <a:cxn ang="0">
                <a:pos x="2117" y="1563"/>
              </a:cxn>
              <a:cxn ang="0">
                <a:pos x="373" y="58"/>
              </a:cxn>
              <a:cxn ang="0">
                <a:pos x="664" y="308"/>
              </a:cxn>
              <a:cxn ang="0">
                <a:pos x="835" y="453"/>
              </a:cxn>
              <a:cxn ang="0">
                <a:pos x="1115" y="723"/>
              </a:cxn>
              <a:cxn ang="0">
                <a:pos x="968" y="813"/>
              </a:cxn>
              <a:cxn ang="0">
                <a:pos x="1322" y="790"/>
              </a:cxn>
              <a:cxn ang="0">
                <a:pos x="835" y="848"/>
              </a:cxn>
              <a:cxn ang="0">
                <a:pos x="1122" y="1355"/>
              </a:cxn>
              <a:cxn ang="0">
                <a:pos x="864" y="960"/>
              </a:cxn>
              <a:cxn ang="0">
                <a:pos x="980" y="1318"/>
              </a:cxn>
              <a:cxn ang="0">
                <a:pos x="1336" y="939"/>
              </a:cxn>
              <a:cxn ang="0">
                <a:pos x="940" y="994"/>
              </a:cxn>
              <a:cxn ang="0">
                <a:pos x="1051" y="1082"/>
              </a:cxn>
              <a:cxn ang="0">
                <a:pos x="731" y="1126"/>
              </a:cxn>
              <a:cxn ang="0">
                <a:pos x="1329" y="1221"/>
              </a:cxn>
              <a:cxn ang="0">
                <a:pos x="830" y="1141"/>
              </a:cxn>
              <a:cxn ang="0">
                <a:pos x="1119" y="1174"/>
              </a:cxn>
              <a:cxn ang="0">
                <a:pos x="739" y="1202"/>
              </a:cxn>
              <a:cxn ang="0">
                <a:pos x="2048" y="1309"/>
              </a:cxn>
              <a:cxn ang="0">
                <a:pos x="889" y="1308"/>
              </a:cxn>
              <a:cxn ang="0">
                <a:pos x="820" y="1338"/>
              </a:cxn>
              <a:cxn ang="0">
                <a:pos x="550" y="1953"/>
              </a:cxn>
              <a:cxn ang="0">
                <a:pos x="789" y="1369"/>
              </a:cxn>
              <a:cxn ang="0">
                <a:pos x="1074" y="1624"/>
              </a:cxn>
              <a:cxn ang="0">
                <a:pos x="174" y="2631"/>
              </a:cxn>
              <a:cxn ang="0">
                <a:pos x="455" y="2024"/>
              </a:cxn>
              <a:cxn ang="0">
                <a:pos x="467" y="2126"/>
              </a:cxn>
              <a:cxn ang="0">
                <a:pos x="1464" y="2673"/>
              </a:cxn>
              <a:cxn ang="0">
                <a:pos x="1114" y="1510"/>
              </a:cxn>
              <a:cxn ang="0">
                <a:pos x="1265" y="1740"/>
              </a:cxn>
              <a:cxn ang="0">
                <a:pos x="1694" y="1455"/>
              </a:cxn>
              <a:cxn ang="0">
                <a:pos x="1846" y="1491"/>
              </a:cxn>
              <a:cxn ang="0">
                <a:pos x="2097" y="1535"/>
              </a:cxn>
              <a:cxn ang="0">
                <a:pos x="1922" y="1552"/>
              </a:cxn>
              <a:cxn ang="0">
                <a:pos x="1460" y="1621"/>
              </a:cxn>
              <a:cxn ang="0">
                <a:pos x="919" y="2350"/>
              </a:cxn>
              <a:cxn ang="0">
                <a:pos x="1238" y="2292"/>
              </a:cxn>
              <a:cxn ang="0">
                <a:pos x="876" y="2412"/>
              </a:cxn>
              <a:cxn ang="0">
                <a:pos x="729" y="2463"/>
              </a:cxn>
              <a:cxn ang="0">
                <a:pos x="930" y="2625"/>
              </a:cxn>
              <a:cxn ang="0">
                <a:pos x="1610" y="2849"/>
              </a:cxn>
              <a:cxn ang="0">
                <a:pos x="214" y="2843"/>
              </a:cxn>
              <a:cxn ang="0">
                <a:pos x="37" y="2762"/>
              </a:cxn>
              <a:cxn ang="0">
                <a:pos x="1634" y="2863"/>
              </a:cxn>
              <a:cxn ang="0">
                <a:pos x="77" y="3059"/>
              </a:cxn>
            </a:cxnLst>
            <a:rect l="0" t="0" r="r" b="b"/>
            <a:pathLst>
              <a:path w="2147" h="3130">
                <a:moveTo>
                  <a:pt x="2117" y="1563"/>
                </a:moveTo>
                <a:lnTo>
                  <a:pt x="2117" y="1563"/>
                </a:lnTo>
                <a:lnTo>
                  <a:pt x="2111" y="1565"/>
                </a:lnTo>
                <a:lnTo>
                  <a:pt x="2105" y="1567"/>
                </a:lnTo>
                <a:lnTo>
                  <a:pt x="2093" y="1569"/>
                </a:lnTo>
                <a:lnTo>
                  <a:pt x="2082" y="1571"/>
                </a:lnTo>
                <a:lnTo>
                  <a:pt x="2078" y="1575"/>
                </a:lnTo>
                <a:lnTo>
                  <a:pt x="2072" y="1578"/>
                </a:lnTo>
                <a:lnTo>
                  <a:pt x="2072" y="1578"/>
                </a:lnTo>
                <a:lnTo>
                  <a:pt x="2066" y="1585"/>
                </a:lnTo>
                <a:lnTo>
                  <a:pt x="2061" y="1593"/>
                </a:lnTo>
                <a:lnTo>
                  <a:pt x="2056" y="1597"/>
                </a:lnTo>
                <a:lnTo>
                  <a:pt x="2052" y="1600"/>
                </a:lnTo>
                <a:lnTo>
                  <a:pt x="2047" y="1602"/>
                </a:lnTo>
                <a:lnTo>
                  <a:pt x="2040" y="1604"/>
                </a:lnTo>
                <a:lnTo>
                  <a:pt x="2040" y="1604"/>
                </a:lnTo>
                <a:lnTo>
                  <a:pt x="2032" y="1602"/>
                </a:lnTo>
                <a:lnTo>
                  <a:pt x="2023" y="1600"/>
                </a:lnTo>
                <a:lnTo>
                  <a:pt x="2014" y="1595"/>
                </a:lnTo>
                <a:lnTo>
                  <a:pt x="2010" y="1592"/>
                </a:lnTo>
                <a:lnTo>
                  <a:pt x="2007" y="1589"/>
                </a:lnTo>
                <a:lnTo>
                  <a:pt x="2007" y="1589"/>
                </a:lnTo>
                <a:lnTo>
                  <a:pt x="2006" y="1590"/>
                </a:lnTo>
                <a:lnTo>
                  <a:pt x="2005" y="1591"/>
                </a:lnTo>
                <a:lnTo>
                  <a:pt x="2003" y="1591"/>
                </a:lnTo>
                <a:lnTo>
                  <a:pt x="2000" y="1592"/>
                </a:lnTo>
                <a:lnTo>
                  <a:pt x="1999" y="1593"/>
                </a:lnTo>
                <a:lnTo>
                  <a:pt x="1999" y="1593"/>
                </a:lnTo>
                <a:lnTo>
                  <a:pt x="1996" y="1601"/>
                </a:lnTo>
                <a:lnTo>
                  <a:pt x="1994" y="1610"/>
                </a:lnTo>
                <a:lnTo>
                  <a:pt x="1989" y="1617"/>
                </a:lnTo>
                <a:lnTo>
                  <a:pt x="1984" y="1625"/>
                </a:lnTo>
                <a:lnTo>
                  <a:pt x="1977" y="1630"/>
                </a:lnTo>
                <a:lnTo>
                  <a:pt x="1969" y="1636"/>
                </a:lnTo>
                <a:lnTo>
                  <a:pt x="1960" y="1639"/>
                </a:lnTo>
                <a:lnTo>
                  <a:pt x="1949" y="1642"/>
                </a:lnTo>
                <a:lnTo>
                  <a:pt x="1949" y="1642"/>
                </a:lnTo>
                <a:lnTo>
                  <a:pt x="1945" y="1640"/>
                </a:lnTo>
                <a:lnTo>
                  <a:pt x="1941" y="1638"/>
                </a:lnTo>
                <a:lnTo>
                  <a:pt x="1936" y="1635"/>
                </a:lnTo>
                <a:lnTo>
                  <a:pt x="1933" y="1631"/>
                </a:lnTo>
                <a:lnTo>
                  <a:pt x="1930" y="1627"/>
                </a:lnTo>
                <a:lnTo>
                  <a:pt x="1928" y="1623"/>
                </a:lnTo>
                <a:lnTo>
                  <a:pt x="1927" y="1617"/>
                </a:lnTo>
                <a:lnTo>
                  <a:pt x="1926" y="1612"/>
                </a:lnTo>
                <a:lnTo>
                  <a:pt x="1926" y="1612"/>
                </a:lnTo>
                <a:lnTo>
                  <a:pt x="1918" y="1611"/>
                </a:lnTo>
                <a:lnTo>
                  <a:pt x="1911" y="1609"/>
                </a:lnTo>
                <a:lnTo>
                  <a:pt x="1902" y="1605"/>
                </a:lnTo>
                <a:lnTo>
                  <a:pt x="1899" y="1602"/>
                </a:lnTo>
                <a:lnTo>
                  <a:pt x="1897" y="1599"/>
                </a:lnTo>
                <a:lnTo>
                  <a:pt x="1897" y="1599"/>
                </a:lnTo>
                <a:lnTo>
                  <a:pt x="1891" y="1602"/>
                </a:lnTo>
                <a:lnTo>
                  <a:pt x="1887" y="1605"/>
                </a:lnTo>
                <a:lnTo>
                  <a:pt x="1883" y="1606"/>
                </a:lnTo>
                <a:lnTo>
                  <a:pt x="1879" y="1607"/>
                </a:lnTo>
                <a:lnTo>
                  <a:pt x="1873" y="1607"/>
                </a:lnTo>
                <a:lnTo>
                  <a:pt x="1869" y="1606"/>
                </a:lnTo>
                <a:lnTo>
                  <a:pt x="1865" y="1605"/>
                </a:lnTo>
                <a:lnTo>
                  <a:pt x="1861" y="1602"/>
                </a:lnTo>
                <a:lnTo>
                  <a:pt x="1854" y="1597"/>
                </a:lnTo>
                <a:lnTo>
                  <a:pt x="1848" y="1590"/>
                </a:lnTo>
                <a:lnTo>
                  <a:pt x="1843" y="1580"/>
                </a:lnTo>
                <a:lnTo>
                  <a:pt x="1841" y="1569"/>
                </a:lnTo>
                <a:lnTo>
                  <a:pt x="1841" y="1569"/>
                </a:lnTo>
                <a:lnTo>
                  <a:pt x="1820" y="1549"/>
                </a:lnTo>
                <a:lnTo>
                  <a:pt x="1809" y="1539"/>
                </a:lnTo>
                <a:lnTo>
                  <a:pt x="1796" y="1531"/>
                </a:lnTo>
                <a:lnTo>
                  <a:pt x="1796" y="1531"/>
                </a:lnTo>
                <a:lnTo>
                  <a:pt x="1792" y="1534"/>
                </a:lnTo>
                <a:lnTo>
                  <a:pt x="1788" y="1536"/>
                </a:lnTo>
                <a:lnTo>
                  <a:pt x="1783" y="1537"/>
                </a:lnTo>
                <a:lnTo>
                  <a:pt x="1780" y="1538"/>
                </a:lnTo>
                <a:lnTo>
                  <a:pt x="1776" y="1537"/>
                </a:lnTo>
                <a:lnTo>
                  <a:pt x="1772" y="1537"/>
                </a:lnTo>
                <a:lnTo>
                  <a:pt x="1764" y="1534"/>
                </a:lnTo>
                <a:lnTo>
                  <a:pt x="1757" y="1529"/>
                </a:lnTo>
                <a:lnTo>
                  <a:pt x="1750" y="1522"/>
                </a:lnTo>
                <a:lnTo>
                  <a:pt x="1739" y="1510"/>
                </a:lnTo>
                <a:lnTo>
                  <a:pt x="1739" y="1510"/>
                </a:lnTo>
                <a:lnTo>
                  <a:pt x="1729" y="1514"/>
                </a:lnTo>
                <a:lnTo>
                  <a:pt x="1719" y="1517"/>
                </a:lnTo>
                <a:lnTo>
                  <a:pt x="1708" y="1519"/>
                </a:lnTo>
                <a:lnTo>
                  <a:pt x="1698" y="1520"/>
                </a:lnTo>
                <a:lnTo>
                  <a:pt x="1686" y="1520"/>
                </a:lnTo>
                <a:lnTo>
                  <a:pt x="1676" y="1519"/>
                </a:lnTo>
                <a:lnTo>
                  <a:pt x="1666" y="1517"/>
                </a:lnTo>
                <a:lnTo>
                  <a:pt x="1656" y="1513"/>
                </a:lnTo>
                <a:lnTo>
                  <a:pt x="1656" y="1513"/>
                </a:lnTo>
                <a:lnTo>
                  <a:pt x="1653" y="1504"/>
                </a:lnTo>
                <a:lnTo>
                  <a:pt x="1647" y="1496"/>
                </a:lnTo>
                <a:lnTo>
                  <a:pt x="1637" y="1484"/>
                </a:lnTo>
                <a:lnTo>
                  <a:pt x="1624" y="1471"/>
                </a:lnTo>
                <a:lnTo>
                  <a:pt x="1612" y="1459"/>
                </a:lnTo>
                <a:lnTo>
                  <a:pt x="1612" y="1459"/>
                </a:lnTo>
                <a:lnTo>
                  <a:pt x="1614" y="1449"/>
                </a:lnTo>
                <a:lnTo>
                  <a:pt x="1615" y="1445"/>
                </a:lnTo>
                <a:lnTo>
                  <a:pt x="1618" y="1442"/>
                </a:lnTo>
                <a:lnTo>
                  <a:pt x="1618" y="1442"/>
                </a:lnTo>
                <a:lnTo>
                  <a:pt x="1585" y="1417"/>
                </a:lnTo>
                <a:lnTo>
                  <a:pt x="1552" y="1392"/>
                </a:lnTo>
                <a:lnTo>
                  <a:pt x="1519" y="1364"/>
                </a:lnTo>
                <a:lnTo>
                  <a:pt x="1487" y="1336"/>
                </a:lnTo>
                <a:lnTo>
                  <a:pt x="1487" y="1336"/>
                </a:lnTo>
                <a:lnTo>
                  <a:pt x="1478" y="1345"/>
                </a:lnTo>
                <a:lnTo>
                  <a:pt x="1474" y="1350"/>
                </a:lnTo>
                <a:lnTo>
                  <a:pt x="1469" y="1353"/>
                </a:lnTo>
                <a:lnTo>
                  <a:pt x="1463" y="1356"/>
                </a:lnTo>
                <a:lnTo>
                  <a:pt x="1457" y="1358"/>
                </a:lnTo>
                <a:lnTo>
                  <a:pt x="1449" y="1358"/>
                </a:lnTo>
                <a:lnTo>
                  <a:pt x="1442" y="1357"/>
                </a:lnTo>
                <a:lnTo>
                  <a:pt x="1442" y="1357"/>
                </a:lnTo>
                <a:lnTo>
                  <a:pt x="1439" y="1353"/>
                </a:lnTo>
                <a:lnTo>
                  <a:pt x="1435" y="1349"/>
                </a:lnTo>
                <a:lnTo>
                  <a:pt x="1429" y="1340"/>
                </a:lnTo>
                <a:lnTo>
                  <a:pt x="1422" y="1332"/>
                </a:lnTo>
                <a:lnTo>
                  <a:pt x="1418" y="1328"/>
                </a:lnTo>
                <a:lnTo>
                  <a:pt x="1414" y="1325"/>
                </a:lnTo>
                <a:lnTo>
                  <a:pt x="1414" y="1325"/>
                </a:lnTo>
                <a:lnTo>
                  <a:pt x="1407" y="1312"/>
                </a:lnTo>
                <a:lnTo>
                  <a:pt x="1399" y="1302"/>
                </a:lnTo>
                <a:lnTo>
                  <a:pt x="1389" y="1290"/>
                </a:lnTo>
                <a:lnTo>
                  <a:pt x="1380" y="1280"/>
                </a:lnTo>
                <a:lnTo>
                  <a:pt x="1369" y="1271"/>
                </a:lnTo>
                <a:lnTo>
                  <a:pt x="1357" y="1261"/>
                </a:lnTo>
                <a:lnTo>
                  <a:pt x="1344" y="1252"/>
                </a:lnTo>
                <a:lnTo>
                  <a:pt x="1331" y="1244"/>
                </a:lnTo>
                <a:lnTo>
                  <a:pt x="1305" y="1228"/>
                </a:lnTo>
                <a:lnTo>
                  <a:pt x="1276" y="1214"/>
                </a:lnTo>
                <a:lnTo>
                  <a:pt x="1219" y="1187"/>
                </a:lnTo>
                <a:lnTo>
                  <a:pt x="1219" y="1187"/>
                </a:lnTo>
                <a:lnTo>
                  <a:pt x="1212" y="1188"/>
                </a:lnTo>
                <a:lnTo>
                  <a:pt x="1205" y="1187"/>
                </a:lnTo>
                <a:lnTo>
                  <a:pt x="1199" y="1186"/>
                </a:lnTo>
                <a:lnTo>
                  <a:pt x="1192" y="1184"/>
                </a:lnTo>
                <a:lnTo>
                  <a:pt x="1178" y="1178"/>
                </a:lnTo>
                <a:lnTo>
                  <a:pt x="1171" y="1177"/>
                </a:lnTo>
                <a:lnTo>
                  <a:pt x="1163" y="1176"/>
                </a:lnTo>
                <a:lnTo>
                  <a:pt x="1163" y="1176"/>
                </a:lnTo>
                <a:lnTo>
                  <a:pt x="1176" y="1193"/>
                </a:lnTo>
                <a:lnTo>
                  <a:pt x="1190" y="1212"/>
                </a:lnTo>
                <a:lnTo>
                  <a:pt x="1220" y="1247"/>
                </a:lnTo>
                <a:lnTo>
                  <a:pt x="1251" y="1282"/>
                </a:lnTo>
                <a:lnTo>
                  <a:pt x="1266" y="1301"/>
                </a:lnTo>
                <a:lnTo>
                  <a:pt x="1280" y="1319"/>
                </a:lnTo>
                <a:lnTo>
                  <a:pt x="1280" y="1319"/>
                </a:lnTo>
                <a:lnTo>
                  <a:pt x="1284" y="1323"/>
                </a:lnTo>
                <a:lnTo>
                  <a:pt x="1288" y="1324"/>
                </a:lnTo>
                <a:lnTo>
                  <a:pt x="1291" y="1325"/>
                </a:lnTo>
                <a:lnTo>
                  <a:pt x="1291" y="1325"/>
                </a:lnTo>
                <a:lnTo>
                  <a:pt x="1306" y="1348"/>
                </a:lnTo>
                <a:lnTo>
                  <a:pt x="1321" y="1370"/>
                </a:lnTo>
                <a:lnTo>
                  <a:pt x="1352" y="1414"/>
                </a:lnTo>
                <a:lnTo>
                  <a:pt x="1383" y="1458"/>
                </a:lnTo>
                <a:lnTo>
                  <a:pt x="1398" y="1480"/>
                </a:lnTo>
                <a:lnTo>
                  <a:pt x="1412" y="1504"/>
                </a:lnTo>
                <a:lnTo>
                  <a:pt x="1412" y="1504"/>
                </a:lnTo>
                <a:lnTo>
                  <a:pt x="1426" y="1502"/>
                </a:lnTo>
                <a:lnTo>
                  <a:pt x="1437" y="1503"/>
                </a:lnTo>
                <a:lnTo>
                  <a:pt x="1449" y="1504"/>
                </a:lnTo>
                <a:lnTo>
                  <a:pt x="1460" y="1507"/>
                </a:lnTo>
                <a:lnTo>
                  <a:pt x="1471" y="1511"/>
                </a:lnTo>
                <a:lnTo>
                  <a:pt x="1479" y="1517"/>
                </a:lnTo>
                <a:lnTo>
                  <a:pt x="1487" y="1523"/>
                </a:lnTo>
                <a:lnTo>
                  <a:pt x="1493" y="1531"/>
                </a:lnTo>
                <a:lnTo>
                  <a:pt x="1498" y="1538"/>
                </a:lnTo>
                <a:lnTo>
                  <a:pt x="1502" y="1547"/>
                </a:lnTo>
                <a:lnTo>
                  <a:pt x="1504" y="1555"/>
                </a:lnTo>
                <a:lnTo>
                  <a:pt x="1504" y="1564"/>
                </a:lnTo>
                <a:lnTo>
                  <a:pt x="1502" y="1572"/>
                </a:lnTo>
                <a:lnTo>
                  <a:pt x="1498" y="1581"/>
                </a:lnTo>
                <a:lnTo>
                  <a:pt x="1492" y="1590"/>
                </a:lnTo>
                <a:lnTo>
                  <a:pt x="1485" y="1597"/>
                </a:lnTo>
                <a:lnTo>
                  <a:pt x="1485" y="1597"/>
                </a:lnTo>
                <a:lnTo>
                  <a:pt x="1490" y="1604"/>
                </a:lnTo>
                <a:lnTo>
                  <a:pt x="1494" y="1610"/>
                </a:lnTo>
                <a:lnTo>
                  <a:pt x="1496" y="1616"/>
                </a:lnTo>
                <a:lnTo>
                  <a:pt x="1496" y="1623"/>
                </a:lnTo>
                <a:lnTo>
                  <a:pt x="1495" y="1629"/>
                </a:lnTo>
                <a:lnTo>
                  <a:pt x="1492" y="1635"/>
                </a:lnTo>
                <a:lnTo>
                  <a:pt x="1489" y="1640"/>
                </a:lnTo>
                <a:lnTo>
                  <a:pt x="1485" y="1645"/>
                </a:lnTo>
                <a:lnTo>
                  <a:pt x="1479" y="1648"/>
                </a:lnTo>
                <a:lnTo>
                  <a:pt x="1474" y="1652"/>
                </a:lnTo>
                <a:lnTo>
                  <a:pt x="1467" y="1653"/>
                </a:lnTo>
                <a:lnTo>
                  <a:pt x="1462" y="1653"/>
                </a:lnTo>
                <a:lnTo>
                  <a:pt x="1456" y="1651"/>
                </a:lnTo>
                <a:lnTo>
                  <a:pt x="1449" y="1646"/>
                </a:lnTo>
                <a:lnTo>
                  <a:pt x="1444" y="1641"/>
                </a:lnTo>
                <a:lnTo>
                  <a:pt x="1440" y="1634"/>
                </a:lnTo>
                <a:lnTo>
                  <a:pt x="1440" y="1634"/>
                </a:lnTo>
                <a:lnTo>
                  <a:pt x="1427" y="1638"/>
                </a:lnTo>
                <a:lnTo>
                  <a:pt x="1413" y="1641"/>
                </a:lnTo>
                <a:lnTo>
                  <a:pt x="1399" y="1641"/>
                </a:lnTo>
                <a:lnTo>
                  <a:pt x="1385" y="1640"/>
                </a:lnTo>
                <a:lnTo>
                  <a:pt x="1379" y="1638"/>
                </a:lnTo>
                <a:lnTo>
                  <a:pt x="1372" y="1636"/>
                </a:lnTo>
                <a:lnTo>
                  <a:pt x="1367" y="1632"/>
                </a:lnTo>
                <a:lnTo>
                  <a:pt x="1361" y="1629"/>
                </a:lnTo>
                <a:lnTo>
                  <a:pt x="1356" y="1625"/>
                </a:lnTo>
                <a:lnTo>
                  <a:pt x="1352" y="1621"/>
                </a:lnTo>
                <a:lnTo>
                  <a:pt x="1349" y="1615"/>
                </a:lnTo>
                <a:lnTo>
                  <a:pt x="1346" y="1610"/>
                </a:lnTo>
                <a:lnTo>
                  <a:pt x="1346" y="1610"/>
                </a:lnTo>
                <a:lnTo>
                  <a:pt x="1345" y="1605"/>
                </a:lnTo>
                <a:lnTo>
                  <a:pt x="1346" y="1599"/>
                </a:lnTo>
                <a:lnTo>
                  <a:pt x="1348" y="1595"/>
                </a:lnTo>
                <a:lnTo>
                  <a:pt x="1350" y="1590"/>
                </a:lnTo>
                <a:lnTo>
                  <a:pt x="1352" y="1584"/>
                </a:lnTo>
                <a:lnTo>
                  <a:pt x="1354" y="1578"/>
                </a:lnTo>
                <a:lnTo>
                  <a:pt x="1355" y="1571"/>
                </a:lnTo>
                <a:lnTo>
                  <a:pt x="1355" y="1563"/>
                </a:lnTo>
                <a:lnTo>
                  <a:pt x="1355" y="1563"/>
                </a:lnTo>
                <a:lnTo>
                  <a:pt x="1360" y="1555"/>
                </a:lnTo>
                <a:lnTo>
                  <a:pt x="1367" y="1549"/>
                </a:lnTo>
                <a:lnTo>
                  <a:pt x="1381" y="1535"/>
                </a:lnTo>
                <a:lnTo>
                  <a:pt x="1381" y="1535"/>
                </a:lnTo>
                <a:lnTo>
                  <a:pt x="1346" y="1487"/>
                </a:lnTo>
                <a:lnTo>
                  <a:pt x="1311" y="1438"/>
                </a:lnTo>
                <a:lnTo>
                  <a:pt x="1276" y="1390"/>
                </a:lnTo>
                <a:lnTo>
                  <a:pt x="1239" y="1343"/>
                </a:lnTo>
                <a:lnTo>
                  <a:pt x="1203" y="1297"/>
                </a:lnTo>
                <a:lnTo>
                  <a:pt x="1166" y="1251"/>
                </a:lnTo>
                <a:lnTo>
                  <a:pt x="1127" y="1207"/>
                </a:lnTo>
                <a:lnTo>
                  <a:pt x="1087" y="1163"/>
                </a:lnTo>
                <a:lnTo>
                  <a:pt x="1087" y="1163"/>
                </a:lnTo>
                <a:lnTo>
                  <a:pt x="1077" y="1165"/>
                </a:lnTo>
                <a:lnTo>
                  <a:pt x="1066" y="1165"/>
                </a:lnTo>
                <a:lnTo>
                  <a:pt x="1041" y="1163"/>
                </a:lnTo>
                <a:lnTo>
                  <a:pt x="1030" y="1163"/>
                </a:lnTo>
                <a:lnTo>
                  <a:pt x="1017" y="1165"/>
                </a:lnTo>
                <a:lnTo>
                  <a:pt x="1005" y="1166"/>
                </a:lnTo>
                <a:lnTo>
                  <a:pt x="993" y="1168"/>
                </a:lnTo>
                <a:lnTo>
                  <a:pt x="993" y="1168"/>
                </a:lnTo>
                <a:lnTo>
                  <a:pt x="996" y="1173"/>
                </a:lnTo>
                <a:lnTo>
                  <a:pt x="997" y="1178"/>
                </a:lnTo>
                <a:lnTo>
                  <a:pt x="1000" y="1188"/>
                </a:lnTo>
                <a:lnTo>
                  <a:pt x="1002" y="1199"/>
                </a:lnTo>
                <a:lnTo>
                  <a:pt x="1004" y="1203"/>
                </a:lnTo>
                <a:lnTo>
                  <a:pt x="1006" y="1208"/>
                </a:lnTo>
                <a:lnTo>
                  <a:pt x="1006" y="1208"/>
                </a:lnTo>
                <a:lnTo>
                  <a:pt x="1017" y="1214"/>
                </a:lnTo>
                <a:lnTo>
                  <a:pt x="1027" y="1218"/>
                </a:lnTo>
                <a:lnTo>
                  <a:pt x="1049" y="1226"/>
                </a:lnTo>
                <a:lnTo>
                  <a:pt x="1071" y="1231"/>
                </a:lnTo>
                <a:lnTo>
                  <a:pt x="1096" y="1236"/>
                </a:lnTo>
                <a:lnTo>
                  <a:pt x="1096" y="1236"/>
                </a:lnTo>
                <a:lnTo>
                  <a:pt x="1109" y="1266"/>
                </a:lnTo>
                <a:lnTo>
                  <a:pt x="1122" y="1297"/>
                </a:lnTo>
                <a:lnTo>
                  <a:pt x="1133" y="1328"/>
                </a:lnTo>
                <a:lnTo>
                  <a:pt x="1146" y="1359"/>
                </a:lnTo>
                <a:lnTo>
                  <a:pt x="1146" y="1359"/>
                </a:lnTo>
                <a:lnTo>
                  <a:pt x="1144" y="1367"/>
                </a:lnTo>
                <a:lnTo>
                  <a:pt x="1140" y="1374"/>
                </a:lnTo>
                <a:lnTo>
                  <a:pt x="1140" y="1374"/>
                </a:lnTo>
                <a:lnTo>
                  <a:pt x="1157" y="1409"/>
                </a:lnTo>
                <a:lnTo>
                  <a:pt x="1172" y="1444"/>
                </a:lnTo>
                <a:lnTo>
                  <a:pt x="1201" y="1517"/>
                </a:lnTo>
                <a:lnTo>
                  <a:pt x="1216" y="1553"/>
                </a:lnTo>
                <a:lnTo>
                  <a:pt x="1231" y="1590"/>
                </a:lnTo>
                <a:lnTo>
                  <a:pt x="1246" y="1625"/>
                </a:lnTo>
                <a:lnTo>
                  <a:pt x="1263" y="1658"/>
                </a:lnTo>
                <a:lnTo>
                  <a:pt x="1263" y="1658"/>
                </a:lnTo>
                <a:lnTo>
                  <a:pt x="1279" y="1710"/>
                </a:lnTo>
                <a:lnTo>
                  <a:pt x="1295" y="1759"/>
                </a:lnTo>
                <a:lnTo>
                  <a:pt x="1304" y="1782"/>
                </a:lnTo>
                <a:lnTo>
                  <a:pt x="1312" y="1805"/>
                </a:lnTo>
                <a:lnTo>
                  <a:pt x="1322" y="1827"/>
                </a:lnTo>
                <a:lnTo>
                  <a:pt x="1334" y="1850"/>
                </a:lnTo>
                <a:lnTo>
                  <a:pt x="1334" y="1850"/>
                </a:lnTo>
                <a:lnTo>
                  <a:pt x="1338" y="1866"/>
                </a:lnTo>
                <a:lnTo>
                  <a:pt x="1342" y="1882"/>
                </a:lnTo>
                <a:lnTo>
                  <a:pt x="1353" y="1913"/>
                </a:lnTo>
                <a:lnTo>
                  <a:pt x="1365" y="1944"/>
                </a:lnTo>
                <a:lnTo>
                  <a:pt x="1379" y="1977"/>
                </a:lnTo>
                <a:lnTo>
                  <a:pt x="1379" y="1977"/>
                </a:lnTo>
                <a:lnTo>
                  <a:pt x="1391" y="2011"/>
                </a:lnTo>
                <a:lnTo>
                  <a:pt x="1404" y="2047"/>
                </a:lnTo>
                <a:lnTo>
                  <a:pt x="1429" y="2117"/>
                </a:lnTo>
                <a:lnTo>
                  <a:pt x="1455" y="2189"/>
                </a:lnTo>
                <a:lnTo>
                  <a:pt x="1469" y="2223"/>
                </a:lnTo>
                <a:lnTo>
                  <a:pt x="1482" y="2258"/>
                </a:lnTo>
                <a:lnTo>
                  <a:pt x="1482" y="2258"/>
                </a:lnTo>
                <a:lnTo>
                  <a:pt x="1496" y="2310"/>
                </a:lnTo>
                <a:lnTo>
                  <a:pt x="1511" y="2362"/>
                </a:lnTo>
                <a:lnTo>
                  <a:pt x="1527" y="2413"/>
                </a:lnTo>
                <a:lnTo>
                  <a:pt x="1545" y="2463"/>
                </a:lnTo>
                <a:lnTo>
                  <a:pt x="1577" y="2564"/>
                </a:lnTo>
                <a:lnTo>
                  <a:pt x="1593" y="2613"/>
                </a:lnTo>
                <a:lnTo>
                  <a:pt x="1608" y="2664"/>
                </a:lnTo>
                <a:lnTo>
                  <a:pt x="1608" y="2664"/>
                </a:lnTo>
                <a:lnTo>
                  <a:pt x="1613" y="2664"/>
                </a:lnTo>
                <a:lnTo>
                  <a:pt x="1619" y="2666"/>
                </a:lnTo>
                <a:lnTo>
                  <a:pt x="1625" y="2668"/>
                </a:lnTo>
                <a:lnTo>
                  <a:pt x="1629" y="2671"/>
                </a:lnTo>
                <a:lnTo>
                  <a:pt x="1633" y="2674"/>
                </a:lnTo>
                <a:lnTo>
                  <a:pt x="1638" y="2679"/>
                </a:lnTo>
                <a:lnTo>
                  <a:pt x="1644" y="2689"/>
                </a:lnTo>
                <a:lnTo>
                  <a:pt x="1651" y="2700"/>
                </a:lnTo>
                <a:lnTo>
                  <a:pt x="1655" y="2712"/>
                </a:lnTo>
                <a:lnTo>
                  <a:pt x="1662" y="2733"/>
                </a:lnTo>
                <a:lnTo>
                  <a:pt x="1662" y="2733"/>
                </a:lnTo>
                <a:lnTo>
                  <a:pt x="1668" y="2733"/>
                </a:lnTo>
                <a:lnTo>
                  <a:pt x="1672" y="2731"/>
                </a:lnTo>
                <a:lnTo>
                  <a:pt x="1679" y="2728"/>
                </a:lnTo>
                <a:lnTo>
                  <a:pt x="1687" y="2723"/>
                </a:lnTo>
                <a:lnTo>
                  <a:pt x="1694" y="2720"/>
                </a:lnTo>
                <a:lnTo>
                  <a:pt x="1694" y="2720"/>
                </a:lnTo>
                <a:lnTo>
                  <a:pt x="1691" y="2713"/>
                </a:lnTo>
                <a:lnTo>
                  <a:pt x="1687" y="2704"/>
                </a:lnTo>
                <a:lnTo>
                  <a:pt x="1682" y="2687"/>
                </a:lnTo>
                <a:lnTo>
                  <a:pt x="1682" y="2687"/>
                </a:lnTo>
                <a:lnTo>
                  <a:pt x="1683" y="2684"/>
                </a:lnTo>
                <a:lnTo>
                  <a:pt x="1685" y="2681"/>
                </a:lnTo>
                <a:lnTo>
                  <a:pt x="1690" y="2677"/>
                </a:lnTo>
                <a:lnTo>
                  <a:pt x="1696" y="2675"/>
                </a:lnTo>
                <a:lnTo>
                  <a:pt x="1703" y="2674"/>
                </a:lnTo>
                <a:lnTo>
                  <a:pt x="1710" y="2675"/>
                </a:lnTo>
                <a:lnTo>
                  <a:pt x="1717" y="2676"/>
                </a:lnTo>
                <a:lnTo>
                  <a:pt x="1723" y="2679"/>
                </a:lnTo>
                <a:lnTo>
                  <a:pt x="1729" y="2683"/>
                </a:lnTo>
                <a:lnTo>
                  <a:pt x="1729" y="2683"/>
                </a:lnTo>
                <a:lnTo>
                  <a:pt x="1733" y="2698"/>
                </a:lnTo>
                <a:lnTo>
                  <a:pt x="1738" y="2714"/>
                </a:lnTo>
                <a:lnTo>
                  <a:pt x="1750" y="2743"/>
                </a:lnTo>
                <a:lnTo>
                  <a:pt x="1755" y="2758"/>
                </a:lnTo>
                <a:lnTo>
                  <a:pt x="1759" y="2772"/>
                </a:lnTo>
                <a:lnTo>
                  <a:pt x="1762" y="2787"/>
                </a:lnTo>
                <a:lnTo>
                  <a:pt x="1763" y="2802"/>
                </a:lnTo>
                <a:lnTo>
                  <a:pt x="1763" y="2802"/>
                </a:lnTo>
                <a:lnTo>
                  <a:pt x="1757" y="2805"/>
                </a:lnTo>
                <a:lnTo>
                  <a:pt x="1752" y="2807"/>
                </a:lnTo>
                <a:lnTo>
                  <a:pt x="1747" y="2808"/>
                </a:lnTo>
                <a:lnTo>
                  <a:pt x="1742" y="2808"/>
                </a:lnTo>
                <a:lnTo>
                  <a:pt x="1737" y="2808"/>
                </a:lnTo>
                <a:lnTo>
                  <a:pt x="1733" y="2807"/>
                </a:lnTo>
                <a:lnTo>
                  <a:pt x="1729" y="2805"/>
                </a:lnTo>
                <a:lnTo>
                  <a:pt x="1724" y="2803"/>
                </a:lnTo>
                <a:lnTo>
                  <a:pt x="1718" y="2796"/>
                </a:lnTo>
                <a:lnTo>
                  <a:pt x="1712" y="2788"/>
                </a:lnTo>
                <a:lnTo>
                  <a:pt x="1706" y="2779"/>
                </a:lnTo>
                <a:lnTo>
                  <a:pt x="1703" y="2770"/>
                </a:lnTo>
                <a:lnTo>
                  <a:pt x="1703" y="2770"/>
                </a:lnTo>
                <a:lnTo>
                  <a:pt x="1699" y="2771"/>
                </a:lnTo>
                <a:lnTo>
                  <a:pt x="1692" y="2772"/>
                </a:lnTo>
                <a:lnTo>
                  <a:pt x="1687" y="2773"/>
                </a:lnTo>
                <a:lnTo>
                  <a:pt x="1684" y="2772"/>
                </a:lnTo>
                <a:lnTo>
                  <a:pt x="1684" y="2772"/>
                </a:lnTo>
                <a:lnTo>
                  <a:pt x="1684" y="2778"/>
                </a:lnTo>
                <a:lnTo>
                  <a:pt x="1684" y="2783"/>
                </a:lnTo>
                <a:lnTo>
                  <a:pt x="1686" y="2789"/>
                </a:lnTo>
                <a:lnTo>
                  <a:pt x="1688" y="2793"/>
                </a:lnTo>
                <a:lnTo>
                  <a:pt x="1693" y="2802"/>
                </a:lnTo>
                <a:lnTo>
                  <a:pt x="1694" y="2807"/>
                </a:lnTo>
                <a:lnTo>
                  <a:pt x="1694" y="2812"/>
                </a:lnTo>
                <a:lnTo>
                  <a:pt x="1694" y="2812"/>
                </a:lnTo>
                <a:lnTo>
                  <a:pt x="1693" y="2819"/>
                </a:lnTo>
                <a:lnTo>
                  <a:pt x="1690" y="2823"/>
                </a:lnTo>
                <a:lnTo>
                  <a:pt x="1686" y="2825"/>
                </a:lnTo>
                <a:lnTo>
                  <a:pt x="1682" y="2827"/>
                </a:lnTo>
                <a:lnTo>
                  <a:pt x="1673" y="2832"/>
                </a:lnTo>
                <a:lnTo>
                  <a:pt x="1670" y="2835"/>
                </a:lnTo>
                <a:lnTo>
                  <a:pt x="1667" y="2839"/>
                </a:lnTo>
                <a:lnTo>
                  <a:pt x="1667" y="2839"/>
                </a:lnTo>
                <a:lnTo>
                  <a:pt x="1669" y="2846"/>
                </a:lnTo>
                <a:lnTo>
                  <a:pt x="1672" y="2856"/>
                </a:lnTo>
                <a:lnTo>
                  <a:pt x="1682" y="2884"/>
                </a:lnTo>
                <a:lnTo>
                  <a:pt x="1682" y="2884"/>
                </a:lnTo>
                <a:lnTo>
                  <a:pt x="1688" y="2899"/>
                </a:lnTo>
                <a:lnTo>
                  <a:pt x="1694" y="2916"/>
                </a:lnTo>
                <a:lnTo>
                  <a:pt x="1710" y="2949"/>
                </a:lnTo>
                <a:lnTo>
                  <a:pt x="1727" y="2982"/>
                </a:lnTo>
                <a:lnTo>
                  <a:pt x="1734" y="2997"/>
                </a:lnTo>
                <a:lnTo>
                  <a:pt x="1739" y="3009"/>
                </a:lnTo>
                <a:lnTo>
                  <a:pt x="1739" y="3009"/>
                </a:lnTo>
                <a:lnTo>
                  <a:pt x="1744" y="3025"/>
                </a:lnTo>
                <a:lnTo>
                  <a:pt x="1746" y="3033"/>
                </a:lnTo>
                <a:lnTo>
                  <a:pt x="1747" y="3042"/>
                </a:lnTo>
                <a:lnTo>
                  <a:pt x="1746" y="3049"/>
                </a:lnTo>
                <a:lnTo>
                  <a:pt x="1743" y="3055"/>
                </a:lnTo>
                <a:lnTo>
                  <a:pt x="1740" y="3059"/>
                </a:lnTo>
                <a:lnTo>
                  <a:pt x="1737" y="3061"/>
                </a:lnTo>
                <a:lnTo>
                  <a:pt x="1733" y="3063"/>
                </a:lnTo>
                <a:lnTo>
                  <a:pt x="1729" y="3065"/>
                </a:lnTo>
                <a:lnTo>
                  <a:pt x="1729" y="3065"/>
                </a:lnTo>
                <a:lnTo>
                  <a:pt x="1731" y="3077"/>
                </a:lnTo>
                <a:lnTo>
                  <a:pt x="1732" y="3088"/>
                </a:lnTo>
                <a:lnTo>
                  <a:pt x="1733" y="3113"/>
                </a:lnTo>
                <a:lnTo>
                  <a:pt x="1733" y="3113"/>
                </a:lnTo>
                <a:lnTo>
                  <a:pt x="1728" y="3120"/>
                </a:lnTo>
                <a:lnTo>
                  <a:pt x="1722" y="3125"/>
                </a:lnTo>
                <a:lnTo>
                  <a:pt x="1718" y="3128"/>
                </a:lnTo>
                <a:lnTo>
                  <a:pt x="1713" y="3129"/>
                </a:lnTo>
                <a:lnTo>
                  <a:pt x="1707" y="3130"/>
                </a:lnTo>
                <a:lnTo>
                  <a:pt x="1702" y="3129"/>
                </a:lnTo>
                <a:lnTo>
                  <a:pt x="1698" y="3127"/>
                </a:lnTo>
                <a:lnTo>
                  <a:pt x="1692" y="3125"/>
                </a:lnTo>
                <a:lnTo>
                  <a:pt x="1688" y="3121"/>
                </a:lnTo>
                <a:lnTo>
                  <a:pt x="1684" y="3118"/>
                </a:lnTo>
                <a:lnTo>
                  <a:pt x="1675" y="3107"/>
                </a:lnTo>
                <a:lnTo>
                  <a:pt x="1669" y="3096"/>
                </a:lnTo>
                <a:lnTo>
                  <a:pt x="1662" y="3084"/>
                </a:lnTo>
                <a:lnTo>
                  <a:pt x="1662" y="3084"/>
                </a:lnTo>
                <a:lnTo>
                  <a:pt x="1657" y="3084"/>
                </a:lnTo>
                <a:lnTo>
                  <a:pt x="1653" y="3085"/>
                </a:lnTo>
                <a:lnTo>
                  <a:pt x="1646" y="3090"/>
                </a:lnTo>
                <a:lnTo>
                  <a:pt x="1646" y="3090"/>
                </a:lnTo>
                <a:lnTo>
                  <a:pt x="1642" y="3088"/>
                </a:lnTo>
                <a:lnTo>
                  <a:pt x="1638" y="3084"/>
                </a:lnTo>
                <a:lnTo>
                  <a:pt x="1631" y="3078"/>
                </a:lnTo>
                <a:lnTo>
                  <a:pt x="1626" y="3070"/>
                </a:lnTo>
                <a:lnTo>
                  <a:pt x="1623" y="3067"/>
                </a:lnTo>
                <a:lnTo>
                  <a:pt x="1618" y="3065"/>
                </a:lnTo>
                <a:lnTo>
                  <a:pt x="1618" y="3065"/>
                </a:lnTo>
                <a:lnTo>
                  <a:pt x="1610" y="3038"/>
                </a:lnTo>
                <a:lnTo>
                  <a:pt x="1600" y="3013"/>
                </a:lnTo>
                <a:lnTo>
                  <a:pt x="1590" y="2987"/>
                </a:lnTo>
                <a:lnTo>
                  <a:pt x="1579" y="2963"/>
                </a:lnTo>
                <a:lnTo>
                  <a:pt x="1554" y="2916"/>
                </a:lnTo>
                <a:lnTo>
                  <a:pt x="1531" y="2869"/>
                </a:lnTo>
                <a:lnTo>
                  <a:pt x="1531" y="2869"/>
                </a:lnTo>
                <a:lnTo>
                  <a:pt x="1519" y="2869"/>
                </a:lnTo>
                <a:lnTo>
                  <a:pt x="1510" y="2867"/>
                </a:lnTo>
                <a:lnTo>
                  <a:pt x="1510" y="2867"/>
                </a:lnTo>
                <a:lnTo>
                  <a:pt x="1500" y="2850"/>
                </a:lnTo>
                <a:lnTo>
                  <a:pt x="1490" y="2832"/>
                </a:lnTo>
                <a:lnTo>
                  <a:pt x="1481" y="2812"/>
                </a:lnTo>
                <a:lnTo>
                  <a:pt x="1474" y="2793"/>
                </a:lnTo>
                <a:lnTo>
                  <a:pt x="1459" y="2756"/>
                </a:lnTo>
                <a:lnTo>
                  <a:pt x="1451" y="2737"/>
                </a:lnTo>
                <a:lnTo>
                  <a:pt x="1444" y="2720"/>
                </a:lnTo>
                <a:lnTo>
                  <a:pt x="1444" y="2720"/>
                </a:lnTo>
                <a:lnTo>
                  <a:pt x="1445" y="2715"/>
                </a:lnTo>
                <a:lnTo>
                  <a:pt x="1447" y="2711"/>
                </a:lnTo>
                <a:lnTo>
                  <a:pt x="1450" y="2706"/>
                </a:lnTo>
                <a:lnTo>
                  <a:pt x="1457" y="2703"/>
                </a:lnTo>
                <a:lnTo>
                  <a:pt x="1457" y="2703"/>
                </a:lnTo>
                <a:lnTo>
                  <a:pt x="1442" y="2672"/>
                </a:lnTo>
                <a:lnTo>
                  <a:pt x="1429" y="2641"/>
                </a:lnTo>
                <a:lnTo>
                  <a:pt x="1418" y="2610"/>
                </a:lnTo>
                <a:lnTo>
                  <a:pt x="1409" y="2579"/>
                </a:lnTo>
                <a:lnTo>
                  <a:pt x="1390" y="2514"/>
                </a:lnTo>
                <a:lnTo>
                  <a:pt x="1381" y="2480"/>
                </a:lnTo>
                <a:lnTo>
                  <a:pt x="1370" y="2446"/>
                </a:lnTo>
                <a:lnTo>
                  <a:pt x="1370" y="2446"/>
                </a:lnTo>
                <a:lnTo>
                  <a:pt x="1318" y="2431"/>
                </a:lnTo>
                <a:lnTo>
                  <a:pt x="1264" y="2416"/>
                </a:lnTo>
                <a:lnTo>
                  <a:pt x="1155" y="2389"/>
                </a:lnTo>
                <a:lnTo>
                  <a:pt x="1155" y="2389"/>
                </a:lnTo>
                <a:lnTo>
                  <a:pt x="1140" y="2385"/>
                </a:lnTo>
                <a:lnTo>
                  <a:pt x="1125" y="2380"/>
                </a:lnTo>
                <a:lnTo>
                  <a:pt x="1110" y="2376"/>
                </a:lnTo>
                <a:lnTo>
                  <a:pt x="1096" y="2372"/>
                </a:lnTo>
                <a:lnTo>
                  <a:pt x="1096" y="2372"/>
                </a:lnTo>
                <a:lnTo>
                  <a:pt x="1081" y="2371"/>
                </a:lnTo>
                <a:lnTo>
                  <a:pt x="1066" y="2370"/>
                </a:lnTo>
                <a:lnTo>
                  <a:pt x="1035" y="2372"/>
                </a:lnTo>
                <a:lnTo>
                  <a:pt x="1003" y="2374"/>
                </a:lnTo>
                <a:lnTo>
                  <a:pt x="971" y="2377"/>
                </a:lnTo>
                <a:lnTo>
                  <a:pt x="971" y="2377"/>
                </a:lnTo>
                <a:lnTo>
                  <a:pt x="970" y="2382"/>
                </a:lnTo>
                <a:lnTo>
                  <a:pt x="970" y="2388"/>
                </a:lnTo>
                <a:lnTo>
                  <a:pt x="971" y="2404"/>
                </a:lnTo>
                <a:lnTo>
                  <a:pt x="971" y="2404"/>
                </a:lnTo>
                <a:lnTo>
                  <a:pt x="977" y="2409"/>
                </a:lnTo>
                <a:lnTo>
                  <a:pt x="983" y="2415"/>
                </a:lnTo>
                <a:lnTo>
                  <a:pt x="988" y="2423"/>
                </a:lnTo>
                <a:lnTo>
                  <a:pt x="991" y="2430"/>
                </a:lnTo>
                <a:lnTo>
                  <a:pt x="994" y="2440"/>
                </a:lnTo>
                <a:lnTo>
                  <a:pt x="995" y="2449"/>
                </a:lnTo>
                <a:lnTo>
                  <a:pt x="996" y="2459"/>
                </a:lnTo>
                <a:lnTo>
                  <a:pt x="995" y="2469"/>
                </a:lnTo>
                <a:lnTo>
                  <a:pt x="994" y="2477"/>
                </a:lnTo>
                <a:lnTo>
                  <a:pt x="992" y="2487"/>
                </a:lnTo>
                <a:lnTo>
                  <a:pt x="988" y="2494"/>
                </a:lnTo>
                <a:lnTo>
                  <a:pt x="983" y="2502"/>
                </a:lnTo>
                <a:lnTo>
                  <a:pt x="978" y="2507"/>
                </a:lnTo>
                <a:lnTo>
                  <a:pt x="972" y="2511"/>
                </a:lnTo>
                <a:lnTo>
                  <a:pt x="964" y="2514"/>
                </a:lnTo>
                <a:lnTo>
                  <a:pt x="956" y="2515"/>
                </a:lnTo>
                <a:lnTo>
                  <a:pt x="956" y="2515"/>
                </a:lnTo>
                <a:lnTo>
                  <a:pt x="954" y="2524"/>
                </a:lnTo>
                <a:lnTo>
                  <a:pt x="951" y="2535"/>
                </a:lnTo>
                <a:lnTo>
                  <a:pt x="951" y="2546"/>
                </a:lnTo>
                <a:lnTo>
                  <a:pt x="951" y="2558"/>
                </a:lnTo>
                <a:lnTo>
                  <a:pt x="952" y="2603"/>
                </a:lnTo>
                <a:lnTo>
                  <a:pt x="952" y="2613"/>
                </a:lnTo>
                <a:lnTo>
                  <a:pt x="951" y="2624"/>
                </a:lnTo>
                <a:lnTo>
                  <a:pt x="950" y="2635"/>
                </a:lnTo>
                <a:lnTo>
                  <a:pt x="947" y="2644"/>
                </a:lnTo>
                <a:lnTo>
                  <a:pt x="944" y="2653"/>
                </a:lnTo>
                <a:lnTo>
                  <a:pt x="939" y="2660"/>
                </a:lnTo>
                <a:lnTo>
                  <a:pt x="932" y="2668"/>
                </a:lnTo>
                <a:lnTo>
                  <a:pt x="924" y="2674"/>
                </a:lnTo>
                <a:lnTo>
                  <a:pt x="924" y="2674"/>
                </a:lnTo>
                <a:lnTo>
                  <a:pt x="924" y="2682"/>
                </a:lnTo>
                <a:lnTo>
                  <a:pt x="922" y="2688"/>
                </a:lnTo>
                <a:lnTo>
                  <a:pt x="919" y="2695"/>
                </a:lnTo>
                <a:lnTo>
                  <a:pt x="915" y="2701"/>
                </a:lnTo>
                <a:lnTo>
                  <a:pt x="909" y="2705"/>
                </a:lnTo>
                <a:lnTo>
                  <a:pt x="902" y="2710"/>
                </a:lnTo>
                <a:lnTo>
                  <a:pt x="895" y="2713"/>
                </a:lnTo>
                <a:lnTo>
                  <a:pt x="887" y="2715"/>
                </a:lnTo>
                <a:lnTo>
                  <a:pt x="880" y="2716"/>
                </a:lnTo>
                <a:lnTo>
                  <a:pt x="872" y="2715"/>
                </a:lnTo>
                <a:lnTo>
                  <a:pt x="865" y="2713"/>
                </a:lnTo>
                <a:lnTo>
                  <a:pt x="858" y="2710"/>
                </a:lnTo>
                <a:lnTo>
                  <a:pt x="853" y="2705"/>
                </a:lnTo>
                <a:lnTo>
                  <a:pt x="848" y="2699"/>
                </a:lnTo>
                <a:lnTo>
                  <a:pt x="844" y="2690"/>
                </a:lnTo>
                <a:lnTo>
                  <a:pt x="843" y="2681"/>
                </a:lnTo>
                <a:lnTo>
                  <a:pt x="843" y="2681"/>
                </a:lnTo>
                <a:lnTo>
                  <a:pt x="838" y="2680"/>
                </a:lnTo>
                <a:lnTo>
                  <a:pt x="833" y="2679"/>
                </a:lnTo>
                <a:lnTo>
                  <a:pt x="825" y="2676"/>
                </a:lnTo>
                <a:lnTo>
                  <a:pt x="818" y="2676"/>
                </a:lnTo>
                <a:lnTo>
                  <a:pt x="818" y="2676"/>
                </a:lnTo>
                <a:lnTo>
                  <a:pt x="813" y="2670"/>
                </a:lnTo>
                <a:lnTo>
                  <a:pt x="811" y="2662"/>
                </a:lnTo>
                <a:lnTo>
                  <a:pt x="805" y="2649"/>
                </a:lnTo>
                <a:lnTo>
                  <a:pt x="805" y="2649"/>
                </a:lnTo>
                <a:lnTo>
                  <a:pt x="808" y="2641"/>
                </a:lnTo>
                <a:lnTo>
                  <a:pt x="810" y="2634"/>
                </a:lnTo>
                <a:lnTo>
                  <a:pt x="813" y="2616"/>
                </a:lnTo>
                <a:lnTo>
                  <a:pt x="814" y="2597"/>
                </a:lnTo>
                <a:lnTo>
                  <a:pt x="814" y="2579"/>
                </a:lnTo>
                <a:lnTo>
                  <a:pt x="812" y="2541"/>
                </a:lnTo>
                <a:lnTo>
                  <a:pt x="811" y="2510"/>
                </a:lnTo>
                <a:lnTo>
                  <a:pt x="811" y="2510"/>
                </a:lnTo>
                <a:lnTo>
                  <a:pt x="806" y="2505"/>
                </a:lnTo>
                <a:lnTo>
                  <a:pt x="799" y="2499"/>
                </a:lnTo>
                <a:lnTo>
                  <a:pt x="796" y="2494"/>
                </a:lnTo>
                <a:lnTo>
                  <a:pt x="793" y="2489"/>
                </a:lnTo>
                <a:lnTo>
                  <a:pt x="791" y="2484"/>
                </a:lnTo>
                <a:lnTo>
                  <a:pt x="790" y="2478"/>
                </a:lnTo>
                <a:lnTo>
                  <a:pt x="790" y="2478"/>
                </a:lnTo>
                <a:lnTo>
                  <a:pt x="784" y="2480"/>
                </a:lnTo>
                <a:lnTo>
                  <a:pt x="777" y="2480"/>
                </a:lnTo>
                <a:lnTo>
                  <a:pt x="770" y="2482"/>
                </a:lnTo>
                <a:lnTo>
                  <a:pt x="764" y="2483"/>
                </a:lnTo>
                <a:lnTo>
                  <a:pt x="764" y="2483"/>
                </a:lnTo>
                <a:lnTo>
                  <a:pt x="766" y="2491"/>
                </a:lnTo>
                <a:lnTo>
                  <a:pt x="765" y="2500"/>
                </a:lnTo>
                <a:lnTo>
                  <a:pt x="763" y="2506"/>
                </a:lnTo>
                <a:lnTo>
                  <a:pt x="759" y="2511"/>
                </a:lnTo>
                <a:lnTo>
                  <a:pt x="752" y="2516"/>
                </a:lnTo>
                <a:lnTo>
                  <a:pt x="744" y="2519"/>
                </a:lnTo>
                <a:lnTo>
                  <a:pt x="735" y="2521"/>
                </a:lnTo>
                <a:lnTo>
                  <a:pt x="724" y="2521"/>
                </a:lnTo>
                <a:lnTo>
                  <a:pt x="724" y="2521"/>
                </a:lnTo>
                <a:lnTo>
                  <a:pt x="718" y="2517"/>
                </a:lnTo>
                <a:lnTo>
                  <a:pt x="714" y="2513"/>
                </a:lnTo>
                <a:lnTo>
                  <a:pt x="710" y="2507"/>
                </a:lnTo>
                <a:lnTo>
                  <a:pt x="708" y="2501"/>
                </a:lnTo>
                <a:lnTo>
                  <a:pt x="707" y="2494"/>
                </a:lnTo>
                <a:lnTo>
                  <a:pt x="706" y="2487"/>
                </a:lnTo>
                <a:lnTo>
                  <a:pt x="706" y="2472"/>
                </a:lnTo>
                <a:lnTo>
                  <a:pt x="709" y="2440"/>
                </a:lnTo>
                <a:lnTo>
                  <a:pt x="709" y="2425"/>
                </a:lnTo>
                <a:lnTo>
                  <a:pt x="708" y="2417"/>
                </a:lnTo>
                <a:lnTo>
                  <a:pt x="707" y="2411"/>
                </a:lnTo>
                <a:lnTo>
                  <a:pt x="707" y="2411"/>
                </a:lnTo>
                <a:lnTo>
                  <a:pt x="710" y="2409"/>
                </a:lnTo>
                <a:lnTo>
                  <a:pt x="710" y="2407"/>
                </a:lnTo>
                <a:lnTo>
                  <a:pt x="712" y="2404"/>
                </a:lnTo>
                <a:lnTo>
                  <a:pt x="712" y="2404"/>
                </a:lnTo>
                <a:lnTo>
                  <a:pt x="716" y="2402"/>
                </a:lnTo>
                <a:lnTo>
                  <a:pt x="721" y="2400"/>
                </a:lnTo>
                <a:lnTo>
                  <a:pt x="727" y="2400"/>
                </a:lnTo>
                <a:lnTo>
                  <a:pt x="732" y="2400"/>
                </a:lnTo>
                <a:lnTo>
                  <a:pt x="736" y="2401"/>
                </a:lnTo>
                <a:lnTo>
                  <a:pt x="742" y="2402"/>
                </a:lnTo>
                <a:lnTo>
                  <a:pt x="749" y="2407"/>
                </a:lnTo>
                <a:lnTo>
                  <a:pt x="756" y="2414"/>
                </a:lnTo>
                <a:lnTo>
                  <a:pt x="759" y="2417"/>
                </a:lnTo>
                <a:lnTo>
                  <a:pt x="761" y="2422"/>
                </a:lnTo>
                <a:lnTo>
                  <a:pt x="762" y="2426"/>
                </a:lnTo>
                <a:lnTo>
                  <a:pt x="763" y="2430"/>
                </a:lnTo>
                <a:lnTo>
                  <a:pt x="763" y="2435"/>
                </a:lnTo>
                <a:lnTo>
                  <a:pt x="762" y="2440"/>
                </a:lnTo>
                <a:lnTo>
                  <a:pt x="762" y="2440"/>
                </a:lnTo>
                <a:lnTo>
                  <a:pt x="766" y="2441"/>
                </a:lnTo>
                <a:lnTo>
                  <a:pt x="769" y="2440"/>
                </a:lnTo>
                <a:lnTo>
                  <a:pt x="775" y="2438"/>
                </a:lnTo>
                <a:lnTo>
                  <a:pt x="779" y="2434"/>
                </a:lnTo>
                <a:lnTo>
                  <a:pt x="782" y="2434"/>
                </a:lnTo>
                <a:lnTo>
                  <a:pt x="785" y="2433"/>
                </a:lnTo>
                <a:lnTo>
                  <a:pt x="785" y="2433"/>
                </a:lnTo>
                <a:lnTo>
                  <a:pt x="784" y="2428"/>
                </a:lnTo>
                <a:lnTo>
                  <a:pt x="785" y="2423"/>
                </a:lnTo>
                <a:lnTo>
                  <a:pt x="788" y="2417"/>
                </a:lnTo>
                <a:lnTo>
                  <a:pt x="790" y="2411"/>
                </a:lnTo>
                <a:lnTo>
                  <a:pt x="790" y="2411"/>
                </a:lnTo>
                <a:lnTo>
                  <a:pt x="792" y="2409"/>
                </a:lnTo>
                <a:lnTo>
                  <a:pt x="794" y="2407"/>
                </a:lnTo>
                <a:lnTo>
                  <a:pt x="798" y="2405"/>
                </a:lnTo>
                <a:lnTo>
                  <a:pt x="804" y="2405"/>
                </a:lnTo>
                <a:lnTo>
                  <a:pt x="809" y="2404"/>
                </a:lnTo>
                <a:lnTo>
                  <a:pt x="809" y="2404"/>
                </a:lnTo>
                <a:lnTo>
                  <a:pt x="807" y="2391"/>
                </a:lnTo>
                <a:lnTo>
                  <a:pt x="806" y="2383"/>
                </a:lnTo>
                <a:lnTo>
                  <a:pt x="803" y="2377"/>
                </a:lnTo>
                <a:lnTo>
                  <a:pt x="803" y="2377"/>
                </a:lnTo>
                <a:lnTo>
                  <a:pt x="781" y="2378"/>
                </a:lnTo>
                <a:lnTo>
                  <a:pt x="762" y="2379"/>
                </a:lnTo>
                <a:lnTo>
                  <a:pt x="753" y="2380"/>
                </a:lnTo>
                <a:lnTo>
                  <a:pt x="746" y="2382"/>
                </a:lnTo>
                <a:lnTo>
                  <a:pt x="738" y="2385"/>
                </a:lnTo>
                <a:lnTo>
                  <a:pt x="732" y="2389"/>
                </a:lnTo>
                <a:lnTo>
                  <a:pt x="732" y="2389"/>
                </a:lnTo>
                <a:lnTo>
                  <a:pt x="709" y="2391"/>
                </a:lnTo>
                <a:lnTo>
                  <a:pt x="686" y="2392"/>
                </a:lnTo>
                <a:lnTo>
                  <a:pt x="662" y="2395"/>
                </a:lnTo>
                <a:lnTo>
                  <a:pt x="639" y="2398"/>
                </a:lnTo>
                <a:lnTo>
                  <a:pt x="592" y="2407"/>
                </a:lnTo>
                <a:lnTo>
                  <a:pt x="543" y="2415"/>
                </a:lnTo>
                <a:lnTo>
                  <a:pt x="543" y="2415"/>
                </a:lnTo>
                <a:lnTo>
                  <a:pt x="523" y="2419"/>
                </a:lnTo>
                <a:lnTo>
                  <a:pt x="502" y="2424"/>
                </a:lnTo>
                <a:lnTo>
                  <a:pt x="457" y="2430"/>
                </a:lnTo>
                <a:lnTo>
                  <a:pt x="411" y="2437"/>
                </a:lnTo>
                <a:lnTo>
                  <a:pt x="367" y="2442"/>
                </a:lnTo>
                <a:lnTo>
                  <a:pt x="367" y="2442"/>
                </a:lnTo>
                <a:lnTo>
                  <a:pt x="357" y="2477"/>
                </a:lnTo>
                <a:lnTo>
                  <a:pt x="344" y="2513"/>
                </a:lnTo>
                <a:lnTo>
                  <a:pt x="329" y="2549"/>
                </a:lnTo>
                <a:lnTo>
                  <a:pt x="314" y="2584"/>
                </a:lnTo>
                <a:lnTo>
                  <a:pt x="299" y="2621"/>
                </a:lnTo>
                <a:lnTo>
                  <a:pt x="284" y="2656"/>
                </a:lnTo>
                <a:lnTo>
                  <a:pt x="271" y="2691"/>
                </a:lnTo>
                <a:lnTo>
                  <a:pt x="261" y="2725"/>
                </a:lnTo>
                <a:lnTo>
                  <a:pt x="261" y="2725"/>
                </a:lnTo>
                <a:lnTo>
                  <a:pt x="266" y="2728"/>
                </a:lnTo>
                <a:lnTo>
                  <a:pt x="269" y="2731"/>
                </a:lnTo>
                <a:lnTo>
                  <a:pt x="274" y="2735"/>
                </a:lnTo>
                <a:lnTo>
                  <a:pt x="276" y="2740"/>
                </a:lnTo>
                <a:lnTo>
                  <a:pt x="276" y="2740"/>
                </a:lnTo>
                <a:lnTo>
                  <a:pt x="269" y="2752"/>
                </a:lnTo>
                <a:lnTo>
                  <a:pt x="264" y="2766"/>
                </a:lnTo>
                <a:lnTo>
                  <a:pt x="253" y="2796"/>
                </a:lnTo>
                <a:lnTo>
                  <a:pt x="244" y="2827"/>
                </a:lnTo>
                <a:lnTo>
                  <a:pt x="235" y="2856"/>
                </a:lnTo>
                <a:lnTo>
                  <a:pt x="235" y="2856"/>
                </a:lnTo>
                <a:lnTo>
                  <a:pt x="230" y="2859"/>
                </a:lnTo>
                <a:lnTo>
                  <a:pt x="225" y="2863"/>
                </a:lnTo>
                <a:lnTo>
                  <a:pt x="220" y="2864"/>
                </a:lnTo>
                <a:lnTo>
                  <a:pt x="217" y="2864"/>
                </a:lnTo>
                <a:lnTo>
                  <a:pt x="214" y="2863"/>
                </a:lnTo>
                <a:lnTo>
                  <a:pt x="214" y="2863"/>
                </a:lnTo>
                <a:lnTo>
                  <a:pt x="206" y="2873"/>
                </a:lnTo>
                <a:lnTo>
                  <a:pt x="200" y="2884"/>
                </a:lnTo>
                <a:lnTo>
                  <a:pt x="194" y="2896"/>
                </a:lnTo>
                <a:lnTo>
                  <a:pt x="189" y="2908"/>
                </a:lnTo>
                <a:lnTo>
                  <a:pt x="179" y="2933"/>
                </a:lnTo>
                <a:lnTo>
                  <a:pt x="168" y="2960"/>
                </a:lnTo>
                <a:lnTo>
                  <a:pt x="168" y="2960"/>
                </a:lnTo>
                <a:lnTo>
                  <a:pt x="165" y="2963"/>
                </a:lnTo>
                <a:lnTo>
                  <a:pt x="162" y="2967"/>
                </a:lnTo>
                <a:lnTo>
                  <a:pt x="159" y="2970"/>
                </a:lnTo>
                <a:lnTo>
                  <a:pt x="157" y="2973"/>
                </a:lnTo>
                <a:lnTo>
                  <a:pt x="157" y="2973"/>
                </a:lnTo>
                <a:lnTo>
                  <a:pt x="153" y="2986"/>
                </a:lnTo>
                <a:lnTo>
                  <a:pt x="148" y="2999"/>
                </a:lnTo>
                <a:lnTo>
                  <a:pt x="142" y="3023"/>
                </a:lnTo>
                <a:lnTo>
                  <a:pt x="138" y="3034"/>
                </a:lnTo>
                <a:lnTo>
                  <a:pt x="133" y="3045"/>
                </a:lnTo>
                <a:lnTo>
                  <a:pt x="127" y="3054"/>
                </a:lnTo>
                <a:lnTo>
                  <a:pt x="123" y="3059"/>
                </a:lnTo>
                <a:lnTo>
                  <a:pt x="118" y="3063"/>
                </a:lnTo>
                <a:lnTo>
                  <a:pt x="118" y="3063"/>
                </a:lnTo>
                <a:lnTo>
                  <a:pt x="113" y="3063"/>
                </a:lnTo>
                <a:lnTo>
                  <a:pt x="108" y="3064"/>
                </a:lnTo>
                <a:lnTo>
                  <a:pt x="104" y="3064"/>
                </a:lnTo>
                <a:lnTo>
                  <a:pt x="99" y="3063"/>
                </a:lnTo>
                <a:lnTo>
                  <a:pt x="99" y="3063"/>
                </a:lnTo>
                <a:lnTo>
                  <a:pt x="95" y="3068"/>
                </a:lnTo>
                <a:lnTo>
                  <a:pt x="91" y="3076"/>
                </a:lnTo>
                <a:lnTo>
                  <a:pt x="82" y="3091"/>
                </a:lnTo>
                <a:lnTo>
                  <a:pt x="79" y="3098"/>
                </a:lnTo>
                <a:lnTo>
                  <a:pt x="74" y="3104"/>
                </a:lnTo>
                <a:lnTo>
                  <a:pt x="69" y="3109"/>
                </a:lnTo>
                <a:lnTo>
                  <a:pt x="64" y="3111"/>
                </a:lnTo>
                <a:lnTo>
                  <a:pt x="64" y="3111"/>
                </a:lnTo>
                <a:lnTo>
                  <a:pt x="52" y="3108"/>
                </a:lnTo>
                <a:lnTo>
                  <a:pt x="41" y="3104"/>
                </a:lnTo>
                <a:lnTo>
                  <a:pt x="33" y="3098"/>
                </a:lnTo>
                <a:lnTo>
                  <a:pt x="28" y="3094"/>
                </a:lnTo>
                <a:lnTo>
                  <a:pt x="25" y="3090"/>
                </a:lnTo>
                <a:lnTo>
                  <a:pt x="25" y="3090"/>
                </a:lnTo>
                <a:lnTo>
                  <a:pt x="26" y="3083"/>
                </a:lnTo>
                <a:lnTo>
                  <a:pt x="27" y="3077"/>
                </a:lnTo>
                <a:lnTo>
                  <a:pt x="29" y="3071"/>
                </a:lnTo>
                <a:lnTo>
                  <a:pt x="33" y="3066"/>
                </a:lnTo>
                <a:lnTo>
                  <a:pt x="38" y="3058"/>
                </a:lnTo>
                <a:lnTo>
                  <a:pt x="44" y="3048"/>
                </a:lnTo>
                <a:lnTo>
                  <a:pt x="44" y="3048"/>
                </a:lnTo>
                <a:lnTo>
                  <a:pt x="38" y="3046"/>
                </a:lnTo>
                <a:lnTo>
                  <a:pt x="33" y="3044"/>
                </a:lnTo>
                <a:lnTo>
                  <a:pt x="28" y="3042"/>
                </a:lnTo>
                <a:lnTo>
                  <a:pt x="25" y="3038"/>
                </a:lnTo>
                <a:lnTo>
                  <a:pt x="23" y="3034"/>
                </a:lnTo>
                <a:lnTo>
                  <a:pt x="21" y="3031"/>
                </a:lnTo>
                <a:lnTo>
                  <a:pt x="21" y="3027"/>
                </a:lnTo>
                <a:lnTo>
                  <a:pt x="20" y="3022"/>
                </a:lnTo>
                <a:lnTo>
                  <a:pt x="21" y="3012"/>
                </a:lnTo>
                <a:lnTo>
                  <a:pt x="24" y="3001"/>
                </a:lnTo>
                <a:lnTo>
                  <a:pt x="29" y="2975"/>
                </a:lnTo>
                <a:lnTo>
                  <a:pt x="29" y="2975"/>
                </a:lnTo>
                <a:lnTo>
                  <a:pt x="29" y="2970"/>
                </a:lnTo>
                <a:lnTo>
                  <a:pt x="29" y="2964"/>
                </a:lnTo>
                <a:lnTo>
                  <a:pt x="29" y="2960"/>
                </a:lnTo>
                <a:lnTo>
                  <a:pt x="29" y="2957"/>
                </a:lnTo>
                <a:lnTo>
                  <a:pt x="29" y="2957"/>
                </a:lnTo>
                <a:lnTo>
                  <a:pt x="31" y="2955"/>
                </a:lnTo>
                <a:lnTo>
                  <a:pt x="33" y="2953"/>
                </a:lnTo>
                <a:lnTo>
                  <a:pt x="36" y="2950"/>
                </a:lnTo>
                <a:lnTo>
                  <a:pt x="38" y="2948"/>
                </a:lnTo>
                <a:lnTo>
                  <a:pt x="38" y="2948"/>
                </a:lnTo>
                <a:lnTo>
                  <a:pt x="40" y="2940"/>
                </a:lnTo>
                <a:lnTo>
                  <a:pt x="42" y="2930"/>
                </a:lnTo>
                <a:lnTo>
                  <a:pt x="46" y="2921"/>
                </a:lnTo>
                <a:lnTo>
                  <a:pt x="49" y="2912"/>
                </a:lnTo>
                <a:lnTo>
                  <a:pt x="49" y="2912"/>
                </a:lnTo>
                <a:lnTo>
                  <a:pt x="69" y="2876"/>
                </a:lnTo>
                <a:lnTo>
                  <a:pt x="79" y="2856"/>
                </a:lnTo>
                <a:lnTo>
                  <a:pt x="82" y="2847"/>
                </a:lnTo>
                <a:lnTo>
                  <a:pt x="84" y="2837"/>
                </a:lnTo>
                <a:lnTo>
                  <a:pt x="84" y="2837"/>
                </a:lnTo>
                <a:lnTo>
                  <a:pt x="83" y="2835"/>
                </a:lnTo>
                <a:lnTo>
                  <a:pt x="82" y="2833"/>
                </a:lnTo>
                <a:lnTo>
                  <a:pt x="77" y="2831"/>
                </a:lnTo>
                <a:lnTo>
                  <a:pt x="72" y="2827"/>
                </a:lnTo>
                <a:lnTo>
                  <a:pt x="70" y="2825"/>
                </a:lnTo>
                <a:lnTo>
                  <a:pt x="70" y="2823"/>
                </a:lnTo>
                <a:lnTo>
                  <a:pt x="70" y="2823"/>
                </a:lnTo>
                <a:lnTo>
                  <a:pt x="69" y="2818"/>
                </a:lnTo>
                <a:lnTo>
                  <a:pt x="70" y="2812"/>
                </a:lnTo>
                <a:lnTo>
                  <a:pt x="72" y="2808"/>
                </a:lnTo>
                <a:lnTo>
                  <a:pt x="76" y="2803"/>
                </a:lnTo>
                <a:lnTo>
                  <a:pt x="81" y="2793"/>
                </a:lnTo>
                <a:lnTo>
                  <a:pt x="83" y="2788"/>
                </a:lnTo>
                <a:lnTo>
                  <a:pt x="84" y="2782"/>
                </a:lnTo>
                <a:lnTo>
                  <a:pt x="84" y="2782"/>
                </a:lnTo>
                <a:lnTo>
                  <a:pt x="80" y="2776"/>
                </a:lnTo>
                <a:lnTo>
                  <a:pt x="74" y="2772"/>
                </a:lnTo>
                <a:lnTo>
                  <a:pt x="68" y="2768"/>
                </a:lnTo>
                <a:lnTo>
                  <a:pt x="62" y="2765"/>
                </a:lnTo>
                <a:lnTo>
                  <a:pt x="62" y="2765"/>
                </a:lnTo>
                <a:lnTo>
                  <a:pt x="58" y="2773"/>
                </a:lnTo>
                <a:lnTo>
                  <a:pt x="55" y="2780"/>
                </a:lnTo>
                <a:lnTo>
                  <a:pt x="52" y="2788"/>
                </a:lnTo>
                <a:lnTo>
                  <a:pt x="51" y="2792"/>
                </a:lnTo>
                <a:lnTo>
                  <a:pt x="51" y="2797"/>
                </a:lnTo>
                <a:lnTo>
                  <a:pt x="51" y="2797"/>
                </a:lnTo>
                <a:lnTo>
                  <a:pt x="39" y="2802"/>
                </a:lnTo>
                <a:lnTo>
                  <a:pt x="26" y="2805"/>
                </a:lnTo>
                <a:lnTo>
                  <a:pt x="20" y="2807"/>
                </a:lnTo>
                <a:lnTo>
                  <a:pt x="13" y="2807"/>
                </a:lnTo>
                <a:lnTo>
                  <a:pt x="6" y="2807"/>
                </a:lnTo>
                <a:lnTo>
                  <a:pt x="0" y="2806"/>
                </a:lnTo>
                <a:lnTo>
                  <a:pt x="0" y="2806"/>
                </a:lnTo>
                <a:lnTo>
                  <a:pt x="1" y="2786"/>
                </a:lnTo>
                <a:lnTo>
                  <a:pt x="4" y="2766"/>
                </a:lnTo>
                <a:lnTo>
                  <a:pt x="8" y="2748"/>
                </a:lnTo>
                <a:lnTo>
                  <a:pt x="13" y="2730"/>
                </a:lnTo>
                <a:lnTo>
                  <a:pt x="20" y="2712"/>
                </a:lnTo>
                <a:lnTo>
                  <a:pt x="26" y="2695"/>
                </a:lnTo>
                <a:lnTo>
                  <a:pt x="40" y="2661"/>
                </a:lnTo>
                <a:lnTo>
                  <a:pt x="40" y="2661"/>
                </a:lnTo>
                <a:lnTo>
                  <a:pt x="48" y="2661"/>
                </a:lnTo>
                <a:lnTo>
                  <a:pt x="56" y="2662"/>
                </a:lnTo>
                <a:lnTo>
                  <a:pt x="64" y="2665"/>
                </a:lnTo>
                <a:lnTo>
                  <a:pt x="70" y="2667"/>
                </a:lnTo>
                <a:lnTo>
                  <a:pt x="76" y="2671"/>
                </a:lnTo>
                <a:lnTo>
                  <a:pt x="81" y="2675"/>
                </a:lnTo>
                <a:lnTo>
                  <a:pt x="83" y="2682"/>
                </a:lnTo>
                <a:lnTo>
                  <a:pt x="84" y="2689"/>
                </a:lnTo>
                <a:lnTo>
                  <a:pt x="84" y="2689"/>
                </a:lnTo>
                <a:lnTo>
                  <a:pt x="84" y="2694"/>
                </a:lnTo>
                <a:lnTo>
                  <a:pt x="82" y="2699"/>
                </a:lnTo>
                <a:lnTo>
                  <a:pt x="77" y="2709"/>
                </a:lnTo>
                <a:lnTo>
                  <a:pt x="74" y="2714"/>
                </a:lnTo>
                <a:lnTo>
                  <a:pt x="72" y="2719"/>
                </a:lnTo>
                <a:lnTo>
                  <a:pt x="71" y="2725"/>
                </a:lnTo>
                <a:lnTo>
                  <a:pt x="72" y="2731"/>
                </a:lnTo>
                <a:lnTo>
                  <a:pt x="72" y="2731"/>
                </a:lnTo>
                <a:lnTo>
                  <a:pt x="85" y="2735"/>
                </a:lnTo>
                <a:lnTo>
                  <a:pt x="92" y="2737"/>
                </a:lnTo>
                <a:lnTo>
                  <a:pt x="97" y="2740"/>
                </a:lnTo>
                <a:lnTo>
                  <a:pt x="97" y="2740"/>
                </a:lnTo>
                <a:lnTo>
                  <a:pt x="101" y="2727"/>
                </a:lnTo>
                <a:lnTo>
                  <a:pt x="103" y="2714"/>
                </a:lnTo>
                <a:lnTo>
                  <a:pt x="106" y="2694"/>
                </a:lnTo>
                <a:lnTo>
                  <a:pt x="106" y="2694"/>
                </a:lnTo>
                <a:lnTo>
                  <a:pt x="112" y="2689"/>
                </a:lnTo>
                <a:lnTo>
                  <a:pt x="119" y="2687"/>
                </a:lnTo>
                <a:lnTo>
                  <a:pt x="127" y="2688"/>
                </a:lnTo>
                <a:lnTo>
                  <a:pt x="130" y="2689"/>
                </a:lnTo>
                <a:lnTo>
                  <a:pt x="133" y="2691"/>
                </a:lnTo>
                <a:lnTo>
                  <a:pt x="133" y="2691"/>
                </a:lnTo>
                <a:lnTo>
                  <a:pt x="162" y="2614"/>
                </a:lnTo>
                <a:lnTo>
                  <a:pt x="192" y="2537"/>
                </a:lnTo>
                <a:lnTo>
                  <a:pt x="221" y="2460"/>
                </a:lnTo>
                <a:lnTo>
                  <a:pt x="235" y="2422"/>
                </a:lnTo>
                <a:lnTo>
                  <a:pt x="248" y="2383"/>
                </a:lnTo>
                <a:lnTo>
                  <a:pt x="248" y="2383"/>
                </a:lnTo>
                <a:lnTo>
                  <a:pt x="262" y="2339"/>
                </a:lnTo>
                <a:lnTo>
                  <a:pt x="267" y="2318"/>
                </a:lnTo>
                <a:lnTo>
                  <a:pt x="271" y="2296"/>
                </a:lnTo>
                <a:lnTo>
                  <a:pt x="271" y="2296"/>
                </a:lnTo>
                <a:lnTo>
                  <a:pt x="274" y="2285"/>
                </a:lnTo>
                <a:lnTo>
                  <a:pt x="277" y="2273"/>
                </a:lnTo>
                <a:lnTo>
                  <a:pt x="285" y="2250"/>
                </a:lnTo>
                <a:lnTo>
                  <a:pt x="295" y="2229"/>
                </a:lnTo>
                <a:lnTo>
                  <a:pt x="304" y="2208"/>
                </a:lnTo>
                <a:lnTo>
                  <a:pt x="304" y="2208"/>
                </a:lnTo>
                <a:lnTo>
                  <a:pt x="314" y="2179"/>
                </a:lnTo>
                <a:lnTo>
                  <a:pt x="324" y="2147"/>
                </a:lnTo>
                <a:lnTo>
                  <a:pt x="335" y="2116"/>
                </a:lnTo>
                <a:lnTo>
                  <a:pt x="345" y="2085"/>
                </a:lnTo>
                <a:lnTo>
                  <a:pt x="345" y="2085"/>
                </a:lnTo>
                <a:lnTo>
                  <a:pt x="371" y="2021"/>
                </a:lnTo>
                <a:lnTo>
                  <a:pt x="397" y="1954"/>
                </a:lnTo>
                <a:lnTo>
                  <a:pt x="397" y="1954"/>
                </a:lnTo>
                <a:lnTo>
                  <a:pt x="407" y="1926"/>
                </a:lnTo>
                <a:lnTo>
                  <a:pt x="418" y="1897"/>
                </a:lnTo>
                <a:lnTo>
                  <a:pt x="428" y="1869"/>
                </a:lnTo>
                <a:lnTo>
                  <a:pt x="440" y="1841"/>
                </a:lnTo>
                <a:lnTo>
                  <a:pt x="440" y="1841"/>
                </a:lnTo>
                <a:lnTo>
                  <a:pt x="446" y="1828"/>
                </a:lnTo>
                <a:lnTo>
                  <a:pt x="452" y="1816"/>
                </a:lnTo>
                <a:lnTo>
                  <a:pt x="459" y="1804"/>
                </a:lnTo>
                <a:lnTo>
                  <a:pt x="465" y="1790"/>
                </a:lnTo>
                <a:lnTo>
                  <a:pt x="465" y="1790"/>
                </a:lnTo>
                <a:lnTo>
                  <a:pt x="481" y="1743"/>
                </a:lnTo>
                <a:lnTo>
                  <a:pt x="498" y="1695"/>
                </a:lnTo>
                <a:lnTo>
                  <a:pt x="498" y="1695"/>
                </a:lnTo>
                <a:lnTo>
                  <a:pt x="513" y="1652"/>
                </a:lnTo>
                <a:lnTo>
                  <a:pt x="521" y="1630"/>
                </a:lnTo>
                <a:lnTo>
                  <a:pt x="528" y="1610"/>
                </a:lnTo>
                <a:lnTo>
                  <a:pt x="528" y="1610"/>
                </a:lnTo>
                <a:lnTo>
                  <a:pt x="532" y="1602"/>
                </a:lnTo>
                <a:lnTo>
                  <a:pt x="536" y="1596"/>
                </a:lnTo>
                <a:lnTo>
                  <a:pt x="540" y="1590"/>
                </a:lnTo>
                <a:lnTo>
                  <a:pt x="543" y="1582"/>
                </a:lnTo>
                <a:lnTo>
                  <a:pt x="543" y="1582"/>
                </a:lnTo>
                <a:lnTo>
                  <a:pt x="546" y="1574"/>
                </a:lnTo>
                <a:lnTo>
                  <a:pt x="547" y="1565"/>
                </a:lnTo>
                <a:lnTo>
                  <a:pt x="548" y="1556"/>
                </a:lnTo>
                <a:lnTo>
                  <a:pt x="550" y="1548"/>
                </a:lnTo>
                <a:lnTo>
                  <a:pt x="550" y="1548"/>
                </a:lnTo>
                <a:lnTo>
                  <a:pt x="553" y="1541"/>
                </a:lnTo>
                <a:lnTo>
                  <a:pt x="557" y="1534"/>
                </a:lnTo>
                <a:lnTo>
                  <a:pt x="562" y="1528"/>
                </a:lnTo>
                <a:lnTo>
                  <a:pt x="565" y="1520"/>
                </a:lnTo>
                <a:lnTo>
                  <a:pt x="565" y="1520"/>
                </a:lnTo>
                <a:lnTo>
                  <a:pt x="572" y="1501"/>
                </a:lnTo>
                <a:lnTo>
                  <a:pt x="579" y="1480"/>
                </a:lnTo>
                <a:lnTo>
                  <a:pt x="585" y="1460"/>
                </a:lnTo>
                <a:lnTo>
                  <a:pt x="593" y="1440"/>
                </a:lnTo>
                <a:lnTo>
                  <a:pt x="593" y="1440"/>
                </a:lnTo>
                <a:lnTo>
                  <a:pt x="609" y="1397"/>
                </a:lnTo>
                <a:lnTo>
                  <a:pt x="617" y="1378"/>
                </a:lnTo>
                <a:lnTo>
                  <a:pt x="628" y="1357"/>
                </a:lnTo>
                <a:lnTo>
                  <a:pt x="628" y="1357"/>
                </a:lnTo>
                <a:lnTo>
                  <a:pt x="628" y="1353"/>
                </a:lnTo>
                <a:lnTo>
                  <a:pt x="627" y="1351"/>
                </a:lnTo>
                <a:lnTo>
                  <a:pt x="626" y="1348"/>
                </a:lnTo>
                <a:lnTo>
                  <a:pt x="626" y="1344"/>
                </a:lnTo>
                <a:lnTo>
                  <a:pt x="626" y="1344"/>
                </a:lnTo>
                <a:lnTo>
                  <a:pt x="643" y="1305"/>
                </a:lnTo>
                <a:lnTo>
                  <a:pt x="658" y="1267"/>
                </a:lnTo>
                <a:lnTo>
                  <a:pt x="658" y="1267"/>
                </a:lnTo>
                <a:lnTo>
                  <a:pt x="671" y="1261"/>
                </a:lnTo>
                <a:lnTo>
                  <a:pt x="687" y="1256"/>
                </a:lnTo>
                <a:lnTo>
                  <a:pt x="704" y="1251"/>
                </a:lnTo>
                <a:lnTo>
                  <a:pt x="723" y="1248"/>
                </a:lnTo>
                <a:lnTo>
                  <a:pt x="761" y="1242"/>
                </a:lnTo>
                <a:lnTo>
                  <a:pt x="779" y="1237"/>
                </a:lnTo>
                <a:lnTo>
                  <a:pt x="796" y="1234"/>
                </a:lnTo>
                <a:lnTo>
                  <a:pt x="796" y="1234"/>
                </a:lnTo>
                <a:lnTo>
                  <a:pt x="805" y="1231"/>
                </a:lnTo>
                <a:lnTo>
                  <a:pt x="812" y="1226"/>
                </a:lnTo>
                <a:lnTo>
                  <a:pt x="818" y="1219"/>
                </a:lnTo>
                <a:lnTo>
                  <a:pt x="823" y="1213"/>
                </a:lnTo>
                <a:lnTo>
                  <a:pt x="827" y="1204"/>
                </a:lnTo>
                <a:lnTo>
                  <a:pt x="830" y="1195"/>
                </a:lnTo>
                <a:lnTo>
                  <a:pt x="837" y="1174"/>
                </a:lnTo>
                <a:lnTo>
                  <a:pt x="837" y="1174"/>
                </a:lnTo>
                <a:lnTo>
                  <a:pt x="833" y="1175"/>
                </a:lnTo>
                <a:lnTo>
                  <a:pt x="827" y="1176"/>
                </a:lnTo>
                <a:lnTo>
                  <a:pt x="814" y="1175"/>
                </a:lnTo>
                <a:lnTo>
                  <a:pt x="800" y="1174"/>
                </a:lnTo>
                <a:lnTo>
                  <a:pt x="785" y="1174"/>
                </a:lnTo>
                <a:lnTo>
                  <a:pt x="785" y="1174"/>
                </a:lnTo>
                <a:lnTo>
                  <a:pt x="784" y="1176"/>
                </a:lnTo>
                <a:lnTo>
                  <a:pt x="783" y="1178"/>
                </a:lnTo>
                <a:lnTo>
                  <a:pt x="783" y="1185"/>
                </a:lnTo>
                <a:lnTo>
                  <a:pt x="783" y="1198"/>
                </a:lnTo>
                <a:lnTo>
                  <a:pt x="783" y="1198"/>
                </a:lnTo>
                <a:lnTo>
                  <a:pt x="778" y="1206"/>
                </a:lnTo>
                <a:lnTo>
                  <a:pt x="770" y="1213"/>
                </a:lnTo>
                <a:lnTo>
                  <a:pt x="763" y="1218"/>
                </a:lnTo>
                <a:lnTo>
                  <a:pt x="753" y="1221"/>
                </a:lnTo>
                <a:lnTo>
                  <a:pt x="745" y="1222"/>
                </a:lnTo>
                <a:lnTo>
                  <a:pt x="736" y="1220"/>
                </a:lnTo>
                <a:lnTo>
                  <a:pt x="732" y="1219"/>
                </a:lnTo>
                <a:lnTo>
                  <a:pt x="728" y="1217"/>
                </a:lnTo>
                <a:lnTo>
                  <a:pt x="724" y="1214"/>
                </a:lnTo>
                <a:lnTo>
                  <a:pt x="722" y="1211"/>
                </a:lnTo>
                <a:lnTo>
                  <a:pt x="722" y="1211"/>
                </a:lnTo>
                <a:lnTo>
                  <a:pt x="719" y="1204"/>
                </a:lnTo>
                <a:lnTo>
                  <a:pt x="716" y="1199"/>
                </a:lnTo>
                <a:lnTo>
                  <a:pt x="715" y="1191"/>
                </a:lnTo>
                <a:lnTo>
                  <a:pt x="714" y="1185"/>
                </a:lnTo>
                <a:lnTo>
                  <a:pt x="714" y="1169"/>
                </a:lnTo>
                <a:lnTo>
                  <a:pt x="715" y="1153"/>
                </a:lnTo>
                <a:lnTo>
                  <a:pt x="718" y="1121"/>
                </a:lnTo>
                <a:lnTo>
                  <a:pt x="720" y="1106"/>
                </a:lnTo>
                <a:lnTo>
                  <a:pt x="720" y="1092"/>
                </a:lnTo>
                <a:lnTo>
                  <a:pt x="720" y="1092"/>
                </a:lnTo>
                <a:lnTo>
                  <a:pt x="722" y="1092"/>
                </a:lnTo>
                <a:lnTo>
                  <a:pt x="724" y="1091"/>
                </a:lnTo>
                <a:lnTo>
                  <a:pt x="725" y="1089"/>
                </a:lnTo>
                <a:lnTo>
                  <a:pt x="727" y="1085"/>
                </a:lnTo>
                <a:lnTo>
                  <a:pt x="727" y="1085"/>
                </a:lnTo>
                <a:lnTo>
                  <a:pt x="734" y="1084"/>
                </a:lnTo>
                <a:lnTo>
                  <a:pt x="742" y="1085"/>
                </a:lnTo>
                <a:lnTo>
                  <a:pt x="749" y="1085"/>
                </a:lnTo>
                <a:lnTo>
                  <a:pt x="754" y="1087"/>
                </a:lnTo>
                <a:lnTo>
                  <a:pt x="765" y="1092"/>
                </a:lnTo>
                <a:lnTo>
                  <a:pt x="775" y="1098"/>
                </a:lnTo>
                <a:lnTo>
                  <a:pt x="775" y="1098"/>
                </a:lnTo>
                <a:lnTo>
                  <a:pt x="774" y="1101"/>
                </a:lnTo>
                <a:lnTo>
                  <a:pt x="774" y="1106"/>
                </a:lnTo>
                <a:lnTo>
                  <a:pt x="775" y="1112"/>
                </a:lnTo>
                <a:lnTo>
                  <a:pt x="778" y="1120"/>
                </a:lnTo>
                <a:lnTo>
                  <a:pt x="781" y="1126"/>
                </a:lnTo>
                <a:lnTo>
                  <a:pt x="781" y="1126"/>
                </a:lnTo>
                <a:lnTo>
                  <a:pt x="796" y="1127"/>
                </a:lnTo>
                <a:lnTo>
                  <a:pt x="811" y="1127"/>
                </a:lnTo>
                <a:lnTo>
                  <a:pt x="845" y="1126"/>
                </a:lnTo>
                <a:lnTo>
                  <a:pt x="845" y="1126"/>
                </a:lnTo>
                <a:lnTo>
                  <a:pt x="848" y="1114"/>
                </a:lnTo>
                <a:lnTo>
                  <a:pt x="849" y="1103"/>
                </a:lnTo>
                <a:lnTo>
                  <a:pt x="851" y="1093"/>
                </a:lnTo>
                <a:lnTo>
                  <a:pt x="854" y="1081"/>
                </a:lnTo>
                <a:lnTo>
                  <a:pt x="854" y="1081"/>
                </a:lnTo>
                <a:lnTo>
                  <a:pt x="840" y="1066"/>
                </a:lnTo>
                <a:lnTo>
                  <a:pt x="826" y="1050"/>
                </a:lnTo>
                <a:lnTo>
                  <a:pt x="820" y="1041"/>
                </a:lnTo>
                <a:lnTo>
                  <a:pt x="814" y="1033"/>
                </a:lnTo>
                <a:lnTo>
                  <a:pt x="810" y="1023"/>
                </a:lnTo>
                <a:lnTo>
                  <a:pt x="807" y="1012"/>
                </a:lnTo>
                <a:lnTo>
                  <a:pt x="807" y="1012"/>
                </a:lnTo>
                <a:lnTo>
                  <a:pt x="806" y="1004"/>
                </a:lnTo>
                <a:lnTo>
                  <a:pt x="805" y="995"/>
                </a:lnTo>
                <a:lnTo>
                  <a:pt x="806" y="987"/>
                </a:lnTo>
                <a:lnTo>
                  <a:pt x="807" y="978"/>
                </a:lnTo>
                <a:lnTo>
                  <a:pt x="809" y="970"/>
                </a:lnTo>
                <a:lnTo>
                  <a:pt x="811" y="961"/>
                </a:lnTo>
                <a:lnTo>
                  <a:pt x="818" y="945"/>
                </a:lnTo>
                <a:lnTo>
                  <a:pt x="825" y="930"/>
                </a:lnTo>
                <a:lnTo>
                  <a:pt x="835" y="917"/>
                </a:lnTo>
                <a:lnTo>
                  <a:pt x="844" y="904"/>
                </a:lnTo>
                <a:lnTo>
                  <a:pt x="854" y="894"/>
                </a:lnTo>
                <a:lnTo>
                  <a:pt x="854" y="894"/>
                </a:lnTo>
                <a:lnTo>
                  <a:pt x="831" y="875"/>
                </a:lnTo>
                <a:lnTo>
                  <a:pt x="821" y="866"/>
                </a:lnTo>
                <a:lnTo>
                  <a:pt x="816" y="860"/>
                </a:lnTo>
                <a:lnTo>
                  <a:pt x="813" y="854"/>
                </a:lnTo>
                <a:lnTo>
                  <a:pt x="813" y="854"/>
                </a:lnTo>
                <a:lnTo>
                  <a:pt x="823" y="834"/>
                </a:lnTo>
                <a:lnTo>
                  <a:pt x="831" y="813"/>
                </a:lnTo>
                <a:lnTo>
                  <a:pt x="848" y="771"/>
                </a:lnTo>
                <a:lnTo>
                  <a:pt x="848" y="771"/>
                </a:lnTo>
                <a:lnTo>
                  <a:pt x="807" y="736"/>
                </a:lnTo>
                <a:lnTo>
                  <a:pt x="766" y="702"/>
                </a:lnTo>
                <a:lnTo>
                  <a:pt x="723" y="669"/>
                </a:lnTo>
                <a:lnTo>
                  <a:pt x="682" y="637"/>
                </a:lnTo>
                <a:lnTo>
                  <a:pt x="596" y="571"/>
                </a:lnTo>
                <a:lnTo>
                  <a:pt x="553" y="538"/>
                </a:lnTo>
                <a:lnTo>
                  <a:pt x="511" y="505"/>
                </a:lnTo>
                <a:lnTo>
                  <a:pt x="511" y="505"/>
                </a:lnTo>
                <a:lnTo>
                  <a:pt x="512" y="503"/>
                </a:lnTo>
                <a:lnTo>
                  <a:pt x="512" y="501"/>
                </a:lnTo>
                <a:lnTo>
                  <a:pt x="512" y="499"/>
                </a:lnTo>
                <a:lnTo>
                  <a:pt x="513" y="494"/>
                </a:lnTo>
                <a:lnTo>
                  <a:pt x="513" y="494"/>
                </a:lnTo>
                <a:lnTo>
                  <a:pt x="443" y="432"/>
                </a:lnTo>
                <a:lnTo>
                  <a:pt x="372" y="369"/>
                </a:lnTo>
                <a:lnTo>
                  <a:pt x="336" y="338"/>
                </a:lnTo>
                <a:lnTo>
                  <a:pt x="299" y="307"/>
                </a:lnTo>
                <a:lnTo>
                  <a:pt x="263" y="277"/>
                </a:lnTo>
                <a:lnTo>
                  <a:pt x="224" y="248"/>
                </a:lnTo>
                <a:lnTo>
                  <a:pt x="224" y="248"/>
                </a:lnTo>
                <a:lnTo>
                  <a:pt x="208" y="248"/>
                </a:lnTo>
                <a:lnTo>
                  <a:pt x="208" y="248"/>
                </a:lnTo>
                <a:lnTo>
                  <a:pt x="203" y="244"/>
                </a:lnTo>
                <a:lnTo>
                  <a:pt x="197" y="239"/>
                </a:lnTo>
                <a:lnTo>
                  <a:pt x="185" y="231"/>
                </a:lnTo>
                <a:lnTo>
                  <a:pt x="185" y="231"/>
                </a:lnTo>
                <a:lnTo>
                  <a:pt x="185" y="224"/>
                </a:lnTo>
                <a:lnTo>
                  <a:pt x="184" y="219"/>
                </a:lnTo>
                <a:lnTo>
                  <a:pt x="182" y="216"/>
                </a:lnTo>
                <a:lnTo>
                  <a:pt x="178" y="213"/>
                </a:lnTo>
                <a:lnTo>
                  <a:pt x="178" y="213"/>
                </a:lnTo>
                <a:lnTo>
                  <a:pt x="187" y="182"/>
                </a:lnTo>
                <a:lnTo>
                  <a:pt x="198" y="153"/>
                </a:lnTo>
                <a:lnTo>
                  <a:pt x="204" y="139"/>
                </a:lnTo>
                <a:lnTo>
                  <a:pt x="212" y="125"/>
                </a:lnTo>
                <a:lnTo>
                  <a:pt x="218" y="112"/>
                </a:lnTo>
                <a:lnTo>
                  <a:pt x="226" y="99"/>
                </a:lnTo>
                <a:lnTo>
                  <a:pt x="235" y="86"/>
                </a:lnTo>
                <a:lnTo>
                  <a:pt x="245" y="75"/>
                </a:lnTo>
                <a:lnTo>
                  <a:pt x="254" y="64"/>
                </a:lnTo>
                <a:lnTo>
                  <a:pt x="266" y="53"/>
                </a:lnTo>
                <a:lnTo>
                  <a:pt x="278" y="42"/>
                </a:lnTo>
                <a:lnTo>
                  <a:pt x="290" y="34"/>
                </a:lnTo>
                <a:lnTo>
                  <a:pt x="304" y="25"/>
                </a:lnTo>
                <a:lnTo>
                  <a:pt x="319" y="17"/>
                </a:lnTo>
                <a:lnTo>
                  <a:pt x="319" y="17"/>
                </a:lnTo>
                <a:lnTo>
                  <a:pt x="327" y="14"/>
                </a:lnTo>
                <a:lnTo>
                  <a:pt x="337" y="10"/>
                </a:lnTo>
                <a:lnTo>
                  <a:pt x="345" y="6"/>
                </a:lnTo>
                <a:lnTo>
                  <a:pt x="350" y="3"/>
                </a:lnTo>
                <a:lnTo>
                  <a:pt x="354" y="0"/>
                </a:lnTo>
                <a:lnTo>
                  <a:pt x="354" y="0"/>
                </a:lnTo>
                <a:lnTo>
                  <a:pt x="362" y="2"/>
                </a:lnTo>
                <a:lnTo>
                  <a:pt x="371" y="5"/>
                </a:lnTo>
                <a:lnTo>
                  <a:pt x="379" y="8"/>
                </a:lnTo>
                <a:lnTo>
                  <a:pt x="384" y="14"/>
                </a:lnTo>
                <a:lnTo>
                  <a:pt x="389" y="19"/>
                </a:lnTo>
                <a:lnTo>
                  <a:pt x="394" y="25"/>
                </a:lnTo>
                <a:lnTo>
                  <a:pt x="396" y="33"/>
                </a:lnTo>
                <a:lnTo>
                  <a:pt x="397" y="40"/>
                </a:lnTo>
                <a:lnTo>
                  <a:pt x="397" y="40"/>
                </a:lnTo>
                <a:lnTo>
                  <a:pt x="433" y="71"/>
                </a:lnTo>
                <a:lnTo>
                  <a:pt x="471" y="103"/>
                </a:lnTo>
                <a:lnTo>
                  <a:pt x="544" y="166"/>
                </a:lnTo>
                <a:lnTo>
                  <a:pt x="580" y="198"/>
                </a:lnTo>
                <a:lnTo>
                  <a:pt x="615" y="231"/>
                </a:lnTo>
                <a:lnTo>
                  <a:pt x="649" y="265"/>
                </a:lnTo>
                <a:lnTo>
                  <a:pt x="665" y="283"/>
                </a:lnTo>
                <a:lnTo>
                  <a:pt x="682" y="302"/>
                </a:lnTo>
                <a:lnTo>
                  <a:pt x="682" y="302"/>
                </a:lnTo>
                <a:lnTo>
                  <a:pt x="689" y="300"/>
                </a:lnTo>
                <a:lnTo>
                  <a:pt x="697" y="302"/>
                </a:lnTo>
                <a:lnTo>
                  <a:pt x="697" y="302"/>
                </a:lnTo>
                <a:lnTo>
                  <a:pt x="717" y="318"/>
                </a:lnTo>
                <a:lnTo>
                  <a:pt x="737" y="335"/>
                </a:lnTo>
                <a:lnTo>
                  <a:pt x="778" y="369"/>
                </a:lnTo>
                <a:lnTo>
                  <a:pt x="816" y="405"/>
                </a:lnTo>
                <a:lnTo>
                  <a:pt x="854" y="442"/>
                </a:lnTo>
                <a:lnTo>
                  <a:pt x="892" y="478"/>
                </a:lnTo>
                <a:lnTo>
                  <a:pt x="931" y="515"/>
                </a:lnTo>
                <a:lnTo>
                  <a:pt x="971" y="549"/>
                </a:lnTo>
                <a:lnTo>
                  <a:pt x="992" y="566"/>
                </a:lnTo>
                <a:lnTo>
                  <a:pt x="1012" y="582"/>
                </a:lnTo>
                <a:lnTo>
                  <a:pt x="1012" y="582"/>
                </a:lnTo>
                <a:lnTo>
                  <a:pt x="1018" y="591"/>
                </a:lnTo>
                <a:lnTo>
                  <a:pt x="1022" y="600"/>
                </a:lnTo>
                <a:lnTo>
                  <a:pt x="1024" y="605"/>
                </a:lnTo>
                <a:lnTo>
                  <a:pt x="1028" y="608"/>
                </a:lnTo>
                <a:lnTo>
                  <a:pt x="1033" y="610"/>
                </a:lnTo>
                <a:lnTo>
                  <a:pt x="1038" y="611"/>
                </a:lnTo>
                <a:lnTo>
                  <a:pt x="1038" y="611"/>
                </a:lnTo>
                <a:lnTo>
                  <a:pt x="1039" y="602"/>
                </a:lnTo>
                <a:lnTo>
                  <a:pt x="1038" y="595"/>
                </a:lnTo>
                <a:lnTo>
                  <a:pt x="1037" y="586"/>
                </a:lnTo>
                <a:lnTo>
                  <a:pt x="1034" y="579"/>
                </a:lnTo>
                <a:lnTo>
                  <a:pt x="1030" y="571"/>
                </a:lnTo>
                <a:lnTo>
                  <a:pt x="1025" y="565"/>
                </a:lnTo>
                <a:lnTo>
                  <a:pt x="1019" y="560"/>
                </a:lnTo>
                <a:lnTo>
                  <a:pt x="1012" y="556"/>
                </a:lnTo>
                <a:lnTo>
                  <a:pt x="1012" y="556"/>
                </a:lnTo>
                <a:lnTo>
                  <a:pt x="1015" y="552"/>
                </a:lnTo>
                <a:lnTo>
                  <a:pt x="1016" y="548"/>
                </a:lnTo>
                <a:lnTo>
                  <a:pt x="1016" y="544"/>
                </a:lnTo>
                <a:lnTo>
                  <a:pt x="1017" y="539"/>
                </a:lnTo>
                <a:lnTo>
                  <a:pt x="1017" y="539"/>
                </a:lnTo>
                <a:lnTo>
                  <a:pt x="1026" y="532"/>
                </a:lnTo>
                <a:lnTo>
                  <a:pt x="1036" y="526"/>
                </a:lnTo>
                <a:lnTo>
                  <a:pt x="1047" y="523"/>
                </a:lnTo>
                <a:lnTo>
                  <a:pt x="1057" y="521"/>
                </a:lnTo>
                <a:lnTo>
                  <a:pt x="1068" y="520"/>
                </a:lnTo>
                <a:lnTo>
                  <a:pt x="1080" y="521"/>
                </a:lnTo>
                <a:lnTo>
                  <a:pt x="1091" y="523"/>
                </a:lnTo>
                <a:lnTo>
                  <a:pt x="1100" y="527"/>
                </a:lnTo>
                <a:lnTo>
                  <a:pt x="1110" y="532"/>
                </a:lnTo>
                <a:lnTo>
                  <a:pt x="1118" y="538"/>
                </a:lnTo>
                <a:lnTo>
                  <a:pt x="1126" y="545"/>
                </a:lnTo>
                <a:lnTo>
                  <a:pt x="1131" y="552"/>
                </a:lnTo>
                <a:lnTo>
                  <a:pt x="1136" y="561"/>
                </a:lnTo>
                <a:lnTo>
                  <a:pt x="1138" y="570"/>
                </a:lnTo>
                <a:lnTo>
                  <a:pt x="1138" y="580"/>
                </a:lnTo>
                <a:lnTo>
                  <a:pt x="1136" y="591"/>
                </a:lnTo>
                <a:lnTo>
                  <a:pt x="1136" y="591"/>
                </a:lnTo>
                <a:lnTo>
                  <a:pt x="1126" y="596"/>
                </a:lnTo>
                <a:lnTo>
                  <a:pt x="1121" y="598"/>
                </a:lnTo>
                <a:lnTo>
                  <a:pt x="1115" y="600"/>
                </a:lnTo>
                <a:lnTo>
                  <a:pt x="1110" y="601"/>
                </a:lnTo>
                <a:lnTo>
                  <a:pt x="1103" y="601"/>
                </a:lnTo>
                <a:lnTo>
                  <a:pt x="1097" y="600"/>
                </a:lnTo>
                <a:lnTo>
                  <a:pt x="1089" y="599"/>
                </a:lnTo>
                <a:lnTo>
                  <a:pt x="1089" y="599"/>
                </a:lnTo>
                <a:lnTo>
                  <a:pt x="1085" y="603"/>
                </a:lnTo>
                <a:lnTo>
                  <a:pt x="1083" y="609"/>
                </a:lnTo>
                <a:lnTo>
                  <a:pt x="1079" y="618"/>
                </a:lnTo>
                <a:lnTo>
                  <a:pt x="1076" y="629"/>
                </a:lnTo>
                <a:lnTo>
                  <a:pt x="1073" y="633"/>
                </a:lnTo>
                <a:lnTo>
                  <a:pt x="1070" y="637"/>
                </a:lnTo>
                <a:lnTo>
                  <a:pt x="1070" y="637"/>
                </a:lnTo>
                <a:lnTo>
                  <a:pt x="1081" y="647"/>
                </a:lnTo>
                <a:lnTo>
                  <a:pt x="1091" y="658"/>
                </a:lnTo>
                <a:lnTo>
                  <a:pt x="1095" y="665"/>
                </a:lnTo>
                <a:lnTo>
                  <a:pt x="1098" y="671"/>
                </a:lnTo>
                <a:lnTo>
                  <a:pt x="1101" y="678"/>
                </a:lnTo>
                <a:lnTo>
                  <a:pt x="1104" y="686"/>
                </a:lnTo>
                <a:lnTo>
                  <a:pt x="1104" y="686"/>
                </a:lnTo>
                <a:lnTo>
                  <a:pt x="1117" y="701"/>
                </a:lnTo>
                <a:lnTo>
                  <a:pt x="1131" y="716"/>
                </a:lnTo>
                <a:lnTo>
                  <a:pt x="1146" y="730"/>
                </a:lnTo>
                <a:lnTo>
                  <a:pt x="1161" y="743"/>
                </a:lnTo>
                <a:lnTo>
                  <a:pt x="1193" y="769"/>
                </a:lnTo>
                <a:lnTo>
                  <a:pt x="1209" y="782"/>
                </a:lnTo>
                <a:lnTo>
                  <a:pt x="1225" y="796"/>
                </a:lnTo>
                <a:lnTo>
                  <a:pt x="1225" y="796"/>
                </a:lnTo>
                <a:lnTo>
                  <a:pt x="1242" y="810"/>
                </a:lnTo>
                <a:lnTo>
                  <a:pt x="1258" y="824"/>
                </a:lnTo>
                <a:lnTo>
                  <a:pt x="1276" y="836"/>
                </a:lnTo>
                <a:lnTo>
                  <a:pt x="1285" y="841"/>
                </a:lnTo>
                <a:lnTo>
                  <a:pt x="1295" y="845"/>
                </a:lnTo>
                <a:lnTo>
                  <a:pt x="1295" y="845"/>
                </a:lnTo>
                <a:lnTo>
                  <a:pt x="1296" y="839"/>
                </a:lnTo>
                <a:lnTo>
                  <a:pt x="1295" y="835"/>
                </a:lnTo>
                <a:lnTo>
                  <a:pt x="1294" y="830"/>
                </a:lnTo>
                <a:lnTo>
                  <a:pt x="1292" y="826"/>
                </a:lnTo>
                <a:lnTo>
                  <a:pt x="1286" y="820"/>
                </a:lnTo>
                <a:lnTo>
                  <a:pt x="1279" y="814"/>
                </a:lnTo>
                <a:lnTo>
                  <a:pt x="1272" y="808"/>
                </a:lnTo>
                <a:lnTo>
                  <a:pt x="1265" y="802"/>
                </a:lnTo>
                <a:lnTo>
                  <a:pt x="1262" y="797"/>
                </a:lnTo>
                <a:lnTo>
                  <a:pt x="1261" y="793"/>
                </a:lnTo>
                <a:lnTo>
                  <a:pt x="1260" y="788"/>
                </a:lnTo>
                <a:lnTo>
                  <a:pt x="1259" y="781"/>
                </a:lnTo>
                <a:lnTo>
                  <a:pt x="1259" y="781"/>
                </a:lnTo>
                <a:lnTo>
                  <a:pt x="1265" y="775"/>
                </a:lnTo>
                <a:lnTo>
                  <a:pt x="1272" y="769"/>
                </a:lnTo>
                <a:lnTo>
                  <a:pt x="1279" y="765"/>
                </a:lnTo>
                <a:lnTo>
                  <a:pt x="1286" y="762"/>
                </a:lnTo>
                <a:lnTo>
                  <a:pt x="1295" y="761"/>
                </a:lnTo>
                <a:lnTo>
                  <a:pt x="1303" y="760"/>
                </a:lnTo>
                <a:lnTo>
                  <a:pt x="1311" y="760"/>
                </a:lnTo>
                <a:lnTo>
                  <a:pt x="1320" y="761"/>
                </a:lnTo>
                <a:lnTo>
                  <a:pt x="1328" y="763"/>
                </a:lnTo>
                <a:lnTo>
                  <a:pt x="1336" y="766"/>
                </a:lnTo>
                <a:lnTo>
                  <a:pt x="1352" y="773"/>
                </a:lnTo>
                <a:lnTo>
                  <a:pt x="1366" y="782"/>
                </a:lnTo>
                <a:lnTo>
                  <a:pt x="1379" y="792"/>
                </a:lnTo>
                <a:lnTo>
                  <a:pt x="1379" y="792"/>
                </a:lnTo>
                <a:lnTo>
                  <a:pt x="1380" y="798"/>
                </a:lnTo>
                <a:lnTo>
                  <a:pt x="1380" y="804"/>
                </a:lnTo>
                <a:lnTo>
                  <a:pt x="1379" y="814"/>
                </a:lnTo>
                <a:lnTo>
                  <a:pt x="1374" y="833"/>
                </a:lnTo>
                <a:lnTo>
                  <a:pt x="1374" y="833"/>
                </a:lnTo>
                <a:lnTo>
                  <a:pt x="1366" y="835"/>
                </a:lnTo>
                <a:lnTo>
                  <a:pt x="1356" y="837"/>
                </a:lnTo>
                <a:lnTo>
                  <a:pt x="1346" y="837"/>
                </a:lnTo>
                <a:lnTo>
                  <a:pt x="1336" y="837"/>
                </a:lnTo>
                <a:lnTo>
                  <a:pt x="1336" y="837"/>
                </a:lnTo>
                <a:lnTo>
                  <a:pt x="1329" y="851"/>
                </a:lnTo>
                <a:lnTo>
                  <a:pt x="1325" y="858"/>
                </a:lnTo>
                <a:lnTo>
                  <a:pt x="1321" y="865"/>
                </a:lnTo>
                <a:lnTo>
                  <a:pt x="1321" y="865"/>
                </a:lnTo>
                <a:lnTo>
                  <a:pt x="1323" y="869"/>
                </a:lnTo>
                <a:lnTo>
                  <a:pt x="1325" y="873"/>
                </a:lnTo>
                <a:lnTo>
                  <a:pt x="1333" y="882"/>
                </a:lnTo>
                <a:lnTo>
                  <a:pt x="1339" y="889"/>
                </a:lnTo>
                <a:lnTo>
                  <a:pt x="1342" y="894"/>
                </a:lnTo>
                <a:lnTo>
                  <a:pt x="1344" y="898"/>
                </a:lnTo>
                <a:lnTo>
                  <a:pt x="1344" y="898"/>
                </a:lnTo>
                <a:lnTo>
                  <a:pt x="1345" y="903"/>
                </a:lnTo>
                <a:lnTo>
                  <a:pt x="1345" y="908"/>
                </a:lnTo>
                <a:lnTo>
                  <a:pt x="1345" y="913"/>
                </a:lnTo>
                <a:lnTo>
                  <a:pt x="1346" y="917"/>
                </a:lnTo>
                <a:lnTo>
                  <a:pt x="1346" y="917"/>
                </a:lnTo>
                <a:lnTo>
                  <a:pt x="1350" y="923"/>
                </a:lnTo>
                <a:lnTo>
                  <a:pt x="1353" y="928"/>
                </a:lnTo>
                <a:lnTo>
                  <a:pt x="1361" y="939"/>
                </a:lnTo>
                <a:lnTo>
                  <a:pt x="1381" y="958"/>
                </a:lnTo>
                <a:lnTo>
                  <a:pt x="1381" y="958"/>
                </a:lnTo>
                <a:lnTo>
                  <a:pt x="1397" y="976"/>
                </a:lnTo>
                <a:lnTo>
                  <a:pt x="1415" y="993"/>
                </a:lnTo>
                <a:lnTo>
                  <a:pt x="1452" y="1029"/>
                </a:lnTo>
                <a:lnTo>
                  <a:pt x="1492" y="1063"/>
                </a:lnTo>
                <a:lnTo>
                  <a:pt x="1532" y="1097"/>
                </a:lnTo>
                <a:lnTo>
                  <a:pt x="1571" y="1131"/>
                </a:lnTo>
                <a:lnTo>
                  <a:pt x="1610" y="1167"/>
                </a:lnTo>
                <a:lnTo>
                  <a:pt x="1628" y="1184"/>
                </a:lnTo>
                <a:lnTo>
                  <a:pt x="1645" y="1203"/>
                </a:lnTo>
                <a:lnTo>
                  <a:pt x="1662" y="1221"/>
                </a:lnTo>
                <a:lnTo>
                  <a:pt x="1677" y="1241"/>
                </a:lnTo>
                <a:lnTo>
                  <a:pt x="1677" y="1241"/>
                </a:lnTo>
                <a:lnTo>
                  <a:pt x="1690" y="1249"/>
                </a:lnTo>
                <a:lnTo>
                  <a:pt x="1703" y="1261"/>
                </a:lnTo>
                <a:lnTo>
                  <a:pt x="1727" y="1287"/>
                </a:lnTo>
                <a:lnTo>
                  <a:pt x="1739" y="1299"/>
                </a:lnTo>
                <a:lnTo>
                  <a:pt x="1753" y="1312"/>
                </a:lnTo>
                <a:lnTo>
                  <a:pt x="1767" y="1323"/>
                </a:lnTo>
                <a:lnTo>
                  <a:pt x="1776" y="1327"/>
                </a:lnTo>
                <a:lnTo>
                  <a:pt x="1783" y="1332"/>
                </a:lnTo>
                <a:lnTo>
                  <a:pt x="1783" y="1332"/>
                </a:lnTo>
                <a:lnTo>
                  <a:pt x="1816" y="1312"/>
                </a:lnTo>
                <a:lnTo>
                  <a:pt x="1849" y="1293"/>
                </a:lnTo>
                <a:lnTo>
                  <a:pt x="1881" y="1274"/>
                </a:lnTo>
                <a:lnTo>
                  <a:pt x="1898" y="1265"/>
                </a:lnTo>
                <a:lnTo>
                  <a:pt x="1915" y="1258"/>
                </a:lnTo>
                <a:lnTo>
                  <a:pt x="1915" y="1258"/>
                </a:lnTo>
                <a:lnTo>
                  <a:pt x="1913" y="1253"/>
                </a:lnTo>
                <a:lnTo>
                  <a:pt x="1910" y="1250"/>
                </a:lnTo>
                <a:lnTo>
                  <a:pt x="1908" y="1246"/>
                </a:lnTo>
                <a:lnTo>
                  <a:pt x="1905" y="1243"/>
                </a:lnTo>
                <a:lnTo>
                  <a:pt x="1905" y="1243"/>
                </a:lnTo>
                <a:lnTo>
                  <a:pt x="1906" y="1236"/>
                </a:lnTo>
                <a:lnTo>
                  <a:pt x="1908" y="1230"/>
                </a:lnTo>
                <a:lnTo>
                  <a:pt x="1911" y="1219"/>
                </a:lnTo>
                <a:lnTo>
                  <a:pt x="1911" y="1219"/>
                </a:lnTo>
                <a:lnTo>
                  <a:pt x="1899" y="1209"/>
                </a:lnTo>
                <a:lnTo>
                  <a:pt x="1887" y="1201"/>
                </a:lnTo>
                <a:lnTo>
                  <a:pt x="1863" y="1183"/>
                </a:lnTo>
                <a:lnTo>
                  <a:pt x="1863" y="1183"/>
                </a:lnTo>
                <a:lnTo>
                  <a:pt x="1851" y="1188"/>
                </a:lnTo>
                <a:lnTo>
                  <a:pt x="1837" y="1191"/>
                </a:lnTo>
                <a:lnTo>
                  <a:pt x="1829" y="1192"/>
                </a:lnTo>
                <a:lnTo>
                  <a:pt x="1823" y="1192"/>
                </a:lnTo>
                <a:lnTo>
                  <a:pt x="1815" y="1191"/>
                </a:lnTo>
                <a:lnTo>
                  <a:pt x="1809" y="1189"/>
                </a:lnTo>
                <a:lnTo>
                  <a:pt x="1809" y="1189"/>
                </a:lnTo>
                <a:lnTo>
                  <a:pt x="1807" y="1182"/>
                </a:lnTo>
                <a:lnTo>
                  <a:pt x="1804" y="1173"/>
                </a:lnTo>
                <a:lnTo>
                  <a:pt x="1800" y="1166"/>
                </a:lnTo>
                <a:lnTo>
                  <a:pt x="1799" y="1161"/>
                </a:lnTo>
                <a:lnTo>
                  <a:pt x="1798" y="1157"/>
                </a:lnTo>
                <a:lnTo>
                  <a:pt x="1798" y="1157"/>
                </a:lnTo>
                <a:lnTo>
                  <a:pt x="1799" y="1151"/>
                </a:lnTo>
                <a:lnTo>
                  <a:pt x="1800" y="1143"/>
                </a:lnTo>
                <a:lnTo>
                  <a:pt x="1804" y="1135"/>
                </a:lnTo>
                <a:lnTo>
                  <a:pt x="1807" y="1127"/>
                </a:lnTo>
                <a:lnTo>
                  <a:pt x="1816" y="1110"/>
                </a:lnTo>
                <a:lnTo>
                  <a:pt x="1829" y="1093"/>
                </a:lnTo>
                <a:lnTo>
                  <a:pt x="1843" y="1079"/>
                </a:lnTo>
                <a:lnTo>
                  <a:pt x="1850" y="1072"/>
                </a:lnTo>
                <a:lnTo>
                  <a:pt x="1857" y="1067"/>
                </a:lnTo>
                <a:lnTo>
                  <a:pt x="1865" y="1063"/>
                </a:lnTo>
                <a:lnTo>
                  <a:pt x="1871" y="1060"/>
                </a:lnTo>
                <a:lnTo>
                  <a:pt x="1878" y="1057"/>
                </a:lnTo>
                <a:lnTo>
                  <a:pt x="1884" y="1057"/>
                </a:lnTo>
                <a:lnTo>
                  <a:pt x="1884" y="1057"/>
                </a:lnTo>
                <a:lnTo>
                  <a:pt x="1890" y="1059"/>
                </a:lnTo>
                <a:lnTo>
                  <a:pt x="1897" y="1062"/>
                </a:lnTo>
                <a:lnTo>
                  <a:pt x="1904" y="1065"/>
                </a:lnTo>
                <a:lnTo>
                  <a:pt x="1912" y="1069"/>
                </a:lnTo>
                <a:lnTo>
                  <a:pt x="1918" y="1075"/>
                </a:lnTo>
                <a:lnTo>
                  <a:pt x="1924" y="1080"/>
                </a:lnTo>
                <a:lnTo>
                  <a:pt x="1928" y="1086"/>
                </a:lnTo>
                <a:lnTo>
                  <a:pt x="1930" y="1092"/>
                </a:lnTo>
                <a:lnTo>
                  <a:pt x="1930" y="1092"/>
                </a:lnTo>
                <a:lnTo>
                  <a:pt x="1931" y="1095"/>
                </a:lnTo>
                <a:lnTo>
                  <a:pt x="1930" y="1098"/>
                </a:lnTo>
                <a:lnTo>
                  <a:pt x="1928" y="1105"/>
                </a:lnTo>
                <a:lnTo>
                  <a:pt x="1926" y="1111"/>
                </a:lnTo>
                <a:lnTo>
                  <a:pt x="1926" y="1114"/>
                </a:lnTo>
                <a:lnTo>
                  <a:pt x="1926" y="1117"/>
                </a:lnTo>
                <a:lnTo>
                  <a:pt x="1926" y="1117"/>
                </a:lnTo>
                <a:lnTo>
                  <a:pt x="1928" y="1123"/>
                </a:lnTo>
                <a:lnTo>
                  <a:pt x="1931" y="1127"/>
                </a:lnTo>
                <a:lnTo>
                  <a:pt x="1934" y="1131"/>
                </a:lnTo>
                <a:lnTo>
                  <a:pt x="1939" y="1135"/>
                </a:lnTo>
                <a:lnTo>
                  <a:pt x="1949" y="1142"/>
                </a:lnTo>
                <a:lnTo>
                  <a:pt x="1955" y="1146"/>
                </a:lnTo>
                <a:lnTo>
                  <a:pt x="1960" y="1151"/>
                </a:lnTo>
                <a:lnTo>
                  <a:pt x="1960" y="1151"/>
                </a:lnTo>
                <a:lnTo>
                  <a:pt x="1965" y="1150"/>
                </a:lnTo>
                <a:lnTo>
                  <a:pt x="1971" y="1148"/>
                </a:lnTo>
                <a:lnTo>
                  <a:pt x="1976" y="1148"/>
                </a:lnTo>
                <a:lnTo>
                  <a:pt x="1980" y="1148"/>
                </a:lnTo>
                <a:lnTo>
                  <a:pt x="1986" y="1150"/>
                </a:lnTo>
                <a:lnTo>
                  <a:pt x="1990" y="1152"/>
                </a:lnTo>
                <a:lnTo>
                  <a:pt x="1994" y="1154"/>
                </a:lnTo>
                <a:lnTo>
                  <a:pt x="1997" y="1156"/>
                </a:lnTo>
                <a:lnTo>
                  <a:pt x="2001" y="1160"/>
                </a:lnTo>
                <a:lnTo>
                  <a:pt x="2004" y="1163"/>
                </a:lnTo>
                <a:lnTo>
                  <a:pt x="2006" y="1168"/>
                </a:lnTo>
                <a:lnTo>
                  <a:pt x="2008" y="1172"/>
                </a:lnTo>
                <a:lnTo>
                  <a:pt x="2009" y="1177"/>
                </a:lnTo>
                <a:lnTo>
                  <a:pt x="2010" y="1183"/>
                </a:lnTo>
                <a:lnTo>
                  <a:pt x="2010" y="1188"/>
                </a:lnTo>
                <a:lnTo>
                  <a:pt x="2009" y="1193"/>
                </a:lnTo>
                <a:lnTo>
                  <a:pt x="2009" y="1193"/>
                </a:lnTo>
                <a:lnTo>
                  <a:pt x="2016" y="1201"/>
                </a:lnTo>
                <a:lnTo>
                  <a:pt x="2022" y="1211"/>
                </a:lnTo>
                <a:lnTo>
                  <a:pt x="2022" y="1211"/>
                </a:lnTo>
                <a:lnTo>
                  <a:pt x="2036" y="1202"/>
                </a:lnTo>
                <a:lnTo>
                  <a:pt x="2036" y="1202"/>
                </a:lnTo>
                <a:lnTo>
                  <a:pt x="2034" y="1195"/>
                </a:lnTo>
                <a:lnTo>
                  <a:pt x="2030" y="1187"/>
                </a:lnTo>
                <a:lnTo>
                  <a:pt x="2021" y="1174"/>
                </a:lnTo>
                <a:lnTo>
                  <a:pt x="2017" y="1167"/>
                </a:lnTo>
                <a:lnTo>
                  <a:pt x="2014" y="1159"/>
                </a:lnTo>
                <a:lnTo>
                  <a:pt x="2014" y="1155"/>
                </a:lnTo>
                <a:lnTo>
                  <a:pt x="2014" y="1151"/>
                </a:lnTo>
                <a:lnTo>
                  <a:pt x="2014" y="1145"/>
                </a:lnTo>
                <a:lnTo>
                  <a:pt x="2016" y="1140"/>
                </a:lnTo>
                <a:lnTo>
                  <a:pt x="2016" y="1140"/>
                </a:lnTo>
                <a:lnTo>
                  <a:pt x="2024" y="1139"/>
                </a:lnTo>
                <a:lnTo>
                  <a:pt x="2034" y="1138"/>
                </a:lnTo>
                <a:lnTo>
                  <a:pt x="2043" y="1139"/>
                </a:lnTo>
                <a:lnTo>
                  <a:pt x="2054" y="1141"/>
                </a:lnTo>
                <a:lnTo>
                  <a:pt x="2064" y="1144"/>
                </a:lnTo>
                <a:lnTo>
                  <a:pt x="2075" y="1148"/>
                </a:lnTo>
                <a:lnTo>
                  <a:pt x="2084" y="1154"/>
                </a:lnTo>
                <a:lnTo>
                  <a:pt x="2093" y="1160"/>
                </a:lnTo>
                <a:lnTo>
                  <a:pt x="2101" y="1167"/>
                </a:lnTo>
                <a:lnTo>
                  <a:pt x="2109" y="1174"/>
                </a:lnTo>
                <a:lnTo>
                  <a:pt x="2114" y="1182"/>
                </a:lnTo>
                <a:lnTo>
                  <a:pt x="2118" y="1189"/>
                </a:lnTo>
                <a:lnTo>
                  <a:pt x="2122" y="1197"/>
                </a:lnTo>
                <a:lnTo>
                  <a:pt x="2123" y="1204"/>
                </a:lnTo>
                <a:lnTo>
                  <a:pt x="2121" y="1212"/>
                </a:lnTo>
                <a:lnTo>
                  <a:pt x="2117" y="1219"/>
                </a:lnTo>
                <a:lnTo>
                  <a:pt x="2117" y="1219"/>
                </a:lnTo>
                <a:lnTo>
                  <a:pt x="2115" y="1222"/>
                </a:lnTo>
                <a:lnTo>
                  <a:pt x="2112" y="1224"/>
                </a:lnTo>
                <a:lnTo>
                  <a:pt x="2105" y="1228"/>
                </a:lnTo>
                <a:lnTo>
                  <a:pt x="2097" y="1229"/>
                </a:lnTo>
                <a:lnTo>
                  <a:pt x="2088" y="1229"/>
                </a:lnTo>
                <a:lnTo>
                  <a:pt x="2080" y="1227"/>
                </a:lnTo>
                <a:lnTo>
                  <a:pt x="2072" y="1223"/>
                </a:lnTo>
                <a:lnTo>
                  <a:pt x="2064" y="1219"/>
                </a:lnTo>
                <a:lnTo>
                  <a:pt x="2057" y="1215"/>
                </a:lnTo>
                <a:lnTo>
                  <a:pt x="2057" y="1215"/>
                </a:lnTo>
                <a:lnTo>
                  <a:pt x="2055" y="1216"/>
                </a:lnTo>
                <a:lnTo>
                  <a:pt x="2053" y="1217"/>
                </a:lnTo>
                <a:lnTo>
                  <a:pt x="2051" y="1220"/>
                </a:lnTo>
                <a:lnTo>
                  <a:pt x="2050" y="1222"/>
                </a:lnTo>
                <a:lnTo>
                  <a:pt x="2048" y="1224"/>
                </a:lnTo>
                <a:lnTo>
                  <a:pt x="2046" y="1226"/>
                </a:lnTo>
                <a:lnTo>
                  <a:pt x="2040" y="1226"/>
                </a:lnTo>
                <a:lnTo>
                  <a:pt x="2040" y="1226"/>
                </a:lnTo>
                <a:lnTo>
                  <a:pt x="2043" y="1229"/>
                </a:lnTo>
                <a:lnTo>
                  <a:pt x="2046" y="1231"/>
                </a:lnTo>
                <a:lnTo>
                  <a:pt x="2050" y="1233"/>
                </a:lnTo>
                <a:lnTo>
                  <a:pt x="2053" y="1234"/>
                </a:lnTo>
                <a:lnTo>
                  <a:pt x="2053" y="1234"/>
                </a:lnTo>
                <a:lnTo>
                  <a:pt x="2056" y="1232"/>
                </a:lnTo>
                <a:lnTo>
                  <a:pt x="2058" y="1231"/>
                </a:lnTo>
                <a:lnTo>
                  <a:pt x="2062" y="1229"/>
                </a:lnTo>
                <a:lnTo>
                  <a:pt x="2064" y="1226"/>
                </a:lnTo>
                <a:lnTo>
                  <a:pt x="2064" y="1226"/>
                </a:lnTo>
                <a:lnTo>
                  <a:pt x="2072" y="1227"/>
                </a:lnTo>
                <a:lnTo>
                  <a:pt x="2080" y="1230"/>
                </a:lnTo>
                <a:lnTo>
                  <a:pt x="2086" y="1235"/>
                </a:lnTo>
                <a:lnTo>
                  <a:pt x="2092" y="1241"/>
                </a:lnTo>
                <a:lnTo>
                  <a:pt x="2095" y="1248"/>
                </a:lnTo>
                <a:lnTo>
                  <a:pt x="2097" y="1256"/>
                </a:lnTo>
                <a:lnTo>
                  <a:pt x="2098" y="1265"/>
                </a:lnTo>
                <a:lnTo>
                  <a:pt x="2096" y="1274"/>
                </a:lnTo>
                <a:lnTo>
                  <a:pt x="2096" y="1274"/>
                </a:lnTo>
                <a:lnTo>
                  <a:pt x="2101" y="1281"/>
                </a:lnTo>
                <a:lnTo>
                  <a:pt x="2108" y="1289"/>
                </a:lnTo>
                <a:lnTo>
                  <a:pt x="2125" y="1303"/>
                </a:lnTo>
                <a:lnTo>
                  <a:pt x="2133" y="1309"/>
                </a:lnTo>
                <a:lnTo>
                  <a:pt x="2141" y="1317"/>
                </a:lnTo>
                <a:lnTo>
                  <a:pt x="2145" y="1323"/>
                </a:lnTo>
                <a:lnTo>
                  <a:pt x="2146" y="1326"/>
                </a:lnTo>
                <a:lnTo>
                  <a:pt x="2147" y="1329"/>
                </a:lnTo>
                <a:lnTo>
                  <a:pt x="2147" y="1329"/>
                </a:lnTo>
                <a:lnTo>
                  <a:pt x="2146" y="1336"/>
                </a:lnTo>
                <a:lnTo>
                  <a:pt x="2143" y="1342"/>
                </a:lnTo>
                <a:lnTo>
                  <a:pt x="2139" y="1348"/>
                </a:lnTo>
                <a:lnTo>
                  <a:pt x="2133" y="1354"/>
                </a:lnTo>
                <a:lnTo>
                  <a:pt x="2122" y="1365"/>
                </a:lnTo>
                <a:lnTo>
                  <a:pt x="2111" y="1377"/>
                </a:lnTo>
                <a:lnTo>
                  <a:pt x="2111" y="1377"/>
                </a:lnTo>
                <a:lnTo>
                  <a:pt x="2105" y="1377"/>
                </a:lnTo>
                <a:lnTo>
                  <a:pt x="2099" y="1377"/>
                </a:lnTo>
                <a:lnTo>
                  <a:pt x="2094" y="1375"/>
                </a:lnTo>
                <a:lnTo>
                  <a:pt x="2088" y="1374"/>
                </a:lnTo>
                <a:lnTo>
                  <a:pt x="2081" y="1370"/>
                </a:lnTo>
                <a:lnTo>
                  <a:pt x="2075" y="1364"/>
                </a:lnTo>
                <a:lnTo>
                  <a:pt x="2068" y="1356"/>
                </a:lnTo>
                <a:lnTo>
                  <a:pt x="2063" y="1349"/>
                </a:lnTo>
                <a:lnTo>
                  <a:pt x="2056" y="1341"/>
                </a:lnTo>
                <a:lnTo>
                  <a:pt x="2049" y="1334"/>
                </a:lnTo>
                <a:lnTo>
                  <a:pt x="2049" y="1334"/>
                </a:lnTo>
                <a:lnTo>
                  <a:pt x="2043" y="1335"/>
                </a:lnTo>
                <a:lnTo>
                  <a:pt x="2038" y="1338"/>
                </a:lnTo>
                <a:lnTo>
                  <a:pt x="2030" y="1344"/>
                </a:lnTo>
                <a:lnTo>
                  <a:pt x="2025" y="1347"/>
                </a:lnTo>
                <a:lnTo>
                  <a:pt x="2021" y="1350"/>
                </a:lnTo>
                <a:lnTo>
                  <a:pt x="2017" y="1351"/>
                </a:lnTo>
                <a:lnTo>
                  <a:pt x="2011" y="1351"/>
                </a:lnTo>
                <a:lnTo>
                  <a:pt x="2011" y="1351"/>
                </a:lnTo>
                <a:lnTo>
                  <a:pt x="2007" y="1350"/>
                </a:lnTo>
                <a:lnTo>
                  <a:pt x="2004" y="1349"/>
                </a:lnTo>
                <a:lnTo>
                  <a:pt x="2001" y="1347"/>
                </a:lnTo>
                <a:lnTo>
                  <a:pt x="1999" y="1343"/>
                </a:lnTo>
                <a:lnTo>
                  <a:pt x="1995" y="1338"/>
                </a:lnTo>
                <a:lnTo>
                  <a:pt x="1994" y="1330"/>
                </a:lnTo>
                <a:lnTo>
                  <a:pt x="1995" y="1323"/>
                </a:lnTo>
                <a:lnTo>
                  <a:pt x="1997" y="1316"/>
                </a:lnTo>
                <a:lnTo>
                  <a:pt x="2002" y="1309"/>
                </a:lnTo>
                <a:lnTo>
                  <a:pt x="2007" y="1304"/>
                </a:lnTo>
                <a:lnTo>
                  <a:pt x="2007" y="1304"/>
                </a:lnTo>
                <a:lnTo>
                  <a:pt x="1999" y="1297"/>
                </a:lnTo>
                <a:lnTo>
                  <a:pt x="1991" y="1291"/>
                </a:lnTo>
                <a:lnTo>
                  <a:pt x="1984" y="1284"/>
                </a:lnTo>
                <a:lnTo>
                  <a:pt x="1975" y="1278"/>
                </a:lnTo>
                <a:lnTo>
                  <a:pt x="1975" y="1278"/>
                </a:lnTo>
                <a:lnTo>
                  <a:pt x="1934" y="1302"/>
                </a:lnTo>
                <a:lnTo>
                  <a:pt x="1895" y="1326"/>
                </a:lnTo>
                <a:lnTo>
                  <a:pt x="1856" y="1351"/>
                </a:lnTo>
                <a:lnTo>
                  <a:pt x="1815" y="1374"/>
                </a:lnTo>
                <a:lnTo>
                  <a:pt x="1815" y="1374"/>
                </a:lnTo>
                <a:lnTo>
                  <a:pt x="1814" y="1386"/>
                </a:lnTo>
                <a:lnTo>
                  <a:pt x="1814" y="1398"/>
                </a:lnTo>
                <a:lnTo>
                  <a:pt x="1816" y="1409"/>
                </a:lnTo>
                <a:lnTo>
                  <a:pt x="1820" y="1418"/>
                </a:lnTo>
                <a:lnTo>
                  <a:pt x="1825" y="1428"/>
                </a:lnTo>
                <a:lnTo>
                  <a:pt x="1831" y="1435"/>
                </a:lnTo>
                <a:lnTo>
                  <a:pt x="1839" y="1443"/>
                </a:lnTo>
                <a:lnTo>
                  <a:pt x="1848" y="1448"/>
                </a:lnTo>
                <a:lnTo>
                  <a:pt x="1848" y="1448"/>
                </a:lnTo>
                <a:lnTo>
                  <a:pt x="1850" y="1458"/>
                </a:lnTo>
                <a:lnTo>
                  <a:pt x="1852" y="1465"/>
                </a:lnTo>
                <a:lnTo>
                  <a:pt x="1856" y="1472"/>
                </a:lnTo>
                <a:lnTo>
                  <a:pt x="1861" y="1478"/>
                </a:lnTo>
                <a:lnTo>
                  <a:pt x="1872" y="1489"/>
                </a:lnTo>
                <a:lnTo>
                  <a:pt x="1884" y="1500"/>
                </a:lnTo>
                <a:lnTo>
                  <a:pt x="1884" y="1500"/>
                </a:lnTo>
                <a:lnTo>
                  <a:pt x="1893" y="1499"/>
                </a:lnTo>
                <a:lnTo>
                  <a:pt x="1901" y="1500"/>
                </a:lnTo>
                <a:lnTo>
                  <a:pt x="1909" y="1503"/>
                </a:lnTo>
                <a:lnTo>
                  <a:pt x="1915" y="1508"/>
                </a:lnTo>
                <a:lnTo>
                  <a:pt x="1920" y="1515"/>
                </a:lnTo>
                <a:lnTo>
                  <a:pt x="1926" y="1522"/>
                </a:lnTo>
                <a:lnTo>
                  <a:pt x="1929" y="1531"/>
                </a:lnTo>
                <a:lnTo>
                  <a:pt x="1932" y="1539"/>
                </a:lnTo>
                <a:lnTo>
                  <a:pt x="1932" y="1539"/>
                </a:lnTo>
                <a:lnTo>
                  <a:pt x="1934" y="1536"/>
                </a:lnTo>
                <a:lnTo>
                  <a:pt x="1937" y="1533"/>
                </a:lnTo>
                <a:lnTo>
                  <a:pt x="1941" y="1531"/>
                </a:lnTo>
                <a:lnTo>
                  <a:pt x="1944" y="1529"/>
                </a:lnTo>
                <a:lnTo>
                  <a:pt x="1952" y="1526"/>
                </a:lnTo>
                <a:lnTo>
                  <a:pt x="1961" y="1526"/>
                </a:lnTo>
                <a:lnTo>
                  <a:pt x="1971" y="1528"/>
                </a:lnTo>
                <a:lnTo>
                  <a:pt x="1979" y="1530"/>
                </a:lnTo>
                <a:lnTo>
                  <a:pt x="1986" y="1532"/>
                </a:lnTo>
                <a:lnTo>
                  <a:pt x="1992" y="1535"/>
                </a:lnTo>
                <a:lnTo>
                  <a:pt x="1992" y="1535"/>
                </a:lnTo>
                <a:lnTo>
                  <a:pt x="1996" y="1533"/>
                </a:lnTo>
                <a:lnTo>
                  <a:pt x="2001" y="1529"/>
                </a:lnTo>
                <a:lnTo>
                  <a:pt x="2009" y="1520"/>
                </a:lnTo>
                <a:lnTo>
                  <a:pt x="2014" y="1515"/>
                </a:lnTo>
                <a:lnTo>
                  <a:pt x="2019" y="1511"/>
                </a:lnTo>
                <a:lnTo>
                  <a:pt x="2025" y="1507"/>
                </a:lnTo>
                <a:lnTo>
                  <a:pt x="2033" y="1506"/>
                </a:lnTo>
                <a:lnTo>
                  <a:pt x="2033" y="1506"/>
                </a:lnTo>
                <a:lnTo>
                  <a:pt x="2035" y="1506"/>
                </a:lnTo>
                <a:lnTo>
                  <a:pt x="2037" y="1508"/>
                </a:lnTo>
                <a:lnTo>
                  <a:pt x="2041" y="1511"/>
                </a:lnTo>
                <a:lnTo>
                  <a:pt x="2046" y="1515"/>
                </a:lnTo>
                <a:lnTo>
                  <a:pt x="2048" y="1516"/>
                </a:lnTo>
                <a:lnTo>
                  <a:pt x="2051" y="1517"/>
                </a:lnTo>
                <a:lnTo>
                  <a:pt x="2051" y="1517"/>
                </a:lnTo>
                <a:lnTo>
                  <a:pt x="2056" y="1515"/>
                </a:lnTo>
                <a:lnTo>
                  <a:pt x="2063" y="1513"/>
                </a:lnTo>
                <a:lnTo>
                  <a:pt x="2076" y="1505"/>
                </a:lnTo>
                <a:lnTo>
                  <a:pt x="2082" y="1502"/>
                </a:lnTo>
                <a:lnTo>
                  <a:pt x="2090" y="1501"/>
                </a:lnTo>
                <a:lnTo>
                  <a:pt x="2097" y="1501"/>
                </a:lnTo>
                <a:lnTo>
                  <a:pt x="2100" y="1502"/>
                </a:lnTo>
                <a:lnTo>
                  <a:pt x="2105" y="1504"/>
                </a:lnTo>
                <a:lnTo>
                  <a:pt x="2105" y="1504"/>
                </a:lnTo>
                <a:lnTo>
                  <a:pt x="2110" y="1508"/>
                </a:lnTo>
                <a:lnTo>
                  <a:pt x="2114" y="1514"/>
                </a:lnTo>
                <a:lnTo>
                  <a:pt x="2117" y="1521"/>
                </a:lnTo>
                <a:lnTo>
                  <a:pt x="2120" y="1529"/>
                </a:lnTo>
                <a:lnTo>
                  <a:pt x="2121" y="1537"/>
                </a:lnTo>
                <a:lnTo>
                  <a:pt x="2121" y="1546"/>
                </a:lnTo>
                <a:lnTo>
                  <a:pt x="2120" y="1554"/>
                </a:lnTo>
                <a:lnTo>
                  <a:pt x="2117" y="1563"/>
                </a:lnTo>
                <a:lnTo>
                  <a:pt x="2117" y="1563"/>
                </a:lnTo>
                <a:close/>
                <a:moveTo>
                  <a:pt x="1117" y="580"/>
                </a:moveTo>
                <a:lnTo>
                  <a:pt x="1117" y="580"/>
                </a:lnTo>
                <a:lnTo>
                  <a:pt x="1117" y="571"/>
                </a:lnTo>
                <a:lnTo>
                  <a:pt x="1116" y="566"/>
                </a:lnTo>
                <a:lnTo>
                  <a:pt x="1116" y="563"/>
                </a:lnTo>
                <a:lnTo>
                  <a:pt x="1114" y="561"/>
                </a:lnTo>
                <a:lnTo>
                  <a:pt x="1109" y="556"/>
                </a:lnTo>
                <a:lnTo>
                  <a:pt x="1109" y="556"/>
                </a:lnTo>
                <a:lnTo>
                  <a:pt x="1106" y="561"/>
                </a:lnTo>
                <a:lnTo>
                  <a:pt x="1102" y="565"/>
                </a:lnTo>
                <a:lnTo>
                  <a:pt x="1099" y="567"/>
                </a:lnTo>
                <a:lnTo>
                  <a:pt x="1096" y="569"/>
                </a:lnTo>
                <a:lnTo>
                  <a:pt x="1092" y="569"/>
                </a:lnTo>
                <a:lnTo>
                  <a:pt x="1087" y="569"/>
                </a:lnTo>
                <a:lnTo>
                  <a:pt x="1083" y="569"/>
                </a:lnTo>
                <a:lnTo>
                  <a:pt x="1079" y="568"/>
                </a:lnTo>
                <a:lnTo>
                  <a:pt x="1070" y="564"/>
                </a:lnTo>
                <a:lnTo>
                  <a:pt x="1064" y="557"/>
                </a:lnTo>
                <a:lnTo>
                  <a:pt x="1058" y="550"/>
                </a:lnTo>
                <a:lnTo>
                  <a:pt x="1056" y="546"/>
                </a:lnTo>
                <a:lnTo>
                  <a:pt x="1055" y="541"/>
                </a:lnTo>
                <a:lnTo>
                  <a:pt x="1055" y="541"/>
                </a:lnTo>
                <a:lnTo>
                  <a:pt x="1051" y="541"/>
                </a:lnTo>
                <a:lnTo>
                  <a:pt x="1048" y="542"/>
                </a:lnTo>
                <a:lnTo>
                  <a:pt x="1045" y="544"/>
                </a:lnTo>
                <a:lnTo>
                  <a:pt x="1041" y="546"/>
                </a:lnTo>
                <a:lnTo>
                  <a:pt x="1039" y="548"/>
                </a:lnTo>
                <a:lnTo>
                  <a:pt x="1038" y="550"/>
                </a:lnTo>
                <a:lnTo>
                  <a:pt x="1038" y="552"/>
                </a:lnTo>
                <a:lnTo>
                  <a:pt x="1038" y="554"/>
                </a:lnTo>
                <a:lnTo>
                  <a:pt x="1038" y="554"/>
                </a:lnTo>
                <a:lnTo>
                  <a:pt x="1042" y="559"/>
                </a:lnTo>
                <a:lnTo>
                  <a:pt x="1049" y="564"/>
                </a:lnTo>
                <a:lnTo>
                  <a:pt x="1057" y="570"/>
                </a:lnTo>
                <a:lnTo>
                  <a:pt x="1068" y="576"/>
                </a:lnTo>
                <a:lnTo>
                  <a:pt x="1080" y="580"/>
                </a:lnTo>
                <a:lnTo>
                  <a:pt x="1093" y="583"/>
                </a:lnTo>
                <a:lnTo>
                  <a:pt x="1099" y="583"/>
                </a:lnTo>
                <a:lnTo>
                  <a:pt x="1104" y="583"/>
                </a:lnTo>
                <a:lnTo>
                  <a:pt x="1111" y="582"/>
                </a:lnTo>
                <a:lnTo>
                  <a:pt x="1117" y="580"/>
                </a:lnTo>
                <a:lnTo>
                  <a:pt x="1117" y="580"/>
                </a:lnTo>
                <a:close/>
                <a:moveTo>
                  <a:pt x="341" y="66"/>
                </a:moveTo>
                <a:lnTo>
                  <a:pt x="341" y="66"/>
                </a:lnTo>
                <a:lnTo>
                  <a:pt x="330" y="90"/>
                </a:lnTo>
                <a:lnTo>
                  <a:pt x="319" y="112"/>
                </a:lnTo>
                <a:lnTo>
                  <a:pt x="306" y="133"/>
                </a:lnTo>
                <a:lnTo>
                  <a:pt x="292" y="153"/>
                </a:lnTo>
                <a:lnTo>
                  <a:pt x="277" y="171"/>
                </a:lnTo>
                <a:lnTo>
                  <a:pt x="260" y="187"/>
                </a:lnTo>
                <a:lnTo>
                  <a:pt x="251" y="194"/>
                </a:lnTo>
                <a:lnTo>
                  <a:pt x="241" y="202"/>
                </a:lnTo>
                <a:lnTo>
                  <a:pt x="231" y="208"/>
                </a:lnTo>
                <a:lnTo>
                  <a:pt x="220" y="215"/>
                </a:lnTo>
                <a:lnTo>
                  <a:pt x="220" y="215"/>
                </a:lnTo>
                <a:lnTo>
                  <a:pt x="222" y="217"/>
                </a:lnTo>
                <a:lnTo>
                  <a:pt x="222" y="219"/>
                </a:lnTo>
                <a:lnTo>
                  <a:pt x="220" y="220"/>
                </a:lnTo>
                <a:lnTo>
                  <a:pt x="218" y="221"/>
                </a:lnTo>
                <a:lnTo>
                  <a:pt x="216" y="222"/>
                </a:lnTo>
                <a:lnTo>
                  <a:pt x="214" y="223"/>
                </a:lnTo>
                <a:lnTo>
                  <a:pt x="213" y="226"/>
                </a:lnTo>
                <a:lnTo>
                  <a:pt x="212" y="229"/>
                </a:lnTo>
                <a:lnTo>
                  <a:pt x="212" y="229"/>
                </a:lnTo>
                <a:lnTo>
                  <a:pt x="215" y="231"/>
                </a:lnTo>
                <a:lnTo>
                  <a:pt x="217" y="231"/>
                </a:lnTo>
                <a:lnTo>
                  <a:pt x="223" y="230"/>
                </a:lnTo>
                <a:lnTo>
                  <a:pt x="230" y="230"/>
                </a:lnTo>
                <a:lnTo>
                  <a:pt x="233" y="230"/>
                </a:lnTo>
                <a:lnTo>
                  <a:pt x="235" y="231"/>
                </a:lnTo>
                <a:lnTo>
                  <a:pt x="235" y="231"/>
                </a:lnTo>
                <a:lnTo>
                  <a:pt x="260" y="215"/>
                </a:lnTo>
                <a:lnTo>
                  <a:pt x="284" y="196"/>
                </a:lnTo>
                <a:lnTo>
                  <a:pt x="308" y="176"/>
                </a:lnTo>
                <a:lnTo>
                  <a:pt x="319" y="166"/>
                </a:lnTo>
                <a:lnTo>
                  <a:pt x="329" y="154"/>
                </a:lnTo>
                <a:lnTo>
                  <a:pt x="339" y="142"/>
                </a:lnTo>
                <a:lnTo>
                  <a:pt x="347" y="130"/>
                </a:lnTo>
                <a:lnTo>
                  <a:pt x="355" y="117"/>
                </a:lnTo>
                <a:lnTo>
                  <a:pt x="361" y="103"/>
                </a:lnTo>
                <a:lnTo>
                  <a:pt x="367" y="90"/>
                </a:lnTo>
                <a:lnTo>
                  <a:pt x="371" y="75"/>
                </a:lnTo>
                <a:lnTo>
                  <a:pt x="373" y="58"/>
                </a:lnTo>
                <a:lnTo>
                  <a:pt x="373" y="42"/>
                </a:lnTo>
                <a:lnTo>
                  <a:pt x="373" y="42"/>
                </a:lnTo>
                <a:lnTo>
                  <a:pt x="374" y="39"/>
                </a:lnTo>
                <a:lnTo>
                  <a:pt x="375" y="38"/>
                </a:lnTo>
                <a:lnTo>
                  <a:pt x="377" y="38"/>
                </a:lnTo>
                <a:lnTo>
                  <a:pt x="377" y="38"/>
                </a:lnTo>
                <a:lnTo>
                  <a:pt x="374" y="32"/>
                </a:lnTo>
                <a:lnTo>
                  <a:pt x="370" y="26"/>
                </a:lnTo>
                <a:lnTo>
                  <a:pt x="364" y="23"/>
                </a:lnTo>
                <a:lnTo>
                  <a:pt x="356" y="21"/>
                </a:lnTo>
                <a:lnTo>
                  <a:pt x="356" y="21"/>
                </a:lnTo>
                <a:lnTo>
                  <a:pt x="356" y="26"/>
                </a:lnTo>
                <a:lnTo>
                  <a:pt x="354" y="31"/>
                </a:lnTo>
                <a:lnTo>
                  <a:pt x="347" y="41"/>
                </a:lnTo>
                <a:lnTo>
                  <a:pt x="344" y="48"/>
                </a:lnTo>
                <a:lnTo>
                  <a:pt x="342" y="53"/>
                </a:lnTo>
                <a:lnTo>
                  <a:pt x="341" y="60"/>
                </a:lnTo>
                <a:lnTo>
                  <a:pt x="341" y="66"/>
                </a:lnTo>
                <a:lnTo>
                  <a:pt x="341" y="66"/>
                </a:lnTo>
                <a:close/>
                <a:moveTo>
                  <a:pt x="200" y="206"/>
                </a:moveTo>
                <a:lnTo>
                  <a:pt x="200" y="206"/>
                </a:lnTo>
                <a:lnTo>
                  <a:pt x="222" y="191"/>
                </a:lnTo>
                <a:lnTo>
                  <a:pt x="245" y="174"/>
                </a:lnTo>
                <a:lnTo>
                  <a:pt x="254" y="166"/>
                </a:lnTo>
                <a:lnTo>
                  <a:pt x="265" y="156"/>
                </a:lnTo>
                <a:lnTo>
                  <a:pt x="274" y="145"/>
                </a:lnTo>
                <a:lnTo>
                  <a:pt x="283" y="134"/>
                </a:lnTo>
                <a:lnTo>
                  <a:pt x="291" y="124"/>
                </a:lnTo>
                <a:lnTo>
                  <a:pt x="298" y="112"/>
                </a:lnTo>
                <a:lnTo>
                  <a:pt x="306" y="100"/>
                </a:lnTo>
                <a:lnTo>
                  <a:pt x="312" y="87"/>
                </a:lnTo>
                <a:lnTo>
                  <a:pt x="318" y="75"/>
                </a:lnTo>
                <a:lnTo>
                  <a:pt x="322" y="61"/>
                </a:lnTo>
                <a:lnTo>
                  <a:pt x="326" y="47"/>
                </a:lnTo>
                <a:lnTo>
                  <a:pt x="329" y="32"/>
                </a:lnTo>
                <a:lnTo>
                  <a:pt x="329" y="32"/>
                </a:lnTo>
                <a:lnTo>
                  <a:pt x="315" y="37"/>
                </a:lnTo>
                <a:lnTo>
                  <a:pt x="304" y="45"/>
                </a:lnTo>
                <a:lnTo>
                  <a:pt x="292" y="52"/>
                </a:lnTo>
                <a:lnTo>
                  <a:pt x="281" y="61"/>
                </a:lnTo>
                <a:lnTo>
                  <a:pt x="270" y="70"/>
                </a:lnTo>
                <a:lnTo>
                  <a:pt x="262" y="80"/>
                </a:lnTo>
                <a:lnTo>
                  <a:pt x="252" y="91"/>
                </a:lnTo>
                <a:lnTo>
                  <a:pt x="245" y="101"/>
                </a:lnTo>
                <a:lnTo>
                  <a:pt x="237" y="113"/>
                </a:lnTo>
                <a:lnTo>
                  <a:pt x="230" y="126"/>
                </a:lnTo>
                <a:lnTo>
                  <a:pt x="223" y="138"/>
                </a:lnTo>
                <a:lnTo>
                  <a:pt x="218" y="152"/>
                </a:lnTo>
                <a:lnTo>
                  <a:pt x="207" y="178"/>
                </a:lnTo>
                <a:lnTo>
                  <a:pt x="200" y="206"/>
                </a:lnTo>
                <a:lnTo>
                  <a:pt x="200" y="206"/>
                </a:lnTo>
                <a:close/>
                <a:moveTo>
                  <a:pt x="250" y="242"/>
                </a:moveTo>
                <a:lnTo>
                  <a:pt x="250" y="242"/>
                </a:lnTo>
                <a:lnTo>
                  <a:pt x="263" y="255"/>
                </a:lnTo>
                <a:lnTo>
                  <a:pt x="277" y="268"/>
                </a:lnTo>
                <a:lnTo>
                  <a:pt x="291" y="280"/>
                </a:lnTo>
                <a:lnTo>
                  <a:pt x="305" y="292"/>
                </a:lnTo>
                <a:lnTo>
                  <a:pt x="334" y="314"/>
                </a:lnTo>
                <a:lnTo>
                  <a:pt x="362" y="338"/>
                </a:lnTo>
                <a:lnTo>
                  <a:pt x="362" y="338"/>
                </a:lnTo>
                <a:lnTo>
                  <a:pt x="384" y="355"/>
                </a:lnTo>
                <a:lnTo>
                  <a:pt x="404" y="374"/>
                </a:lnTo>
                <a:lnTo>
                  <a:pt x="445" y="412"/>
                </a:lnTo>
                <a:lnTo>
                  <a:pt x="466" y="431"/>
                </a:lnTo>
                <a:lnTo>
                  <a:pt x="487" y="448"/>
                </a:lnTo>
                <a:lnTo>
                  <a:pt x="508" y="466"/>
                </a:lnTo>
                <a:lnTo>
                  <a:pt x="531" y="481"/>
                </a:lnTo>
                <a:lnTo>
                  <a:pt x="531" y="481"/>
                </a:lnTo>
                <a:lnTo>
                  <a:pt x="555" y="469"/>
                </a:lnTo>
                <a:lnTo>
                  <a:pt x="578" y="454"/>
                </a:lnTo>
                <a:lnTo>
                  <a:pt x="589" y="445"/>
                </a:lnTo>
                <a:lnTo>
                  <a:pt x="599" y="435"/>
                </a:lnTo>
                <a:lnTo>
                  <a:pt x="610" y="426"/>
                </a:lnTo>
                <a:lnTo>
                  <a:pt x="619" y="416"/>
                </a:lnTo>
                <a:lnTo>
                  <a:pt x="628" y="405"/>
                </a:lnTo>
                <a:lnTo>
                  <a:pt x="637" y="394"/>
                </a:lnTo>
                <a:lnTo>
                  <a:pt x="643" y="381"/>
                </a:lnTo>
                <a:lnTo>
                  <a:pt x="649" y="368"/>
                </a:lnTo>
                <a:lnTo>
                  <a:pt x="655" y="354"/>
                </a:lnTo>
                <a:lnTo>
                  <a:pt x="659" y="340"/>
                </a:lnTo>
                <a:lnTo>
                  <a:pt x="662" y="324"/>
                </a:lnTo>
                <a:lnTo>
                  <a:pt x="664" y="308"/>
                </a:lnTo>
                <a:lnTo>
                  <a:pt x="664" y="308"/>
                </a:lnTo>
                <a:lnTo>
                  <a:pt x="633" y="275"/>
                </a:lnTo>
                <a:lnTo>
                  <a:pt x="601" y="242"/>
                </a:lnTo>
                <a:lnTo>
                  <a:pt x="569" y="211"/>
                </a:lnTo>
                <a:lnTo>
                  <a:pt x="536" y="179"/>
                </a:lnTo>
                <a:lnTo>
                  <a:pt x="502" y="149"/>
                </a:lnTo>
                <a:lnTo>
                  <a:pt x="466" y="120"/>
                </a:lnTo>
                <a:lnTo>
                  <a:pt x="430" y="92"/>
                </a:lnTo>
                <a:lnTo>
                  <a:pt x="392" y="66"/>
                </a:lnTo>
                <a:lnTo>
                  <a:pt x="392" y="66"/>
                </a:lnTo>
                <a:lnTo>
                  <a:pt x="387" y="81"/>
                </a:lnTo>
                <a:lnTo>
                  <a:pt x="382" y="95"/>
                </a:lnTo>
                <a:lnTo>
                  <a:pt x="376" y="109"/>
                </a:lnTo>
                <a:lnTo>
                  <a:pt x="369" y="122"/>
                </a:lnTo>
                <a:lnTo>
                  <a:pt x="362" y="134"/>
                </a:lnTo>
                <a:lnTo>
                  <a:pt x="354" y="147"/>
                </a:lnTo>
                <a:lnTo>
                  <a:pt x="346" y="158"/>
                </a:lnTo>
                <a:lnTo>
                  <a:pt x="337" y="170"/>
                </a:lnTo>
                <a:lnTo>
                  <a:pt x="328" y="181"/>
                </a:lnTo>
                <a:lnTo>
                  <a:pt x="319" y="190"/>
                </a:lnTo>
                <a:lnTo>
                  <a:pt x="308" y="200"/>
                </a:lnTo>
                <a:lnTo>
                  <a:pt x="297" y="209"/>
                </a:lnTo>
                <a:lnTo>
                  <a:pt x="275" y="227"/>
                </a:lnTo>
                <a:lnTo>
                  <a:pt x="250" y="242"/>
                </a:lnTo>
                <a:lnTo>
                  <a:pt x="250" y="242"/>
                </a:lnTo>
                <a:close/>
                <a:moveTo>
                  <a:pt x="537" y="499"/>
                </a:moveTo>
                <a:lnTo>
                  <a:pt x="537" y="499"/>
                </a:lnTo>
                <a:lnTo>
                  <a:pt x="557" y="518"/>
                </a:lnTo>
                <a:lnTo>
                  <a:pt x="579" y="536"/>
                </a:lnTo>
                <a:lnTo>
                  <a:pt x="623" y="572"/>
                </a:lnTo>
                <a:lnTo>
                  <a:pt x="668" y="608"/>
                </a:lnTo>
                <a:lnTo>
                  <a:pt x="713" y="642"/>
                </a:lnTo>
                <a:lnTo>
                  <a:pt x="804" y="711"/>
                </a:lnTo>
                <a:lnTo>
                  <a:pt x="849" y="745"/>
                </a:lnTo>
                <a:lnTo>
                  <a:pt x="891" y="781"/>
                </a:lnTo>
                <a:lnTo>
                  <a:pt x="891" y="781"/>
                </a:lnTo>
                <a:lnTo>
                  <a:pt x="914" y="772"/>
                </a:lnTo>
                <a:lnTo>
                  <a:pt x="926" y="765"/>
                </a:lnTo>
                <a:lnTo>
                  <a:pt x="936" y="758"/>
                </a:lnTo>
                <a:lnTo>
                  <a:pt x="936" y="758"/>
                </a:lnTo>
                <a:lnTo>
                  <a:pt x="950" y="746"/>
                </a:lnTo>
                <a:lnTo>
                  <a:pt x="966" y="729"/>
                </a:lnTo>
                <a:lnTo>
                  <a:pt x="981" y="712"/>
                </a:lnTo>
                <a:lnTo>
                  <a:pt x="986" y="703"/>
                </a:lnTo>
                <a:lnTo>
                  <a:pt x="990" y="697"/>
                </a:lnTo>
                <a:lnTo>
                  <a:pt x="990" y="697"/>
                </a:lnTo>
                <a:lnTo>
                  <a:pt x="990" y="693"/>
                </a:lnTo>
                <a:lnTo>
                  <a:pt x="989" y="690"/>
                </a:lnTo>
                <a:lnTo>
                  <a:pt x="988" y="686"/>
                </a:lnTo>
                <a:lnTo>
                  <a:pt x="988" y="684"/>
                </a:lnTo>
                <a:lnTo>
                  <a:pt x="988" y="684"/>
                </a:lnTo>
                <a:lnTo>
                  <a:pt x="989" y="677"/>
                </a:lnTo>
                <a:lnTo>
                  <a:pt x="992" y="671"/>
                </a:lnTo>
                <a:lnTo>
                  <a:pt x="1001" y="659"/>
                </a:lnTo>
                <a:lnTo>
                  <a:pt x="1009" y="647"/>
                </a:lnTo>
                <a:lnTo>
                  <a:pt x="1012" y="642"/>
                </a:lnTo>
                <a:lnTo>
                  <a:pt x="1015" y="635"/>
                </a:lnTo>
                <a:lnTo>
                  <a:pt x="1015" y="635"/>
                </a:lnTo>
                <a:lnTo>
                  <a:pt x="1012" y="627"/>
                </a:lnTo>
                <a:lnTo>
                  <a:pt x="1008" y="621"/>
                </a:lnTo>
                <a:lnTo>
                  <a:pt x="1001" y="608"/>
                </a:lnTo>
                <a:lnTo>
                  <a:pt x="991" y="597"/>
                </a:lnTo>
                <a:lnTo>
                  <a:pt x="980" y="586"/>
                </a:lnTo>
                <a:lnTo>
                  <a:pt x="971" y="576"/>
                </a:lnTo>
                <a:lnTo>
                  <a:pt x="960" y="566"/>
                </a:lnTo>
                <a:lnTo>
                  <a:pt x="950" y="554"/>
                </a:lnTo>
                <a:lnTo>
                  <a:pt x="943" y="541"/>
                </a:lnTo>
                <a:lnTo>
                  <a:pt x="943" y="541"/>
                </a:lnTo>
                <a:lnTo>
                  <a:pt x="937" y="539"/>
                </a:lnTo>
                <a:lnTo>
                  <a:pt x="933" y="536"/>
                </a:lnTo>
                <a:lnTo>
                  <a:pt x="926" y="531"/>
                </a:lnTo>
                <a:lnTo>
                  <a:pt x="922" y="527"/>
                </a:lnTo>
                <a:lnTo>
                  <a:pt x="919" y="525"/>
                </a:lnTo>
                <a:lnTo>
                  <a:pt x="914" y="523"/>
                </a:lnTo>
                <a:lnTo>
                  <a:pt x="909" y="522"/>
                </a:lnTo>
                <a:lnTo>
                  <a:pt x="909" y="522"/>
                </a:lnTo>
                <a:lnTo>
                  <a:pt x="900" y="514"/>
                </a:lnTo>
                <a:lnTo>
                  <a:pt x="891" y="504"/>
                </a:lnTo>
                <a:lnTo>
                  <a:pt x="874" y="485"/>
                </a:lnTo>
                <a:lnTo>
                  <a:pt x="866" y="475"/>
                </a:lnTo>
                <a:lnTo>
                  <a:pt x="856" y="466"/>
                </a:lnTo>
                <a:lnTo>
                  <a:pt x="845" y="459"/>
                </a:lnTo>
                <a:lnTo>
                  <a:pt x="835" y="453"/>
                </a:lnTo>
                <a:lnTo>
                  <a:pt x="835" y="453"/>
                </a:lnTo>
                <a:lnTo>
                  <a:pt x="819" y="433"/>
                </a:lnTo>
                <a:lnTo>
                  <a:pt x="803" y="415"/>
                </a:lnTo>
                <a:lnTo>
                  <a:pt x="785" y="398"/>
                </a:lnTo>
                <a:lnTo>
                  <a:pt x="767" y="381"/>
                </a:lnTo>
                <a:lnTo>
                  <a:pt x="749" y="365"/>
                </a:lnTo>
                <a:lnTo>
                  <a:pt x="730" y="350"/>
                </a:lnTo>
                <a:lnTo>
                  <a:pt x="709" y="336"/>
                </a:lnTo>
                <a:lnTo>
                  <a:pt x="688" y="323"/>
                </a:lnTo>
                <a:lnTo>
                  <a:pt x="688" y="323"/>
                </a:lnTo>
                <a:lnTo>
                  <a:pt x="684" y="338"/>
                </a:lnTo>
                <a:lnTo>
                  <a:pt x="678" y="352"/>
                </a:lnTo>
                <a:lnTo>
                  <a:pt x="672" y="367"/>
                </a:lnTo>
                <a:lnTo>
                  <a:pt x="667" y="381"/>
                </a:lnTo>
                <a:lnTo>
                  <a:pt x="659" y="394"/>
                </a:lnTo>
                <a:lnTo>
                  <a:pt x="652" y="406"/>
                </a:lnTo>
                <a:lnTo>
                  <a:pt x="643" y="419"/>
                </a:lnTo>
                <a:lnTo>
                  <a:pt x="634" y="430"/>
                </a:lnTo>
                <a:lnTo>
                  <a:pt x="625" y="442"/>
                </a:lnTo>
                <a:lnTo>
                  <a:pt x="614" y="451"/>
                </a:lnTo>
                <a:lnTo>
                  <a:pt x="603" y="462"/>
                </a:lnTo>
                <a:lnTo>
                  <a:pt x="592" y="471"/>
                </a:lnTo>
                <a:lnTo>
                  <a:pt x="579" y="479"/>
                </a:lnTo>
                <a:lnTo>
                  <a:pt x="566" y="487"/>
                </a:lnTo>
                <a:lnTo>
                  <a:pt x="552" y="493"/>
                </a:lnTo>
                <a:lnTo>
                  <a:pt x="537" y="499"/>
                </a:lnTo>
                <a:lnTo>
                  <a:pt x="537" y="499"/>
                </a:lnTo>
                <a:close/>
                <a:moveTo>
                  <a:pt x="1055" y="624"/>
                </a:moveTo>
                <a:lnTo>
                  <a:pt x="1055" y="624"/>
                </a:lnTo>
                <a:lnTo>
                  <a:pt x="1058" y="622"/>
                </a:lnTo>
                <a:lnTo>
                  <a:pt x="1062" y="618"/>
                </a:lnTo>
                <a:lnTo>
                  <a:pt x="1063" y="614"/>
                </a:lnTo>
                <a:lnTo>
                  <a:pt x="1064" y="611"/>
                </a:lnTo>
                <a:lnTo>
                  <a:pt x="1066" y="595"/>
                </a:lnTo>
                <a:lnTo>
                  <a:pt x="1066" y="595"/>
                </a:lnTo>
                <a:lnTo>
                  <a:pt x="1063" y="594"/>
                </a:lnTo>
                <a:lnTo>
                  <a:pt x="1061" y="592"/>
                </a:lnTo>
                <a:lnTo>
                  <a:pt x="1058" y="591"/>
                </a:lnTo>
                <a:lnTo>
                  <a:pt x="1055" y="591"/>
                </a:lnTo>
                <a:lnTo>
                  <a:pt x="1055" y="591"/>
                </a:lnTo>
                <a:lnTo>
                  <a:pt x="1055" y="624"/>
                </a:lnTo>
                <a:lnTo>
                  <a:pt x="1055" y="624"/>
                </a:lnTo>
                <a:close/>
                <a:moveTo>
                  <a:pt x="1129" y="997"/>
                </a:moveTo>
                <a:lnTo>
                  <a:pt x="1129" y="997"/>
                </a:lnTo>
                <a:lnTo>
                  <a:pt x="1148" y="997"/>
                </a:lnTo>
                <a:lnTo>
                  <a:pt x="1169" y="994"/>
                </a:lnTo>
                <a:lnTo>
                  <a:pt x="1178" y="992"/>
                </a:lnTo>
                <a:lnTo>
                  <a:pt x="1188" y="989"/>
                </a:lnTo>
                <a:lnTo>
                  <a:pt x="1197" y="986"/>
                </a:lnTo>
                <a:lnTo>
                  <a:pt x="1204" y="981"/>
                </a:lnTo>
                <a:lnTo>
                  <a:pt x="1204" y="981"/>
                </a:lnTo>
                <a:lnTo>
                  <a:pt x="1210" y="977"/>
                </a:lnTo>
                <a:lnTo>
                  <a:pt x="1217" y="971"/>
                </a:lnTo>
                <a:lnTo>
                  <a:pt x="1232" y="957"/>
                </a:lnTo>
                <a:lnTo>
                  <a:pt x="1247" y="940"/>
                </a:lnTo>
                <a:lnTo>
                  <a:pt x="1252" y="931"/>
                </a:lnTo>
                <a:lnTo>
                  <a:pt x="1257" y="924"/>
                </a:lnTo>
                <a:lnTo>
                  <a:pt x="1257" y="924"/>
                </a:lnTo>
                <a:lnTo>
                  <a:pt x="1263" y="911"/>
                </a:lnTo>
                <a:lnTo>
                  <a:pt x="1268" y="893"/>
                </a:lnTo>
                <a:lnTo>
                  <a:pt x="1270" y="883"/>
                </a:lnTo>
                <a:lnTo>
                  <a:pt x="1272" y="873"/>
                </a:lnTo>
                <a:lnTo>
                  <a:pt x="1272" y="865"/>
                </a:lnTo>
                <a:lnTo>
                  <a:pt x="1269" y="858"/>
                </a:lnTo>
                <a:lnTo>
                  <a:pt x="1269" y="858"/>
                </a:lnTo>
                <a:lnTo>
                  <a:pt x="1266" y="851"/>
                </a:lnTo>
                <a:lnTo>
                  <a:pt x="1260" y="843"/>
                </a:lnTo>
                <a:lnTo>
                  <a:pt x="1251" y="837"/>
                </a:lnTo>
                <a:lnTo>
                  <a:pt x="1242" y="830"/>
                </a:lnTo>
                <a:lnTo>
                  <a:pt x="1222" y="818"/>
                </a:lnTo>
                <a:lnTo>
                  <a:pt x="1214" y="811"/>
                </a:lnTo>
                <a:lnTo>
                  <a:pt x="1206" y="805"/>
                </a:lnTo>
                <a:lnTo>
                  <a:pt x="1206" y="805"/>
                </a:lnTo>
                <a:lnTo>
                  <a:pt x="1203" y="802"/>
                </a:lnTo>
                <a:lnTo>
                  <a:pt x="1201" y="797"/>
                </a:lnTo>
                <a:lnTo>
                  <a:pt x="1198" y="793"/>
                </a:lnTo>
                <a:lnTo>
                  <a:pt x="1195" y="790"/>
                </a:lnTo>
                <a:lnTo>
                  <a:pt x="1195" y="790"/>
                </a:lnTo>
                <a:lnTo>
                  <a:pt x="1188" y="784"/>
                </a:lnTo>
                <a:lnTo>
                  <a:pt x="1180" y="779"/>
                </a:lnTo>
                <a:lnTo>
                  <a:pt x="1180" y="779"/>
                </a:lnTo>
                <a:lnTo>
                  <a:pt x="1159" y="761"/>
                </a:lnTo>
                <a:lnTo>
                  <a:pt x="1137" y="742"/>
                </a:lnTo>
                <a:lnTo>
                  <a:pt x="1115" y="723"/>
                </a:lnTo>
                <a:lnTo>
                  <a:pt x="1104" y="715"/>
                </a:lnTo>
                <a:lnTo>
                  <a:pt x="1096" y="709"/>
                </a:lnTo>
                <a:lnTo>
                  <a:pt x="1096" y="709"/>
                </a:lnTo>
                <a:lnTo>
                  <a:pt x="1092" y="721"/>
                </a:lnTo>
                <a:lnTo>
                  <a:pt x="1086" y="733"/>
                </a:lnTo>
                <a:lnTo>
                  <a:pt x="1081" y="745"/>
                </a:lnTo>
                <a:lnTo>
                  <a:pt x="1074" y="756"/>
                </a:lnTo>
                <a:lnTo>
                  <a:pt x="1067" y="766"/>
                </a:lnTo>
                <a:lnTo>
                  <a:pt x="1060" y="776"/>
                </a:lnTo>
                <a:lnTo>
                  <a:pt x="1052" y="785"/>
                </a:lnTo>
                <a:lnTo>
                  <a:pt x="1042" y="794"/>
                </a:lnTo>
                <a:lnTo>
                  <a:pt x="1034" y="804"/>
                </a:lnTo>
                <a:lnTo>
                  <a:pt x="1024" y="811"/>
                </a:lnTo>
                <a:lnTo>
                  <a:pt x="1013" y="819"/>
                </a:lnTo>
                <a:lnTo>
                  <a:pt x="1003" y="825"/>
                </a:lnTo>
                <a:lnTo>
                  <a:pt x="992" y="832"/>
                </a:lnTo>
                <a:lnTo>
                  <a:pt x="981" y="838"/>
                </a:lnTo>
                <a:lnTo>
                  <a:pt x="970" y="843"/>
                </a:lnTo>
                <a:lnTo>
                  <a:pt x="958" y="848"/>
                </a:lnTo>
                <a:lnTo>
                  <a:pt x="958" y="848"/>
                </a:lnTo>
                <a:lnTo>
                  <a:pt x="998" y="886"/>
                </a:lnTo>
                <a:lnTo>
                  <a:pt x="1040" y="926"/>
                </a:lnTo>
                <a:lnTo>
                  <a:pt x="1061" y="945"/>
                </a:lnTo>
                <a:lnTo>
                  <a:pt x="1083" y="964"/>
                </a:lnTo>
                <a:lnTo>
                  <a:pt x="1106" y="981"/>
                </a:lnTo>
                <a:lnTo>
                  <a:pt x="1129" y="997"/>
                </a:lnTo>
                <a:lnTo>
                  <a:pt x="1129" y="997"/>
                </a:lnTo>
                <a:close/>
                <a:moveTo>
                  <a:pt x="997" y="737"/>
                </a:moveTo>
                <a:lnTo>
                  <a:pt x="997" y="737"/>
                </a:lnTo>
                <a:lnTo>
                  <a:pt x="995" y="737"/>
                </a:lnTo>
                <a:lnTo>
                  <a:pt x="994" y="739"/>
                </a:lnTo>
                <a:lnTo>
                  <a:pt x="992" y="741"/>
                </a:lnTo>
                <a:lnTo>
                  <a:pt x="990" y="741"/>
                </a:lnTo>
                <a:lnTo>
                  <a:pt x="990" y="741"/>
                </a:lnTo>
                <a:lnTo>
                  <a:pt x="991" y="738"/>
                </a:lnTo>
                <a:lnTo>
                  <a:pt x="993" y="736"/>
                </a:lnTo>
                <a:lnTo>
                  <a:pt x="994" y="733"/>
                </a:lnTo>
                <a:lnTo>
                  <a:pt x="993" y="732"/>
                </a:lnTo>
                <a:lnTo>
                  <a:pt x="992" y="731"/>
                </a:lnTo>
                <a:lnTo>
                  <a:pt x="992" y="731"/>
                </a:lnTo>
                <a:lnTo>
                  <a:pt x="971" y="752"/>
                </a:lnTo>
                <a:lnTo>
                  <a:pt x="959" y="763"/>
                </a:lnTo>
                <a:lnTo>
                  <a:pt x="947" y="773"/>
                </a:lnTo>
                <a:lnTo>
                  <a:pt x="947" y="773"/>
                </a:lnTo>
                <a:lnTo>
                  <a:pt x="948" y="777"/>
                </a:lnTo>
                <a:lnTo>
                  <a:pt x="948" y="778"/>
                </a:lnTo>
                <a:lnTo>
                  <a:pt x="947" y="779"/>
                </a:lnTo>
                <a:lnTo>
                  <a:pt x="945" y="780"/>
                </a:lnTo>
                <a:lnTo>
                  <a:pt x="943" y="783"/>
                </a:lnTo>
                <a:lnTo>
                  <a:pt x="943" y="783"/>
                </a:lnTo>
                <a:lnTo>
                  <a:pt x="948" y="784"/>
                </a:lnTo>
                <a:lnTo>
                  <a:pt x="951" y="785"/>
                </a:lnTo>
                <a:lnTo>
                  <a:pt x="952" y="785"/>
                </a:lnTo>
                <a:lnTo>
                  <a:pt x="951" y="787"/>
                </a:lnTo>
                <a:lnTo>
                  <a:pt x="947" y="790"/>
                </a:lnTo>
                <a:lnTo>
                  <a:pt x="947" y="790"/>
                </a:lnTo>
                <a:lnTo>
                  <a:pt x="949" y="791"/>
                </a:lnTo>
                <a:lnTo>
                  <a:pt x="950" y="790"/>
                </a:lnTo>
                <a:lnTo>
                  <a:pt x="954" y="789"/>
                </a:lnTo>
                <a:lnTo>
                  <a:pt x="956" y="788"/>
                </a:lnTo>
                <a:lnTo>
                  <a:pt x="957" y="789"/>
                </a:lnTo>
                <a:lnTo>
                  <a:pt x="958" y="790"/>
                </a:lnTo>
                <a:lnTo>
                  <a:pt x="958" y="790"/>
                </a:lnTo>
                <a:lnTo>
                  <a:pt x="956" y="794"/>
                </a:lnTo>
                <a:lnTo>
                  <a:pt x="957" y="796"/>
                </a:lnTo>
                <a:lnTo>
                  <a:pt x="959" y="798"/>
                </a:lnTo>
                <a:lnTo>
                  <a:pt x="962" y="799"/>
                </a:lnTo>
                <a:lnTo>
                  <a:pt x="970" y="802"/>
                </a:lnTo>
                <a:lnTo>
                  <a:pt x="974" y="804"/>
                </a:lnTo>
                <a:lnTo>
                  <a:pt x="977" y="805"/>
                </a:lnTo>
                <a:lnTo>
                  <a:pt x="977" y="805"/>
                </a:lnTo>
                <a:lnTo>
                  <a:pt x="975" y="805"/>
                </a:lnTo>
                <a:lnTo>
                  <a:pt x="974" y="806"/>
                </a:lnTo>
                <a:lnTo>
                  <a:pt x="974" y="808"/>
                </a:lnTo>
                <a:lnTo>
                  <a:pt x="974" y="810"/>
                </a:lnTo>
                <a:lnTo>
                  <a:pt x="974" y="811"/>
                </a:lnTo>
                <a:lnTo>
                  <a:pt x="973" y="811"/>
                </a:lnTo>
                <a:lnTo>
                  <a:pt x="973" y="811"/>
                </a:lnTo>
                <a:lnTo>
                  <a:pt x="965" y="814"/>
                </a:lnTo>
                <a:lnTo>
                  <a:pt x="962" y="815"/>
                </a:lnTo>
                <a:lnTo>
                  <a:pt x="963" y="814"/>
                </a:lnTo>
                <a:lnTo>
                  <a:pt x="968" y="813"/>
                </a:lnTo>
                <a:lnTo>
                  <a:pt x="968" y="813"/>
                </a:lnTo>
                <a:lnTo>
                  <a:pt x="979" y="810"/>
                </a:lnTo>
                <a:lnTo>
                  <a:pt x="990" y="806"/>
                </a:lnTo>
                <a:lnTo>
                  <a:pt x="1010" y="796"/>
                </a:lnTo>
                <a:lnTo>
                  <a:pt x="1010" y="796"/>
                </a:lnTo>
                <a:lnTo>
                  <a:pt x="1016" y="790"/>
                </a:lnTo>
                <a:lnTo>
                  <a:pt x="1021" y="785"/>
                </a:lnTo>
                <a:lnTo>
                  <a:pt x="1025" y="779"/>
                </a:lnTo>
                <a:lnTo>
                  <a:pt x="1030" y="773"/>
                </a:lnTo>
                <a:lnTo>
                  <a:pt x="1030" y="773"/>
                </a:lnTo>
                <a:lnTo>
                  <a:pt x="1027" y="773"/>
                </a:lnTo>
                <a:lnTo>
                  <a:pt x="1026" y="773"/>
                </a:lnTo>
                <a:lnTo>
                  <a:pt x="1024" y="775"/>
                </a:lnTo>
                <a:lnTo>
                  <a:pt x="1023" y="777"/>
                </a:lnTo>
                <a:lnTo>
                  <a:pt x="1021" y="777"/>
                </a:lnTo>
                <a:lnTo>
                  <a:pt x="1019" y="777"/>
                </a:lnTo>
                <a:lnTo>
                  <a:pt x="1019" y="777"/>
                </a:lnTo>
                <a:lnTo>
                  <a:pt x="1019" y="774"/>
                </a:lnTo>
                <a:lnTo>
                  <a:pt x="1018" y="773"/>
                </a:lnTo>
                <a:lnTo>
                  <a:pt x="1016" y="771"/>
                </a:lnTo>
                <a:lnTo>
                  <a:pt x="1015" y="768"/>
                </a:lnTo>
                <a:lnTo>
                  <a:pt x="1015" y="768"/>
                </a:lnTo>
                <a:lnTo>
                  <a:pt x="1019" y="766"/>
                </a:lnTo>
                <a:lnTo>
                  <a:pt x="1019" y="766"/>
                </a:lnTo>
                <a:lnTo>
                  <a:pt x="1018" y="766"/>
                </a:lnTo>
                <a:lnTo>
                  <a:pt x="1016" y="766"/>
                </a:lnTo>
                <a:lnTo>
                  <a:pt x="1013" y="765"/>
                </a:lnTo>
                <a:lnTo>
                  <a:pt x="1012" y="764"/>
                </a:lnTo>
                <a:lnTo>
                  <a:pt x="1012" y="764"/>
                </a:lnTo>
                <a:lnTo>
                  <a:pt x="1013" y="760"/>
                </a:lnTo>
                <a:lnTo>
                  <a:pt x="1013" y="754"/>
                </a:lnTo>
                <a:lnTo>
                  <a:pt x="1012" y="750"/>
                </a:lnTo>
                <a:lnTo>
                  <a:pt x="1012" y="747"/>
                </a:lnTo>
                <a:lnTo>
                  <a:pt x="1012" y="747"/>
                </a:lnTo>
                <a:lnTo>
                  <a:pt x="1010" y="749"/>
                </a:lnTo>
                <a:lnTo>
                  <a:pt x="1007" y="750"/>
                </a:lnTo>
                <a:lnTo>
                  <a:pt x="998" y="751"/>
                </a:lnTo>
                <a:lnTo>
                  <a:pt x="995" y="750"/>
                </a:lnTo>
                <a:lnTo>
                  <a:pt x="992" y="749"/>
                </a:lnTo>
                <a:lnTo>
                  <a:pt x="989" y="748"/>
                </a:lnTo>
                <a:lnTo>
                  <a:pt x="988" y="745"/>
                </a:lnTo>
                <a:lnTo>
                  <a:pt x="988" y="745"/>
                </a:lnTo>
                <a:lnTo>
                  <a:pt x="991" y="744"/>
                </a:lnTo>
                <a:lnTo>
                  <a:pt x="995" y="742"/>
                </a:lnTo>
                <a:lnTo>
                  <a:pt x="998" y="738"/>
                </a:lnTo>
                <a:lnTo>
                  <a:pt x="998" y="737"/>
                </a:lnTo>
                <a:lnTo>
                  <a:pt x="997" y="737"/>
                </a:lnTo>
                <a:lnTo>
                  <a:pt x="997" y="737"/>
                </a:lnTo>
                <a:close/>
                <a:moveTo>
                  <a:pt x="1282" y="792"/>
                </a:moveTo>
                <a:lnTo>
                  <a:pt x="1282" y="792"/>
                </a:lnTo>
                <a:lnTo>
                  <a:pt x="1285" y="798"/>
                </a:lnTo>
                <a:lnTo>
                  <a:pt x="1291" y="804"/>
                </a:lnTo>
                <a:lnTo>
                  <a:pt x="1296" y="809"/>
                </a:lnTo>
                <a:lnTo>
                  <a:pt x="1304" y="812"/>
                </a:lnTo>
                <a:lnTo>
                  <a:pt x="1310" y="815"/>
                </a:lnTo>
                <a:lnTo>
                  <a:pt x="1318" y="815"/>
                </a:lnTo>
                <a:lnTo>
                  <a:pt x="1325" y="814"/>
                </a:lnTo>
                <a:lnTo>
                  <a:pt x="1331" y="811"/>
                </a:lnTo>
                <a:lnTo>
                  <a:pt x="1331" y="811"/>
                </a:lnTo>
                <a:lnTo>
                  <a:pt x="1324" y="809"/>
                </a:lnTo>
                <a:lnTo>
                  <a:pt x="1318" y="807"/>
                </a:lnTo>
                <a:lnTo>
                  <a:pt x="1312" y="803"/>
                </a:lnTo>
                <a:lnTo>
                  <a:pt x="1308" y="798"/>
                </a:lnTo>
                <a:lnTo>
                  <a:pt x="1299" y="789"/>
                </a:lnTo>
                <a:lnTo>
                  <a:pt x="1291" y="779"/>
                </a:lnTo>
                <a:lnTo>
                  <a:pt x="1291" y="779"/>
                </a:lnTo>
                <a:lnTo>
                  <a:pt x="1291" y="781"/>
                </a:lnTo>
                <a:lnTo>
                  <a:pt x="1289" y="782"/>
                </a:lnTo>
                <a:lnTo>
                  <a:pt x="1286" y="785"/>
                </a:lnTo>
                <a:lnTo>
                  <a:pt x="1283" y="788"/>
                </a:lnTo>
                <a:lnTo>
                  <a:pt x="1283" y="790"/>
                </a:lnTo>
                <a:lnTo>
                  <a:pt x="1282" y="792"/>
                </a:lnTo>
                <a:lnTo>
                  <a:pt x="1282" y="792"/>
                </a:lnTo>
                <a:close/>
                <a:moveTo>
                  <a:pt x="1336" y="794"/>
                </a:moveTo>
                <a:lnTo>
                  <a:pt x="1336" y="794"/>
                </a:lnTo>
                <a:lnTo>
                  <a:pt x="1335" y="791"/>
                </a:lnTo>
                <a:lnTo>
                  <a:pt x="1333" y="788"/>
                </a:lnTo>
                <a:lnTo>
                  <a:pt x="1330" y="785"/>
                </a:lnTo>
                <a:lnTo>
                  <a:pt x="1327" y="784"/>
                </a:lnTo>
                <a:lnTo>
                  <a:pt x="1321" y="781"/>
                </a:lnTo>
                <a:lnTo>
                  <a:pt x="1314" y="779"/>
                </a:lnTo>
                <a:lnTo>
                  <a:pt x="1314" y="779"/>
                </a:lnTo>
                <a:lnTo>
                  <a:pt x="1318" y="785"/>
                </a:lnTo>
                <a:lnTo>
                  <a:pt x="1322" y="790"/>
                </a:lnTo>
                <a:lnTo>
                  <a:pt x="1324" y="792"/>
                </a:lnTo>
                <a:lnTo>
                  <a:pt x="1327" y="793"/>
                </a:lnTo>
                <a:lnTo>
                  <a:pt x="1331" y="794"/>
                </a:lnTo>
                <a:lnTo>
                  <a:pt x="1336" y="794"/>
                </a:lnTo>
                <a:lnTo>
                  <a:pt x="1336" y="794"/>
                </a:lnTo>
                <a:close/>
                <a:moveTo>
                  <a:pt x="835" y="848"/>
                </a:moveTo>
                <a:lnTo>
                  <a:pt x="835" y="848"/>
                </a:lnTo>
                <a:lnTo>
                  <a:pt x="836" y="851"/>
                </a:lnTo>
                <a:lnTo>
                  <a:pt x="838" y="855"/>
                </a:lnTo>
                <a:lnTo>
                  <a:pt x="841" y="859"/>
                </a:lnTo>
                <a:lnTo>
                  <a:pt x="845" y="863"/>
                </a:lnTo>
                <a:lnTo>
                  <a:pt x="855" y="870"/>
                </a:lnTo>
                <a:lnTo>
                  <a:pt x="864" y="877"/>
                </a:lnTo>
                <a:lnTo>
                  <a:pt x="864" y="877"/>
                </a:lnTo>
                <a:lnTo>
                  <a:pt x="892" y="898"/>
                </a:lnTo>
                <a:lnTo>
                  <a:pt x="921" y="919"/>
                </a:lnTo>
                <a:lnTo>
                  <a:pt x="977" y="964"/>
                </a:lnTo>
                <a:lnTo>
                  <a:pt x="1006" y="987"/>
                </a:lnTo>
                <a:lnTo>
                  <a:pt x="1034" y="1007"/>
                </a:lnTo>
                <a:lnTo>
                  <a:pt x="1063" y="1026"/>
                </a:lnTo>
                <a:lnTo>
                  <a:pt x="1077" y="1035"/>
                </a:lnTo>
                <a:lnTo>
                  <a:pt x="1092" y="1042"/>
                </a:lnTo>
                <a:lnTo>
                  <a:pt x="1092" y="1042"/>
                </a:lnTo>
                <a:lnTo>
                  <a:pt x="1098" y="1037"/>
                </a:lnTo>
                <a:lnTo>
                  <a:pt x="1103" y="1031"/>
                </a:lnTo>
                <a:lnTo>
                  <a:pt x="1109" y="1023"/>
                </a:lnTo>
                <a:lnTo>
                  <a:pt x="1113" y="1015"/>
                </a:lnTo>
                <a:lnTo>
                  <a:pt x="1113" y="1015"/>
                </a:lnTo>
                <a:lnTo>
                  <a:pt x="1110" y="1012"/>
                </a:lnTo>
                <a:lnTo>
                  <a:pt x="1108" y="1009"/>
                </a:lnTo>
                <a:lnTo>
                  <a:pt x="1106" y="1006"/>
                </a:lnTo>
                <a:lnTo>
                  <a:pt x="1104" y="1002"/>
                </a:lnTo>
                <a:lnTo>
                  <a:pt x="1104" y="1002"/>
                </a:lnTo>
                <a:lnTo>
                  <a:pt x="1098" y="1006"/>
                </a:lnTo>
                <a:lnTo>
                  <a:pt x="1092" y="1008"/>
                </a:lnTo>
                <a:lnTo>
                  <a:pt x="1086" y="1010"/>
                </a:lnTo>
                <a:lnTo>
                  <a:pt x="1081" y="1010"/>
                </a:lnTo>
                <a:lnTo>
                  <a:pt x="1076" y="1010"/>
                </a:lnTo>
                <a:lnTo>
                  <a:pt x="1071" y="1009"/>
                </a:lnTo>
                <a:lnTo>
                  <a:pt x="1063" y="1005"/>
                </a:lnTo>
                <a:lnTo>
                  <a:pt x="1055" y="999"/>
                </a:lnTo>
                <a:lnTo>
                  <a:pt x="1047" y="992"/>
                </a:lnTo>
                <a:lnTo>
                  <a:pt x="1038" y="985"/>
                </a:lnTo>
                <a:lnTo>
                  <a:pt x="1030" y="977"/>
                </a:lnTo>
                <a:lnTo>
                  <a:pt x="1030" y="977"/>
                </a:lnTo>
                <a:lnTo>
                  <a:pt x="1001" y="955"/>
                </a:lnTo>
                <a:lnTo>
                  <a:pt x="971" y="931"/>
                </a:lnTo>
                <a:lnTo>
                  <a:pt x="943" y="909"/>
                </a:lnTo>
                <a:lnTo>
                  <a:pt x="931" y="897"/>
                </a:lnTo>
                <a:lnTo>
                  <a:pt x="919" y="885"/>
                </a:lnTo>
                <a:lnTo>
                  <a:pt x="919" y="885"/>
                </a:lnTo>
                <a:lnTo>
                  <a:pt x="914" y="883"/>
                </a:lnTo>
                <a:lnTo>
                  <a:pt x="907" y="880"/>
                </a:lnTo>
                <a:lnTo>
                  <a:pt x="901" y="877"/>
                </a:lnTo>
                <a:lnTo>
                  <a:pt x="895" y="871"/>
                </a:lnTo>
                <a:lnTo>
                  <a:pt x="888" y="866"/>
                </a:lnTo>
                <a:lnTo>
                  <a:pt x="883" y="860"/>
                </a:lnTo>
                <a:lnTo>
                  <a:pt x="879" y="854"/>
                </a:lnTo>
                <a:lnTo>
                  <a:pt x="874" y="848"/>
                </a:lnTo>
                <a:lnTo>
                  <a:pt x="874" y="848"/>
                </a:lnTo>
                <a:lnTo>
                  <a:pt x="875" y="843"/>
                </a:lnTo>
                <a:lnTo>
                  <a:pt x="877" y="841"/>
                </a:lnTo>
                <a:lnTo>
                  <a:pt x="881" y="837"/>
                </a:lnTo>
                <a:lnTo>
                  <a:pt x="883" y="835"/>
                </a:lnTo>
                <a:lnTo>
                  <a:pt x="885" y="832"/>
                </a:lnTo>
                <a:lnTo>
                  <a:pt x="885" y="828"/>
                </a:lnTo>
                <a:lnTo>
                  <a:pt x="885" y="824"/>
                </a:lnTo>
                <a:lnTo>
                  <a:pt x="885" y="824"/>
                </a:lnTo>
                <a:lnTo>
                  <a:pt x="883" y="820"/>
                </a:lnTo>
                <a:lnTo>
                  <a:pt x="881" y="817"/>
                </a:lnTo>
                <a:lnTo>
                  <a:pt x="873" y="809"/>
                </a:lnTo>
                <a:lnTo>
                  <a:pt x="864" y="802"/>
                </a:lnTo>
                <a:lnTo>
                  <a:pt x="854" y="796"/>
                </a:lnTo>
                <a:lnTo>
                  <a:pt x="854" y="796"/>
                </a:lnTo>
                <a:lnTo>
                  <a:pt x="853" y="803"/>
                </a:lnTo>
                <a:lnTo>
                  <a:pt x="851" y="809"/>
                </a:lnTo>
                <a:lnTo>
                  <a:pt x="848" y="815"/>
                </a:lnTo>
                <a:lnTo>
                  <a:pt x="844" y="821"/>
                </a:lnTo>
                <a:lnTo>
                  <a:pt x="840" y="827"/>
                </a:lnTo>
                <a:lnTo>
                  <a:pt x="837" y="834"/>
                </a:lnTo>
                <a:lnTo>
                  <a:pt x="835" y="840"/>
                </a:lnTo>
                <a:lnTo>
                  <a:pt x="835" y="848"/>
                </a:lnTo>
                <a:lnTo>
                  <a:pt x="835" y="848"/>
                </a:lnTo>
                <a:close/>
                <a:moveTo>
                  <a:pt x="1334" y="811"/>
                </a:moveTo>
                <a:lnTo>
                  <a:pt x="1334" y="811"/>
                </a:lnTo>
                <a:lnTo>
                  <a:pt x="1335" y="815"/>
                </a:lnTo>
                <a:lnTo>
                  <a:pt x="1337" y="819"/>
                </a:lnTo>
                <a:lnTo>
                  <a:pt x="1339" y="820"/>
                </a:lnTo>
                <a:lnTo>
                  <a:pt x="1342" y="821"/>
                </a:lnTo>
                <a:lnTo>
                  <a:pt x="1350" y="821"/>
                </a:lnTo>
                <a:lnTo>
                  <a:pt x="1359" y="820"/>
                </a:lnTo>
                <a:lnTo>
                  <a:pt x="1359" y="820"/>
                </a:lnTo>
                <a:lnTo>
                  <a:pt x="1360" y="813"/>
                </a:lnTo>
                <a:lnTo>
                  <a:pt x="1360" y="809"/>
                </a:lnTo>
                <a:lnTo>
                  <a:pt x="1358" y="804"/>
                </a:lnTo>
                <a:lnTo>
                  <a:pt x="1357" y="803"/>
                </a:lnTo>
                <a:lnTo>
                  <a:pt x="1355" y="800"/>
                </a:lnTo>
                <a:lnTo>
                  <a:pt x="1355" y="800"/>
                </a:lnTo>
                <a:lnTo>
                  <a:pt x="1351" y="805"/>
                </a:lnTo>
                <a:lnTo>
                  <a:pt x="1346" y="809"/>
                </a:lnTo>
                <a:lnTo>
                  <a:pt x="1341" y="811"/>
                </a:lnTo>
                <a:lnTo>
                  <a:pt x="1334" y="811"/>
                </a:lnTo>
                <a:lnTo>
                  <a:pt x="1334" y="811"/>
                </a:lnTo>
                <a:close/>
                <a:moveTo>
                  <a:pt x="913" y="841"/>
                </a:moveTo>
                <a:lnTo>
                  <a:pt x="913" y="841"/>
                </a:lnTo>
                <a:lnTo>
                  <a:pt x="909" y="843"/>
                </a:lnTo>
                <a:lnTo>
                  <a:pt x="904" y="844"/>
                </a:lnTo>
                <a:lnTo>
                  <a:pt x="900" y="843"/>
                </a:lnTo>
                <a:lnTo>
                  <a:pt x="896" y="843"/>
                </a:lnTo>
                <a:lnTo>
                  <a:pt x="896" y="843"/>
                </a:lnTo>
                <a:lnTo>
                  <a:pt x="914" y="862"/>
                </a:lnTo>
                <a:lnTo>
                  <a:pt x="933" y="880"/>
                </a:lnTo>
                <a:lnTo>
                  <a:pt x="952" y="896"/>
                </a:lnTo>
                <a:lnTo>
                  <a:pt x="974" y="912"/>
                </a:lnTo>
                <a:lnTo>
                  <a:pt x="1016" y="943"/>
                </a:lnTo>
                <a:lnTo>
                  <a:pt x="1036" y="960"/>
                </a:lnTo>
                <a:lnTo>
                  <a:pt x="1055" y="977"/>
                </a:lnTo>
                <a:lnTo>
                  <a:pt x="1055" y="977"/>
                </a:lnTo>
                <a:lnTo>
                  <a:pt x="1061" y="977"/>
                </a:lnTo>
                <a:lnTo>
                  <a:pt x="1065" y="978"/>
                </a:lnTo>
                <a:lnTo>
                  <a:pt x="1068" y="981"/>
                </a:lnTo>
                <a:lnTo>
                  <a:pt x="1072" y="986"/>
                </a:lnTo>
                <a:lnTo>
                  <a:pt x="1074" y="989"/>
                </a:lnTo>
                <a:lnTo>
                  <a:pt x="1078" y="991"/>
                </a:lnTo>
                <a:lnTo>
                  <a:pt x="1080" y="992"/>
                </a:lnTo>
                <a:lnTo>
                  <a:pt x="1083" y="990"/>
                </a:lnTo>
                <a:lnTo>
                  <a:pt x="1083" y="990"/>
                </a:lnTo>
                <a:lnTo>
                  <a:pt x="1062" y="971"/>
                </a:lnTo>
                <a:lnTo>
                  <a:pt x="1041" y="950"/>
                </a:lnTo>
                <a:lnTo>
                  <a:pt x="1002" y="912"/>
                </a:lnTo>
                <a:lnTo>
                  <a:pt x="980" y="893"/>
                </a:lnTo>
                <a:lnTo>
                  <a:pt x="959" y="874"/>
                </a:lnTo>
                <a:lnTo>
                  <a:pt x="936" y="857"/>
                </a:lnTo>
                <a:lnTo>
                  <a:pt x="913" y="841"/>
                </a:lnTo>
                <a:lnTo>
                  <a:pt x="913" y="841"/>
                </a:lnTo>
                <a:close/>
                <a:moveTo>
                  <a:pt x="868" y="904"/>
                </a:moveTo>
                <a:lnTo>
                  <a:pt x="868" y="904"/>
                </a:lnTo>
                <a:lnTo>
                  <a:pt x="862" y="909"/>
                </a:lnTo>
                <a:lnTo>
                  <a:pt x="858" y="913"/>
                </a:lnTo>
                <a:lnTo>
                  <a:pt x="849" y="925"/>
                </a:lnTo>
                <a:lnTo>
                  <a:pt x="840" y="939"/>
                </a:lnTo>
                <a:lnTo>
                  <a:pt x="833" y="954"/>
                </a:lnTo>
                <a:lnTo>
                  <a:pt x="828" y="970"/>
                </a:lnTo>
                <a:lnTo>
                  <a:pt x="827" y="978"/>
                </a:lnTo>
                <a:lnTo>
                  <a:pt x="826" y="987"/>
                </a:lnTo>
                <a:lnTo>
                  <a:pt x="826" y="995"/>
                </a:lnTo>
                <a:lnTo>
                  <a:pt x="826" y="1003"/>
                </a:lnTo>
                <a:lnTo>
                  <a:pt x="828" y="1011"/>
                </a:lnTo>
                <a:lnTo>
                  <a:pt x="830" y="1019"/>
                </a:lnTo>
                <a:lnTo>
                  <a:pt x="830" y="1019"/>
                </a:lnTo>
                <a:lnTo>
                  <a:pt x="830" y="1009"/>
                </a:lnTo>
                <a:lnTo>
                  <a:pt x="830" y="1001"/>
                </a:lnTo>
                <a:lnTo>
                  <a:pt x="833" y="991"/>
                </a:lnTo>
                <a:lnTo>
                  <a:pt x="835" y="984"/>
                </a:lnTo>
                <a:lnTo>
                  <a:pt x="840" y="969"/>
                </a:lnTo>
                <a:lnTo>
                  <a:pt x="846" y="955"/>
                </a:lnTo>
                <a:lnTo>
                  <a:pt x="855" y="943"/>
                </a:lnTo>
                <a:lnTo>
                  <a:pt x="864" y="932"/>
                </a:lnTo>
                <a:lnTo>
                  <a:pt x="881" y="913"/>
                </a:lnTo>
                <a:lnTo>
                  <a:pt x="881" y="913"/>
                </a:lnTo>
                <a:lnTo>
                  <a:pt x="879" y="911"/>
                </a:lnTo>
                <a:lnTo>
                  <a:pt x="875" y="909"/>
                </a:lnTo>
                <a:lnTo>
                  <a:pt x="871" y="906"/>
                </a:lnTo>
                <a:lnTo>
                  <a:pt x="868" y="904"/>
                </a:lnTo>
                <a:lnTo>
                  <a:pt x="868" y="904"/>
                </a:lnTo>
                <a:close/>
                <a:moveTo>
                  <a:pt x="1122" y="1355"/>
                </a:moveTo>
                <a:lnTo>
                  <a:pt x="1122" y="1355"/>
                </a:lnTo>
                <a:lnTo>
                  <a:pt x="1116" y="1344"/>
                </a:lnTo>
                <a:lnTo>
                  <a:pt x="1113" y="1333"/>
                </a:lnTo>
                <a:lnTo>
                  <a:pt x="1104" y="1307"/>
                </a:lnTo>
                <a:lnTo>
                  <a:pt x="1096" y="1280"/>
                </a:lnTo>
                <a:lnTo>
                  <a:pt x="1091" y="1268"/>
                </a:lnTo>
                <a:lnTo>
                  <a:pt x="1085" y="1258"/>
                </a:lnTo>
                <a:lnTo>
                  <a:pt x="1085" y="1258"/>
                </a:lnTo>
                <a:lnTo>
                  <a:pt x="1079" y="1253"/>
                </a:lnTo>
                <a:lnTo>
                  <a:pt x="1072" y="1251"/>
                </a:lnTo>
                <a:lnTo>
                  <a:pt x="1058" y="1247"/>
                </a:lnTo>
                <a:lnTo>
                  <a:pt x="1031" y="1241"/>
                </a:lnTo>
                <a:lnTo>
                  <a:pt x="1018" y="1237"/>
                </a:lnTo>
                <a:lnTo>
                  <a:pt x="1006" y="1232"/>
                </a:lnTo>
                <a:lnTo>
                  <a:pt x="1001" y="1229"/>
                </a:lnTo>
                <a:lnTo>
                  <a:pt x="995" y="1226"/>
                </a:lnTo>
                <a:lnTo>
                  <a:pt x="991" y="1220"/>
                </a:lnTo>
                <a:lnTo>
                  <a:pt x="988" y="1215"/>
                </a:lnTo>
                <a:lnTo>
                  <a:pt x="988" y="1215"/>
                </a:lnTo>
                <a:lnTo>
                  <a:pt x="982" y="1203"/>
                </a:lnTo>
                <a:lnTo>
                  <a:pt x="978" y="1191"/>
                </a:lnTo>
                <a:lnTo>
                  <a:pt x="976" y="1177"/>
                </a:lnTo>
                <a:lnTo>
                  <a:pt x="974" y="1165"/>
                </a:lnTo>
                <a:lnTo>
                  <a:pt x="972" y="1137"/>
                </a:lnTo>
                <a:lnTo>
                  <a:pt x="971" y="1113"/>
                </a:lnTo>
                <a:lnTo>
                  <a:pt x="971" y="1113"/>
                </a:lnTo>
                <a:lnTo>
                  <a:pt x="985" y="1108"/>
                </a:lnTo>
                <a:lnTo>
                  <a:pt x="997" y="1101"/>
                </a:lnTo>
                <a:lnTo>
                  <a:pt x="1009" y="1094"/>
                </a:lnTo>
                <a:lnTo>
                  <a:pt x="1020" y="1083"/>
                </a:lnTo>
                <a:lnTo>
                  <a:pt x="1024" y="1078"/>
                </a:lnTo>
                <a:lnTo>
                  <a:pt x="1028" y="1071"/>
                </a:lnTo>
                <a:lnTo>
                  <a:pt x="1032" y="1065"/>
                </a:lnTo>
                <a:lnTo>
                  <a:pt x="1034" y="1059"/>
                </a:lnTo>
                <a:lnTo>
                  <a:pt x="1036" y="1051"/>
                </a:lnTo>
                <a:lnTo>
                  <a:pt x="1037" y="1044"/>
                </a:lnTo>
                <a:lnTo>
                  <a:pt x="1037" y="1036"/>
                </a:lnTo>
                <a:lnTo>
                  <a:pt x="1036" y="1027"/>
                </a:lnTo>
                <a:lnTo>
                  <a:pt x="1036" y="1027"/>
                </a:lnTo>
                <a:lnTo>
                  <a:pt x="1032" y="1026"/>
                </a:lnTo>
                <a:lnTo>
                  <a:pt x="1028" y="1023"/>
                </a:lnTo>
                <a:lnTo>
                  <a:pt x="1020" y="1018"/>
                </a:lnTo>
                <a:lnTo>
                  <a:pt x="1017" y="1015"/>
                </a:lnTo>
                <a:lnTo>
                  <a:pt x="1012" y="1014"/>
                </a:lnTo>
                <a:lnTo>
                  <a:pt x="1008" y="1012"/>
                </a:lnTo>
                <a:lnTo>
                  <a:pt x="1004" y="1012"/>
                </a:lnTo>
                <a:lnTo>
                  <a:pt x="1004" y="1012"/>
                </a:lnTo>
                <a:lnTo>
                  <a:pt x="1006" y="1025"/>
                </a:lnTo>
                <a:lnTo>
                  <a:pt x="1005" y="1036"/>
                </a:lnTo>
                <a:lnTo>
                  <a:pt x="1003" y="1046"/>
                </a:lnTo>
                <a:lnTo>
                  <a:pt x="997" y="1054"/>
                </a:lnTo>
                <a:lnTo>
                  <a:pt x="992" y="1061"/>
                </a:lnTo>
                <a:lnTo>
                  <a:pt x="985" y="1066"/>
                </a:lnTo>
                <a:lnTo>
                  <a:pt x="976" y="1070"/>
                </a:lnTo>
                <a:lnTo>
                  <a:pt x="966" y="1072"/>
                </a:lnTo>
                <a:lnTo>
                  <a:pt x="958" y="1074"/>
                </a:lnTo>
                <a:lnTo>
                  <a:pt x="947" y="1074"/>
                </a:lnTo>
                <a:lnTo>
                  <a:pt x="937" y="1071"/>
                </a:lnTo>
                <a:lnTo>
                  <a:pt x="929" y="1068"/>
                </a:lnTo>
                <a:lnTo>
                  <a:pt x="920" y="1063"/>
                </a:lnTo>
                <a:lnTo>
                  <a:pt x="912" y="1056"/>
                </a:lnTo>
                <a:lnTo>
                  <a:pt x="905" y="1048"/>
                </a:lnTo>
                <a:lnTo>
                  <a:pt x="900" y="1038"/>
                </a:lnTo>
                <a:lnTo>
                  <a:pt x="900" y="1038"/>
                </a:lnTo>
                <a:lnTo>
                  <a:pt x="899" y="1033"/>
                </a:lnTo>
                <a:lnTo>
                  <a:pt x="899" y="1026"/>
                </a:lnTo>
                <a:lnTo>
                  <a:pt x="901" y="1015"/>
                </a:lnTo>
                <a:lnTo>
                  <a:pt x="905" y="1005"/>
                </a:lnTo>
                <a:lnTo>
                  <a:pt x="911" y="995"/>
                </a:lnTo>
                <a:lnTo>
                  <a:pt x="919" y="988"/>
                </a:lnTo>
                <a:lnTo>
                  <a:pt x="928" y="980"/>
                </a:lnTo>
                <a:lnTo>
                  <a:pt x="940" y="976"/>
                </a:lnTo>
                <a:lnTo>
                  <a:pt x="951" y="973"/>
                </a:lnTo>
                <a:lnTo>
                  <a:pt x="951" y="973"/>
                </a:lnTo>
                <a:lnTo>
                  <a:pt x="945" y="966"/>
                </a:lnTo>
                <a:lnTo>
                  <a:pt x="937" y="961"/>
                </a:lnTo>
                <a:lnTo>
                  <a:pt x="922" y="950"/>
                </a:lnTo>
                <a:lnTo>
                  <a:pt x="891" y="930"/>
                </a:lnTo>
                <a:lnTo>
                  <a:pt x="891" y="930"/>
                </a:lnTo>
                <a:lnTo>
                  <a:pt x="884" y="935"/>
                </a:lnTo>
                <a:lnTo>
                  <a:pt x="875" y="943"/>
                </a:lnTo>
                <a:lnTo>
                  <a:pt x="869" y="950"/>
                </a:lnTo>
                <a:lnTo>
                  <a:pt x="864" y="960"/>
                </a:lnTo>
                <a:lnTo>
                  <a:pt x="858" y="970"/>
                </a:lnTo>
                <a:lnTo>
                  <a:pt x="854" y="979"/>
                </a:lnTo>
                <a:lnTo>
                  <a:pt x="851" y="990"/>
                </a:lnTo>
                <a:lnTo>
                  <a:pt x="849" y="1002"/>
                </a:lnTo>
                <a:lnTo>
                  <a:pt x="848" y="1012"/>
                </a:lnTo>
                <a:lnTo>
                  <a:pt x="848" y="1023"/>
                </a:lnTo>
                <a:lnTo>
                  <a:pt x="850" y="1035"/>
                </a:lnTo>
                <a:lnTo>
                  <a:pt x="852" y="1045"/>
                </a:lnTo>
                <a:lnTo>
                  <a:pt x="856" y="1054"/>
                </a:lnTo>
                <a:lnTo>
                  <a:pt x="861" y="1064"/>
                </a:lnTo>
                <a:lnTo>
                  <a:pt x="869" y="1071"/>
                </a:lnTo>
                <a:lnTo>
                  <a:pt x="876" y="1079"/>
                </a:lnTo>
                <a:lnTo>
                  <a:pt x="876" y="1079"/>
                </a:lnTo>
                <a:lnTo>
                  <a:pt x="873" y="1087"/>
                </a:lnTo>
                <a:lnTo>
                  <a:pt x="870" y="1098"/>
                </a:lnTo>
                <a:lnTo>
                  <a:pt x="865" y="1120"/>
                </a:lnTo>
                <a:lnTo>
                  <a:pt x="856" y="1168"/>
                </a:lnTo>
                <a:lnTo>
                  <a:pt x="851" y="1191"/>
                </a:lnTo>
                <a:lnTo>
                  <a:pt x="848" y="1202"/>
                </a:lnTo>
                <a:lnTo>
                  <a:pt x="844" y="1212"/>
                </a:lnTo>
                <a:lnTo>
                  <a:pt x="840" y="1220"/>
                </a:lnTo>
                <a:lnTo>
                  <a:pt x="835" y="1229"/>
                </a:lnTo>
                <a:lnTo>
                  <a:pt x="828" y="1235"/>
                </a:lnTo>
                <a:lnTo>
                  <a:pt x="822" y="1241"/>
                </a:lnTo>
                <a:lnTo>
                  <a:pt x="822" y="1241"/>
                </a:lnTo>
                <a:lnTo>
                  <a:pt x="815" y="1244"/>
                </a:lnTo>
                <a:lnTo>
                  <a:pt x="808" y="1246"/>
                </a:lnTo>
                <a:lnTo>
                  <a:pt x="792" y="1248"/>
                </a:lnTo>
                <a:lnTo>
                  <a:pt x="776" y="1250"/>
                </a:lnTo>
                <a:lnTo>
                  <a:pt x="767" y="1251"/>
                </a:lnTo>
                <a:lnTo>
                  <a:pt x="760" y="1253"/>
                </a:lnTo>
                <a:lnTo>
                  <a:pt x="760" y="1253"/>
                </a:lnTo>
                <a:lnTo>
                  <a:pt x="756" y="1254"/>
                </a:lnTo>
                <a:lnTo>
                  <a:pt x="752" y="1258"/>
                </a:lnTo>
                <a:lnTo>
                  <a:pt x="749" y="1260"/>
                </a:lnTo>
                <a:lnTo>
                  <a:pt x="745" y="1262"/>
                </a:lnTo>
                <a:lnTo>
                  <a:pt x="745" y="1262"/>
                </a:lnTo>
                <a:lnTo>
                  <a:pt x="736" y="1264"/>
                </a:lnTo>
                <a:lnTo>
                  <a:pt x="727" y="1265"/>
                </a:lnTo>
                <a:lnTo>
                  <a:pt x="707" y="1267"/>
                </a:lnTo>
                <a:lnTo>
                  <a:pt x="699" y="1268"/>
                </a:lnTo>
                <a:lnTo>
                  <a:pt x="689" y="1271"/>
                </a:lnTo>
                <a:lnTo>
                  <a:pt x="679" y="1274"/>
                </a:lnTo>
                <a:lnTo>
                  <a:pt x="671" y="1278"/>
                </a:lnTo>
                <a:lnTo>
                  <a:pt x="671" y="1278"/>
                </a:lnTo>
                <a:lnTo>
                  <a:pt x="663" y="1293"/>
                </a:lnTo>
                <a:lnTo>
                  <a:pt x="656" y="1308"/>
                </a:lnTo>
                <a:lnTo>
                  <a:pt x="650" y="1325"/>
                </a:lnTo>
                <a:lnTo>
                  <a:pt x="645" y="1342"/>
                </a:lnTo>
                <a:lnTo>
                  <a:pt x="645" y="1342"/>
                </a:lnTo>
                <a:lnTo>
                  <a:pt x="654" y="1342"/>
                </a:lnTo>
                <a:lnTo>
                  <a:pt x="662" y="1342"/>
                </a:lnTo>
                <a:lnTo>
                  <a:pt x="678" y="1345"/>
                </a:lnTo>
                <a:lnTo>
                  <a:pt x="712" y="1353"/>
                </a:lnTo>
                <a:lnTo>
                  <a:pt x="728" y="1357"/>
                </a:lnTo>
                <a:lnTo>
                  <a:pt x="745" y="1358"/>
                </a:lnTo>
                <a:lnTo>
                  <a:pt x="753" y="1359"/>
                </a:lnTo>
                <a:lnTo>
                  <a:pt x="762" y="1358"/>
                </a:lnTo>
                <a:lnTo>
                  <a:pt x="770" y="1357"/>
                </a:lnTo>
                <a:lnTo>
                  <a:pt x="779" y="1355"/>
                </a:lnTo>
                <a:lnTo>
                  <a:pt x="779" y="1355"/>
                </a:lnTo>
                <a:lnTo>
                  <a:pt x="785" y="1339"/>
                </a:lnTo>
                <a:lnTo>
                  <a:pt x="790" y="1330"/>
                </a:lnTo>
                <a:lnTo>
                  <a:pt x="794" y="1322"/>
                </a:lnTo>
                <a:lnTo>
                  <a:pt x="800" y="1314"/>
                </a:lnTo>
                <a:lnTo>
                  <a:pt x="808" y="1308"/>
                </a:lnTo>
                <a:lnTo>
                  <a:pt x="816" y="1303"/>
                </a:lnTo>
                <a:lnTo>
                  <a:pt x="826" y="1297"/>
                </a:lnTo>
                <a:lnTo>
                  <a:pt x="826" y="1297"/>
                </a:lnTo>
                <a:lnTo>
                  <a:pt x="837" y="1294"/>
                </a:lnTo>
                <a:lnTo>
                  <a:pt x="851" y="1292"/>
                </a:lnTo>
                <a:lnTo>
                  <a:pt x="867" y="1291"/>
                </a:lnTo>
                <a:lnTo>
                  <a:pt x="884" y="1290"/>
                </a:lnTo>
                <a:lnTo>
                  <a:pt x="901" y="1290"/>
                </a:lnTo>
                <a:lnTo>
                  <a:pt x="917" y="1290"/>
                </a:lnTo>
                <a:lnTo>
                  <a:pt x="932" y="1291"/>
                </a:lnTo>
                <a:lnTo>
                  <a:pt x="945" y="1293"/>
                </a:lnTo>
                <a:lnTo>
                  <a:pt x="945" y="1293"/>
                </a:lnTo>
                <a:lnTo>
                  <a:pt x="951" y="1295"/>
                </a:lnTo>
                <a:lnTo>
                  <a:pt x="957" y="1297"/>
                </a:lnTo>
                <a:lnTo>
                  <a:pt x="966" y="1303"/>
                </a:lnTo>
                <a:lnTo>
                  <a:pt x="974" y="1309"/>
                </a:lnTo>
                <a:lnTo>
                  <a:pt x="980" y="1318"/>
                </a:lnTo>
                <a:lnTo>
                  <a:pt x="986" y="1326"/>
                </a:lnTo>
                <a:lnTo>
                  <a:pt x="991" y="1335"/>
                </a:lnTo>
                <a:lnTo>
                  <a:pt x="1000" y="1353"/>
                </a:lnTo>
                <a:lnTo>
                  <a:pt x="1000" y="1353"/>
                </a:lnTo>
                <a:lnTo>
                  <a:pt x="1018" y="1355"/>
                </a:lnTo>
                <a:lnTo>
                  <a:pt x="1035" y="1357"/>
                </a:lnTo>
                <a:lnTo>
                  <a:pt x="1068" y="1358"/>
                </a:lnTo>
                <a:lnTo>
                  <a:pt x="1099" y="1358"/>
                </a:lnTo>
                <a:lnTo>
                  <a:pt x="1125" y="1359"/>
                </a:lnTo>
                <a:lnTo>
                  <a:pt x="1125" y="1359"/>
                </a:lnTo>
                <a:lnTo>
                  <a:pt x="1126" y="1356"/>
                </a:lnTo>
                <a:lnTo>
                  <a:pt x="1126" y="1355"/>
                </a:lnTo>
                <a:lnTo>
                  <a:pt x="1127" y="1354"/>
                </a:lnTo>
                <a:lnTo>
                  <a:pt x="1125" y="1353"/>
                </a:lnTo>
                <a:lnTo>
                  <a:pt x="1125" y="1353"/>
                </a:lnTo>
                <a:lnTo>
                  <a:pt x="1124" y="1354"/>
                </a:lnTo>
                <a:lnTo>
                  <a:pt x="1122" y="1355"/>
                </a:lnTo>
                <a:lnTo>
                  <a:pt x="1122" y="1355"/>
                </a:lnTo>
                <a:close/>
                <a:moveTo>
                  <a:pt x="1215" y="1077"/>
                </a:moveTo>
                <a:lnTo>
                  <a:pt x="1215" y="1077"/>
                </a:lnTo>
                <a:lnTo>
                  <a:pt x="1222" y="1089"/>
                </a:lnTo>
                <a:lnTo>
                  <a:pt x="1232" y="1099"/>
                </a:lnTo>
                <a:lnTo>
                  <a:pt x="1242" y="1110"/>
                </a:lnTo>
                <a:lnTo>
                  <a:pt x="1252" y="1120"/>
                </a:lnTo>
                <a:lnTo>
                  <a:pt x="1276" y="1138"/>
                </a:lnTo>
                <a:lnTo>
                  <a:pt x="1299" y="1155"/>
                </a:lnTo>
                <a:lnTo>
                  <a:pt x="1299" y="1155"/>
                </a:lnTo>
                <a:lnTo>
                  <a:pt x="1335" y="1183"/>
                </a:lnTo>
                <a:lnTo>
                  <a:pt x="1368" y="1211"/>
                </a:lnTo>
                <a:lnTo>
                  <a:pt x="1368" y="1211"/>
                </a:lnTo>
                <a:lnTo>
                  <a:pt x="1373" y="1216"/>
                </a:lnTo>
                <a:lnTo>
                  <a:pt x="1379" y="1221"/>
                </a:lnTo>
                <a:lnTo>
                  <a:pt x="1383" y="1227"/>
                </a:lnTo>
                <a:lnTo>
                  <a:pt x="1388" y="1232"/>
                </a:lnTo>
                <a:lnTo>
                  <a:pt x="1388" y="1232"/>
                </a:lnTo>
                <a:lnTo>
                  <a:pt x="1397" y="1237"/>
                </a:lnTo>
                <a:lnTo>
                  <a:pt x="1405" y="1242"/>
                </a:lnTo>
                <a:lnTo>
                  <a:pt x="1413" y="1246"/>
                </a:lnTo>
                <a:lnTo>
                  <a:pt x="1420" y="1251"/>
                </a:lnTo>
                <a:lnTo>
                  <a:pt x="1420" y="1251"/>
                </a:lnTo>
                <a:lnTo>
                  <a:pt x="1433" y="1263"/>
                </a:lnTo>
                <a:lnTo>
                  <a:pt x="1446" y="1276"/>
                </a:lnTo>
                <a:lnTo>
                  <a:pt x="1460" y="1289"/>
                </a:lnTo>
                <a:lnTo>
                  <a:pt x="1474" y="1302"/>
                </a:lnTo>
                <a:lnTo>
                  <a:pt x="1474" y="1302"/>
                </a:lnTo>
                <a:lnTo>
                  <a:pt x="1502" y="1326"/>
                </a:lnTo>
                <a:lnTo>
                  <a:pt x="1530" y="1349"/>
                </a:lnTo>
                <a:lnTo>
                  <a:pt x="1588" y="1395"/>
                </a:lnTo>
                <a:lnTo>
                  <a:pt x="1588" y="1395"/>
                </a:lnTo>
                <a:lnTo>
                  <a:pt x="1602" y="1408"/>
                </a:lnTo>
                <a:lnTo>
                  <a:pt x="1619" y="1422"/>
                </a:lnTo>
                <a:lnTo>
                  <a:pt x="1628" y="1428"/>
                </a:lnTo>
                <a:lnTo>
                  <a:pt x="1636" y="1433"/>
                </a:lnTo>
                <a:lnTo>
                  <a:pt x="1643" y="1436"/>
                </a:lnTo>
                <a:lnTo>
                  <a:pt x="1646" y="1438"/>
                </a:lnTo>
                <a:lnTo>
                  <a:pt x="1649" y="1438"/>
                </a:lnTo>
                <a:lnTo>
                  <a:pt x="1649" y="1438"/>
                </a:lnTo>
                <a:lnTo>
                  <a:pt x="1653" y="1436"/>
                </a:lnTo>
                <a:lnTo>
                  <a:pt x="1656" y="1435"/>
                </a:lnTo>
                <a:lnTo>
                  <a:pt x="1662" y="1430"/>
                </a:lnTo>
                <a:lnTo>
                  <a:pt x="1677" y="1416"/>
                </a:lnTo>
                <a:lnTo>
                  <a:pt x="1677" y="1416"/>
                </a:lnTo>
                <a:lnTo>
                  <a:pt x="1693" y="1402"/>
                </a:lnTo>
                <a:lnTo>
                  <a:pt x="1709" y="1387"/>
                </a:lnTo>
                <a:lnTo>
                  <a:pt x="1717" y="1379"/>
                </a:lnTo>
                <a:lnTo>
                  <a:pt x="1722" y="1370"/>
                </a:lnTo>
                <a:lnTo>
                  <a:pt x="1728" y="1362"/>
                </a:lnTo>
                <a:lnTo>
                  <a:pt x="1731" y="1353"/>
                </a:lnTo>
                <a:lnTo>
                  <a:pt x="1731" y="1353"/>
                </a:lnTo>
                <a:lnTo>
                  <a:pt x="1732" y="1344"/>
                </a:lnTo>
                <a:lnTo>
                  <a:pt x="1732" y="1336"/>
                </a:lnTo>
                <a:lnTo>
                  <a:pt x="1733" y="1329"/>
                </a:lnTo>
                <a:lnTo>
                  <a:pt x="1734" y="1326"/>
                </a:lnTo>
                <a:lnTo>
                  <a:pt x="1737" y="1323"/>
                </a:lnTo>
                <a:lnTo>
                  <a:pt x="1737" y="1323"/>
                </a:lnTo>
                <a:lnTo>
                  <a:pt x="1714" y="1297"/>
                </a:lnTo>
                <a:lnTo>
                  <a:pt x="1689" y="1273"/>
                </a:lnTo>
                <a:lnTo>
                  <a:pt x="1641" y="1223"/>
                </a:lnTo>
                <a:lnTo>
                  <a:pt x="1590" y="1175"/>
                </a:lnTo>
                <a:lnTo>
                  <a:pt x="1539" y="1128"/>
                </a:lnTo>
                <a:lnTo>
                  <a:pt x="1436" y="1035"/>
                </a:lnTo>
                <a:lnTo>
                  <a:pt x="1385" y="987"/>
                </a:lnTo>
                <a:lnTo>
                  <a:pt x="1336" y="939"/>
                </a:lnTo>
                <a:lnTo>
                  <a:pt x="1336" y="939"/>
                </a:lnTo>
                <a:lnTo>
                  <a:pt x="1324" y="960"/>
                </a:lnTo>
                <a:lnTo>
                  <a:pt x="1312" y="980"/>
                </a:lnTo>
                <a:lnTo>
                  <a:pt x="1300" y="1000"/>
                </a:lnTo>
                <a:lnTo>
                  <a:pt x="1286" y="1019"/>
                </a:lnTo>
                <a:lnTo>
                  <a:pt x="1272" y="1036"/>
                </a:lnTo>
                <a:lnTo>
                  <a:pt x="1263" y="1045"/>
                </a:lnTo>
                <a:lnTo>
                  <a:pt x="1254" y="1052"/>
                </a:lnTo>
                <a:lnTo>
                  <a:pt x="1246" y="1059"/>
                </a:lnTo>
                <a:lnTo>
                  <a:pt x="1236" y="1065"/>
                </a:lnTo>
                <a:lnTo>
                  <a:pt x="1225" y="1071"/>
                </a:lnTo>
                <a:lnTo>
                  <a:pt x="1215" y="1077"/>
                </a:lnTo>
                <a:lnTo>
                  <a:pt x="1215" y="1077"/>
                </a:lnTo>
                <a:close/>
                <a:moveTo>
                  <a:pt x="1221" y="1042"/>
                </a:moveTo>
                <a:lnTo>
                  <a:pt x="1221" y="1042"/>
                </a:lnTo>
                <a:lnTo>
                  <a:pt x="1224" y="1041"/>
                </a:lnTo>
                <a:lnTo>
                  <a:pt x="1224" y="1042"/>
                </a:lnTo>
                <a:lnTo>
                  <a:pt x="1225" y="1045"/>
                </a:lnTo>
                <a:lnTo>
                  <a:pt x="1225" y="1045"/>
                </a:lnTo>
                <a:lnTo>
                  <a:pt x="1238" y="1035"/>
                </a:lnTo>
                <a:lnTo>
                  <a:pt x="1251" y="1025"/>
                </a:lnTo>
                <a:lnTo>
                  <a:pt x="1257" y="1019"/>
                </a:lnTo>
                <a:lnTo>
                  <a:pt x="1262" y="1014"/>
                </a:lnTo>
                <a:lnTo>
                  <a:pt x="1266" y="1006"/>
                </a:lnTo>
                <a:lnTo>
                  <a:pt x="1269" y="997"/>
                </a:lnTo>
                <a:lnTo>
                  <a:pt x="1269" y="997"/>
                </a:lnTo>
                <a:lnTo>
                  <a:pt x="1267" y="996"/>
                </a:lnTo>
                <a:lnTo>
                  <a:pt x="1266" y="996"/>
                </a:lnTo>
                <a:lnTo>
                  <a:pt x="1263" y="1000"/>
                </a:lnTo>
                <a:lnTo>
                  <a:pt x="1260" y="1003"/>
                </a:lnTo>
                <a:lnTo>
                  <a:pt x="1258" y="1004"/>
                </a:lnTo>
                <a:lnTo>
                  <a:pt x="1254" y="1004"/>
                </a:lnTo>
                <a:lnTo>
                  <a:pt x="1254" y="1004"/>
                </a:lnTo>
                <a:lnTo>
                  <a:pt x="1252" y="1002"/>
                </a:lnTo>
                <a:lnTo>
                  <a:pt x="1249" y="997"/>
                </a:lnTo>
                <a:lnTo>
                  <a:pt x="1246" y="990"/>
                </a:lnTo>
                <a:lnTo>
                  <a:pt x="1245" y="980"/>
                </a:lnTo>
                <a:lnTo>
                  <a:pt x="1245" y="973"/>
                </a:lnTo>
                <a:lnTo>
                  <a:pt x="1245" y="973"/>
                </a:lnTo>
                <a:lnTo>
                  <a:pt x="1238" y="980"/>
                </a:lnTo>
                <a:lnTo>
                  <a:pt x="1231" y="987"/>
                </a:lnTo>
                <a:lnTo>
                  <a:pt x="1223" y="992"/>
                </a:lnTo>
                <a:lnTo>
                  <a:pt x="1215" y="997"/>
                </a:lnTo>
                <a:lnTo>
                  <a:pt x="1195" y="1005"/>
                </a:lnTo>
                <a:lnTo>
                  <a:pt x="1174" y="1012"/>
                </a:lnTo>
                <a:lnTo>
                  <a:pt x="1174" y="1012"/>
                </a:lnTo>
                <a:lnTo>
                  <a:pt x="1182" y="1014"/>
                </a:lnTo>
                <a:lnTo>
                  <a:pt x="1187" y="1015"/>
                </a:lnTo>
                <a:lnTo>
                  <a:pt x="1191" y="1017"/>
                </a:lnTo>
                <a:lnTo>
                  <a:pt x="1195" y="1017"/>
                </a:lnTo>
                <a:lnTo>
                  <a:pt x="1195" y="1017"/>
                </a:lnTo>
                <a:lnTo>
                  <a:pt x="1194" y="1019"/>
                </a:lnTo>
                <a:lnTo>
                  <a:pt x="1193" y="1020"/>
                </a:lnTo>
                <a:lnTo>
                  <a:pt x="1192" y="1022"/>
                </a:lnTo>
                <a:lnTo>
                  <a:pt x="1191" y="1023"/>
                </a:lnTo>
                <a:lnTo>
                  <a:pt x="1191" y="1023"/>
                </a:lnTo>
                <a:lnTo>
                  <a:pt x="1195" y="1023"/>
                </a:lnTo>
                <a:lnTo>
                  <a:pt x="1199" y="1025"/>
                </a:lnTo>
                <a:lnTo>
                  <a:pt x="1202" y="1027"/>
                </a:lnTo>
                <a:lnTo>
                  <a:pt x="1204" y="1031"/>
                </a:lnTo>
                <a:lnTo>
                  <a:pt x="1207" y="1034"/>
                </a:lnTo>
                <a:lnTo>
                  <a:pt x="1209" y="1035"/>
                </a:lnTo>
                <a:lnTo>
                  <a:pt x="1213" y="1035"/>
                </a:lnTo>
                <a:lnTo>
                  <a:pt x="1217" y="1032"/>
                </a:lnTo>
                <a:lnTo>
                  <a:pt x="1217" y="1032"/>
                </a:lnTo>
                <a:lnTo>
                  <a:pt x="1221" y="1038"/>
                </a:lnTo>
                <a:lnTo>
                  <a:pt x="1221" y="1040"/>
                </a:lnTo>
                <a:lnTo>
                  <a:pt x="1221" y="1042"/>
                </a:lnTo>
                <a:lnTo>
                  <a:pt x="1221" y="1042"/>
                </a:lnTo>
                <a:close/>
                <a:moveTo>
                  <a:pt x="988" y="1030"/>
                </a:moveTo>
                <a:lnTo>
                  <a:pt x="988" y="1030"/>
                </a:lnTo>
                <a:lnTo>
                  <a:pt x="987" y="1023"/>
                </a:lnTo>
                <a:lnTo>
                  <a:pt x="986" y="1017"/>
                </a:lnTo>
                <a:lnTo>
                  <a:pt x="983" y="1011"/>
                </a:lnTo>
                <a:lnTo>
                  <a:pt x="980" y="1007"/>
                </a:lnTo>
                <a:lnTo>
                  <a:pt x="977" y="1003"/>
                </a:lnTo>
                <a:lnTo>
                  <a:pt x="973" y="999"/>
                </a:lnTo>
                <a:lnTo>
                  <a:pt x="967" y="995"/>
                </a:lnTo>
                <a:lnTo>
                  <a:pt x="962" y="993"/>
                </a:lnTo>
                <a:lnTo>
                  <a:pt x="957" y="992"/>
                </a:lnTo>
                <a:lnTo>
                  <a:pt x="951" y="992"/>
                </a:lnTo>
                <a:lnTo>
                  <a:pt x="946" y="992"/>
                </a:lnTo>
                <a:lnTo>
                  <a:pt x="940" y="994"/>
                </a:lnTo>
                <a:lnTo>
                  <a:pt x="935" y="996"/>
                </a:lnTo>
                <a:lnTo>
                  <a:pt x="930" y="1000"/>
                </a:lnTo>
                <a:lnTo>
                  <a:pt x="926" y="1005"/>
                </a:lnTo>
                <a:lnTo>
                  <a:pt x="921" y="1010"/>
                </a:lnTo>
                <a:lnTo>
                  <a:pt x="921" y="1010"/>
                </a:lnTo>
                <a:lnTo>
                  <a:pt x="920" y="1020"/>
                </a:lnTo>
                <a:lnTo>
                  <a:pt x="920" y="1027"/>
                </a:lnTo>
                <a:lnTo>
                  <a:pt x="922" y="1035"/>
                </a:lnTo>
                <a:lnTo>
                  <a:pt x="927" y="1040"/>
                </a:lnTo>
                <a:lnTo>
                  <a:pt x="931" y="1046"/>
                </a:lnTo>
                <a:lnTo>
                  <a:pt x="936" y="1050"/>
                </a:lnTo>
                <a:lnTo>
                  <a:pt x="943" y="1053"/>
                </a:lnTo>
                <a:lnTo>
                  <a:pt x="949" y="1055"/>
                </a:lnTo>
                <a:lnTo>
                  <a:pt x="956" y="1056"/>
                </a:lnTo>
                <a:lnTo>
                  <a:pt x="962" y="1056"/>
                </a:lnTo>
                <a:lnTo>
                  <a:pt x="968" y="1055"/>
                </a:lnTo>
                <a:lnTo>
                  <a:pt x="974" y="1052"/>
                </a:lnTo>
                <a:lnTo>
                  <a:pt x="979" y="1049"/>
                </a:lnTo>
                <a:lnTo>
                  <a:pt x="983" y="1044"/>
                </a:lnTo>
                <a:lnTo>
                  <a:pt x="986" y="1037"/>
                </a:lnTo>
                <a:lnTo>
                  <a:pt x="988" y="1030"/>
                </a:lnTo>
                <a:lnTo>
                  <a:pt x="988" y="1030"/>
                </a:lnTo>
                <a:close/>
                <a:moveTo>
                  <a:pt x="1123" y="1124"/>
                </a:moveTo>
                <a:lnTo>
                  <a:pt x="1123" y="1124"/>
                </a:lnTo>
                <a:lnTo>
                  <a:pt x="1144" y="1124"/>
                </a:lnTo>
                <a:lnTo>
                  <a:pt x="1163" y="1126"/>
                </a:lnTo>
                <a:lnTo>
                  <a:pt x="1183" y="1129"/>
                </a:lnTo>
                <a:lnTo>
                  <a:pt x="1202" y="1133"/>
                </a:lnTo>
                <a:lnTo>
                  <a:pt x="1236" y="1142"/>
                </a:lnTo>
                <a:lnTo>
                  <a:pt x="1251" y="1146"/>
                </a:lnTo>
                <a:lnTo>
                  <a:pt x="1265" y="1148"/>
                </a:lnTo>
                <a:lnTo>
                  <a:pt x="1265" y="1148"/>
                </a:lnTo>
                <a:lnTo>
                  <a:pt x="1255" y="1142"/>
                </a:lnTo>
                <a:lnTo>
                  <a:pt x="1245" y="1133"/>
                </a:lnTo>
                <a:lnTo>
                  <a:pt x="1227" y="1117"/>
                </a:lnTo>
                <a:lnTo>
                  <a:pt x="1208" y="1099"/>
                </a:lnTo>
                <a:lnTo>
                  <a:pt x="1189" y="1083"/>
                </a:lnTo>
                <a:lnTo>
                  <a:pt x="1189" y="1083"/>
                </a:lnTo>
                <a:lnTo>
                  <a:pt x="1177" y="1085"/>
                </a:lnTo>
                <a:lnTo>
                  <a:pt x="1170" y="1086"/>
                </a:lnTo>
                <a:lnTo>
                  <a:pt x="1146" y="1085"/>
                </a:lnTo>
                <a:lnTo>
                  <a:pt x="1146" y="1085"/>
                </a:lnTo>
                <a:lnTo>
                  <a:pt x="1144" y="1079"/>
                </a:lnTo>
                <a:lnTo>
                  <a:pt x="1141" y="1074"/>
                </a:lnTo>
                <a:lnTo>
                  <a:pt x="1137" y="1069"/>
                </a:lnTo>
                <a:lnTo>
                  <a:pt x="1133" y="1065"/>
                </a:lnTo>
                <a:lnTo>
                  <a:pt x="1124" y="1057"/>
                </a:lnTo>
                <a:lnTo>
                  <a:pt x="1115" y="1049"/>
                </a:lnTo>
                <a:lnTo>
                  <a:pt x="1115" y="1049"/>
                </a:lnTo>
                <a:lnTo>
                  <a:pt x="1109" y="1056"/>
                </a:lnTo>
                <a:lnTo>
                  <a:pt x="1102" y="1061"/>
                </a:lnTo>
                <a:lnTo>
                  <a:pt x="1096" y="1063"/>
                </a:lnTo>
                <a:lnTo>
                  <a:pt x="1088" y="1063"/>
                </a:lnTo>
                <a:lnTo>
                  <a:pt x="1082" y="1062"/>
                </a:lnTo>
                <a:lnTo>
                  <a:pt x="1074" y="1059"/>
                </a:lnTo>
                <a:lnTo>
                  <a:pt x="1069" y="1055"/>
                </a:lnTo>
                <a:lnTo>
                  <a:pt x="1064" y="1051"/>
                </a:lnTo>
                <a:lnTo>
                  <a:pt x="1064" y="1051"/>
                </a:lnTo>
                <a:lnTo>
                  <a:pt x="1080" y="1068"/>
                </a:lnTo>
                <a:lnTo>
                  <a:pt x="1095" y="1085"/>
                </a:lnTo>
                <a:lnTo>
                  <a:pt x="1110" y="1103"/>
                </a:lnTo>
                <a:lnTo>
                  <a:pt x="1123" y="1124"/>
                </a:lnTo>
                <a:lnTo>
                  <a:pt x="1123" y="1124"/>
                </a:lnTo>
                <a:close/>
                <a:moveTo>
                  <a:pt x="1074" y="1120"/>
                </a:moveTo>
                <a:lnTo>
                  <a:pt x="1074" y="1120"/>
                </a:lnTo>
                <a:lnTo>
                  <a:pt x="1081" y="1118"/>
                </a:lnTo>
                <a:lnTo>
                  <a:pt x="1088" y="1120"/>
                </a:lnTo>
                <a:lnTo>
                  <a:pt x="1095" y="1120"/>
                </a:lnTo>
                <a:lnTo>
                  <a:pt x="1098" y="1118"/>
                </a:lnTo>
                <a:lnTo>
                  <a:pt x="1100" y="1117"/>
                </a:lnTo>
                <a:lnTo>
                  <a:pt x="1100" y="1117"/>
                </a:lnTo>
                <a:lnTo>
                  <a:pt x="1094" y="1111"/>
                </a:lnTo>
                <a:lnTo>
                  <a:pt x="1087" y="1105"/>
                </a:lnTo>
                <a:lnTo>
                  <a:pt x="1078" y="1091"/>
                </a:lnTo>
                <a:lnTo>
                  <a:pt x="1072" y="1084"/>
                </a:lnTo>
                <a:lnTo>
                  <a:pt x="1066" y="1077"/>
                </a:lnTo>
                <a:lnTo>
                  <a:pt x="1061" y="1071"/>
                </a:lnTo>
                <a:lnTo>
                  <a:pt x="1053" y="1066"/>
                </a:lnTo>
                <a:lnTo>
                  <a:pt x="1053" y="1066"/>
                </a:lnTo>
                <a:lnTo>
                  <a:pt x="1051" y="1070"/>
                </a:lnTo>
                <a:lnTo>
                  <a:pt x="1050" y="1075"/>
                </a:lnTo>
                <a:lnTo>
                  <a:pt x="1050" y="1078"/>
                </a:lnTo>
                <a:lnTo>
                  <a:pt x="1051" y="1082"/>
                </a:lnTo>
                <a:lnTo>
                  <a:pt x="1052" y="1085"/>
                </a:lnTo>
                <a:lnTo>
                  <a:pt x="1054" y="1089"/>
                </a:lnTo>
                <a:lnTo>
                  <a:pt x="1060" y="1094"/>
                </a:lnTo>
                <a:lnTo>
                  <a:pt x="1066" y="1099"/>
                </a:lnTo>
                <a:lnTo>
                  <a:pt x="1071" y="1106"/>
                </a:lnTo>
                <a:lnTo>
                  <a:pt x="1073" y="1109"/>
                </a:lnTo>
                <a:lnTo>
                  <a:pt x="1074" y="1112"/>
                </a:lnTo>
                <a:lnTo>
                  <a:pt x="1074" y="1115"/>
                </a:lnTo>
                <a:lnTo>
                  <a:pt x="1074" y="1120"/>
                </a:lnTo>
                <a:lnTo>
                  <a:pt x="1074" y="1120"/>
                </a:lnTo>
                <a:close/>
                <a:moveTo>
                  <a:pt x="1822" y="1163"/>
                </a:moveTo>
                <a:lnTo>
                  <a:pt x="1822" y="1163"/>
                </a:lnTo>
                <a:lnTo>
                  <a:pt x="1827" y="1163"/>
                </a:lnTo>
                <a:lnTo>
                  <a:pt x="1833" y="1161"/>
                </a:lnTo>
                <a:lnTo>
                  <a:pt x="1837" y="1158"/>
                </a:lnTo>
                <a:lnTo>
                  <a:pt x="1841" y="1154"/>
                </a:lnTo>
                <a:lnTo>
                  <a:pt x="1849" y="1143"/>
                </a:lnTo>
                <a:lnTo>
                  <a:pt x="1854" y="1133"/>
                </a:lnTo>
                <a:lnTo>
                  <a:pt x="1854" y="1133"/>
                </a:lnTo>
                <a:lnTo>
                  <a:pt x="1859" y="1126"/>
                </a:lnTo>
                <a:lnTo>
                  <a:pt x="1866" y="1118"/>
                </a:lnTo>
                <a:lnTo>
                  <a:pt x="1871" y="1112"/>
                </a:lnTo>
                <a:lnTo>
                  <a:pt x="1876" y="1106"/>
                </a:lnTo>
                <a:lnTo>
                  <a:pt x="1880" y="1099"/>
                </a:lnTo>
                <a:lnTo>
                  <a:pt x="1880" y="1094"/>
                </a:lnTo>
                <a:lnTo>
                  <a:pt x="1880" y="1091"/>
                </a:lnTo>
                <a:lnTo>
                  <a:pt x="1879" y="1089"/>
                </a:lnTo>
                <a:lnTo>
                  <a:pt x="1876" y="1085"/>
                </a:lnTo>
                <a:lnTo>
                  <a:pt x="1873" y="1083"/>
                </a:lnTo>
                <a:lnTo>
                  <a:pt x="1873" y="1083"/>
                </a:lnTo>
                <a:lnTo>
                  <a:pt x="1856" y="1096"/>
                </a:lnTo>
                <a:lnTo>
                  <a:pt x="1848" y="1105"/>
                </a:lnTo>
                <a:lnTo>
                  <a:pt x="1839" y="1114"/>
                </a:lnTo>
                <a:lnTo>
                  <a:pt x="1831" y="1125"/>
                </a:lnTo>
                <a:lnTo>
                  <a:pt x="1825" y="1137"/>
                </a:lnTo>
                <a:lnTo>
                  <a:pt x="1823" y="1143"/>
                </a:lnTo>
                <a:lnTo>
                  <a:pt x="1822" y="1150"/>
                </a:lnTo>
                <a:lnTo>
                  <a:pt x="1822" y="1157"/>
                </a:lnTo>
                <a:lnTo>
                  <a:pt x="1822" y="1163"/>
                </a:lnTo>
                <a:lnTo>
                  <a:pt x="1822" y="1163"/>
                </a:lnTo>
                <a:close/>
                <a:moveTo>
                  <a:pt x="1899" y="1117"/>
                </a:moveTo>
                <a:lnTo>
                  <a:pt x="1899" y="1117"/>
                </a:lnTo>
                <a:lnTo>
                  <a:pt x="1888" y="1127"/>
                </a:lnTo>
                <a:lnTo>
                  <a:pt x="1880" y="1139"/>
                </a:lnTo>
                <a:lnTo>
                  <a:pt x="1872" y="1151"/>
                </a:lnTo>
                <a:lnTo>
                  <a:pt x="1865" y="1163"/>
                </a:lnTo>
                <a:lnTo>
                  <a:pt x="1865" y="1163"/>
                </a:lnTo>
                <a:lnTo>
                  <a:pt x="1873" y="1158"/>
                </a:lnTo>
                <a:lnTo>
                  <a:pt x="1881" y="1151"/>
                </a:lnTo>
                <a:lnTo>
                  <a:pt x="1887" y="1143"/>
                </a:lnTo>
                <a:lnTo>
                  <a:pt x="1893" y="1136"/>
                </a:lnTo>
                <a:lnTo>
                  <a:pt x="1902" y="1117"/>
                </a:lnTo>
                <a:lnTo>
                  <a:pt x="1911" y="1100"/>
                </a:lnTo>
                <a:lnTo>
                  <a:pt x="1911" y="1100"/>
                </a:lnTo>
                <a:lnTo>
                  <a:pt x="1906" y="1093"/>
                </a:lnTo>
                <a:lnTo>
                  <a:pt x="1904" y="1090"/>
                </a:lnTo>
                <a:lnTo>
                  <a:pt x="1901" y="1087"/>
                </a:lnTo>
                <a:lnTo>
                  <a:pt x="1901" y="1087"/>
                </a:lnTo>
                <a:lnTo>
                  <a:pt x="1900" y="1091"/>
                </a:lnTo>
                <a:lnTo>
                  <a:pt x="1900" y="1095"/>
                </a:lnTo>
                <a:lnTo>
                  <a:pt x="1898" y="1101"/>
                </a:lnTo>
                <a:lnTo>
                  <a:pt x="1897" y="1109"/>
                </a:lnTo>
                <a:lnTo>
                  <a:pt x="1897" y="1112"/>
                </a:lnTo>
                <a:lnTo>
                  <a:pt x="1899" y="1117"/>
                </a:lnTo>
                <a:lnTo>
                  <a:pt x="1899" y="1117"/>
                </a:lnTo>
                <a:close/>
                <a:moveTo>
                  <a:pt x="1036" y="1090"/>
                </a:moveTo>
                <a:lnTo>
                  <a:pt x="1036" y="1090"/>
                </a:lnTo>
                <a:lnTo>
                  <a:pt x="1025" y="1102"/>
                </a:lnTo>
                <a:lnTo>
                  <a:pt x="1012" y="1115"/>
                </a:lnTo>
                <a:lnTo>
                  <a:pt x="1012" y="1115"/>
                </a:lnTo>
                <a:lnTo>
                  <a:pt x="1018" y="1114"/>
                </a:lnTo>
                <a:lnTo>
                  <a:pt x="1023" y="1114"/>
                </a:lnTo>
                <a:lnTo>
                  <a:pt x="1036" y="1115"/>
                </a:lnTo>
                <a:lnTo>
                  <a:pt x="1064" y="1120"/>
                </a:lnTo>
                <a:lnTo>
                  <a:pt x="1064" y="1120"/>
                </a:lnTo>
                <a:lnTo>
                  <a:pt x="1060" y="1110"/>
                </a:lnTo>
                <a:lnTo>
                  <a:pt x="1053" y="1101"/>
                </a:lnTo>
                <a:lnTo>
                  <a:pt x="1050" y="1097"/>
                </a:lnTo>
                <a:lnTo>
                  <a:pt x="1046" y="1094"/>
                </a:lnTo>
                <a:lnTo>
                  <a:pt x="1041" y="1092"/>
                </a:lnTo>
                <a:lnTo>
                  <a:pt x="1036" y="1090"/>
                </a:lnTo>
                <a:lnTo>
                  <a:pt x="1036" y="1090"/>
                </a:lnTo>
                <a:close/>
                <a:moveTo>
                  <a:pt x="731" y="1126"/>
                </a:moveTo>
                <a:lnTo>
                  <a:pt x="731" y="1126"/>
                </a:lnTo>
                <a:lnTo>
                  <a:pt x="736" y="1126"/>
                </a:lnTo>
                <a:lnTo>
                  <a:pt x="745" y="1125"/>
                </a:lnTo>
                <a:lnTo>
                  <a:pt x="753" y="1124"/>
                </a:lnTo>
                <a:lnTo>
                  <a:pt x="760" y="1122"/>
                </a:lnTo>
                <a:lnTo>
                  <a:pt x="760" y="1122"/>
                </a:lnTo>
                <a:lnTo>
                  <a:pt x="760" y="1116"/>
                </a:lnTo>
                <a:lnTo>
                  <a:pt x="759" y="1112"/>
                </a:lnTo>
                <a:lnTo>
                  <a:pt x="756" y="1109"/>
                </a:lnTo>
                <a:lnTo>
                  <a:pt x="754" y="1107"/>
                </a:lnTo>
                <a:lnTo>
                  <a:pt x="752" y="1105"/>
                </a:lnTo>
                <a:lnTo>
                  <a:pt x="749" y="1103"/>
                </a:lnTo>
                <a:lnTo>
                  <a:pt x="746" y="1103"/>
                </a:lnTo>
                <a:lnTo>
                  <a:pt x="744" y="1103"/>
                </a:lnTo>
                <a:lnTo>
                  <a:pt x="740" y="1103"/>
                </a:lnTo>
                <a:lnTo>
                  <a:pt x="737" y="1105"/>
                </a:lnTo>
                <a:lnTo>
                  <a:pt x="735" y="1107"/>
                </a:lnTo>
                <a:lnTo>
                  <a:pt x="733" y="1110"/>
                </a:lnTo>
                <a:lnTo>
                  <a:pt x="731" y="1113"/>
                </a:lnTo>
                <a:lnTo>
                  <a:pt x="730" y="1116"/>
                </a:lnTo>
                <a:lnTo>
                  <a:pt x="730" y="1121"/>
                </a:lnTo>
                <a:lnTo>
                  <a:pt x="731" y="1126"/>
                </a:lnTo>
                <a:lnTo>
                  <a:pt x="731" y="1126"/>
                </a:lnTo>
                <a:close/>
                <a:moveTo>
                  <a:pt x="1427" y="1295"/>
                </a:moveTo>
                <a:lnTo>
                  <a:pt x="1427" y="1295"/>
                </a:lnTo>
                <a:lnTo>
                  <a:pt x="1420" y="1286"/>
                </a:lnTo>
                <a:lnTo>
                  <a:pt x="1414" y="1276"/>
                </a:lnTo>
                <a:lnTo>
                  <a:pt x="1405" y="1267"/>
                </a:lnTo>
                <a:lnTo>
                  <a:pt x="1396" y="1259"/>
                </a:lnTo>
                <a:lnTo>
                  <a:pt x="1376" y="1244"/>
                </a:lnTo>
                <a:lnTo>
                  <a:pt x="1357" y="1230"/>
                </a:lnTo>
                <a:lnTo>
                  <a:pt x="1357" y="1230"/>
                </a:lnTo>
                <a:lnTo>
                  <a:pt x="1343" y="1220"/>
                </a:lnTo>
                <a:lnTo>
                  <a:pt x="1329" y="1213"/>
                </a:lnTo>
                <a:lnTo>
                  <a:pt x="1301" y="1196"/>
                </a:lnTo>
                <a:lnTo>
                  <a:pt x="1301" y="1196"/>
                </a:lnTo>
                <a:lnTo>
                  <a:pt x="1275" y="1180"/>
                </a:lnTo>
                <a:lnTo>
                  <a:pt x="1260" y="1172"/>
                </a:lnTo>
                <a:lnTo>
                  <a:pt x="1245" y="1165"/>
                </a:lnTo>
                <a:lnTo>
                  <a:pt x="1229" y="1158"/>
                </a:lnTo>
                <a:lnTo>
                  <a:pt x="1212" y="1153"/>
                </a:lnTo>
                <a:lnTo>
                  <a:pt x="1195" y="1147"/>
                </a:lnTo>
                <a:lnTo>
                  <a:pt x="1178" y="1144"/>
                </a:lnTo>
                <a:lnTo>
                  <a:pt x="1178" y="1144"/>
                </a:lnTo>
                <a:lnTo>
                  <a:pt x="1163" y="1143"/>
                </a:lnTo>
                <a:lnTo>
                  <a:pt x="1147" y="1142"/>
                </a:lnTo>
                <a:lnTo>
                  <a:pt x="1131" y="1142"/>
                </a:lnTo>
                <a:lnTo>
                  <a:pt x="1115" y="1140"/>
                </a:lnTo>
                <a:lnTo>
                  <a:pt x="1115" y="1140"/>
                </a:lnTo>
                <a:lnTo>
                  <a:pt x="1071" y="1135"/>
                </a:lnTo>
                <a:lnTo>
                  <a:pt x="1050" y="1132"/>
                </a:lnTo>
                <a:lnTo>
                  <a:pt x="1027" y="1131"/>
                </a:lnTo>
                <a:lnTo>
                  <a:pt x="1027" y="1131"/>
                </a:lnTo>
                <a:lnTo>
                  <a:pt x="1020" y="1131"/>
                </a:lnTo>
                <a:lnTo>
                  <a:pt x="1007" y="1131"/>
                </a:lnTo>
                <a:lnTo>
                  <a:pt x="1002" y="1132"/>
                </a:lnTo>
                <a:lnTo>
                  <a:pt x="996" y="1136"/>
                </a:lnTo>
                <a:lnTo>
                  <a:pt x="994" y="1137"/>
                </a:lnTo>
                <a:lnTo>
                  <a:pt x="993" y="1139"/>
                </a:lnTo>
                <a:lnTo>
                  <a:pt x="992" y="1142"/>
                </a:lnTo>
                <a:lnTo>
                  <a:pt x="992" y="1144"/>
                </a:lnTo>
                <a:lnTo>
                  <a:pt x="992" y="1144"/>
                </a:lnTo>
                <a:lnTo>
                  <a:pt x="1027" y="1144"/>
                </a:lnTo>
                <a:lnTo>
                  <a:pt x="1064" y="1145"/>
                </a:lnTo>
                <a:lnTo>
                  <a:pt x="1101" y="1147"/>
                </a:lnTo>
                <a:lnTo>
                  <a:pt x="1138" y="1152"/>
                </a:lnTo>
                <a:lnTo>
                  <a:pt x="1174" y="1157"/>
                </a:lnTo>
                <a:lnTo>
                  <a:pt x="1208" y="1166"/>
                </a:lnTo>
                <a:lnTo>
                  <a:pt x="1224" y="1170"/>
                </a:lnTo>
                <a:lnTo>
                  <a:pt x="1240" y="1175"/>
                </a:lnTo>
                <a:lnTo>
                  <a:pt x="1255" y="1181"/>
                </a:lnTo>
                <a:lnTo>
                  <a:pt x="1269" y="1187"/>
                </a:lnTo>
                <a:lnTo>
                  <a:pt x="1269" y="1187"/>
                </a:lnTo>
                <a:lnTo>
                  <a:pt x="1274" y="1190"/>
                </a:lnTo>
                <a:lnTo>
                  <a:pt x="1278" y="1193"/>
                </a:lnTo>
                <a:lnTo>
                  <a:pt x="1281" y="1197"/>
                </a:lnTo>
                <a:lnTo>
                  <a:pt x="1284" y="1200"/>
                </a:lnTo>
                <a:lnTo>
                  <a:pt x="1284" y="1200"/>
                </a:lnTo>
                <a:lnTo>
                  <a:pt x="1296" y="1205"/>
                </a:lnTo>
                <a:lnTo>
                  <a:pt x="1307" y="1209"/>
                </a:lnTo>
                <a:lnTo>
                  <a:pt x="1319" y="1215"/>
                </a:lnTo>
                <a:lnTo>
                  <a:pt x="1329" y="1221"/>
                </a:lnTo>
                <a:lnTo>
                  <a:pt x="1329" y="1221"/>
                </a:lnTo>
                <a:lnTo>
                  <a:pt x="1344" y="1232"/>
                </a:lnTo>
                <a:lnTo>
                  <a:pt x="1358" y="1243"/>
                </a:lnTo>
                <a:lnTo>
                  <a:pt x="1384" y="1263"/>
                </a:lnTo>
                <a:lnTo>
                  <a:pt x="1384" y="1263"/>
                </a:lnTo>
                <a:lnTo>
                  <a:pt x="1390" y="1267"/>
                </a:lnTo>
                <a:lnTo>
                  <a:pt x="1397" y="1269"/>
                </a:lnTo>
                <a:lnTo>
                  <a:pt x="1402" y="1273"/>
                </a:lnTo>
                <a:lnTo>
                  <a:pt x="1407" y="1276"/>
                </a:lnTo>
                <a:lnTo>
                  <a:pt x="1407" y="1276"/>
                </a:lnTo>
                <a:lnTo>
                  <a:pt x="1415" y="1284"/>
                </a:lnTo>
                <a:lnTo>
                  <a:pt x="1421" y="1293"/>
                </a:lnTo>
                <a:lnTo>
                  <a:pt x="1433" y="1311"/>
                </a:lnTo>
                <a:lnTo>
                  <a:pt x="1439" y="1320"/>
                </a:lnTo>
                <a:lnTo>
                  <a:pt x="1446" y="1327"/>
                </a:lnTo>
                <a:lnTo>
                  <a:pt x="1450" y="1330"/>
                </a:lnTo>
                <a:lnTo>
                  <a:pt x="1455" y="1333"/>
                </a:lnTo>
                <a:lnTo>
                  <a:pt x="1460" y="1335"/>
                </a:lnTo>
                <a:lnTo>
                  <a:pt x="1465" y="1336"/>
                </a:lnTo>
                <a:lnTo>
                  <a:pt x="1465" y="1336"/>
                </a:lnTo>
                <a:lnTo>
                  <a:pt x="1457" y="1324"/>
                </a:lnTo>
                <a:lnTo>
                  <a:pt x="1449" y="1312"/>
                </a:lnTo>
                <a:lnTo>
                  <a:pt x="1445" y="1307"/>
                </a:lnTo>
                <a:lnTo>
                  <a:pt x="1440" y="1303"/>
                </a:lnTo>
                <a:lnTo>
                  <a:pt x="1433" y="1298"/>
                </a:lnTo>
                <a:lnTo>
                  <a:pt x="1427" y="1295"/>
                </a:lnTo>
                <a:lnTo>
                  <a:pt x="1427" y="1295"/>
                </a:lnTo>
                <a:close/>
                <a:moveTo>
                  <a:pt x="731" y="1159"/>
                </a:moveTo>
                <a:lnTo>
                  <a:pt x="731" y="1159"/>
                </a:lnTo>
                <a:lnTo>
                  <a:pt x="735" y="1161"/>
                </a:lnTo>
                <a:lnTo>
                  <a:pt x="739" y="1161"/>
                </a:lnTo>
                <a:lnTo>
                  <a:pt x="749" y="1161"/>
                </a:lnTo>
                <a:lnTo>
                  <a:pt x="764" y="1159"/>
                </a:lnTo>
                <a:lnTo>
                  <a:pt x="764" y="1159"/>
                </a:lnTo>
                <a:lnTo>
                  <a:pt x="765" y="1153"/>
                </a:lnTo>
                <a:lnTo>
                  <a:pt x="764" y="1147"/>
                </a:lnTo>
                <a:lnTo>
                  <a:pt x="762" y="1144"/>
                </a:lnTo>
                <a:lnTo>
                  <a:pt x="758" y="1141"/>
                </a:lnTo>
                <a:lnTo>
                  <a:pt x="753" y="1139"/>
                </a:lnTo>
                <a:lnTo>
                  <a:pt x="748" y="1138"/>
                </a:lnTo>
                <a:lnTo>
                  <a:pt x="734" y="1136"/>
                </a:lnTo>
                <a:lnTo>
                  <a:pt x="734" y="1136"/>
                </a:lnTo>
                <a:lnTo>
                  <a:pt x="732" y="1141"/>
                </a:lnTo>
                <a:lnTo>
                  <a:pt x="731" y="1146"/>
                </a:lnTo>
                <a:lnTo>
                  <a:pt x="731" y="1152"/>
                </a:lnTo>
                <a:lnTo>
                  <a:pt x="731" y="1159"/>
                </a:lnTo>
                <a:lnTo>
                  <a:pt x="731" y="1159"/>
                </a:lnTo>
                <a:close/>
                <a:moveTo>
                  <a:pt x="1913" y="1138"/>
                </a:moveTo>
                <a:lnTo>
                  <a:pt x="1913" y="1138"/>
                </a:lnTo>
                <a:lnTo>
                  <a:pt x="1906" y="1148"/>
                </a:lnTo>
                <a:lnTo>
                  <a:pt x="1898" y="1158"/>
                </a:lnTo>
                <a:lnTo>
                  <a:pt x="1882" y="1176"/>
                </a:lnTo>
                <a:lnTo>
                  <a:pt x="1882" y="1176"/>
                </a:lnTo>
                <a:lnTo>
                  <a:pt x="1887" y="1181"/>
                </a:lnTo>
                <a:lnTo>
                  <a:pt x="1893" y="1184"/>
                </a:lnTo>
                <a:lnTo>
                  <a:pt x="1903" y="1193"/>
                </a:lnTo>
                <a:lnTo>
                  <a:pt x="1909" y="1197"/>
                </a:lnTo>
                <a:lnTo>
                  <a:pt x="1915" y="1200"/>
                </a:lnTo>
                <a:lnTo>
                  <a:pt x="1922" y="1203"/>
                </a:lnTo>
                <a:lnTo>
                  <a:pt x="1930" y="1204"/>
                </a:lnTo>
                <a:lnTo>
                  <a:pt x="1930" y="1204"/>
                </a:lnTo>
                <a:lnTo>
                  <a:pt x="1936" y="1198"/>
                </a:lnTo>
                <a:lnTo>
                  <a:pt x="1943" y="1190"/>
                </a:lnTo>
                <a:lnTo>
                  <a:pt x="1948" y="1183"/>
                </a:lnTo>
                <a:lnTo>
                  <a:pt x="1954" y="1174"/>
                </a:lnTo>
                <a:lnTo>
                  <a:pt x="1954" y="1174"/>
                </a:lnTo>
                <a:lnTo>
                  <a:pt x="1945" y="1163"/>
                </a:lnTo>
                <a:lnTo>
                  <a:pt x="1935" y="1154"/>
                </a:lnTo>
                <a:lnTo>
                  <a:pt x="1926" y="1145"/>
                </a:lnTo>
                <a:lnTo>
                  <a:pt x="1919" y="1141"/>
                </a:lnTo>
                <a:lnTo>
                  <a:pt x="1913" y="1138"/>
                </a:lnTo>
                <a:lnTo>
                  <a:pt x="1913" y="1138"/>
                </a:lnTo>
                <a:close/>
                <a:moveTo>
                  <a:pt x="809" y="1155"/>
                </a:moveTo>
                <a:lnTo>
                  <a:pt x="809" y="1155"/>
                </a:lnTo>
                <a:lnTo>
                  <a:pt x="821" y="1157"/>
                </a:lnTo>
                <a:lnTo>
                  <a:pt x="827" y="1157"/>
                </a:lnTo>
                <a:lnTo>
                  <a:pt x="833" y="1157"/>
                </a:lnTo>
                <a:lnTo>
                  <a:pt x="838" y="1156"/>
                </a:lnTo>
                <a:lnTo>
                  <a:pt x="842" y="1153"/>
                </a:lnTo>
                <a:lnTo>
                  <a:pt x="844" y="1148"/>
                </a:lnTo>
                <a:lnTo>
                  <a:pt x="845" y="1142"/>
                </a:lnTo>
                <a:lnTo>
                  <a:pt x="845" y="1142"/>
                </a:lnTo>
                <a:lnTo>
                  <a:pt x="837" y="1141"/>
                </a:lnTo>
                <a:lnTo>
                  <a:pt x="830" y="1141"/>
                </a:lnTo>
                <a:lnTo>
                  <a:pt x="816" y="1142"/>
                </a:lnTo>
                <a:lnTo>
                  <a:pt x="801" y="1144"/>
                </a:lnTo>
                <a:lnTo>
                  <a:pt x="793" y="1145"/>
                </a:lnTo>
                <a:lnTo>
                  <a:pt x="783" y="1144"/>
                </a:lnTo>
                <a:lnTo>
                  <a:pt x="783" y="1144"/>
                </a:lnTo>
                <a:lnTo>
                  <a:pt x="784" y="1154"/>
                </a:lnTo>
                <a:lnTo>
                  <a:pt x="784" y="1157"/>
                </a:lnTo>
                <a:lnTo>
                  <a:pt x="783" y="1161"/>
                </a:lnTo>
                <a:lnTo>
                  <a:pt x="783" y="1161"/>
                </a:lnTo>
                <a:lnTo>
                  <a:pt x="790" y="1160"/>
                </a:lnTo>
                <a:lnTo>
                  <a:pt x="797" y="1160"/>
                </a:lnTo>
                <a:lnTo>
                  <a:pt x="800" y="1159"/>
                </a:lnTo>
                <a:lnTo>
                  <a:pt x="803" y="1159"/>
                </a:lnTo>
                <a:lnTo>
                  <a:pt x="803" y="1157"/>
                </a:lnTo>
                <a:lnTo>
                  <a:pt x="800" y="1155"/>
                </a:lnTo>
                <a:lnTo>
                  <a:pt x="800" y="1155"/>
                </a:lnTo>
                <a:lnTo>
                  <a:pt x="803" y="1155"/>
                </a:lnTo>
                <a:lnTo>
                  <a:pt x="806" y="1156"/>
                </a:lnTo>
                <a:lnTo>
                  <a:pt x="809" y="1158"/>
                </a:lnTo>
                <a:lnTo>
                  <a:pt x="810" y="1159"/>
                </a:lnTo>
                <a:lnTo>
                  <a:pt x="809" y="1155"/>
                </a:lnTo>
                <a:lnTo>
                  <a:pt x="809" y="1155"/>
                </a:lnTo>
                <a:close/>
                <a:moveTo>
                  <a:pt x="2028" y="1155"/>
                </a:moveTo>
                <a:lnTo>
                  <a:pt x="2028" y="1155"/>
                </a:lnTo>
                <a:lnTo>
                  <a:pt x="2033" y="1166"/>
                </a:lnTo>
                <a:lnTo>
                  <a:pt x="2039" y="1174"/>
                </a:lnTo>
                <a:lnTo>
                  <a:pt x="2046" y="1183"/>
                </a:lnTo>
                <a:lnTo>
                  <a:pt x="2053" y="1190"/>
                </a:lnTo>
                <a:lnTo>
                  <a:pt x="2062" y="1197"/>
                </a:lnTo>
                <a:lnTo>
                  <a:pt x="2071" y="1203"/>
                </a:lnTo>
                <a:lnTo>
                  <a:pt x="2082" y="1207"/>
                </a:lnTo>
                <a:lnTo>
                  <a:pt x="2094" y="1211"/>
                </a:lnTo>
                <a:lnTo>
                  <a:pt x="2094" y="1211"/>
                </a:lnTo>
                <a:lnTo>
                  <a:pt x="2098" y="1200"/>
                </a:lnTo>
                <a:lnTo>
                  <a:pt x="2102" y="1187"/>
                </a:lnTo>
                <a:lnTo>
                  <a:pt x="2102" y="1187"/>
                </a:lnTo>
                <a:lnTo>
                  <a:pt x="2099" y="1187"/>
                </a:lnTo>
                <a:lnTo>
                  <a:pt x="2098" y="1186"/>
                </a:lnTo>
                <a:lnTo>
                  <a:pt x="2098" y="1185"/>
                </a:lnTo>
                <a:lnTo>
                  <a:pt x="2098" y="1185"/>
                </a:lnTo>
                <a:lnTo>
                  <a:pt x="2095" y="1187"/>
                </a:lnTo>
                <a:lnTo>
                  <a:pt x="2093" y="1189"/>
                </a:lnTo>
                <a:lnTo>
                  <a:pt x="2088" y="1195"/>
                </a:lnTo>
                <a:lnTo>
                  <a:pt x="2084" y="1200"/>
                </a:lnTo>
                <a:lnTo>
                  <a:pt x="2081" y="1201"/>
                </a:lnTo>
                <a:lnTo>
                  <a:pt x="2077" y="1202"/>
                </a:lnTo>
                <a:lnTo>
                  <a:pt x="2077" y="1202"/>
                </a:lnTo>
                <a:lnTo>
                  <a:pt x="2072" y="1200"/>
                </a:lnTo>
                <a:lnTo>
                  <a:pt x="2068" y="1197"/>
                </a:lnTo>
                <a:lnTo>
                  <a:pt x="2062" y="1190"/>
                </a:lnTo>
                <a:lnTo>
                  <a:pt x="2057" y="1182"/>
                </a:lnTo>
                <a:lnTo>
                  <a:pt x="2053" y="1172"/>
                </a:lnTo>
                <a:lnTo>
                  <a:pt x="2053" y="1172"/>
                </a:lnTo>
                <a:lnTo>
                  <a:pt x="2054" y="1170"/>
                </a:lnTo>
                <a:lnTo>
                  <a:pt x="2055" y="1169"/>
                </a:lnTo>
                <a:lnTo>
                  <a:pt x="2058" y="1168"/>
                </a:lnTo>
                <a:lnTo>
                  <a:pt x="2062" y="1167"/>
                </a:lnTo>
                <a:lnTo>
                  <a:pt x="2063" y="1166"/>
                </a:lnTo>
                <a:lnTo>
                  <a:pt x="2064" y="1163"/>
                </a:lnTo>
                <a:lnTo>
                  <a:pt x="2064" y="1163"/>
                </a:lnTo>
                <a:lnTo>
                  <a:pt x="2056" y="1158"/>
                </a:lnTo>
                <a:lnTo>
                  <a:pt x="2047" y="1154"/>
                </a:lnTo>
                <a:lnTo>
                  <a:pt x="2042" y="1153"/>
                </a:lnTo>
                <a:lnTo>
                  <a:pt x="2037" y="1153"/>
                </a:lnTo>
                <a:lnTo>
                  <a:pt x="2033" y="1153"/>
                </a:lnTo>
                <a:lnTo>
                  <a:pt x="2028" y="1155"/>
                </a:lnTo>
                <a:lnTo>
                  <a:pt x="2028" y="1155"/>
                </a:lnTo>
                <a:close/>
                <a:moveTo>
                  <a:pt x="2079" y="1176"/>
                </a:moveTo>
                <a:lnTo>
                  <a:pt x="2079" y="1176"/>
                </a:lnTo>
                <a:lnTo>
                  <a:pt x="2076" y="1174"/>
                </a:lnTo>
                <a:lnTo>
                  <a:pt x="2072" y="1172"/>
                </a:lnTo>
                <a:lnTo>
                  <a:pt x="2069" y="1169"/>
                </a:lnTo>
                <a:lnTo>
                  <a:pt x="2066" y="1166"/>
                </a:lnTo>
                <a:lnTo>
                  <a:pt x="2066" y="1166"/>
                </a:lnTo>
                <a:lnTo>
                  <a:pt x="2068" y="1171"/>
                </a:lnTo>
                <a:lnTo>
                  <a:pt x="2071" y="1175"/>
                </a:lnTo>
                <a:lnTo>
                  <a:pt x="2073" y="1176"/>
                </a:lnTo>
                <a:lnTo>
                  <a:pt x="2076" y="1177"/>
                </a:lnTo>
                <a:lnTo>
                  <a:pt x="2078" y="1177"/>
                </a:lnTo>
                <a:lnTo>
                  <a:pt x="2079" y="1176"/>
                </a:lnTo>
                <a:lnTo>
                  <a:pt x="2079" y="1176"/>
                </a:lnTo>
                <a:close/>
                <a:moveTo>
                  <a:pt x="1119" y="1174"/>
                </a:moveTo>
                <a:lnTo>
                  <a:pt x="1119" y="1174"/>
                </a:lnTo>
                <a:lnTo>
                  <a:pt x="1147" y="1206"/>
                </a:lnTo>
                <a:lnTo>
                  <a:pt x="1176" y="1238"/>
                </a:lnTo>
                <a:lnTo>
                  <a:pt x="1203" y="1271"/>
                </a:lnTo>
                <a:lnTo>
                  <a:pt x="1230" y="1304"/>
                </a:lnTo>
                <a:lnTo>
                  <a:pt x="1283" y="1371"/>
                </a:lnTo>
                <a:lnTo>
                  <a:pt x="1338" y="1438"/>
                </a:lnTo>
                <a:lnTo>
                  <a:pt x="1338" y="1438"/>
                </a:lnTo>
                <a:lnTo>
                  <a:pt x="1354" y="1464"/>
                </a:lnTo>
                <a:lnTo>
                  <a:pt x="1371" y="1491"/>
                </a:lnTo>
                <a:lnTo>
                  <a:pt x="1380" y="1504"/>
                </a:lnTo>
                <a:lnTo>
                  <a:pt x="1389" y="1515"/>
                </a:lnTo>
                <a:lnTo>
                  <a:pt x="1400" y="1524"/>
                </a:lnTo>
                <a:lnTo>
                  <a:pt x="1406" y="1529"/>
                </a:lnTo>
                <a:lnTo>
                  <a:pt x="1412" y="1531"/>
                </a:lnTo>
                <a:lnTo>
                  <a:pt x="1412" y="1531"/>
                </a:lnTo>
                <a:lnTo>
                  <a:pt x="1385" y="1492"/>
                </a:lnTo>
                <a:lnTo>
                  <a:pt x="1357" y="1454"/>
                </a:lnTo>
                <a:lnTo>
                  <a:pt x="1301" y="1379"/>
                </a:lnTo>
                <a:lnTo>
                  <a:pt x="1301" y="1379"/>
                </a:lnTo>
                <a:lnTo>
                  <a:pt x="1280" y="1351"/>
                </a:lnTo>
                <a:lnTo>
                  <a:pt x="1272" y="1338"/>
                </a:lnTo>
                <a:lnTo>
                  <a:pt x="1267" y="1330"/>
                </a:lnTo>
                <a:lnTo>
                  <a:pt x="1263" y="1323"/>
                </a:lnTo>
                <a:lnTo>
                  <a:pt x="1263" y="1323"/>
                </a:lnTo>
                <a:lnTo>
                  <a:pt x="1249" y="1309"/>
                </a:lnTo>
                <a:lnTo>
                  <a:pt x="1236" y="1294"/>
                </a:lnTo>
                <a:lnTo>
                  <a:pt x="1212" y="1263"/>
                </a:lnTo>
                <a:lnTo>
                  <a:pt x="1187" y="1231"/>
                </a:lnTo>
                <a:lnTo>
                  <a:pt x="1174" y="1216"/>
                </a:lnTo>
                <a:lnTo>
                  <a:pt x="1161" y="1202"/>
                </a:lnTo>
                <a:lnTo>
                  <a:pt x="1161" y="1202"/>
                </a:lnTo>
                <a:lnTo>
                  <a:pt x="1153" y="1192"/>
                </a:lnTo>
                <a:lnTo>
                  <a:pt x="1143" y="1183"/>
                </a:lnTo>
                <a:lnTo>
                  <a:pt x="1139" y="1177"/>
                </a:lnTo>
                <a:lnTo>
                  <a:pt x="1133" y="1174"/>
                </a:lnTo>
                <a:lnTo>
                  <a:pt x="1127" y="1170"/>
                </a:lnTo>
                <a:lnTo>
                  <a:pt x="1122" y="1168"/>
                </a:lnTo>
                <a:lnTo>
                  <a:pt x="1122" y="1168"/>
                </a:lnTo>
                <a:lnTo>
                  <a:pt x="1117" y="1168"/>
                </a:lnTo>
                <a:lnTo>
                  <a:pt x="1117" y="1168"/>
                </a:lnTo>
                <a:lnTo>
                  <a:pt x="1117" y="1172"/>
                </a:lnTo>
                <a:lnTo>
                  <a:pt x="1117" y="1173"/>
                </a:lnTo>
                <a:lnTo>
                  <a:pt x="1119" y="1174"/>
                </a:lnTo>
                <a:lnTo>
                  <a:pt x="1119" y="1174"/>
                </a:lnTo>
                <a:close/>
                <a:moveTo>
                  <a:pt x="1926" y="1230"/>
                </a:moveTo>
                <a:lnTo>
                  <a:pt x="1926" y="1230"/>
                </a:lnTo>
                <a:lnTo>
                  <a:pt x="1927" y="1233"/>
                </a:lnTo>
                <a:lnTo>
                  <a:pt x="1928" y="1234"/>
                </a:lnTo>
                <a:lnTo>
                  <a:pt x="1929" y="1236"/>
                </a:lnTo>
                <a:lnTo>
                  <a:pt x="1928" y="1241"/>
                </a:lnTo>
                <a:lnTo>
                  <a:pt x="1928" y="1241"/>
                </a:lnTo>
                <a:lnTo>
                  <a:pt x="1937" y="1237"/>
                </a:lnTo>
                <a:lnTo>
                  <a:pt x="1947" y="1233"/>
                </a:lnTo>
                <a:lnTo>
                  <a:pt x="1956" y="1229"/>
                </a:lnTo>
                <a:lnTo>
                  <a:pt x="1963" y="1222"/>
                </a:lnTo>
                <a:lnTo>
                  <a:pt x="1970" y="1216"/>
                </a:lnTo>
                <a:lnTo>
                  <a:pt x="1974" y="1208"/>
                </a:lnTo>
                <a:lnTo>
                  <a:pt x="1977" y="1199"/>
                </a:lnTo>
                <a:lnTo>
                  <a:pt x="1977" y="1189"/>
                </a:lnTo>
                <a:lnTo>
                  <a:pt x="1977" y="1189"/>
                </a:lnTo>
                <a:lnTo>
                  <a:pt x="1980" y="1187"/>
                </a:lnTo>
                <a:lnTo>
                  <a:pt x="1984" y="1185"/>
                </a:lnTo>
                <a:lnTo>
                  <a:pt x="1987" y="1183"/>
                </a:lnTo>
                <a:lnTo>
                  <a:pt x="1992" y="1183"/>
                </a:lnTo>
                <a:lnTo>
                  <a:pt x="1992" y="1183"/>
                </a:lnTo>
                <a:lnTo>
                  <a:pt x="1992" y="1180"/>
                </a:lnTo>
                <a:lnTo>
                  <a:pt x="1991" y="1177"/>
                </a:lnTo>
                <a:lnTo>
                  <a:pt x="1988" y="1174"/>
                </a:lnTo>
                <a:lnTo>
                  <a:pt x="1985" y="1171"/>
                </a:lnTo>
                <a:lnTo>
                  <a:pt x="1981" y="1168"/>
                </a:lnTo>
                <a:lnTo>
                  <a:pt x="1981" y="1168"/>
                </a:lnTo>
                <a:lnTo>
                  <a:pt x="1970" y="1184"/>
                </a:lnTo>
                <a:lnTo>
                  <a:pt x="1957" y="1200"/>
                </a:lnTo>
                <a:lnTo>
                  <a:pt x="1943" y="1216"/>
                </a:lnTo>
                <a:lnTo>
                  <a:pt x="1934" y="1223"/>
                </a:lnTo>
                <a:lnTo>
                  <a:pt x="1926" y="1230"/>
                </a:lnTo>
                <a:lnTo>
                  <a:pt x="1926" y="1230"/>
                </a:lnTo>
                <a:close/>
                <a:moveTo>
                  <a:pt x="736" y="1202"/>
                </a:moveTo>
                <a:lnTo>
                  <a:pt x="736" y="1202"/>
                </a:lnTo>
                <a:lnTo>
                  <a:pt x="737" y="1204"/>
                </a:lnTo>
                <a:lnTo>
                  <a:pt x="738" y="1204"/>
                </a:lnTo>
                <a:lnTo>
                  <a:pt x="738" y="1204"/>
                </a:lnTo>
                <a:lnTo>
                  <a:pt x="739" y="1202"/>
                </a:lnTo>
                <a:lnTo>
                  <a:pt x="742" y="1201"/>
                </a:lnTo>
                <a:lnTo>
                  <a:pt x="743" y="1200"/>
                </a:lnTo>
                <a:lnTo>
                  <a:pt x="745" y="1201"/>
                </a:lnTo>
                <a:lnTo>
                  <a:pt x="750" y="1202"/>
                </a:lnTo>
                <a:lnTo>
                  <a:pt x="752" y="1202"/>
                </a:lnTo>
                <a:lnTo>
                  <a:pt x="755" y="1202"/>
                </a:lnTo>
                <a:lnTo>
                  <a:pt x="755" y="1202"/>
                </a:lnTo>
                <a:lnTo>
                  <a:pt x="758" y="1196"/>
                </a:lnTo>
                <a:lnTo>
                  <a:pt x="761" y="1190"/>
                </a:lnTo>
                <a:lnTo>
                  <a:pt x="763" y="1184"/>
                </a:lnTo>
                <a:lnTo>
                  <a:pt x="764" y="1176"/>
                </a:lnTo>
                <a:lnTo>
                  <a:pt x="764" y="1176"/>
                </a:lnTo>
                <a:lnTo>
                  <a:pt x="754" y="1176"/>
                </a:lnTo>
                <a:lnTo>
                  <a:pt x="746" y="1175"/>
                </a:lnTo>
                <a:lnTo>
                  <a:pt x="738" y="1172"/>
                </a:lnTo>
                <a:lnTo>
                  <a:pt x="731" y="1170"/>
                </a:lnTo>
                <a:lnTo>
                  <a:pt x="731" y="1170"/>
                </a:lnTo>
                <a:lnTo>
                  <a:pt x="729" y="1176"/>
                </a:lnTo>
                <a:lnTo>
                  <a:pt x="730" y="1182"/>
                </a:lnTo>
                <a:lnTo>
                  <a:pt x="732" y="1186"/>
                </a:lnTo>
                <a:lnTo>
                  <a:pt x="734" y="1190"/>
                </a:lnTo>
                <a:lnTo>
                  <a:pt x="738" y="1197"/>
                </a:lnTo>
                <a:lnTo>
                  <a:pt x="738" y="1200"/>
                </a:lnTo>
                <a:lnTo>
                  <a:pt x="736" y="1202"/>
                </a:lnTo>
                <a:lnTo>
                  <a:pt x="736" y="1202"/>
                </a:lnTo>
                <a:close/>
                <a:moveTo>
                  <a:pt x="1966" y="1245"/>
                </a:moveTo>
                <a:lnTo>
                  <a:pt x="1966" y="1245"/>
                </a:lnTo>
                <a:lnTo>
                  <a:pt x="1973" y="1251"/>
                </a:lnTo>
                <a:lnTo>
                  <a:pt x="1979" y="1258"/>
                </a:lnTo>
                <a:lnTo>
                  <a:pt x="1987" y="1263"/>
                </a:lnTo>
                <a:lnTo>
                  <a:pt x="1994" y="1268"/>
                </a:lnTo>
                <a:lnTo>
                  <a:pt x="2010" y="1278"/>
                </a:lnTo>
                <a:lnTo>
                  <a:pt x="2019" y="1283"/>
                </a:lnTo>
                <a:lnTo>
                  <a:pt x="2026" y="1289"/>
                </a:lnTo>
                <a:lnTo>
                  <a:pt x="2026" y="1289"/>
                </a:lnTo>
                <a:lnTo>
                  <a:pt x="2032" y="1281"/>
                </a:lnTo>
                <a:lnTo>
                  <a:pt x="2038" y="1274"/>
                </a:lnTo>
                <a:lnTo>
                  <a:pt x="2041" y="1271"/>
                </a:lnTo>
                <a:lnTo>
                  <a:pt x="2043" y="1266"/>
                </a:lnTo>
                <a:lnTo>
                  <a:pt x="2046" y="1261"/>
                </a:lnTo>
                <a:lnTo>
                  <a:pt x="2047" y="1256"/>
                </a:lnTo>
                <a:lnTo>
                  <a:pt x="2047" y="1256"/>
                </a:lnTo>
                <a:lnTo>
                  <a:pt x="2035" y="1243"/>
                </a:lnTo>
                <a:lnTo>
                  <a:pt x="2022" y="1232"/>
                </a:lnTo>
                <a:lnTo>
                  <a:pt x="1994" y="1211"/>
                </a:lnTo>
                <a:lnTo>
                  <a:pt x="1994" y="1211"/>
                </a:lnTo>
                <a:lnTo>
                  <a:pt x="1991" y="1215"/>
                </a:lnTo>
                <a:lnTo>
                  <a:pt x="1987" y="1219"/>
                </a:lnTo>
                <a:lnTo>
                  <a:pt x="1979" y="1227"/>
                </a:lnTo>
                <a:lnTo>
                  <a:pt x="1972" y="1234"/>
                </a:lnTo>
                <a:lnTo>
                  <a:pt x="1969" y="1239"/>
                </a:lnTo>
                <a:lnTo>
                  <a:pt x="1966" y="1245"/>
                </a:lnTo>
                <a:lnTo>
                  <a:pt x="1966" y="1245"/>
                </a:lnTo>
                <a:close/>
                <a:moveTo>
                  <a:pt x="2072" y="1287"/>
                </a:moveTo>
                <a:lnTo>
                  <a:pt x="2072" y="1287"/>
                </a:lnTo>
                <a:lnTo>
                  <a:pt x="2073" y="1289"/>
                </a:lnTo>
                <a:lnTo>
                  <a:pt x="2075" y="1289"/>
                </a:lnTo>
                <a:lnTo>
                  <a:pt x="2076" y="1287"/>
                </a:lnTo>
                <a:lnTo>
                  <a:pt x="2077" y="1286"/>
                </a:lnTo>
                <a:lnTo>
                  <a:pt x="2076" y="1286"/>
                </a:lnTo>
                <a:lnTo>
                  <a:pt x="2075" y="1286"/>
                </a:lnTo>
                <a:lnTo>
                  <a:pt x="2072" y="1287"/>
                </a:lnTo>
                <a:lnTo>
                  <a:pt x="2072" y="1287"/>
                </a:lnTo>
                <a:lnTo>
                  <a:pt x="2076" y="1279"/>
                </a:lnTo>
                <a:lnTo>
                  <a:pt x="2079" y="1269"/>
                </a:lnTo>
                <a:lnTo>
                  <a:pt x="2079" y="1265"/>
                </a:lnTo>
                <a:lnTo>
                  <a:pt x="2079" y="1261"/>
                </a:lnTo>
                <a:lnTo>
                  <a:pt x="2077" y="1258"/>
                </a:lnTo>
                <a:lnTo>
                  <a:pt x="2072" y="1256"/>
                </a:lnTo>
                <a:lnTo>
                  <a:pt x="2072" y="1256"/>
                </a:lnTo>
                <a:lnTo>
                  <a:pt x="2064" y="1267"/>
                </a:lnTo>
                <a:lnTo>
                  <a:pt x="2054" y="1279"/>
                </a:lnTo>
                <a:lnTo>
                  <a:pt x="2045" y="1291"/>
                </a:lnTo>
                <a:lnTo>
                  <a:pt x="2036" y="1304"/>
                </a:lnTo>
                <a:lnTo>
                  <a:pt x="2036" y="1304"/>
                </a:lnTo>
                <a:lnTo>
                  <a:pt x="2024" y="1313"/>
                </a:lnTo>
                <a:lnTo>
                  <a:pt x="2021" y="1316"/>
                </a:lnTo>
                <a:lnTo>
                  <a:pt x="2020" y="1319"/>
                </a:lnTo>
                <a:lnTo>
                  <a:pt x="2019" y="1322"/>
                </a:lnTo>
                <a:lnTo>
                  <a:pt x="2020" y="1325"/>
                </a:lnTo>
                <a:lnTo>
                  <a:pt x="2020" y="1325"/>
                </a:lnTo>
                <a:lnTo>
                  <a:pt x="2035" y="1318"/>
                </a:lnTo>
                <a:lnTo>
                  <a:pt x="2048" y="1309"/>
                </a:lnTo>
                <a:lnTo>
                  <a:pt x="2061" y="1298"/>
                </a:lnTo>
                <a:lnTo>
                  <a:pt x="2072" y="1287"/>
                </a:lnTo>
                <a:lnTo>
                  <a:pt x="2072" y="1287"/>
                </a:lnTo>
                <a:close/>
                <a:moveTo>
                  <a:pt x="1915" y="1272"/>
                </a:moveTo>
                <a:lnTo>
                  <a:pt x="1915" y="1272"/>
                </a:lnTo>
                <a:lnTo>
                  <a:pt x="1884" y="1291"/>
                </a:lnTo>
                <a:lnTo>
                  <a:pt x="1852" y="1310"/>
                </a:lnTo>
                <a:lnTo>
                  <a:pt x="1822" y="1328"/>
                </a:lnTo>
                <a:lnTo>
                  <a:pt x="1808" y="1338"/>
                </a:lnTo>
                <a:lnTo>
                  <a:pt x="1796" y="1347"/>
                </a:lnTo>
                <a:lnTo>
                  <a:pt x="1796" y="1347"/>
                </a:lnTo>
                <a:lnTo>
                  <a:pt x="1800" y="1352"/>
                </a:lnTo>
                <a:lnTo>
                  <a:pt x="1805" y="1357"/>
                </a:lnTo>
                <a:lnTo>
                  <a:pt x="1805" y="1357"/>
                </a:lnTo>
                <a:lnTo>
                  <a:pt x="1826" y="1348"/>
                </a:lnTo>
                <a:lnTo>
                  <a:pt x="1845" y="1337"/>
                </a:lnTo>
                <a:lnTo>
                  <a:pt x="1884" y="1314"/>
                </a:lnTo>
                <a:lnTo>
                  <a:pt x="1921" y="1291"/>
                </a:lnTo>
                <a:lnTo>
                  <a:pt x="1960" y="1267"/>
                </a:lnTo>
                <a:lnTo>
                  <a:pt x="1960" y="1267"/>
                </a:lnTo>
                <a:lnTo>
                  <a:pt x="1956" y="1262"/>
                </a:lnTo>
                <a:lnTo>
                  <a:pt x="1954" y="1260"/>
                </a:lnTo>
                <a:lnTo>
                  <a:pt x="1951" y="1259"/>
                </a:lnTo>
                <a:lnTo>
                  <a:pt x="1946" y="1258"/>
                </a:lnTo>
                <a:lnTo>
                  <a:pt x="1940" y="1259"/>
                </a:lnTo>
                <a:lnTo>
                  <a:pt x="1933" y="1261"/>
                </a:lnTo>
                <a:lnTo>
                  <a:pt x="1928" y="1264"/>
                </a:lnTo>
                <a:lnTo>
                  <a:pt x="1915" y="1272"/>
                </a:lnTo>
                <a:lnTo>
                  <a:pt x="1915" y="1272"/>
                </a:lnTo>
                <a:close/>
                <a:moveTo>
                  <a:pt x="2100" y="1355"/>
                </a:moveTo>
                <a:lnTo>
                  <a:pt x="2100" y="1355"/>
                </a:lnTo>
                <a:lnTo>
                  <a:pt x="2103" y="1354"/>
                </a:lnTo>
                <a:lnTo>
                  <a:pt x="2108" y="1353"/>
                </a:lnTo>
                <a:lnTo>
                  <a:pt x="2115" y="1348"/>
                </a:lnTo>
                <a:lnTo>
                  <a:pt x="2118" y="1344"/>
                </a:lnTo>
                <a:lnTo>
                  <a:pt x="2122" y="1340"/>
                </a:lnTo>
                <a:lnTo>
                  <a:pt x="2123" y="1337"/>
                </a:lnTo>
                <a:lnTo>
                  <a:pt x="2124" y="1334"/>
                </a:lnTo>
                <a:lnTo>
                  <a:pt x="2124" y="1334"/>
                </a:lnTo>
                <a:lnTo>
                  <a:pt x="2123" y="1330"/>
                </a:lnTo>
                <a:lnTo>
                  <a:pt x="2118" y="1326"/>
                </a:lnTo>
                <a:lnTo>
                  <a:pt x="2107" y="1313"/>
                </a:lnTo>
                <a:lnTo>
                  <a:pt x="2094" y="1302"/>
                </a:lnTo>
                <a:lnTo>
                  <a:pt x="2087" y="1297"/>
                </a:lnTo>
                <a:lnTo>
                  <a:pt x="2083" y="1295"/>
                </a:lnTo>
                <a:lnTo>
                  <a:pt x="2083" y="1295"/>
                </a:lnTo>
                <a:lnTo>
                  <a:pt x="2078" y="1302"/>
                </a:lnTo>
                <a:lnTo>
                  <a:pt x="2072" y="1308"/>
                </a:lnTo>
                <a:lnTo>
                  <a:pt x="2067" y="1314"/>
                </a:lnTo>
                <a:lnTo>
                  <a:pt x="2062" y="1321"/>
                </a:lnTo>
                <a:lnTo>
                  <a:pt x="2062" y="1321"/>
                </a:lnTo>
                <a:lnTo>
                  <a:pt x="2066" y="1324"/>
                </a:lnTo>
                <a:lnTo>
                  <a:pt x="2070" y="1328"/>
                </a:lnTo>
                <a:lnTo>
                  <a:pt x="2079" y="1340"/>
                </a:lnTo>
                <a:lnTo>
                  <a:pt x="2083" y="1345"/>
                </a:lnTo>
                <a:lnTo>
                  <a:pt x="2088" y="1351"/>
                </a:lnTo>
                <a:lnTo>
                  <a:pt x="2094" y="1354"/>
                </a:lnTo>
                <a:lnTo>
                  <a:pt x="2100" y="1355"/>
                </a:lnTo>
                <a:lnTo>
                  <a:pt x="2100" y="1355"/>
                </a:lnTo>
                <a:close/>
                <a:moveTo>
                  <a:pt x="889" y="1308"/>
                </a:moveTo>
                <a:lnTo>
                  <a:pt x="889" y="1308"/>
                </a:lnTo>
                <a:lnTo>
                  <a:pt x="871" y="1308"/>
                </a:lnTo>
                <a:lnTo>
                  <a:pt x="853" y="1307"/>
                </a:lnTo>
                <a:lnTo>
                  <a:pt x="844" y="1308"/>
                </a:lnTo>
                <a:lnTo>
                  <a:pt x="836" y="1310"/>
                </a:lnTo>
                <a:lnTo>
                  <a:pt x="828" y="1313"/>
                </a:lnTo>
                <a:lnTo>
                  <a:pt x="822" y="1319"/>
                </a:lnTo>
                <a:lnTo>
                  <a:pt x="822" y="1319"/>
                </a:lnTo>
                <a:lnTo>
                  <a:pt x="858" y="1322"/>
                </a:lnTo>
                <a:lnTo>
                  <a:pt x="895" y="1326"/>
                </a:lnTo>
                <a:lnTo>
                  <a:pt x="931" y="1329"/>
                </a:lnTo>
                <a:lnTo>
                  <a:pt x="949" y="1329"/>
                </a:lnTo>
                <a:lnTo>
                  <a:pt x="968" y="1329"/>
                </a:lnTo>
                <a:lnTo>
                  <a:pt x="968" y="1329"/>
                </a:lnTo>
                <a:lnTo>
                  <a:pt x="965" y="1324"/>
                </a:lnTo>
                <a:lnTo>
                  <a:pt x="962" y="1321"/>
                </a:lnTo>
                <a:lnTo>
                  <a:pt x="958" y="1317"/>
                </a:lnTo>
                <a:lnTo>
                  <a:pt x="954" y="1314"/>
                </a:lnTo>
                <a:lnTo>
                  <a:pt x="944" y="1310"/>
                </a:lnTo>
                <a:lnTo>
                  <a:pt x="934" y="1308"/>
                </a:lnTo>
                <a:lnTo>
                  <a:pt x="924" y="1307"/>
                </a:lnTo>
                <a:lnTo>
                  <a:pt x="912" y="1307"/>
                </a:lnTo>
                <a:lnTo>
                  <a:pt x="889" y="1308"/>
                </a:lnTo>
                <a:lnTo>
                  <a:pt x="889" y="1308"/>
                </a:lnTo>
                <a:close/>
                <a:moveTo>
                  <a:pt x="820" y="1338"/>
                </a:moveTo>
                <a:lnTo>
                  <a:pt x="820" y="1338"/>
                </a:lnTo>
                <a:lnTo>
                  <a:pt x="819" y="1369"/>
                </a:lnTo>
                <a:lnTo>
                  <a:pt x="818" y="1399"/>
                </a:lnTo>
                <a:lnTo>
                  <a:pt x="818" y="1455"/>
                </a:lnTo>
                <a:lnTo>
                  <a:pt x="818" y="1455"/>
                </a:lnTo>
                <a:lnTo>
                  <a:pt x="821" y="1476"/>
                </a:lnTo>
                <a:lnTo>
                  <a:pt x="824" y="1499"/>
                </a:lnTo>
                <a:lnTo>
                  <a:pt x="825" y="1522"/>
                </a:lnTo>
                <a:lnTo>
                  <a:pt x="826" y="1546"/>
                </a:lnTo>
                <a:lnTo>
                  <a:pt x="827" y="1594"/>
                </a:lnTo>
                <a:lnTo>
                  <a:pt x="827" y="1644"/>
                </a:lnTo>
                <a:lnTo>
                  <a:pt x="826" y="1696"/>
                </a:lnTo>
                <a:lnTo>
                  <a:pt x="826" y="1747"/>
                </a:lnTo>
                <a:lnTo>
                  <a:pt x="827" y="1798"/>
                </a:lnTo>
                <a:lnTo>
                  <a:pt x="828" y="1824"/>
                </a:lnTo>
                <a:lnTo>
                  <a:pt x="830" y="1850"/>
                </a:lnTo>
                <a:lnTo>
                  <a:pt x="830" y="1850"/>
                </a:lnTo>
                <a:lnTo>
                  <a:pt x="827" y="1857"/>
                </a:lnTo>
                <a:lnTo>
                  <a:pt x="826" y="1865"/>
                </a:lnTo>
                <a:lnTo>
                  <a:pt x="825" y="1872"/>
                </a:lnTo>
                <a:lnTo>
                  <a:pt x="824" y="1881"/>
                </a:lnTo>
                <a:lnTo>
                  <a:pt x="825" y="1899"/>
                </a:lnTo>
                <a:lnTo>
                  <a:pt x="826" y="1917"/>
                </a:lnTo>
                <a:lnTo>
                  <a:pt x="826" y="1917"/>
                </a:lnTo>
                <a:lnTo>
                  <a:pt x="836" y="2037"/>
                </a:lnTo>
                <a:lnTo>
                  <a:pt x="840" y="2096"/>
                </a:lnTo>
                <a:lnTo>
                  <a:pt x="843" y="2154"/>
                </a:lnTo>
                <a:lnTo>
                  <a:pt x="843" y="2154"/>
                </a:lnTo>
                <a:lnTo>
                  <a:pt x="849" y="2152"/>
                </a:lnTo>
                <a:lnTo>
                  <a:pt x="855" y="2151"/>
                </a:lnTo>
                <a:lnTo>
                  <a:pt x="861" y="2151"/>
                </a:lnTo>
                <a:lnTo>
                  <a:pt x="869" y="2151"/>
                </a:lnTo>
                <a:lnTo>
                  <a:pt x="881" y="2153"/>
                </a:lnTo>
                <a:lnTo>
                  <a:pt x="886" y="2154"/>
                </a:lnTo>
                <a:lnTo>
                  <a:pt x="891" y="2154"/>
                </a:lnTo>
                <a:lnTo>
                  <a:pt x="891" y="2154"/>
                </a:lnTo>
                <a:lnTo>
                  <a:pt x="889" y="2128"/>
                </a:lnTo>
                <a:lnTo>
                  <a:pt x="888" y="2101"/>
                </a:lnTo>
                <a:lnTo>
                  <a:pt x="888" y="2045"/>
                </a:lnTo>
                <a:lnTo>
                  <a:pt x="887" y="2016"/>
                </a:lnTo>
                <a:lnTo>
                  <a:pt x="886" y="1988"/>
                </a:lnTo>
                <a:lnTo>
                  <a:pt x="884" y="1961"/>
                </a:lnTo>
                <a:lnTo>
                  <a:pt x="881" y="1937"/>
                </a:lnTo>
                <a:lnTo>
                  <a:pt x="881" y="1937"/>
                </a:lnTo>
                <a:lnTo>
                  <a:pt x="884" y="1926"/>
                </a:lnTo>
                <a:lnTo>
                  <a:pt x="885" y="1915"/>
                </a:lnTo>
                <a:lnTo>
                  <a:pt x="886" y="1902"/>
                </a:lnTo>
                <a:lnTo>
                  <a:pt x="886" y="1890"/>
                </a:lnTo>
                <a:lnTo>
                  <a:pt x="885" y="1867"/>
                </a:lnTo>
                <a:lnTo>
                  <a:pt x="883" y="1848"/>
                </a:lnTo>
                <a:lnTo>
                  <a:pt x="883" y="1848"/>
                </a:lnTo>
                <a:lnTo>
                  <a:pt x="884" y="1841"/>
                </a:lnTo>
                <a:lnTo>
                  <a:pt x="885" y="1836"/>
                </a:lnTo>
                <a:lnTo>
                  <a:pt x="887" y="1829"/>
                </a:lnTo>
                <a:lnTo>
                  <a:pt x="887" y="1824"/>
                </a:lnTo>
                <a:lnTo>
                  <a:pt x="887" y="1824"/>
                </a:lnTo>
                <a:lnTo>
                  <a:pt x="886" y="1819"/>
                </a:lnTo>
                <a:lnTo>
                  <a:pt x="884" y="1813"/>
                </a:lnTo>
                <a:lnTo>
                  <a:pt x="883" y="1808"/>
                </a:lnTo>
                <a:lnTo>
                  <a:pt x="881" y="1803"/>
                </a:lnTo>
                <a:lnTo>
                  <a:pt x="881" y="1803"/>
                </a:lnTo>
                <a:lnTo>
                  <a:pt x="879" y="1779"/>
                </a:lnTo>
                <a:lnTo>
                  <a:pt x="877" y="1754"/>
                </a:lnTo>
                <a:lnTo>
                  <a:pt x="876" y="1703"/>
                </a:lnTo>
                <a:lnTo>
                  <a:pt x="876" y="1703"/>
                </a:lnTo>
                <a:lnTo>
                  <a:pt x="877" y="1607"/>
                </a:lnTo>
                <a:lnTo>
                  <a:pt x="879" y="1517"/>
                </a:lnTo>
                <a:lnTo>
                  <a:pt x="880" y="1432"/>
                </a:lnTo>
                <a:lnTo>
                  <a:pt x="879" y="1351"/>
                </a:lnTo>
                <a:lnTo>
                  <a:pt x="879" y="1351"/>
                </a:lnTo>
                <a:lnTo>
                  <a:pt x="882" y="1349"/>
                </a:lnTo>
                <a:lnTo>
                  <a:pt x="885" y="1348"/>
                </a:lnTo>
                <a:lnTo>
                  <a:pt x="889" y="1347"/>
                </a:lnTo>
                <a:lnTo>
                  <a:pt x="891" y="1344"/>
                </a:lnTo>
                <a:lnTo>
                  <a:pt x="891" y="1344"/>
                </a:lnTo>
                <a:lnTo>
                  <a:pt x="881" y="1344"/>
                </a:lnTo>
                <a:lnTo>
                  <a:pt x="871" y="1344"/>
                </a:lnTo>
                <a:lnTo>
                  <a:pt x="854" y="1341"/>
                </a:lnTo>
                <a:lnTo>
                  <a:pt x="838" y="1338"/>
                </a:lnTo>
                <a:lnTo>
                  <a:pt x="829" y="1338"/>
                </a:lnTo>
                <a:lnTo>
                  <a:pt x="820" y="1338"/>
                </a:lnTo>
                <a:lnTo>
                  <a:pt x="820" y="1338"/>
                </a:lnTo>
                <a:close/>
                <a:moveTo>
                  <a:pt x="900" y="1351"/>
                </a:moveTo>
                <a:lnTo>
                  <a:pt x="900" y="1351"/>
                </a:lnTo>
                <a:lnTo>
                  <a:pt x="900" y="1383"/>
                </a:lnTo>
                <a:lnTo>
                  <a:pt x="898" y="1414"/>
                </a:lnTo>
                <a:lnTo>
                  <a:pt x="894" y="1474"/>
                </a:lnTo>
                <a:lnTo>
                  <a:pt x="894" y="1474"/>
                </a:lnTo>
                <a:lnTo>
                  <a:pt x="892" y="1504"/>
                </a:lnTo>
                <a:lnTo>
                  <a:pt x="894" y="1534"/>
                </a:lnTo>
                <a:lnTo>
                  <a:pt x="894" y="1595"/>
                </a:lnTo>
                <a:lnTo>
                  <a:pt x="894" y="1595"/>
                </a:lnTo>
                <a:lnTo>
                  <a:pt x="892" y="1668"/>
                </a:lnTo>
                <a:lnTo>
                  <a:pt x="892" y="1703"/>
                </a:lnTo>
                <a:lnTo>
                  <a:pt x="894" y="1740"/>
                </a:lnTo>
                <a:lnTo>
                  <a:pt x="894" y="1740"/>
                </a:lnTo>
                <a:lnTo>
                  <a:pt x="899" y="1805"/>
                </a:lnTo>
                <a:lnTo>
                  <a:pt x="904" y="1871"/>
                </a:lnTo>
                <a:lnTo>
                  <a:pt x="907" y="1939"/>
                </a:lnTo>
                <a:lnTo>
                  <a:pt x="909" y="1972"/>
                </a:lnTo>
                <a:lnTo>
                  <a:pt x="909" y="2007"/>
                </a:lnTo>
                <a:lnTo>
                  <a:pt x="909" y="2007"/>
                </a:lnTo>
                <a:lnTo>
                  <a:pt x="907" y="2026"/>
                </a:lnTo>
                <a:lnTo>
                  <a:pt x="906" y="2045"/>
                </a:lnTo>
                <a:lnTo>
                  <a:pt x="904" y="2064"/>
                </a:lnTo>
                <a:lnTo>
                  <a:pt x="904" y="2083"/>
                </a:lnTo>
                <a:lnTo>
                  <a:pt x="904" y="2083"/>
                </a:lnTo>
                <a:lnTo>
                  <a:pt x="906" y="2102"/>
                </a:lnTo>
                <a:lnTo>
                  <a:pt x="909" y="2122"/>
                </a:lnTo>
                <a:lnTo>
                  <a:pt x="909" y="2131"/>
                </a:lnTo>
                <a:lnTo>
                  <a:pt x="910" y="2140"/>
                </a:lnTo>
                <a:lnTo>
                  <a:pt x="909" y="2150"/>
                </a:lnTo>
                <a:lnTo>
                  <a:pt x="906" y="2158"/>
                </a:lnTo>
                <a:lnTo>
                  <a:pt x="906" y="2158"/>
                </a:lnTo>
                <a:lnTo>
                  <a:pt x="920" y="2159"/>
                </a:lnTo>
                <a:lnTo>
                  <a:pt x="935" y="2161"/>
                </a:lnTo>
                <a:lnTo>
                  <a:pt x="948" y="2162"/>
                </a:lnTo>
                <a:lnTo>
                  <a:pt x="952" y="2162"/>
                </a:lnTo>
                <a:lnTo>
                  <a:pt x="956" y="2162"/>
                </a:lnTo>
                <a:lnTo>
                  <a:pt x="956" y="2162"/>
                </a:lnTo>
                <a:lnTo>
                  <a:pt x="952" y="2134"/>
                </a:lnTo>
                <a:lnTo>
                  <a:pt x="951" y="2106"/>
                </a:lnTo>
                <a:lnTo>
                  <a:pt x="950" y="2078"/>
                </a:lnTo>
                <a:lnTo>
                  <a:pt x="950" y="2050"/>
                </a:lnTo>
                <a:lnTo>
                  <a:pt x="952" y="1995"/>
                </a:lnTo>
                <a:lnTo>
                  <a:pt x="954" y="1943"/>
                </a:lnTo>
                <a:lnTo>
                  <a:pt x="954" y="1943"/>
                </a:lnTo>
                <a:lnTo>
                  <a:pt x="952" y="1922"/>
                </a:lnTo>
                <a:lnTo>
                  <a:pt x="952" y="1900"/>
                </a:lnTo>
                <a:lnTo>
                  <a:pt x="951" y="1879"/>
                </a:lnTo>
                <a:lnTo>
                  <a:pt x="951" y="1856"/>
                </a:lnTo>
                <a:lnTo>
                  <a:pt x="951" y="1856"/>
                </a:lnTo>
                <a:lnTo>
                  <a:pt x="951" y="1832"/>
                </a:lnTo>
                <a:lnTo>
                  <a:pt x="950" y="1807"/>
                </a:lnTo>
                <a:lnTo>
                  <a:pt x="948" y="1758"/>
                </a:lnTo>
                <a:lnTo>
                  <a:pt x="946" y="1707"/>
                </a:lnTo>
                <a:lnTo>
                  <a:pt x="945" y="1682"/>
                </a:lnTo>
                <a:lnTo>
                  <a:pt x="945" y="1656"/>
                </a:lnTo>
                <a:lnTo>
                  <a:pt x="945" y="1656"/>
                </a:lnTo>
                <a:lnTo>
                  <a:pt x="945" y="1499"/>
                </a:lnTo>
                <a:lnTo>
                  <a:pt x="945" y="1349"/>
                </a:lnTo>
                <a:lnTo>
                  <a:pt x="945" y="1349"/>
                </a:lnTo>
                <a:lnTo>
                  <a:pt x="920" y="1347"/>
                </a:lnTo>
                <a:lnTo>
                  <a:pt x="894" y="1347"/>
                </a:lnTo>
                <a:lnTo>
                  <a:pt x="894" y="1347"/>
                </a:lnTo>
                <a:lnTo>
                  <a:pt x="896" y="1348"/>
                </a:lnTo>
                <a:lnTo>
                  <a:pt x="897" y="1349"/>
                </a:lnTo>
                <a:lnTo>
                  <a:pt x="899" y="1350"/>
                </a:lnTo>
                <a:lnTo>
                  <a:pt x="900" y="1351"/>
                </a:lnTo>
                <a:lnTo>
                  <a:pt x="900" y="1351"/>
                </a:lnTo>
                <a:close/>
                <a:moveTo>
                  <a:pt x="768" y="1377"/>
                </a:moveTo>
                <a:lnTo>
                  <a:pt x="768" y="1377"/>
                </a:lnTo>
                <a:lnTo>
                  <a:pt x="755" y="1410"/>
                </a:lnTo>
                <a:lnTo>
                  <a:pt x="742" y="1444"/>
                </a:lnTo>
                <a:lnTo>
                  <a:pt x="712" y="1514"/>
                </a:lnTo>
                <a:lnTo>
                  <a:pt x="698" y="1549"/>
                </a:lnTo>
                <a:lnTo>
                  <a:pt x="685" y="1584"/>
                </a:lnTo>
                <a:lnTo>
                  <a:pt x="673" y="1620"/>
                </a:lnTo>
                <a:lnTo>
                  <a:pt x="662" y="1656"/>
                </a:lnTo>
                <a:lnTo>
                  <a:pt x="662" y="1656"/>
                </a:lnTo>
                <a:lnTo>
                  <a:pt x="640" y="1717"/>
                </a:lnTo>
                <a:lnTo>
                  <a:pt x="617" y="1776"/>
                </a:lnTo>
                <a:lnTo>
                  <a:pt x="571" y="1894"/>
                </a:lnTo>
                <a:lnTo>
                  <a:pt x="550" y="1953"/>
                </a:lnTo>
                <a:lnTo>
                  <a:pt x="527" y="2011"/>
                </a:lnTo>
                <a:lnTo>
                  <a:pt x="507" y="2071"/>
                </a:lnTo>
                <a:lnTo>
                  <a:pt x="488" y="2132"/>
                </a:lnTo>
                <a:lnTo>
                  <a:pt x="488" y="2132"/>
                </a:lnTo>
                <a:lnTo>
                  <a:pt x="475" y="2161"/>
                </a:lnTo>
                <a:lnTo>
                  <a:pt x="462" y="2190"/>
                </a:lnTo>
                <a:lnTo>
                  <a:pt x="440" y="2247"/>
                </a:lnTo>
                <a:lnTo>
                  <a:pt x="418" y="2304"/>
                </a:lnTo>
                <a:lnTo>
                  <a:pt x="406" y="2333"/>
                </a:lnTo>
                <a:lnTo>
                  <a:pt x="395" y="2362"/>
                </a:lnTo>
                <a:lnTo>
                  <a:pt x="395" y="2362"/>
                </a:lnTo>
                <a:lnTo>
                  <a:pt x="462" y="2350"/>
                </a:lnTo>
                <a:lnTo>
                  <a:pt x="493" y="2344"/>
                </a:lnTo>
                <a:lnTo>
                  <a:pt x="526" y="2340"/>
                </a:lnTo>
                <a:lnTo>
                  <a:pt x="526" y="2340"/>
                </a:lnTo>
                <a:lnTo>
                  <a:pt x="524" y="2333"/>
                </a:lnTo>
                <a:lnTo>
                  <a:pt x="522" y="2326"/>
                </a:lnTo>
                <a:lnTo>
                  <a:pt x="522" y="2319"/>
                </a:lnTo>
                <a:lnTo>
                  <a:pt x="522" y="2312"/>
                </a:lnTo>
                <a:lnTo>
                  <a:pt x="522" y="2305"/>
                </a:lnTo>
                <a:lnTo>
                  <a:pt x="523" y="2298"/>
                </a:lnTo>
                <a:lnTo>
                  <a:pt x="525" y="2292"/>
                </a:lnTo>
                <a:lnTo>
                  <a:pt x="528" y="2286"/>
                </a:lnTo>
                <a:lnTo>
                  <a:pt x="532" y="2280"/>
                </a:lnTo>
                <a:lnTo>
                  <a:pt x="535" y="2275"/>
                </a:lnTo>
                <a:lnTo>
                  <a:pt x="544" y="2264"/>
                </a:lnTo>
                <a:lnTo>
                  <a:pt x="555" y="2256"/>
                </a:lnTo>
                <a:lnTo>
                  <a:pt x="569" y="2249"/>
                </a:lnTo>
                <a:lnTo>
                  <a:pt x="569" y="2249"/>
                </a:lnTo>
                <a:lnTo>
                  <a:pt x="596" y="2238"/>
                </a:lnTo>
                <a:lnTo>
                  <a:pt x="625" y="2228"/>
                </a:lnTo>
                <a:lnTo>
                  <a:pt x="684" y="2206"/>
                </a:lnTo>
                <a:lnTo>
                  <a:pt x="745" y="2187"/>
                </a:lnTo>
                <a:lnTo>
                  <a:pt x="803" y="2169"/>
                </a:lnTo>
                <a:lnTo>
                  <a:pt x="803" y="2169"/>
                </a:lnTo>
                <a:lnTo>
                  <a:pt x="809" y="2165"/>
                </a:lnTo>
                <a:lnTo>
                  <a:pt x="814" y="2159"/>
                </a:lnTo>
                <a:lnTo>
                  <a:pt x="818" y="2158"/>
                </a:lnTo>
                <a:lnTo>
                  <a:pt x="821" y="2157"/>
                </a:lnTo>
                <a:lnTo>
                  <a:pt x="824" y="2156"/>
                </a:lnTo>
                <a:lnTo>
                  <a:pt x="828" y="2158"/>
                </a:lnTo>
                <a:lnTo>
                  <a:pt x="828" y="2158"/>
                </a:lnTo>
                <a:lnTo>
                  <a:pt x="825" y="2137"/>
                </a:lnTo>
                <a:lnTo>
                  <a:pt x="823" y="2115"/>
                </a:lnTo>
                <a:lnTo>
                  <a:pt x="821" y="2094"/>
                </a:lnTo>
                <a:lnTo>
                  <a:pt x="821" y="2073"/>
                </a:lnTo>
                <a:lnTo>
                  <a:pt x="820" y="2028"/>
                </a:lnTo>
                <a:lnTo>
                  <a:pt x="818" y="1981"/>
                </a:lnTo>
                <a:lnTo>
                  <a:pt x="818" y="1981"/>
                </a:lnTo>
                <a:lnTo>
                  <a:pt x="814" y="1952"/>
                </a:lnTo>
                <a:lnTo>
                  <a:pt x="810" y="1922"/>
                </a:lnTo>
                <a:lnTo>
                  <a:pt x="808" y="1907"/>
                </a:lnTo>
                <a:lnTo>
                  <a:pt x="807" y="1892"/>
                </a:lnTo>
                <a:lnTo>
                  <a:pt x="806" y="1875"/>
                </a:lnTo>
                <a:lnTo>
                  <a:pt x="807" y="1860"/>
                </a:lnTo>
                <a:lnTo>
                  <a:pt x="807" y="1860"/>
                </a:lnTo>
                <a:lnTo>
                  <a:pt x="808" y="1850"/>
                </a:lnTo>
                <a:lnTo>
                  <a:pt x="810" y="1839"/>
                </a:lnTo>
                <a:lnTo>
                  <a:pt x="812" y="1828"/>
                </a:lnTo>
                <a:lnTo>
                  <a:pt x="813" y="1818"/>
                </a:lnTo>
                <a:lnTo>
                  <a:pt x="813" y="1818"/>
                </a:lnTo>
                <a:lnTo>
                  <a:pt x="812" y="1796"/>
                </a:lnTo>
                <a:lnTo>
                  <a:pt x="810" y="1776"/>
                </a:lnTo>
                <a:lnTo>
                  <a:pt x="808" y="1754"/>
                </a:lnTo>
                <a:lnTo>
                  <a:pt x="807" y="1733"/>
                </a:lnTo>
                <a:lnTo>
                  <a:pt x="807" y="1733"/>
                </a:lnTo>
                <a:lnTo>
                  <a:pt x="807" y="1710"/>
                </a:lnTo>
                <a:lnTo>
                  <a:pt x="808" y="1687"/>
                </a:lnTo>
                <a:lnTo>
                  <a:pt x="809" y="1642"/>
                </a:lnTo>
                <a:lnTo>
                  <a:pt x="809" y="1642"/>
                </a:lnTo>
                <a:lnTo>
                  <a:pt x="809" y="1607"/>
                </a:lnTo>
                <a:lnTo>
                  <a:pt x="807" y="1570"/>
                </a:lnTo>
                <a:lnTo>
                  <a:pt x="804" y="1500"/>
                </a:lnTo>
                <a:lnTo>
                  <a:pt x="800" y="1426"/>
                </a:lnTo>
                <a:lnTo>
                  <a:pt x="800" y="1388"/>
                </a:lnTo>
                <a:lnTo>
                  <a:pt x="800" y="1351"/>
                </a:lnTo>
                <a:lnTo>
                  <a:pt x="800" y="1351"/>
                </a:lnTo>
                <a:lnTo>
                  <a:pt x="799" y="1349"/>
                </a:lnTo>
                <a:lnTo>
                  <a:pt x="796" y="1349"/>
                </a:lnTo>
                <a:lnTo>
                  <a:pt x="796" y="1349"/>
                </a:lnTo>
                <a:lnTo>
                  <a:pt x="793" y="1359"/>
                </a:lnTo>
                <a:lnTo>
                  <a:pt x="791" y="1365"/>
                </a:lnTo>
                <a:lnTo>
                  <a:pt x="789" y="1369"/>
                </a:lnTo>
                <a:lnTo>
                  <a:pt x="785" y="1372"/>
                </a:lnTo>
                <a:lnTo>
                  <a:pt x="781" y="1374"/>
                </a:lnTo>
                <a:lnTo>
                  <a:pt x="775" y="1375"/>
                </a:lnTo>
                <a:lnTo>
                  <a:pt x="768" y="1377"/>
                </a:lnTo>
                <a:lnTo>
                  <a:pt x="768" y="1377"/>
                </a:lnTo>
                <a:close/>
                <a:moveTo>
                  <a:pt x="968" y="1349"/>
                </a:moveTo>
                <a:lnTo>
                  <a:pt x="968" y="1349"/>
                </a:lnTo>
                <a:lnTo>
                  <a:pt x="964" y="1353"/>
                </a:lnTo>
                <a:lnTo>
                  <a:pt x="962" y="1358"/>
                </a:lnTo>
                <a:lnTo>
                  <a:pt x="961" y="1366"/>
                </a:lnTo>
                <a:lnTo>
                  <a:pt x="960" y="1372"/>
                </a:lnTo>
                <a:lnTo>
                  <a:pt x="960" y="1372"/>
                </a:lnTo>
                <a:lnTo>
                  <a:pt x="958" y="1396"/>
                </a:lnTo>
                <a:lnTo>
                  <a:pt x="957" y="1422"/>
                </a:lnTo>
                <a:lnTo>
                  <a:pt x="957" y="1446"/>
                </a:lnTo>
                <a:lnTo>
                  <a:pt x="958" y="1472"/>
                </a:lnTo>
                <a:lnTo>
                  <a:pt x="960" y="1522"/>
                </a:lnTo>
                <a:lnTo>
                  <a:pt x="964" y="1569"/>
                </a:lnTo>
                <a:lnTo>
                  <a:pt x="964" y="1569"/>
                </a:lnTo>
                <a:lnTo>
                  <a:pt x="964" y="1599"/>
                </a:lnTo>
                <a:lnTo>
                  <a:pt x="964" y="1628"/>
                </a:lnTo>
                <a:lnTo>
                  <a:pt x="962" y="1657"/>
                </a:lnTo>
                <a:lnTo>
                  <a:pt x="962" y="1686"/>
                </a:lnTo>
                <a:lnTo>
                  <a:pt x="962" y="1686"/>
                </a:lnTo>
                <a:lnTo>
                  <a:pt x="962" y="1714"/>
                </a:lnTo>
                <a:lnTo>
                  <a:pt x="964" y="1742"/>
                </a:lnTo>
                <a:lnTo>
                  <a:pt x="967" y="1796"/>
                </a:lnTo>
                <a:lnTo>
                  <a:pt x="970" y="1824"/>
                </a:lnTo>
                <a:lnTo>
                  <a:pt x="971" y="1851"/>
                </a:lnTo>
                <a:lnTo>
                  <a:pt x="972" y="1879"/>
                </a:lnTo>
                <a:lnTo>
                  <a:pt x="971" y="1905"/>
                </a:lnTo>
                <a:lnTo>
                  <a:pt x="971" y="1905"/>
                </a:lnTo>
                <a:lnTo>
                  <a:pt x="970" y="1925"/>
                </a:lnTo>
                <a:lnTo>
                  <a:pt x="970" y="1943"/>
                </a:lnTo>
                <a:lnTo>
                  <a:pt x="971" y="1977"/>
                </a:lnTo>
                <a:lnTo>
                  <a:pt x="971" y="1977"/>
                </a:lnTo>
                <a:lnTo>
                  <a:pt x="971" y="2020"/>
                </a:lnTo>
                <a:lnTo>
                  <a:pt x="971" y="2040"/>
                </a:lnTo>
                <a:lnTo>
                  <a:pt x="973" y="2060"/>
                </a:lnTo>
                <a:lnTo>
                  <a:pt x="973" y="2060"/>
                </a:lnTo>
                <a:lnTo>
                  <a:pt x="974" y="2065"/>
                </a:lnTo>
                <a:lnTo>
                  <a:pt x="976" y="2069"/>
                </a:lnTo>
                <a:lnTo>
                  <a:pt x="977" y="2075"/>
                </a:lnTo>
                <a:lnTo>
                  <a:pt x="979" y="2079"/>
                </a:lnTo>
                <a:lnTo>
                  <a:pt x="979" y="2079"/>
                </a:lnTo>
                <a:lnTo>
                  <a:pt x="979" y="2090"/>
                </a:lnTo>
                <a:lnTo>
                  <a:pt x="979" y="2100"/>
                </a:lnTo>
                <a:lnTo>
                  <a:pt x="978" y="2124"/>
                </a:lnTo>
                <a:lnTo>
                  <a:pt x="977" y="2146"/>
                </a:lnTo>
                <a:lnTo>
                  <a:pt x="978" y="2158"/>
                </a:lnTo>
                <a:lnTo>
                  <a:pt x="979" y="2169"/>
                </a:lnTo>
                <a:lnTo>
                  <a:pt x="979" y="2169"/>
                </a:lnTo>
                <a:lnTo>
                  <a:pt x="1108" y="2215"/>
                </a:lnTo>
                <a:lnTo>
                  <a:pt x="1174" y="2240"/>
                </a:lnTo>
                <a:lnTo>
                  <a:pt x="1205" y="2252"/>
                </a:lnTo>
                <a:lnTo>
                  <a:pt x="1234" y="2264"/>
                </a:lnTo>
                <a:lnTo>
                  <a:pt x="1234" y="2264"/>
                </a:lnTo>
                <a:lnTo>
                  <a:pt x="1238" y="2266"/>
                </a:lnTo>
                <a:lnTo>
                  <a:pt x="1243" y="2270"/>
                </a:lnTo>
                <a:lnTo>
                  <a:pt x="1249" y="2276"/>
                </a:lnTo>
                <a:lnTo>
                  <a:pt x="1255" y="2285"/>
                </a:lnTo>
                <a:lnTo>
                  <a:pt x="1260" y="2295"/>
                </a:lnTo>
                <a:lnTo>
                  <a:pt x="1263" y="2306"/>
                </a:lnTo>
                <a:lnTo>
                  <a:pt x="1264" y="2318"/>
                </a:lnTo>
                <a:lnTo>
                  <a:pt x="1265" y="2328"/>
                </a:lnTo>
                <a:lnTo>
                  <a:pt x="1263" y="2340"/>
                </a:lnTo>
                <a:lnTo>
                  <a:pt x="1263" y="2340"/>
                </a:lnTo>
                <a:lnTo>
                  <a:pt x="1274" y="2341"/>
                </a:lnTo>
                <a:lnTo>
                  <a:pt x="1284" y="2343"/>
                </a:lnTo>
                <a:lnTo>
                  <a:pt x="1305" y="2349"/>
                </a:lnTo>
                <a:lnTo>
                  <a:pt x="1324" y="2353"/>
                </a:lnTo>
                <a:lnTo>
                  <a:pt x="1334" y="2355"/>
                </a:lnTo>
                <a:lnTo>
                  <a:pt x="1342" y="2355"/>
                </a:lnTo>
                <a:lnTo>
                  <a:pt x="1342" y="2355"/>
                </a:lnTo>
                <a:lnTo>
                  <a:pt x="1278" y="2179"/>
                </a:lnTo>
                <a:lnTo>
                  <a:pt x="1215" y="2002"/>
                </a:lnTo>
                <a:lnTo>
                  <a:pt x="1183" y="1913"/>
                </a:lnTo>
                <a:lnTo>
                  <a:pt x="1149" y="1826"/>
                </a:lnTo>
                <a:lnTo>
                  <a:pt x="1116" y="1740"/>
                </a:lnTo>
                <a:lnTo>
                  <a:pt x="1081" y="1654"/>
                </a:lnTo>
                <a:lnTo>
                  <a:pt x="1081" y="1654"/>
                </a:lnTo>
                <a:lnTo>
                  <a:pt x="1078" y="1639"/>
                </a:lnTo>
                <a:lnTo>
                  <a:pt x="1074" y="1624"/>
                </a:lnTo>
                <a:lnTo>
                  <a:pt x="1070" y="1611"/>
                </a:lnTo>
                <a:lnTo>
                  <a:pt x="1065" y="1598"/>
                </a:lnTo>
                <a:lnTo>
                  <a:pt x="1055" y="1572"/>
                </a:lnTo>
                <a:lnTo>
                  <a:pt x="1045" y="1548"/>
                </a:lnTo>
                <a:lnTo>
                  <a:pt x="1045" y="1548"/>
                </a:lnTo>
                <a:lnTo>
                  <a:pt x="1039" y="1531"/>
                </a:lnTo>
                <a:lnTo>
                  <a:pt x="1034" y="1513"/>
                </a:lnTo>
                <a:lnTo>
                  <a:pt x="1030" y="1495"/>
                </a:lnTo>
                <a:lnTo>
                  <a:pt x="1023" y="1478"/>
                </a:lnTo>
                <a:lnTo>
                  <a:pt x="1023" y="1478"/>
                </a:lnTo>
                <a:lnTo>
                  <a:pt x="1019" y="1466"/>
                </a:lnTo>
                <a:lnTo>
                  <a:pt x="1012" y="1456"/>
                </a:lnTo>
                <a:lnTo>
                  <a:pt x="1007" y="1445"/>
                </a:lnTo>
                <a:lnTo>
                  <a:pt x="1002" y="1433"/>
                </a:lnTo>
                <a:lnTo>
                  <a:pt x="1002" y="1433"/>
                </a:lnTo>
                <a:lnTo>
                  <a:pt x="1000" y="1425"/>
                </a:lnTo>
                <a:lnTo>
                  <a:pt x="996" y="1415"/>
                </a:lnTo>
                <a:lnTo>
                  <a:pt x="992" y="1397"/>
                </a:lnTo>
                <a:lnTo>
                  <a:pt x="990" y="1388"/>
                </a:lnTo>
                <a:lnTo>
                  <a:pt x="987" y="1381"/>
                </a:lnTo>
                <a:lnTo>
                  <a:pt x="982" y="1373"/>
                </a:lnTo>
                <a:lnTo>
                  <a:pt x="977" y="1368"/>
                </a:lnTo>
                <a:lnTo>
                  <a:pt x="977" y="1368"/>
                </a:lnTo>
                <a:lnTo>
                  <a:pt x="978" y="1359"/>
                </a:lnTo>
                <a:lnTo>
                  <a:pt x="979" y="1354"/>
                </a:lnTo>
                <a:lnTo>
                  <a:pt x="979" y="1352"/>
                </a:lnTo>
                <a:lnTo>
                  <a:pt x="977" y="1350"/>
                </a:lnTo>
                <a:lnTo>
                  <a:pt x="974" y="1349"/>
                </a:lnTo>
                <a:lnTo>
                  <a:pt x="968" y="1349"/>
                </a:lnTo>
                <a:lnTo>
                  <a:pt x="968" y="1349"/>
                </a:lnTo>
                <a:close/>
                <a:moveTo>
                  <a:pt x="641" y="1364"/>
                </a:moveTo>
                <a:lnTo>
                  <a:pt x="641" y="1364"/>
                </a:lnTo>
                <a:lnTo>
                  <a:pt x="637" y="1380"/>
                </a:lnTo>
                <a:lnTo>
                  <a:pt x="631" y="1395"/>
                </a:lnTo>
                <a:lnTo>
                  <a:pt x="619" y="1420"/>
                </a:lnTo>
                <a:lnTo>
                  <a:pt x="614" y="1434"/>
                </a:lnTo>
                <a:lnTo>
                  <a:pt x="609" y="1448"/>
                </a:lnTo>
                <a:lnTo>
                  <a:pt x="604" y="1463"/>
                </a:lnTo>
                <a:lnTo>
                  <a:pt x="600" y="1480"/>
                </a:lnTo>
                <a:lnTo>
                  <a:pt x="600" y="1480"/>
                </a:lnTo>
                <a:lnTo>
                  <a:pt x="593" y="1495"/>
                </a:lnTo>
                <a:lnTo>
                  <a:pt x="585" y="1510"/>
                </a:lnTo>
                <a:lnTo>
                  <a:pt x="579" y="1526"/>
                </a:lnTo>
                <a:lnTo>
                  <a:pt x="573" y="1542"/>
                </a:lnTo>
                <a:lnTo>
                  <a:pt x="563" y="1575"/>
                </a:lnTo>
                <a:lnTo>
                  <a:pt x="552" y="1608"/>
                </a:lnTo>
                <a:lnTo>
                  <a:pt x="552" y="1608"/>
                </a:lnTo>
                <a:lnTo>
                  <a:pt x="528" y="1669"/>
                </a:lnTo>
                <a:lnTo>
                  <a:pt x="504" y="1731"/>
                </a:lnTo>
                <a:lnTo>
                  <a:pt x="480" y="1792"/>
                </a:lnTo>
                <a:lnTo>
                  <a:pt x="459" y="1854"/>
                </a:lnTo>
                <a:lnTo>
                  <a:pt x="459" y="1854"/>
                </a:lnTo>
                <a:lnTo>
                  <a:pt x="447" y="1878"/>
                </a:lnTo>
                <a:lnTo>
                  <a:pt x="436" y="1901"/>
                </a:lnTo>
                <a:lnTo>
                  <a:pt x="416" y="1950"/>
                </a:lnTo>
                <a:lnTo>
                  <a:pt x="397" y="2001"/>
                </a:lnTo>
                <a:lnTo>
                  <a:pt x="379" y="2052"/>
                </a:lnTo>
                <a:lnTo>
                  <a:pt x="360" y="2102"/>
                </a:lnTo>
                <a:lnTo>
                  <a:pt x="342" y="2154"/>
                </a:lnTo>
                <a:lnTo>
                  <a:pt x="323" y="2203"/>
                </a:lnTo>
                <a:lnTo>
                  <a:pt x="312" y="2228"/>
                </a:lnTo>
                <a:lnTo>
                  <a:pt x="301" y="2251"/>
                </a:lnTo>
                <a:lnTo>
                  <a:pt x="301" y="2251"/>
                </a:lnTo>
                <a:lnTo>
                  <a:pt x="299" y="2264"/>
                </a:lnTo>
                <a:lnTo>
                  <a:pt x="297" y="2276"/>
                </a:lnTo>
                <a:lnTo>
                  <a:pt x="291" y="2296"/>
                </a:lnTo>
                <a:lnTo>
                  <a:pt x="285" y="2317"/>
                </a:lnTo>
                <a:lnTo>
                  <a:pt x="283" y="2327"/>
                </a:lnTo>
                <a:lnTo>
                  <a:pt x="282" y="2340"/>
                </a:lnTo>
                <a:lnTo>
                  <a:pt x="282" y="2340"/>
                </a:lnTo>
                <a:lnTo>
                  <a:pt x="265" y="2380"/>
                </a:lnTo>
                <a:lnTo>
                  <a:pt x="250" y="2423"/>
                </a:lnTo>
                <a:lnTo>
                  <a:pt x="236" y="2467"/>
                </a:lnTo>
                <a:lnTo>
                  <a:pt x="222" y="2513"/>
                </a:lnTo>
                <a:lnTo>
                  <a:pt x="222" y="2513"/>
                </a:lnTo>
                <a:lnTo>
                  <a:pt x="216" y="2523"/>
                </a:lnTo>
                <a:lnTo>
                  <a:pt x="210" y="2535"/>
                </a:lnTo>
                <a:lnTo>
                  <a:pt x="205" y="2547"/>
                </a:lnTo>
                <a:lnTo>
                  <a:pt x="201" y="2559"/>
                </a:lnTo>
                <a:lnTo>
                  <a:pt x="193" y="2583"/>
                </a:lnTo>
                <a:lnTo>
                  <a:pt x="185" y="2608"/>
                </a:lnTo>
                <a:lnTo>
                  <a:pt x="185" y="2608"/>
                </a:lnTo>
                <a:lnTo>
                  <a:pt x="174" y="2631"/>
                </a:lnTo>
                <a:lnTo>
                  <a:pt x="163" y="2654"/>
                </a:lnTo>
                <a:lnTo>
                  <a:pt x="154" y="2676"/>
                </a:lnTo>
                <a:lnTo>
                  <a:pt x="149" y="2687"/>
                </a:lnTo>
                <a:lnTo>
                  <a:pt x="146" y="2699"/>
                </a:lnTo>
                <a:lnTo>
                  <a:pt x="146" y="2699"/>
                </a:lnTo>
                <a:lnTo>
                  <a:pt x="156" y="2704"/>
                </a:lnTo>
                <a:lnTo>
                  <a:pt x="168" y="2710"/>
                </a:lnTo>
                <a:lnTo>
                  <a:pt x="178" y="2713"/>
                </a:lnTo>
                <a:lnTo>
                  <a:pt x="184" y="2714"/>
                </a:lnTo>
                <a:lnTo>
                  <a:pt x="189" y="2714"/>
                </a:lnTo>
                <a:lnTo>
                  <a:pt x="189" y="2714"/>
                </a:lnTo>
                <a:lnTo>
                  <a:pt x="190" y="2701"/>
                </a:lnTo>
                <a:lnTo>
                  <a:pt x="193" y="2689"/>
                </a:lnTo>
                <a:lnTo>
                  <a:pt x="198" y="2677"/>
                </a:lnTo>
                <a:lnTo>
                  <a:pt x="202" y="2667"/>
                </a:lnTo>
                <a:lnTo>
                  <a:pt x="212" y="2645"/>
                </a:lnTo>
                <a:lnTo>
                  <a:pt x="220" y="2623"/>
                </a:lnTo>
                <a:lnTo>
                  <a:pt x="220" y="2623"/>
                </a:lnTo>
                <a:lnTo>
                  <a:pt x="231" y="2592"/>
                </a:lnTo>
                <a:lnTo>
                  <a:pt x="241" y="2560"/>
                </a:lnTo>
                <a:lnTo>
                  <a:pt x="241" y="2560"/>
                </a:lnTo>
                <a:lnTo>
                  <a:pt x="263" y="2501"/>
                </a:lnTo>
                <a:lnTo>
                  <a:pt x="284" y="2442"/>
                </a:lnTo>
                <a:lnTo>
                  <a:pt x="294" y="2412"/>
                </a:lnTo>
                <a:lnTo>
                  <a:pt x="304" y="2381"/>
                </a:lnTo>
                <a:lnTo>
                  <a:pt x="313" y="2350"/>
                </a:lnTo>
                <a:lnTo>
                  <a:pt x="321" y="2317"/>
                </a:lnTo>
                <a:lnTo>
                  <a:pt x="321" y="2317"/>
                </a:lnTo>
                <a:lnTo>
                  <a:pt x="343" y="2263"/>
                </a:lnTo>
                <a:lnTo>
                  <a:pt x="365" y="2210"/>
                </a:lnTo>
                <a:lnTo>
                  <a:pt x="405" y="2101"/>
                </a:lnTo>
                <a:lnTo>
                  <a:pt x="445" y="1992"/>
                </a:lnTo>
                <a:lnTo>
                  <a:pt x="486" y="1884"/>
                </a:lnTo>
                <a:lnTo>
                  <a:pt x="486" y="1884"/>
                </a:lnTo>
                <a:lnTo>
                  <a:pt x="511" y="1818"/>
                </a:lnTo>
                <a:lnTo>
                  <a:pt x="536" y="1752"/>
                </a:lnTo>
                <a:lnTo>
                  <a:pt x="584" y="1621"/>
                </a:lnTo>
                <a:lnTo>
                  <a:pt x="609" y="1556"/>
                </a:lnTo>
                <a:lnTo>
                  <a:pt x="633" y="1492"/>
                </a:lnTo>
                <a:lnTo>
                  <a:pt x="659" y="1428"/>
                </a:lnTo>
                <a:lnTo>
                  <a:pt x="686" y="1366"/>
                </a:lnTo>
                <a:lnTo>
                  <a:pt x="686" y="1366"/>
                </a:lnTo>
                <a:lnTo>
                  <a:pt x="675" y="1362"/>
                </a:lnTo>
                <a:lnTo>
                  <a:pt x="662" y="1359"/>
                </a:lnTo>
                <a:lnTo>
                  <a:pt x="656" y="1358"/>
                </a:lnTo>
                <a:lnTo>
                  <a:pt x="649" y="1359"/>
                </a:lnTo>
                <a:lnTo>
                  <a:pt x="645" y="1360"/>
                </a:lnTo>
                <a:lnTo>
                  <a:pt x="641" y="1364"/>
                </a:lnTo>
                <a:lnTo>
                  <a:pt x="641" y="1364"/>
                </a:lnTo>
                <a:close/>
                <a:moveTo>
                  <a:pt x="703" y="1368"/>
                </a:moveTo>
                <a:lnTo>
                  <a:pt x="703" y="1368"/>
                </a:lnTo>
                <a:lnTo>
                  <a:pt x="692" y="1389"/>
                </a:lnTo>
                <a:lnTo>
                  <a:pt x="685" y="1411"/>
                </a:lnTo>
                <a:lnTo>
                  <a:pt x="677" y="1432"/>
                </a:lnTo>
                <a:lnTo>
                  <a:pt x="669" y="1455"/>
                </a:lnTo>
                <a:lnTo>
                  <a:pt x="669" y="1455"/>
                </a:lnTo>
                <a:lnTo>
                  <a:pt x="663" y="1466"/>
                </a:lnTo>
                <a:lnTo>
                  <a:pt x="657" y="1478"/>
                </a:lnTo>
                <a:lnTo>
                  <a:pt x="650" y="1490"/>
                </a:lnTo>
                <a:lnTo>
                  <a:pt x="645" y="1502"/>
                </a:lnTo>
                <a:lnTo>
                  <a:pt x="645" y="1502"/>
                </a:lnTo>
                <a:lnTo>
                  <a:pt x="632" y="1538"/>
                </a:lnTo>
                <a:lnTo>
                  <a:pt x="621" y="1576"/>
                </a:lnTo>
                <a:lnTo>
                  <a:pt x="608" y="1613"/>
                </a:lnTo>
                <a:lnTo>
                  <a:pt x="595" y="1651"/>
                </a:lnTo>
                <a:lnTo>
                  <a:pt x="595" y="1651"/>
                </a:lnTo>
                <a:lnTo>
                  <a:pt x="576" y="1699"/>
                </a:lnTo>
                <a:lnTo>
                  <a:pt x="558" y="1746"/>
                </a:lnTo>
                <a:lnTo>
                  <a:pt x="542" y="1791"/>
                </a:lnTo>
                <a:lnTo>
                  <a:pt x="524" y="1837"/>
                </a:lnTo>
                <a:lnTo>
                  <a:pt x="524" y="1837"/>
                </a:lnTo>
                <a:lnTo>
                  <a:pt x="516" y="1860"/>
                </a:lnTo>
                <a:lnTo>
                  <a:pt x="507" y="1884"/>
                </a:lnTo>
                <a:lnTo>
                  <a:pt x="507" y="1884"/>
                </a:lnTo>
                <a:lnTo>
                  <a:pt x="498" y="1907"/>
                </a:lnTo>
                <a:lnTo>
                  <a:pt x="489" y="1929"/>
                </a:lnTo>
                <a:lnTo>
                  <a:pt x="478" y="1952"/>
                </a:lnTo>
                <a:lnTo>
                  <a:pt x="468" y="1973"/>
                </a:lnTo>
                <a:lnTo>
                  <a:pt x="468" y="1973"/>
                </a:lnTo>
                <a:lnTo>
                  <a:pt x="464" y="1986"/>
                </a:lnTo>
                <a:lnTo>
                  <a:pt x="462" y="1999"/>
                </a:lnTo>
                <a:lnTo>
                  <a:pt x="459" y="2011"/>
                </a:lnTo>
                <a:lnTo>
                  <a:pt x="455" y="2024"/>
                </a:lnTo>
                <a:lnTo>
                  <a:pt x="455" y="2024"/>
                </a:lnTo>
                <a:lnTo>
                  <a:pt x="441" y="2055"/>
                </a:lnTo>
                <a:lnTo>
                  <a:pt x="429" y="2090"/>
                </a:lnTo>
                <a:lnTo>
                  <a:pt x="429" y="2090"/>
                </a:lnTo>
                <a:lnTo>
                  <a:pt x="425" y="2099"/>
                </a:lnTo>
                <a:lnTo>
                  <a:pt x="419" y="2109"/>
                </a:lnTo>
                <a:lnTo>
                  <a:pt x="414" y="2119"/>
                </a:lnTo>
                <a:lnTo>
                  <a:pt x="410" y="2128"/>
                </a:lnTo>
                <a:lnTo>
                  <a:pt x="410" y="2128"/>
                </a:lnTo>
                <a:lnTo>
                  <a:pt x="409" y="2131"/>
                </a:lnTo>
                <a:lnTo>
                  <a:pt x="410" y="2136"/>
                </a:lnTo>
                <a:lnTo>
                  <a:pt x="410" y="2139"/>
                </a:lnTo>
                <a:lnTo>
                  <a:pt x="410" y="2143"/>
                </a:lnTo>
                <a:lnTo>
                  <a:pt x="410" y="2143"/>
                </a:lnTo>
                <a:lnTo>
                  <a:pt x="405" y="2154"/>
                </a:lnTo>
                <a:lnTo>
                  <a:pt x="399" y="2165"/>
                </a:lnTo>
                <a:lnTo>
                  <a:pt x="394" y="2176"/>
                </a:lnTo>
                <a:lnTo>
                  <a:pt x="388" y="2187"/>
                </a:lnTo>
                <a:lnTo>
                  <a:pt x="388" y="2187"/>
                </a:lnTo>
                <a:lnTo>
                  <a:pt x="381" y="2213"/>
                </a:lnTo>
                <a:lnTo>
                  <a:pt x="373" y="2236"/>
                </a:lnTo>
                <a:lnTo>
                  <a:pt x="373" y="2236"/>
                </a:lnTo>
                <a:lnTo>
                  <a:pt x="354" y="2288"/>
                </a:lnTo>
                <a:lnTo>
                  <a:pt x="335" y="2340"/>
                </a:lnTo>
                <a:lnTo>
                  <a:pt x="326" y="2367"/>
                </a:lnTo>
                <a:lnTo>
                  <a:pt x="316" y="2394"/>
                </a:lnTo>
                <a:lnTo>
                  <a:pt x="309" y="2422"/>
                </a:lnTo>
                <a:lnTo>
                  <a:pt x="301" y="2450"/>
                </a:lnTo>
                <a:lnTo>
                  <a:pt x="301" y="2450"/>
                </a:lnTo>
                <a:lnTo>
                  <a:pt x="292" y="2470"/>
                </a:lnTo>
                <a:lnTo>
                  <a:pt x="284" y="2488"/>
                </a:lnTo>
                <a:lnTo>
                  <a:pt x="271" y="2523"/>
                </a:lnTo>
                <a:lnTo>
                  <a:pt x="271" y="2523"/>
                </a:lnTo>
                <a:lnTo>
                  <a:pt x="271" y="2526"/>
                </a:lnTo>
                <a:lnTo>
                  <a:pt x="271" y="2531"/>
                </a:lnTo>
                <a:lnTo>
                  <a:pt x="271" y="2534"/>
                </a:lnTo>
                <a:lnTo>
                  <a:pt x="271" y="2538"/>
                </a:lnTo>
                <a:lnTo>
                  <a:pt x="271" y="2538"/>
                </a:lnTo>
                <a:lnTo>
                  <a:pt x="267" y="2549"/>
                </a:lnTo>
                <a:lnTo>
                  <a:pt x="262" y="2561"/>
                </a:lnTo>
                <a:lnTo>
                  <a:pt x="256" y="2573"/>
                </a:lnTo>
                <a:lnTo>
                  <a:pt x="252" y="2584"/>
                </a:lnTo>
                <a:lnTo>
                  <a:pt x="252" y="2584"/>
                </a:lnTo>
                <a:lnTo>
                  <a:pt x="240" y="2621"/>
                </a:lnTo>
                <a:lnTo>
                  <a:pt x="229" y="2654"/>
                </a:lnTo>
                <a:lnTo>
                  <a:pt x="217" y="2686"/>
                </a:lnTo>
                <a:lnTo>
                  <a:pt x="204" y="2718"/>
                </a:lnTo>
                <a:lnTo>
                  <a:pt x="204" y="2718"/>
                </a:lnTo>
                <a:lnTo>
                  <a:pt x="208" y="2717"/>
                </a:lnTo>
                <a:lnTo>
                  <a:pt x="213" y="2716"/>
                </a:lnTo>
                <a:lnTo>
                  <a:pt x="222" y="2717"/>
                </a:lnTo>
                <a:lnTo>
                  <a:pt x="233" y="2718"/>
                </a:lnTo>
                <a:lnTo>
                  <a:pt x="238" y="2719"/>
                </a:lnTo>
                <a:lnTo>
                  <a:pt x="244" y="2718"/>
                </a:lnTo>
                <a:lnTo>
                  <a:pt x="244" y="2718"/>
                </a:lnTo>
                <a:lnTo>
                  <a:pt x="246" y="2711"/>
                </a:lnTo>
                <a:lnTo>
                  <a:pt x="248" y="2703"/>
                </a:lnTo>
                <a:lnTo>
                  <a:pt x="254" y="2688"/>
                </a:lnTo>
                <a:lnTo>
                  <a:pt x="261" y="2673"/>
                </a:lnTo>
                <a:lnTo>
                  <a:pt x="267" y="2659"/>
                </a:lnTo>
                <a:lnTo>
                  <a:pt x="267" y="2659"/>
                </a:lnTo>
                <a:lnTo>
                  <a:pt x="279" y="2628"/>
                </a:lnTo>
                <a:lnTo>
                  <a:pt x="290" y="2598"/>
                </a:lnTo>
                <a:lnTo>
                  <a:pt x="312" y="2538"/>
                </a:lnTo>
                <a:lnTo>
                  <a:pt x="312" y="2538"/>
                </a:lnTo>
                <a:lnTo>
                  <a:pt x="319" y="2524"/>
                </a:lnTo>
                <a:lnTo>
                  <a:pt x="325" y="2510"/>
                </a:lnTo>
                <a:lnTo>
                  <a:pt x="332" y="2497"/>
                </a:lnTo>
                <a:lnTo>
                  <a:pt x="335" y="2490"/>
                </a:lnTo>
                <a:lnTo>
                  <a:pt x="338" y="2483"/>
                </a:lnTo>
                <a:lnTo>
                  <a:pt x="338" y="2483"/>
                </a:lnTo>
                <a:lnTo>
                  <a:pt x="351" y="2433"/>
                </a:lnTo>
                <a:lnTo>
                  <a:pt x="357" y="2412"/>
                </a:lnTo>
                <a:lnTo>
                  <a:pt x="365" y="2389"/>
                </a:lnTo>
                <a:lnTo>
                  <a:pt x="365" y="2389"/>
                </a:lnTo>
                <a:lnTo>
                  <a:pt x="376" y="2359"/>
                </a:lnTo>
                <a:lnTo>
                  <a:pt x="388" y="2332"/>
                </a:lnTo>
                <a:lnTo>
                  <a:pt x="412" y="2275"/>
                </a:lnTo>
                <a:lnTo>
                  <a:pt x="412" y="2275"/>
                </a:lnTo>
                <a:lnTo>
                  <a:pt x="433" y="2220"/>
                </a:lnTo>
                <a:lnTo>
                  <a:pt x="452" y="2169"/>
                </a:lnTo>
                <a:lnTo>
                  <a:pt x="452" y="2169"/>
                </a:lnTo>
                <a:lnTo>
                  <a:pt x="467" y="2126"/>
                </a:lnTo>
                <a:lnTo>
                  <a:pt x="485" y="2085"/>
                </a:lnTo>
                <a:lnTo>
                  <a:pt x="492" y="2064"/>
                </a:lnTo>
                <a:lnTo>
                  <a:pt x="498" y="2044"/>
                </a:lnTo>
                <a:lnTo>
                  <a:pt x="505" y="2022"/>
                </a:lnTo>
                <a:lnTo>
                  <a:pt x="509" y="2001"/>
                </a:lnTo>
                <a:lnTo>
                  <a:pt x="509" y="2001"/>
                </a:lnTo>
                <a:lnTo>
                  <a:pt x="534" y="1944"/>
                </a:lnTo>
                <a:lnTo>
                  <a:pt x="557" y="1886"/>
                </a:lnTo>
                <a:lnTo>
                  <a:pt x="580" y="1826"/>
                </a:lnTo>
                <a:lnTo>
                  <a:pt x="602" y="1766"/>
                </a:lnTo>
                <a:lnTo>
                  <a:pt x="645" y="1645"/>
                </a:lnTo>
                <a:lnTo>
                  <a:pt x="667" y="1586"/>
                </a:lnTo>
                <a:lnTo>
                  <a:pt x="688" y="1526"/>
                </a:lnTo>
                <a:lnTo>
                  <a:pt x="688" y="1526"/>
                </a:lnTo>
                <a:lnTo>
                  <a:pt x="703" y="1489"/>
                </a:lnTo>
                <a:lnTo>
                  <a:pt x="720" y="1451"/>
                </a:lnTo>
                <a:lnTo>
                  <a:pt x="735" y="1414"/>
                </a:lnTo>
                <a:lnTo>
                  <a:pt x="742" y="1395"/>
                </a:lnTo>
                <a:lnTo>
                  <a:pt x="747" y="1377"/>
                </a:lnTo>
                <a:lnTo>
                  <a:pt x="747" y="1377"/>
                </a:lnTo>
                <a:lnTo>
                  <a:pt x="743" y="1375"/>
                </a:lnTo>
                <a:lnTo>
                  <a:pt x="737" y="1374"/>
                </a:lnTo>
                <a:lnTo>
                  <a:pt x="727" y="1372"/>
                </a:lnTo>
                <a:lnTo>
                  <a:pt x="716" y="1369"/>
                </a:lnTo>
                <a:lnTo>
                  <a:pt x="709" y="1368"/>
                </a:lnTo>
                <a:lnTo>
                  <a:pt x="703" y="1368"/>
                </a:lnTo>
                <a:lnTo>
                  <a:pt x="703" y="1368"/>
                </a:lnTo>
                <a:close/>
                <a:moveTo>
                  <a:pt x="1000" y="1374"/>
                </a:moveTo>
                <a:lnTo>
                  <a:pt x="1000" y="1374"/>
                </a:lnTo>
                <a:lnTo>
                  <a:pt x="1009" y="1401"/>
                </a:lnTo>
                <a:lnTo>
                  <a:pt x="1019" y="1429"/>
                </a:lnTo>
                <a:lnTo>
                  <a:pt x="1024" y="1442"/>
                </a:lnTo>
                <a:lnTo>
                  <a:pt x="1030" y="1455"/>
                </a:lnTo>
                <a:lnTo>
                  <a:pt x="1035" y="1466"/>
                </a:lnTo>
                <a:lnTo>
                  <a:pt x="1042" y="1478"/>
                </a:lnTo>
                <a:lnTo>
                  <a:pt x="1042" y="1478"/>
                </a:lnTo>
                <a:lnTo>
                  <a:pt x="1046" y="1496"/>
                </a:lnTo>
                <a:lnTo>
                  <a:pt x="1051" y="1514"/>
                </a:lnTo>
                <a:lnTo>
                  <a:pt x="1057" y="1532"/>
                </a:lnTo>
                <a:lnTo>
                  <a:pt x="1064" y="1550"/>
                </a:lnTo>
                <a:lnTo>
                  <a:pt x="1079" y="1586"/>
                </a:lnTo>
                <a:lnTo>
                  <a:pt x="1086" y="1605"/>
                </a:lnTo>
                <a:lnTo>
                  <a:pt x="1092" y="1625"/>
                </a:lnTo>
                <a:lnTo>
                  <a:pt x="1092" y="1625"/>
                </a:lnTo>
                <a:lnTo>
                  <a:pt x="1095" y="1627"/>
                </a:lnTo>
                <a:lnTo>
                  <a:pt x="1097" y="1630"/>
                </a:lnTo>
                <a:lnTo>
                  <a:pt x="1099" y="1637"/>
                </a:lnTo>
                <a:lnTo>
                  <a:pt x="1101" y="1643"/>
                </a:lnTo>
                <a:lnTo>
                  <a:pt x="1103" y="1645"/>
                </a:lnTo>
                <a:lnTo>
                  <a:pt x="1107" y="1648"/>
                </a:lnTo>
                <a:lnTo>
                  <a:pt x="1107" y="1648"/>
                </a:lnTo>
                <a:lnTo>
                  <a:pt x="1111" y="1673"/>
                </a:lnTo>
                <a:lnTo>
                  <a:pt x="1117" y="1699"/>
                </a:lnTo>
                <a:lnTo>
                  <a:pt x="1122" y="1712"/>
                </a:lnTo>
                <a:lnTo>
                  <a:pt x="1127" y="1725"/>
                </a:lnTo>
                <a:lnTo>
                  <a:pt x="1132" y="1735"/>
                </a:lnTo>
                <a:lnTo>
                  <a:pt x="1138" y="1746"/>
                </a:lnTo>
                <a:lnTo>
                  <a:pt x="1138" y="1746"/>
                </a:lnTo>
                <a:lnTo>
                  <a:pt x="1174" y="1843"/>
                </a:lnTo>
                <a:lnTo>
                  <a:pt x="1210" y="1941"/>
                </a:lnTo>
                <a:lnTo>
                  <a:pt x="1248" y="2039"/>
                </a:lnTo>
                <a:lnTo>
                  <a:pt x="1284" y="2139"/>
                </a:lnTo>
                <a:lnTo>
                  <a:pt x="1284" y="2139"/>
                </a:lnTo>
                <a:lnTo>
                  <a:pt x="1299" y="2182"/>
                </a:lnTo>
                <a:lnTo>
                  <a:pt x="1313" y="2226"/>
                </a:lnTo>
                <a:lnTo>
                  <a:pt x="1327" y="2270"/>
                </a:lnTo>
                <a:lnTo>
                  <a:pt x="1342" y="2312"/>
                </a:lnTo>
                <a:lnTo>
                  <a:pt x="1342" y="2312"/>
                </a:lnTo>
                <a:lnTo>
                  <a:pt x="1349" y="2326"/>
                </a:lnTo>
                <a:lnTo>
                  <a:pt x="1355" y="2340"/>
                </a:lnTo>
                <a:lnTo>
                  <a:pt x="1361" y="2354"/>
                </a:lnTo>
                <a:lnTo>
                  <a:pt x="1368" y="2368"/>
                </a:lnTo>
                <a:lnTo>
                  <a:pt x="1368" y="2368"/>
                </a:lnTo>
                <a:lnTo>
                  <a:pt x="1371" y="2383"/>
                </a:lnTo>
                <a:lnTo>
                  <a:pt x="1375" y="2399"/>
                </a:lnTo>
                <a:lnTo>
                  <a:pt x="1379" y="2414"/>
                </a:lnTo>
                <a:lnTo>
                  <a:pt x="1383" y="2430"/>
                </a:lnTo>
                <a:lnTo>
                  <a:pt x="1383" y="2430"/>
                </a:lnTo>
                <a:lnTo>
                  <a:pt x="1404" y="2502"/>
                </a:lnTo>
                <a:lnTo>
                  <a:pt x="1426" y="2571"/>
                </a:lnTo>
                <a:lnTo>
                  <a:pt x="1437" y="2606"/>
                </a:lnTo>
                <a:lnTo>
                  <a:pt x="1450" y="2639"/>
                </a:lnTo>
                <a:lnTo>
                  <a:pt x="1464" y="2673"/>
                </a:lnTo>
                <a:lnTo>
                  <a:pt x="1480" y="2705"/>
                </a:lnTo>
                <a:lnTo>
                  <a:pt x="1480" y="2705"/>
                </a:lnTo>
                <a:lnTo>
                  <a:pt x="1488" y="2704"/>
                </a:lnTo>
                <a:lnTo>
                  <a:pt x="1494" y="2704"/>
                </a:lnTo>
                <a:lnTo>
                  <a:pt x="1508" y="2704"/>
                </a:lnTo>
                <a:lnTo>
                  <a:pt x="1521" y="2703"/>
                </a:lnTo>
                <a:lnTo>
                  <a:pt x="1528" y="2703"/>
                </a:lnTo>
                <a:lnTo>
                  <a:pt x="1535" y="2701"/>
                </a:lnTo>
                <a:lnTo>
                  <a:pt x="1535" y="2701"/>
                </a:lnTo>
                <a:lnTo>
                  <a:pt x="1534" y="2694"/>
                </a:lnTo>
                <a:lnTo>
                  <a:pt x="1532" y="2686"/>
                </a:lnTo>
                <a:lnTo>
                  <a:pt x="1525" y="2671"/>
                </a:lnTo>
                <a:lnTo>
                  <a:pt x="1523" y="2664"/>
                </a:lnTo>
                <a:lnTo>
                  <a:pt x="1522" y="2657"/>
                </a:lnTo>
                <a:lnTo>
                  <a:pt x="1522" y="2651"/>
                </a:lnTo>
                <a:lnTo>
                  <a:pt x="1523" y="2649"/>
                </a:lnTo>
                <a:lnTo>
                  <a:pt x="1524" y="2646"/>
                </a:lnTo>
                <a:lnTo>
                  <a:pt x="1524" y="2646"/>
                </a:lnTo>
                <a:lnTo>
                  <a:pt x="1511" y="2619"/>
                </a:lnTo>
                <a:lnTo>
                  <a:pt x="1500" y="2593"/>
                </a:lnTo>
                <a:lnTo>
                  <a:pt x="1500" y="2593"/>
                </a:lnTo>
                <a:lnTo>
                  <a:pt x="1496" y="2584"/>
                </a:lnTo>
                <a:lnTo>
                  <a:pt x="1494" y="2576"/>
                </a:lnTo>
                <a:lnTo>
                  <a:pt x="1493" y="2566"/>
                </a:lnTo>
                <a:lnTo>
                  <a:pt x="1491" y="2558"/>
                </a:lnTo>
                <a:lnTo>
                  <a:pt x="1491" y="2558"/>
                </a:lnTo>
                <a:lnTo>
                  <a:pt x="1486" y="2544"/>
                </a:lnTo>
                <a:lnTo>
                  <a:pt x="1479" y="2531"/>
                </a:lnTo>
                <a:lnTo>
                  <a:pt x="1473" y="2518"/>
                </a:lnTo>
                <a:lnTo>
                  <a:pt x="1467" y="2504"/>
                </a:lnTo>
                <a:lnTo>
                  <a:pt x="1467" y="2504"/>
                </a:lnTo>
                <a:lnTo>
                  <a:pt x="1461" y="2488"/>
                </a:lnTo>
                <a:lnTo>
                  <a:pt x="1456" y="2471"/>
                </a:lnTo>
                <a:lnTo>
                  <a:pt x="1451" y="2453"/>
                </a:lnTo>
                <a:lnTo>
                  <a:pt x="1448" y="2433"/>
                </a:lnTo>
                <a:lnTo>
                  <a:pt x="1448" y="2433"/>
                </a:lnTo>
                <a:lnTo>
                  <a:pt x="1433" y="2402"/>
                </a:lnTo>
                <a:lnTo>
                  <a:pt x="1418" y="2371"/>
                </a:lnTo>
                <a:lnTo>
                  <a:pt x="1403" y="2340"/>
                </a:lnTo>
                <a:lnTo>
                  <a:pt x="1388" y="2308"/>
                </a:lnTo>
                <a:lnTo>
                  <a:pt x="1374" y="2275"/>
                </a:lnTo>
                <a:lnTo>
                  <a:pt x="1363" y="2241"/>
                </a:lnTo>
                <a:lnTo>
                  <a:pt x="1357" y="2223"/>
                </a:lnTo>
                <a:lnTo>
                  <a:pt x="1353" y="2205"/>
                </a:lnTo>
                <a:lnTo>
                  <a:pt x="1350" y="2187"/>
                </a:lnTo>
                <a:lnTo>
                  <a:pt x="1346" y="2169"/>
                </a:lnTo>
                <a:lnTo>
                  <a:pt x="1346" y="2169"/>
                </a:lnTo>
                <a:lnTo>
                  <a:pt x="1285" y="1998"/>
                </a:lnTo>
                <a:lnTo>
                  <a:pt x="1255" y="1913"/>
                </a:lnTo>
                <a:lnTo>
                  <a:pt x="1225" y="1831"/>
                </a:lnTo>
                <a:lnTo>
                  <a:pt x="1225" y="1831"/>
                </a:lnTo>
                <a:lnTo>
                  <a:pt x="1220" y="1819"/>
                </a:lnTo>
                <a:lnTo>
                  <a:pt x="1215" y="1807"/>
                </a:lnTo>
                <a:lnTo>
                  <a:pt x="1204" y="1783"/>
                </a:lnTo>
                <a:lnTo>
                  <a:pt x="1204" y="1783"/>
                </a:lnTo>
                <a:lnTo>
                  <a:pt x="1195" y="1762"/>
                </a:lnTo>
                <a:lnTo>
                  <a:pt x="1187" y="1738"/>
                </a:lnTo>
                <a:lnTo>
                  <a:pt x="1171" y="1690"/>
                </a:lnTo>
                <a:lnTo>
                  <a:pt x="1162" y="1666"/>
                </a:lnTo>
                <a:lnTo>
                  <a:pt x="1154" y="1642"/>
                </a:lnTo>
                <a:lnTo>
                  <a:pt x="1144" y="1620"/>
                </a:lnTo>
                <a:lnTo>
                  <a:pt x="1133" y="1599"/>
                </a:lnTo>
                <a:lnTo>
                  <a:pt x="1133" y="1599"/>
                </a:lnTo>
                <a:lnTo>
                  <a:pt x="1121" y="1571"/>
                </a:lnTo>
                <a:lnTo>
                  <a:pt x="1108" y="1544"/>
                </a:lnTo>
                <a:lnTo>
                  <a:pt x="1097" y="1516"/>
                </a:lnTo>
                <a:lnTo>
                  <a:pt x="1087" y="1487"/>
                </a:lnTo>
                <a:lnTo>
                  <a:pt x="1068" y="1430"/>
                </a:lnTo>
                <a:lnTo>
                  <a:pt x="1058" y="1402"/>
                </a:lnTo>
                <a:lnTo>
                  <a:pt x="1047" y="1374"/>
                </a:lnTo>
                <a:lnTo>
                  <a:pt x="1047" y="1374"/>
                </a:lnTo>
                <a:lnTo>
                  <a:pt x="1036" y="1372"/>
                </a:lnTo>
                <a:lnTo>
                  <a:pt x="1024" y="1369"/>
                </a:lnTo>
                <a:lnTo>
                  <a:pt x="1018" y="1369"/>
                </a:lnTo>
                <a:lnTo>
                  <a:pt x="1011" y="1369"/>
                </a:lnTo>
                <a:lnTo>
                  <a:pt x="1006" y="1371"/>
                </a:lnTo>
                <a:lnTo>
                  <a:pt x="1000" y="1374"/>
                </a:lnTo>
                <a:lnTo>
                  <a:pt x="1000" y="1374"/>
                </a:lnTo>
                <a:close/>
                <a:moveTo>
                  <a:pt x="1068" y="1377"/>
                </a:moveTo>
                <a:lnTo>
                  <a:pt x="1068" y="1377"/>
                </a:lnTo>
                <a:lnTo>
                  <a:pt x="1085" y="1428"/>
                </a:lnTo>
                <a:lnTo>
                  <a:pt x="1104" y="1483"/>
                </a:lnTo>
                <a:lnTo>
                  <a:pt x="1114" y="1510"/>
                </a:lnTo>
                <a:lnTo>
                  <a:pt x="1125" y="1537"/>
                </a:lnTo>
                <a:lnTo>
                  <a:pt x="1137" y="1562"/>
                </a:lnTo>
                <a:lnTo>
                  <a:pt x="1148" y="1586"/>
                </a:lnTo>
                <a:lnTo>
                  <a:pt x="1148" y="1586"/>
                </a:lnTo>
                <a:lnTo>
                  <a:pt x="1183" y="1681"/>
                </a:lnTo>
                <a:lnTo>
                  <a:pt x="1201" y="1727"/>
                </a:lnTo>
                <a:lnTo>
                  <a:pt x="1219" y="1772"/>
                </a:lnTo>
                <a:lnTo>
                  <a:pt x="1219" y="1772"/>
                </a:lnTo>
                <a:lnTo>
                  <a:pt x="1243" y="1829"/>
                </a:lnTo>
                <a:lnTo>
                  <a:pt x="1265" y="1888"/>
                </a:lnTo>
                <a:lnTo>
                  <a:pt x="1285" y="1947"/>
                </a:lnTo>
                <a:lnTo>
                  <a:pt x="1306" y="2007"/>
                </a:lnTo>
                <a:lnTo>
                  <a:pt x="1306" y="2007"/>
                </a:lnTo>
                <a:lnTo>
                  <a:pt x="1329" y="2073"/>
                </a:lnTo>
                <a:lnTo>
                  <a:pt x="1353" y="2139"/>
                </a:lnTo>
                <a:lnTo>
                  <a:pt x="1376" y="2206"/>
                </a:lnTo>
                <a:lnTo>
                  <a:pt x="1387" y="2241"/>
                </a:lnTo>
                <a:lnTo>
                  <a:pt x="1397" y="2275"/>
                </a:lnTo>
                <a:lnTo>
                  <a:pt x="1397" y="2275"/>
                </a:lnTo>
                <a:lnTo>
                  <a:pt x="1405" y="2295"/>
                </a:lnTo>
                <a:lnTo>
                  <a:pt x="1413" y="2317"/>
                </a:lnTo>
                <a:lnTo>
                  <a:pt x="1432" y="2357"/>
                </a:lnTo>
                <a:lnTo>
                  <a:pt x="1472" y="2438"/>
                </a:lnTo>
                <a:lnTo>
                  <a:pt x="1472" y="2438"/>
                </a:lnTo>
                <a:lnTo>
                  <a:pt x="1477" y="2452"/>
                </a:lnTo>
                <a:lnTo>
                  <a:pt x="1481" y="2465"/>
                </a:lnTo>
                <a:lnTo>
                  <a:pt x="1486" y="2479"/>
                </a:lnTo>
                <a:lnTo>
                  <a:pt x="1491" y="2493"/>
                </a:lnTo>
                <a:lnTo>
                  <a:pt x="1491" y="2493"/>
                </a:lnTo>
                <a:lnTo>
                  <a:pt x="1495" y="2501"/>
                </a:lnTo>
                <a:lnTo>
                  <a:pt x="1500" y="2508"/>
                </a:lnTo>
                <a:lnTo>
                  <a:pt x="1504" y="2516"/>
                </a:lnTo>
                <a:lnTo>
                  <a:pt x="1508" y="2523"/>
                </a:lnTo>
                <a:lnTo>
                  <a:pt x="1508" y="2523"/>
                </a:lnTo>
                <a:lnTo>
                  <a:pt x="1513" y="2543"/>
                </a:lnTo>
                <a:lnTo>
                  <a:pt x="1520" y="2562"/>
                </a:lnTo>
                <a:lnTo>
                  <a:pt x="1531" y="2601"/>
                </a:lnTo>
                <a:lnTo>
                  <a:pt x="1537" y="2622"/>
                </a:lnTo>
                <a:lnTo>
                  <a:pt x="1543" y="2641"/>
                </a:lnTo>
                <a:lnTo>
                  <a:pt x="1550" y="2661"/>
                </a:lnTo>
                <a:lnTo>
                  <a:pt x="1558" y="2681"/>
                </a:lnTo>
                <a:lnTo>
                  <a:pt x="1558" y="2681"/>
                </a:lnTo>
                <a:lnTo>
                  <a:pt x="1558" y="2684"/>
                </a:lnTo>
                <a:lnTo>
                  <a:pt x="1558" y="2686"/>
                </a:lnTo>
                <a:lnTo>
                  <a:pt x="1555" y="2690"/>
                </a:lnTo>
                <a:lnTo>
                  <a:pt x="1553" y="2691"/>
                </a:lnTo>
                <a:lnTo>
                  <a:pt x="1553" y="2694"/>
                </a:lnTo>
                <a:lnTo>
                  <a:pt x="1553" y="2695"/>
                </a:lnTo>
                <a:lnTo>
                  <a:pt x="1554" y="2697"/>
                </a:lnTo>
                <a:lnTo>
                  <a:pt x="1554" y="2697"/>
                </a:lnTo>
                <a:lnTo>
                  <a:pt x="1568" y="2694"/>
                </a:lnTo>
                <a:lnTo>
                  <a:pt x="1579" y="2688"/>
                </a:lnTo>
                <a:lnTo>
                  <a:pt x="1584" y="2685"/>
                </a:lnTo>
                <a:lnTo>
                  <a:pt x="1590" y="2681"/>
                </a:lnTo>
                <a:lnTo>
                  <a:pt x="1594" y="2676"/>
                </a:lnTo>
                <a:lnTo>
                  <a:pt x="1597" y="2672"/>
                </a:lnTo>
                <a:lnTo>
                  <a:pt x="1597" y="2672"/>
                </a:lnTo>
                <a:lnTo>
                  <a:pt x="1595" y="2662"/>
                </a:lnTo>
                <a:lnTo>
                  <a:pt x="1592" y="2653"/>
                </a:lnTo>
                <a:lnTo>
                  <a:pt x="1583" y="2634"/>
                </a:lnTo>
                <a:lnTo>
                  <a:pt x="1575" y="2614"/>
                </a:lnTo>
                <a:lnTo>
                  <a:pt x="1567" y="2597"/>
                </a:lnTo>
                <a:lnTo>
                  <a:pt x="1567" y="2597"/>
                </a:lnTo>
                <a:lnTo>
                  <a:pt x="1564" y="2589"/>
                </a:lnTo>
                <a:lnTo>
                  <a:pt x="1562" y="2580"/>
                </a:lnTo>
                <a:lnTo>
                  <a:pt x="1556" y="2562"/>
                </a:lnTo>
                <a:lnTo>
                  <a:pt x="1556" y="2562"/>
                </a:lnTo>
                <a:lnTo>
                  <a:pt x="1521" y="2455"/>
                </a:lnTo>
                <a:lnTo>
                  <a:pt x="1504" y="2402"/>
                </a:lnTo>
                <a:lnTo>
                  <a:pt x="1489" y="2349"/>
                </a:lnTo>
                <a:lnTo>
                  <a:pt x="1489" y="2349"/>
                </a:lnTo>
                <a:lnTo>
                  <a:pt x="1478" y="2312"/>
                </a:lnTo>
                <a:lnTo>
                  <a:pt x="1466" y="2277"/>
                </a:lnTo>
                <a:lnTo>
                  <a:pt x="1441" y="2206"/>
                </a:lnTo>
                <a:lnTo>
                  <a:pt x="1415" y="2137"/>
                </a:lnTo>
                <a:lnTo>
                  <a:pt x="1402" y="2101"/>
                </a:lnTo>
                <a:lnTo>
                  <a:pt x="1390" y="2066"/>
                </a:lnTo>
                <a:lnTo>
                  <a:pt x="1390" y="2066"/>
                </a:lnTo>
                <a:lnTo>
                  <a:pt x="1376" y="2023"/>
                </a:lnTo>
                <a:lnTo>
                  <a:pt x="1361" y="1981"/>
                </a:lnTo>
                <a:lnTo>
                  <a:pt x="1329" y="1899"/>
                </a:lnTo>
                <a:lnTo>
                  <a:pt x="1296" y="1819"/>
                </a:lnTo>
                <a:lnTo>
                  <a:pt x="1265" y="1740"/>
                </a:lnTo>
                <a:lnTo>
                  <a:pt x="1265" y="1740"/>
                </a:lnTo>
                <a:lnTo>
                  <a:pt x="1266" y="1734"/>
                </a:lnTo>
                <a:lnTo>
                  <a:pt x="1266" y="1730"/>
                </a:lnTo>
                <a:lnTo>
                  <a:pt x="1267" y="1727"/>
                </a:lnTo>
                <a:lnTo>
                  <a:pt x="1265" y="1722"/>
                </a:lnTo>
                <a:lnTo>
                  <a:pt x="1265" y="1722"/>
                </a:lnTo>
                <a:lnTo>
                  <a:pt x="1255" y="1693"/>
                </a:lnTo>
                <a:lnTo>
                  <a:pt x="1245" y="1665"/>
                </a:lnTo>
                <a:lnTo>
                  <a:pt x="1220" y="1609"/>
                </a:lnTo>
                <a:lnTo>
                  <a:pt x="1195" y="1554"/>
                </a:lnTo>
                <a:lnTo>
                  <a:pt x="1172" y="1504"/>
                </a:lnTo>
                <a:lnTo>
                  <a:pt x="1172" y="1504"/>
                </a:lnTo>
                <a:lnTo>
                  <a:pt x="1169" y="1487"/>
                </a:lnTo>
                <a:lnTo>
                  <a:pt x="1163" y="1471"/>
                </a:lnTo>
                <a:lnTo>
                  <a:pt x="1158" y="1455"/>
                </a:lnTo>
                <a:lnTo>
                  <a:pt x="1151" y="1440"/>
                </a:lnTo>
                <a:lnTo>
                  <a:pt x="1134" y="1408"/>
                </a:lnTo>
                <a:lnTo>
                  <a:pt x="1126" y="1393"/>
                </a:lnTo>
                <a:lnTo>
                  <a:pt x="1119" y="1377"/>
                </a:lnTo>
                <a:lnTo>
                  <a:pt x="1119" y="1377"/>
                </a:lnTo>
                <a:lnTo>
                  <a:pt x="1111" y="1378"/>
                </a:lnTo>
                <a:lnTo>
                  <a:pt x="1104" y="1378"/>
                </a:lnTo>
                <a:lnTo>
                  <a:pt x="1099" y="1377"/>
                </a:lnTo>
                <a:lnTo>
                  <a:pt x="1094" y="1375"/>
                </a:lnTo>
                <a:lnTo>
                  <a:pt x="1088" y="1374"/>
                </a:lnTo>
                <a:lnTo>
                  <a:pt x="1083" y="1373"/>
                </a:lnTo>
                <a:lnTo>
                  <a:pt x="1076" y="1374"/>
                </a:lnTo>
                <a:lnTo>
                  <a:pt x="1068" y="1377"/>
                </a:lnTo>
                <a:lnTo>
                  <a:pt x="1068" y="1377"/>
                </a:lnTo>
                <a:close/>
                <a:moveTo>
                  <a:pt x="1748" y="1453"/>
                </a:moveTo>
                <a:lnTo>
                  <a:pt x="1748" y="1453"/>
                </a:lnTo>
                <a:lnTo>
                  <a:pt x="1748" y="1450"/>
                </a:lnTo>
                <a:lnTo>
                  <a:pt x="1749" y="1449"/>
                </a:lnTo>
                <a:lnTo>
                  <a:pt x="1750" y="1448"/>
                </a:lnTo>
                <a:lnTo>
                  <a:pt x="1750" y="1446"/>
                </a:lnTo>
                <a:lnTo>
                  <a:pt x="1750" y="1446"/>
                </a:lnTo>
                <a:lnTo>
                  <a:pt x="1747" y="1446"/>
                </a:lnTo>
                <a:lnTo>
                  <a:pt x="1744" y="1446"/>
                </a:lnTo>
                <a:lnTo>
                  <a:pt x="1743" y="1444"/>
                </a:lnTo>
                <a:lnTo>
                  <a:pt x="1742" y="1442"/>
                </a:lnTo>
                <a:lnTo>
                  <a:pt x="1742" y="1442"/>
                </a:lnTo>
                <a:lnTo>
                  <a:pt x="1736" y="1444"/>
                </a:lnTo>
                <a:lnTo>
                  <a:pt x="1731" y="1445"/>
                </a:lnTo>
                <a:lnTo>
                  <a:pt x="1729" y="1444"/>
                </a:lnTo>
                <a:lnTo>
                  <a:pt x="1728" y="1443"/>
                </a:lnTo>
                <a:lnTo>
                  <a:pt x="1728" y="1441"/>
                </a:lnTo>
                <a:lnTo>
                  <a:pt x="1729" y="1438"/>
                </a:lnTo>
                <a:lnTo>
                  <a:pt x="1729" y="1438"/>
                </a:lnTo>
                <a:lnTo>
                  <a:pt x="1724" y="1439"/>
                </a:lnTo>
                <a:lnTo>
                  <a:pt x="1721" y="1439"/>
                </a:lnTo>
                <a:lnTo>
                  <a:pt x="1717" y="1438"/>
                </a:lnTo>
                <a:lnTo>
                  <a:pt x="1712" y="1438"/>
                </a:lnTo>
                <a:lnTo>
                  <a:pt x="1712" y="1438"/>
                </a:lnTo>
                <a:lnTo>
                  <a:pt x="1710" y="1436"/>
                </a:lnTo>
                <a:lnTo>
                  <a:pt x="1709" y="1433"/>
                </a:lnTo>
                <a:lnTo>
                  <a:pt x="1708" y="1429"/>
                </a:lnTo>
                <a:lnTo>
                  <a:pt x="1706" y="1424"/>
                </a:lnTo>
                <a:lnTo>
                  <a:pt x="1705" y="1422"/>
                </a:lnTo>
                <a:lnTo>
                  <a:pt x="1703" y="1420"/>
                </a:lnTo>
                <a:lnTo>
                  <a:pt x="1703" y="1420"/>
                </a:lnTo>
                <a:lnTo>
                  <a:pt x="1700" y="1425"/>
                </a:lnTo>
                <a:lnTo>
                  <a:pt x="1696" y="1428"/>
                </a:lnTo>
                <a:lnTo>
                  <a:pt x="1687" y="1433"/>
                </a:lnTo>
                <a:lnTo>
                  <a:pt x="1684" y="1436"/>
                </a:lnTo>
                <a:lnTo>
                  <a:pt x="1681" y="1440"/>
                </a:lnTo>
                <a:lnTo>
                  <a:pt x="1678" y="1443"/>
                </a:lnTo>
                <a:lnTo>
                  <a:pt x="1677" y="1448"/>
                </a:lnTo>
                <a:lnTo>
                  <a:pt x="1677" y="1448"/>
                </a:lnTo>
                <a:lnTo>
                  <a:pt x="1678" y="1450"/>
                </a:lnTo>
                <a:lnTo>
                  <a:pt x="1679" y="1450"/>
                </a:lnTo>
                <a:lnTo>
                  <a:pt x="1681" y="1448"/>
                </a:lnTo>
                <a:lnTo>
                  <a:pt x="1683" y="1446"/>
                </a:lnTo>
                <a:lnTo>
                  <a:pt x="1684" y="1446"/>
                </a:lnTo>
                <a:lnTo>
                  <a:pt x="1686" y="1446"/>
                </a:lnTo>
                <a:lnTo>
                  <a:pt x="1686" y="1446"/>
                </a:lnTo>
                <a:lnTo>
                  <a:pt x="1686" y="1448"/>
                </a:lnTo>
                <a:lnTo>
                  <a:pt x="1686" y="1450"/>
                </a:lnTo>
                <a:lnTo>
                  <a:pt x="1687" y="1451"/>
                </a:lnTo>
                <a:lnTo>
                  <a:pt x="1689" y="1451"/>
                </a:lnTo>
                <a:lnTo>
                  <a:pt x="1692" y="1453"/>
                </a:lnTo>
                <a:lnTo>
                  <a:pt x="1693" y="1454"/>
                </a:lnTo>
                <a:lnTo>
                  <a:pt x="1694" y="1455"/>
                </a:lnTo>
                <a:lnTo>
                  <a:pt x="1694" y="1455"/>
                </a:lnTo>
                <a:lnTo>
                  <a:pt x="1692" y="1456"/>
                </a:lnTo>
                <a:lnTo>
                  <a:pt x="1691" y="1457"/>
                </a:lnTo>
                <a:lnTo>
                  <a:pt x="1690" y="1460"/>
                </a:lnTo>
                <a:lnTo>
                  <a:pt x="1690" y="1463"/>
                </a:lnTo>
                <a:lnTo>
                  <a:pt x="1690" y="1463"/>
                </a:lnTo>
                <a:lnTo>
                  <a:pt x="1693" y="1465"/>
                </a:lnTo>
                <a:lnTo>
                  <a:pt x="1697" y="1468"/>
                </a:lnTo>
                <a:lnTo>
                  <a:pt x="1703" y="1470"/>
                </a:lnTo>
                <a:lnTo>
                  <a:pt x="1710" y="1471"/>
                </a:lnTo>
                <a:lnTo>
                  <a:pt x="1718" y="1472"/>
                </a:lnTo>
                <a:lnTo>
                  <a:pt x="1725" y="1472"/>
                </a:lnTo>
                <a:lnTo>
                  <a:pt x="1732" y="1474"/>
                </a:lnTo>
                <a:lnTo>
                  <a:pt x="1734" y="1476"/>
                </a:lnTo>
                <a:lnTo>
                  <a:pt x="1737" y="1478"/>
                </a:lnTo>
                <a:lnTo>
                  <a:pt x="1739" y="1480"/>
                </a:lnTo>
                <a:lnTo>
                  <a:pt x="1742" y="1485"/>
                </a:lnTo>
                <a:lnTo>
                  <a:pt x="1742" y="1485"/>
                </a:lnTo>
                <a:lnTo>
                  <a:pt x="1746" y="1481"/>
                </a:lnTo>
                <a:lnTo>
                  <a:pt x="1751" y="1478"/>
                </a:lnTo>
                <a:lnTo>
                  <a:pt x="1759" y="1470"/>
                </a:lnTo>
                <a:lnTo>
                  <a:pt x="1765" y="1460"/>
                </a:lnTo>
                <a:lnTo>
                  <a:pt x="1772" y="1450"/>
                </a:lnTo>
                <a:lnTo>
                  <a:pt x="1772" y="1450"/>
                </a:lnTo>
                <a:lnTo>
                  <a:pt x="1767" y="1450"/>
                </a:lnTo>
                <a:lnTo>
                  <a:pt x="1765" y="1449"/>
                </a:lnTo>
                <a:lnTo>
                  <a:pt x="1765" y="1448"/>
                </a:lnTo>
                <a:lnTo>
                  <a:pt x="1765" y="1448"/>
                </a:lnTo>
                <a:lnTo>
                  <a:pt x="1767" y="1446"/>
                </a:lnTo>
                <a:lnTo>
                  <a:pt x="1770" y="1444"/>
                </a:lnTo>
                <a:lnTo>
                  <a:pt x="1773" y="1441"/>
                </a:lnTo>
                <a:lnTo>
                  <a:pt x="1773" y="1439"/>
                </a:lnTo>
                <a:lnTo>
                  <a:pt x="1772" y="1438"/>
                </a:lnTo>
                <a:lnTo>
                  <a:pt x="1772" y="1438"/>
                </a:lnTo>
                <a:lnTo>
                  <a:pt x="1766" y="1444"/>
                </a:lnTo>
                <a:lnTo>
                  <a:pt x="1761" y="1448"/>
                </a:lnTo>
                <a:lnTo>
                  <a:pt x="1755" y="1450"/>
                </a:lnTo>
                <a:lnTo>
                  <a:pt x="1748" y="1453"/>
                </a:lnTo>
                <a:lnTo>
                  <a:pt x="1748" y="1453"/>
                </a:lnTo>
                <a:close/>
                <a:moveTo>
                  <a:pt x="1759" y="1502"/>
                </a:moveTo>
                <a:lnTo>
                  <a:pt x="1759" y="1502"/>
                </a:lnTo>
                <a:lnTo>
                  <a:pt x="1766" y="1507"/>
                </a:lnTo>
                <a:lnTo>
                  <a:pt x="1775" y="1510"/>
                </a:lnTo>
                <a:lnTo>
                  <a:pt x="1783" y="1511"/>
                </a:lnTo>
                <a:lnTo>
                  <a:pt x="1792" y="1510"/>
                </a:lnTo>
                <a:lnTo>
                  <a:pt x="1799" y="1507"/>
                </a:lnTo>
                <a:lnTo>
                  <a:pt x="1807" y="1503"/>
                </a:lnTo>
                <a:lnTo>
                  <a:pt x="1813" y="1498"/>
                </a:lnTo>
                <a:lnTo>
                  <a:pt x="1819" y="1491"/>
                </a:lnTo>
                <a:lnTo>
                  <a:pt x="1823" y="1484"/>
                </a:lnTo>
                <a:lnTo>
                  <a:pt x="1826" y="1476"/>
                </a:lnTo>
                <a:lnTo>
                  <a:pt x="1827" y="1469"/>
                </a:lnTo>
                <a:lnTo>
                  <a:pt x="1827" y="1461"/>
                </a:lnTo>
                <a:lnTo>
                  <a:pt x="1825" y="1454"/>
                </a:lnTo>
                <a:lnTo>
                  <a:pt x="1821" y="1446"/>
                </a:lnTo>
                <a:lnTo>
                  <a:pt x="1814" y="1441"/>
                </a:lnTo>
                <a:lnTo>
                  <a:pt x="1805" y="1435"/>
                </a:lnTo>
                <a:lnTo>
                  <a:pt x="1805" y="1435"/>
                </a:lnTo>
                <a:lnTo>
                  <a:pt x="1795" y="1454"/>
                </a:lnTo>
                <a:lnTo>
                  <a:pt x="1783" y="1470"/>
                </a:lnTo>
                <a:lnTo>
                  <a:pt x="1759" y="1502"/>
                </a:lnTo>
                <a:lnTo>
                  <a:pt x="1759" y="1502"/>
                </a:lnTo>
                <a:close/>
                <a:moveTo>
                  <a:pt x="1841" y="1489"/>
                </a:moveTo>
                <a:lnTo>
                  <a:pt x="1841" y="1489"/>
                </a:lnTo>
                <a:lnTo>
                  <a:pt x="1826" y="1504"/>
                </a:lnTo>
                <a:lnTo>
                  <a:pt x="1811" y="1520"/>
                </a:lnTo>
                <a:lnTo>
                  <a:pt x="1811" y="1520"/>
                </a:lnTo>
                <a:lnTo>
                  <a:pt x="1820" y="1526"/>
                </a:lnTo>
                <a:lnTo>
                  <a:pt x="1828" y="1534"/>
                </a:lnTo>
                <a:lnTo>
                  <a:pt x="1836" y="1541"/>
                </a:lnTo>
                <a:lnTo>
                  <a:pt x="1843" y="1548"/>
                </a:lnTo>
                <a:lnTo>
                  <a:pt x="1843" y="1548"/>
                </a:lnTo>
                <a:lnTo>
                  <a:pt x="1861" y="1534"/>
                </a:lnTo>
                <a:lnTo>
                  <a:pt x="1865" y="1530"/>
                </a:lnTo>
                <a:lnTo>
                  <a:pt x="1868" y="1525"/>
                </a:lnTo>
                <a:lnTo>
                  <a:pt x="1870" y="1521"/>
                </a:lnTo>
                <a:lnTo>
                  <a:pt x="1871" y="1517"/>
                </a:lnTo>
                <a:lnTo>
                  <a:pt x="1871" y="1517"/>
                </a:lnTo>
                <a:lnTo>
                  <a:pt x="1867" y="1516"/>
                </a:lnTo>
                <a:lnTo>
                  <a:pt x="1864" y="1513"/>
                </a:lnTo>
                <a:lnTo>
                  <a:pt x="1857" y="1504"/>
                </a:lnTo>
                <a:lnTo>
                  <a:pt x="1854" y="1499"/>
                </a:lnTo>
                <a:lnTo>
                  <a:pt x="1851" y="1494"/>
                </a:lnTo>
                <a:lnTo>
                  <a:pt x="1846" y="1491"/>
                </a:lnTo>
                <a:lnTo>
                  <a:pt x="1841" y="1489"/>
                </a:lnTo>
                <a:lnTo>
                  <a:pt x="1841" y="1489"/>
                </a:lnTo>
                <a:close/>
                <a:moveTo>
                  <a:pt x="1427" y="1522"/>
                </a:moveTo>
                <a:lnTo>
                  <a:pt x="1427" y="1522"/>
                </a:lnTo>
                <a:lnTo>
                  <a:pt x="1427" y="1529"/>
                </a:lnTo>
                <a:lnTo>
                  <a:pt x="1428" y="1533"/>
                </a:lnTo>
                <a:lnTo>
                  <a:pt x="1429" y="1537"/>
                </a:lnTo>
                <a:lnTo>
                  <a:pt x="1429" y="1541"/>
                </a:lnTo>
                <a:lnTo>
                  <a:pt x="1429" y="1541"/>
                </a:lnTo>
                <a:lnTo>
                  <a:pt x="1426" y="1546"/>
                </a:lnTo>
                <a:lnTo>
                  <a:pt x="1422" y="1549"/>
                </a:lnTo>
                <a:lnTo>
                  <a:pt x="1417" y="1550"/>
                </a:lnTo>
                <a:lnTo>
                  <a:pt x="1413" y="1551"/>
                </a:lnTo>
                <a:lnTo>
                  <a:pt x="1407" y="1551"/>
                </a:lnTo>
                <a:lnTo>
                  <a:pt x="1402" y="1550"/>
                </a:lnTo>
                <a:lnTo>
                  <a:pt x="1396" y="1548"/>
                </a:lnTo>
                <a:lnTo>
                  <a:pt x="1390" y="1546"/>
                </a:lnTo>
                <a:lnTo>
                  <a:pt x="1390" y="1546"/>
                </a:lnTo>
                <a:lnTo>
                  <a:pt x="1388" y="1550"/>
                </a:lnTo>
                <a:lnTo>
                  <a:pt x="1385" y="1554"/>
                </a:lnTo>
                <a:lnTo>
                  <a:pt x="1379" y="1561"/>
                </a:lnTo>
                <a:lnTo>
                  <a:pt x="1376" y="1564"/>
                </a:lnTo>
                <a:lnTo>
                  <a:pt x="1373" y="1568"/>
                </a:lnTo>
                <a:lnTo>
                  <a:pt x="1372" y="1574"/>
                </a:lnTo>
                <a:lnTo>
                  <a:pt x="1372" y="1580"/>
                </a:lnTo>
                <a:lnTo>
                  <a:pt x="1372" y="1580"/>
                </a:lnTo>
                <a:lnTo>
                  <a:pt x="1379" y="1582"/>
                </a:lnTo>
                <a:lnTo>
                  <a:pt x="1385" y="1584"/>
                </a:lnTo>
                <a:lnTo>
                  <a:pt x="1392" y="1584"/>
                </a:lnTo>
                <a:lnTo>
                  <a:pt x="1399" y="1584"/>
                </a:lnTo>
                <a:lnTo>
                  <a:pt x="1405" y="1583"/>
                </a:lnTo>
                <a:lnTo>
                  <a:pt x="1412" y="1581"/>
                </a:lnTo>
                <a:lnTo>
                  <a:pt x="1424" y="1577"/>
                </a:lnTo>
                <a:lnTo>
                  <a:pt x="1434" y="1569"/>
                </a:lnTo>
                <a:lnTo>
                  <a:pt x="1444" y="1562"/>
                </a:lnTo>
                <a:lnTo>
                  <a:pt x="1454" y="1552"/>
                </a:lnTo>
                <a:lnTo>
                  <a:pt x="1461" y="1544"/>
                </a:lnTo>
                <a:lnTo>
                  <a:pt x="1461" y="1544"/>
                </a:lnTo>
                <a:lnTo>
                  <a:pt x="1461" y="1540"/>
                </a:lnTo>
                <a:lnTo>
                  <a:pt x="1460" y="1538"/>
                </a:lnTo>
                <a:lnTo>
                  <a:pt x="1457" y="1533"/>
                </a:lnTo>
                <a:lnTo>
                  <a:pt x="1455" y="1532"/>
                </a:lnTo>
                <a:lnTo>
                  <a:pt x="1454" y="1530"/>
                </a:lnTo>
                <a:lnTo>
                  <a:pt x="1454" y="1528"/>
                </a:lnTo>
                <a:lnTo>
                  <a:pt x="1455" y="1524"/>
                </a:lnTo>
                <a:lnTo>
                  <a:pt x="1455" y="1524"/>
                </a:lnTo>
                <a:lnTo>
                  <a:pt x="1447" y="1523"/>
                </a:lnTo>
                <a:lnTo>
                  <a:pt x="1442" y="1522"/>
                </a:lnTo>
                <a:lnTo>
                  <a:pt x="1435" y="1522"/>
                </a:lnTo>
                <a:lnTo>
                  <a:pt x="1427" y="1522"/>
                </a:lnTo>
                <a:lnTo>
                  <a:pt x="1427" y="1522"/>
                </a:lnTo>
                <a:close/>
                <a:moveTo>
                  <a:pt x="1856" y="1571"/>
                </a:moveTo>
                <a:lnTo>
                  <a:pt x="1856" y="1571"/>
                </a:lnTo>
                <a:lnTo>
                  <a:pt x="1859" y="1576"/>
                </a:lnTo>
                <a:lnTo>
                  <a:pt x="1865" y="1579"/>
                </a:lnTo>
                <a:lnTo>
                  <a:pt x="1870" y="1581"/>
                </a:lnTo>
                <a:lnTo>
                  <a:pt x="1873" y="1581"/>
                </a:lnTo>
                <a:lnTo>
                  <a:pt x="1875" y="1580"/>
                </a:lnTo>
                <a:lnTo>
                  <a:pt x="1875" y="1580"/>
                </a:lnTo>
                <a:lnTo>
                  <a:pt x="1883" y="1568"/>
                </a:lnTo>
                <a:lnTo>
                  <a:pt x="1891" y="1553"/>
                </a:lnTo>
                <a:lnTo>
                  <a:pt x="1896" y="1546"/>
                </a:lnTo>
                <a:lnTo>
                  <a:pt x="1899" y="1537"/>
                </a:lnTo>
                <a:lnTo>
                  <a:pt x="1900" y="1529"/>
                </a:lnTo>
                <a:lnTo>
                  <a:pt x="1901" y="1520"/>
                </a:lnTo>
                <a:lnTo>
                  <a:pt x="1901" y="1520"/>
                </a:lnTo>
                <a:lnTo>
                  <a:pt x="1887" y="1532"/>
                </a:lnTo>
                <a:lnTo>
                  <a:pt x="1874" y="1545"/>
                </a:lnTo>
                <a:lnTo>
                  <a:pt x="1868" y="1551"/>
                </a:lnTo>
                <a:lnTo>
                  <a:pt x="1864" y="1557"/>
                </a:lnTo>
                <a:lnTo>
                  <a:pt x="1859" y="1564"/>
                </a:lnTo>
                <a:lnTo>
                  <a:pt x="1856" y="1571"/>
                </a:lnTo>
                <a:lnTo>
                  <a:pt x="1856" y="1571"/>
                </a:lnTo>
                <a:close/>
                <a:moveTo>
                  <a:pt x="2102" y="1535"/>
                </a:moveTo>
                <a:lnTo>
                  <a:pt x="2102" y="1535"/>
                </a:lnTo>
                <a:lnTo>
                  <a:pt x="2099" y="1533"/>
                </a:lnTo>
                <a:lnTo>
                  <a:pt x="2098" y="1531"/>
                </a:lnTo>
                <a:lnTo>
                  <a:pt x="2094" y="1524"/>
                </a:lnTo>
                <a:lnTo>
                  <a:pt x="2094" y="1524"/>
                </a:lnTo>
                <a:lnTo>
                  <a:pt x="2093" y="1526"/>
                </a:lnTo>
                <a:lnTo>
                  <a:pt x="2093" y="1529"/>
                </a:lnTo>
                <a:lnTo>
                  <a:pt x="2095" y="1533"/>
                </a:lnTo>
                <a:lnTo>
                  <a:pt x="2097" y="1535"/>
                </a:lnTo>
                <a:lnTo>
                  <a:pt x="2099" y="1536"/>
                </a:lnTo>
                <a:lnTo>
                  <a:pt x="2100" y="1537"/>
                </a:lnTo>
                <a:lnTo>
                  <a:pt x="2102" y="1535"/>
                </a:lnTo>
                <a:lnTo>
                  <a:pt x="2102" y="1535"/>
                </a:lnTo>
                <a:close/>
                <a:moveTo>
                  <a:pt x="2051" y="1539"/>
                </a:moveTo>
                <a:lnTo>
                  <a:pt x="2051" y="1539"/>
                </a:lnTo>
                <a:lnTo>
                  <a:pt x="2054" y="1547"/>
                </a:lnTo>
                <a:lnTo>
                  <a:pt x="2056" y="1554"/>
                </a:lnTo>
                <a:lnTo>
                  <a:pt x="2058" y="1557"/>
                </a:lnTo>
                <a:lnTo>
                  <a:pt x="2061" y="1560"/>
                </a:lnTo>
                <a:lnTo>
                  <a:pt x="2063" y="1562"/>
                </a:lnTo>
                <a:lnTo>
                  <a:pt x="2066" y="1563"/>
                </a:lnTo>
                <a:lnTo>
                  <a:pt x="2066" y="1563"/>
                </a:lnTo>
                <a:lnTo>
                  <a:pt x="2069" y="1562"/>
                </a:lnTo>
                <a:lnTo>
                  <a:pt x="2072" y="1560"/>
                </a:lnTo>
                <a:lnTo>
                  <a:pt x="2077" y="1555"/>
                </a:lnTo>
                <a:lnTo>
                  <a:pt x="2082" y="1551"/>
                </a:lnTo>
                <a:lnTo>
                  <a:pt x="2084" y="1550"/>
                </a:lnTo>
                <a:lnTo>
                  <a:pt x="2087" y="1548"/>
                </a:lnTo>
                <a:lnTo>
                  <a:pt x="2087" y="1548"/>
                </a:lnTo>
                <a:lnTo>
                  <a:pt x="2085" y="1541"/>
                </a:lnTo>
                <a:lnTo>
                  <a:pt x="2082" y="1537"/>
                </a:lnTo>
                <a:lnTo>
                  <a:pt x="2079" y="1534"/>
                </a:lnTo>
                <a:lnTo>
                  <a:pt x="2075" y="1534"/>
                </a:lnTo>
                <a:lnTo>
                  <a:pt x="2069" y="1535"/>
                </a:lnTo>
                <a:lnTo>
                  <a:pt x="2064" y="1536"/>
                </a:lnTo>
                <a:lnTo>
                  <a:pt x="2051" y="1539"/>
                </a:lnTo>
                <a:lnTo>
                  <a:pt x="2051" y="1539"/>
                </a:lnTo>
                <a:close/>
                <a:moveTo>
                  <a:pt x="2040" y="1576"/>
                </a:moveTo>
                <a:lnTo>
                  <a:pt x="2040" y="1576"/>
                </a:lnTo>
                <a:lnTo>
                  <a:pt x="2041" y="1570"/>
                </a:lnTo>
                <a:lnTo>
                  <a:pt x="2041" y="1564"/>
                </a:lnTo>
                <a:lnTo>
                  <a:pt x="2039" y="1559"/>
                </a:lnTo>
                <a:lnTo>
                  <a:pt x="2037" y="1553"/>
                </a:lnTo>
                <a:lnTo>
                  <a:pt x="2032" y="1542"/>
                </a:lnTo>
                <a:lnTo>
                  <a:pt x="2026" y="1533"/>
                </a:lnTo>
                <a:lnTo>
                  <a:pt x="2026" y="1533"/>
                </a:lnTo>
                <a:lnTo>
                  <a:pt x="2025" y="1546"/>
                </a:lnTo>
                <a:lnTo>
                  <a:pt x="2025" y="1552"/>
                </a:lnTo>
                <a:lnTo>
                  <a:pt x="2026" y="1560"/>
                </a:lnTo>
                <a:lnTo>
                  <a:pt x="2027" y="1566"/>
                </a:lnTo>
                <a:lnTo>
                  <a:pt x="2031" y="1570"/>
                </a:lnTo>
                <a:lnTo>
                  <a:pt x="2035" y="1575"/>
                </a:lnTo>
                <a:lnTo>
                  <a:pt x="2037" y="1576"/>
                </a:lnTo>
                <a:lnTo>
                  <a:pt x="2040" y="1576"/>
                </a:lnTo>
                <a:lnTo>
                  <a:pt x="2040" y="1576"/>
                </a:lnTo>
                <a:close/>
                <a:moveTo>
                  <a:pt x="1954" y="1548"/>
                </a:moveTo>
                <a:lnTo>
                  <a:pt x="1954" y="1548"/>
                </a:lnTo>
                <a:lnTo>
                  <a:pt x="1954" y="1557"/>
                </a:lnTo>
                <a:lnTo>
                  <a:pt x="1951" y="1568"/>
                </a:lnTo>
                <a:lnTo>
                  <a:pt x="1946" y="1589"/>
                </a:lnTo>
                <a:lnTo>
                  <a:pt x="1945" y="1597"/>
                </a:lnTo>
                <a:lnTo>
                  <a:pt x="1945" y="1602"/>
                </a:lnTo>
                <a:lnTo>
                  <a:pt x="1946" y="1607"/>
                </a:lnTo>
                <a:lnTo>
                  <a:pt x="1947" y="1610"/>
                </a:lnTo>
                <a:lnTo>
                  <a:pt x="1950" y="1614"/>
                </a:lnTo>
                <a:lnTo>
                  <a:pt x="1954" y="1617"/>
                </a:lnTo>
                <a:lnTo>
                  <a:pt x="1958" y="1621"/>
                </a:lnTo>
                <a:lnTo>
                  <a:pt x="1958" y="1621"/>
                </a:lnTo>
                <a:lnTo>
                  <a:pt x="1961" y="1616"/>
                </a:lnTo>
                <a:lnTo>
                  <a:pt x="1963" y="1613"/>
                </a:lnTo>
                <a:lnTo>
                  <a:pt x="1966" y="1605"/>
                </a:lnTo>
                <a:lnTo>
                  <a:pt x="1966" y="1596"/>
                </a:lnTo>
                <a:lnTo>
                  <a:pt x="1965" y="1586"/>
                </a:lnTo>
                <a:lnTo>
                  <a:pt x="1963" y="1578"/>
                </a:lnTo>
                <a:lnTo>
                  <a:pt x="1960" y="1568"/>
                </a:lnTo>
                <a:lnTo>
                  <a:pt x="1954" y="1548"/>
                </a:lnTo>
                <a:lnTo>
                  <a:pt x="1954" y="1548"/>
                </a:lnTo>
                <a:close/>
                <a:moveTo>
                  <a:pt x="1901" y="1586"/>
                </a:moveTo>
                <a:lnTo>
                  <a:pt x="1901" y="1586"/>
                </a:lnTo>
                <a:lnTo>
                  <a:pt x="1906" y="1590"/>
                </a:lnTo>
                <a:lnTo>
                  <a:pt x="1912" y="1592"/>
                </a:lnTo>
                <a:lnTo>
                  <a:pt x="1926" y="1595"/>
                </a:lnTo>
                <a:lnTo>
                  <a:pt x="1926" y="1595"/>
                </a:lnTo>
                <a:lnTo>
                  <a:pt x="1928" y="1586"/>
                </a:lnTo>
                <a:lnTo>
                  <a:pt x="1928" y="1578"/>
                </a:lnTo>
                <a:lnTo>
                  <a:pt x="1929" y="1570"/>
                </a:lnTo>
                <a:lnTo>
                  <a:pt x="1932" y="1561"/>
                </a:lnTo>
                <a:lnTo>
                  <a:pt x="1932" y="1561"/>
                </a:lnTo>
                <a:lnTo>
                  <a:pt x="1930" y="1560"/>
                </a:lnTo>
                <a:lnTo>
                  <a:pt x="1928" y="1559"/>
                </a:lnTo>
                <a:lnTo>
                  <a:pt x="1926" y="1555"/>
                </a:lnTo>
                <a:lnTo>
                  <a:pt x="1922" y="1552"/>
                </a:lnTo>
                <a:lnTo>
                  <a:pt x="1920" y="1551"/>
                </a:lnTo>
                <a:lnTo>
                  <a:pt x="1917" y="1550"/>
                </a:lnTo>
                <a:lnTo>
                  <a:pt x="1917" y="1550"/>
                </a:lnTo>
                <a:lnTo>
                  <a:pt x="1916" y="1555"/>
                </a:lnTo>
                <a:lnTo>
                  <a:pt x="1913" y="1560"/>
                </a:lnTo>
                <a:lnTo>
                  <a:pt x="1908" y="1567"/>
                </a:lnTo>
                <a:lnTo>
                  <a:pt x="1904" y="1570"/>
                </a:lnTo>
                <a:lnTo>
                  <a:pt x="1902" y="1575"/>
                </a:lnTo>
                <a:lnTo>
                  <a:pt x="1901" y="1580"/>
                </a:lnTo>
                <a:lnTo>
                  <a:pt x="1901" y="1586"/>
                </a:lnTo>
                <a:lnTo>
                  <a:pt x="1901" y="1586"/>
                </a:lnTo>
                <a:close/>
                <a:moveTo>
                  <a:pt x="1374" y="1616"/>
                </a:moveTo>
                <a:lnTo>
                  <a:pt x="1374" y="1616"/>
                </a:lnTo>
                <a:lnTo>
                  <a:pt x="1383" y="1620"/>
                </a:lnTo>
                <a:lnTo>
                  <a:pt x="1392" y="1622"/>
                </a:lnTo>
                <a:lnTo>
                  <a:pt x="1401" y="1623"/>
                </a:lnTo>
                <a:lnTo>
                  <a:pt x="1410" y="1623"/>
                </a:lnTo>
                <a:lnTo>
                  <a:pt x="1418" y="1622"/>
                </a:lnTo>
                <a:lnTo>
                  <a:pt x="1426" y="1619"/>
                </a:lnTo>
                <a:lnTo>
                  <a:pt x="1433" y="1615"/>
                </a:lnTo>
                <a:lnTo>
                  <a:pt x="1440" y="1612"/>
                </a:lnTo>
                <a:lnTo>
                  <a:pt x="1452" y="1602"/>
                </a:lnTo>
                <a:lnTo>
                  <a:pt x="1464" y="1591"/>
                </a:lnTo>
                <a:lnTo>
                  <a:pt x="1475" y="1579"/>
                </a:lnTo>
                <a:lnTo>
                  <a:pt x="1485" y="1567"/>
                </a:lnTo>
                <a:lnTo>
                  <a:pt x="1485" y="1567"/>
                </a:lnTo>
                <a:lnTo>
                  <a:pt x="1484" y="1565"/>
                </a:lnTo>
                <a:lnTo>
                  <a:pt x="1482" y="1563"/>
                </a:lnTo>
                <a:lnTo>
                  <a:pt x="1484" y="1559"/>
                </a:lnTo>
                <a:lnTo>
                  <a:pt x="1484" y="1554"/>
                </a:lnTo>
                <a:lnTo>
                  <a:pt x="1482" y="1553"/>
                </a:lnTo>
                <a:lnTo>
                  <a:pt x="1480" y="1552"/>
                </a:lnTo>
                <a:lnTo>
                  <a:pt x="1480" y="1552"/>
                </a:lnTo>
                <a:lnTo>
                  <a:pt x="1469" y="1564"/>
                </a:lnTo>
                <a:lnTo>
                  <a:pt x="1457" y="1575"/>
                </a:lnTo>
                <a:lnTo>
                  <a:pt x="1433" y="1595"/>
                </a:lnTo>
                <a:lnTo>
                  <a:pt x="1433" y="1595"/>
                </a:lnTo>
                <a:lnTo>
                  <a:pt x="1412" y="1599"/>
                </a:lnTo>
                <a:lnTo>
                  <a:pt x="1392" y="1604"/>
                </a:lnTo>
                <a:lnTo>
                  <a:pt x="1384" y="1604"/>
                </a:lnTo>
                <a:lnTo>
                  <a:pt x="1375" y="1604"/>
                </a:lnTo>
                <a:lnTo>
                  <a:pt x="1368" y="1602"/>
                </a:lnTo>
                <a:lnTo>
                  <a:pt x="1361" y="1599"/>
                </a:lnTo>
                <a:lnTo>
                  <a:pt x="1361" y="1599"/>
                </a:lnTo>
                <a:lnTo>
                  <a:pt x="1364" y="1600"/>
                </a:lnTo>
                <a:lnTo>
                  <a:pt x="1366" y="1602"/>
                </a:lnTo>
                <a:lnTo>
                  <a:pt x="1368" y="1607"/>
                </a:lnTo>
                <a:lnTo>
                  <a:pt x="1371" y="1612"/>
                </a:lnTo>
                <a:lnTo>
                  <a:pt x="1374" y="1616"/>
                </a:lnTo>
                <a:lnTo>
                  <a:pt x="1374" y="1616"/>
                </a:lnTo>
                <a:close/>
                <a:moveTo>
                  <a:pt x="1977" y="1561"/>
                </a:moveTo>
                <a:lnTo>
                  <a:pt x="1977" y="1561"/>
                </a:lnTo>
                <a:lnTo>
                  <a:pt x="1979" y="1564"/>
                </a:lnTo>
                <a:lnTo>
                  <a:pt x="1980" y="1568"/>
                </a:lnTo>
                <a:lnTo>
                  <a:pt x="1981" y="1572"/>
                </a:lnTo>
                <a:lnTo>
                  <a:pt x="1984" y="1576"/>
                </a:lnTo>
                <a:lnTo>
                  <a:pt x="1984" y="1576"/>
                </a:lnTo>
                <a:lnTo>
                  <a:pt x="1992" y="1576"/>
                </a:lnTo>
                <a:lnTo>
                  <a:pt x="1999" y="1575"/>
                </a:lnTo>
                <a:lnTo>
                  <a:pt x="2011" y="1569"/>
                </a:lnTo>
                <a:lnTo>
                  <a:pt x="2011" y="1569"/>
                </a:lnTo>
                <a:lnTo>
                  <a:pt x="2011" y="1564"/>
                </a:lnTo>
                <a:lnTo>
                  <a:pt x="2009" y="1560"/>
                </a:lnTo>
                <a:lnTo>
                  <a:pt x="2005" y="1552"/>
                </a:lnTo>
                <a:lnTo>
                  <a:pt x="2005" y="1552"/>
                </a:lnTo>
                <a:lnTo>
                  <a:pt x="1996" y="1553"/>
                </a:lnTo>
                <a:lnTo>
                  <a:pt x="1989" y="1553"/>
                </a:lnTo>
                <a:lnTo>
                  <a:pt x="1986" y="1554"/>
                </a:lnTo>
                <a:lnTo>
                  <a:pt x="1982" y="1555"/>
                </a:lnTo>
                <a:lnTo>
                  <a:pt x="1979" y="1557"/>
                </a:lnTo>
                <a:lnTo>
                  <a:pt x="1977" y="1561"/>
                </a:lnTo>
                <a:lnTo>
                  <a:pt x="1977" y="1561"/>
                </a:lnTo>
                <a:close/>
                <a:moveTo>
                  <a:pt x="1476" y="1627"/>
                </a:moveTo>
                <a:lnTo>
                  <a:pt x="1476" y="1627"/>
                </a:lnTo>
                <a:lnTo>
                  <a:pt x="1474" y="1626"/>
                </a:lnTo>
                <a:lnTo>
                  <a:pt x="1473" y="1624"/>
                </a:lnTo>
                <a:lnTo>
                  <a:pt x="1472" y="1619"/>
                </a:lnTo>
                <a:lnTo>
                  <a:pt x="1471" y="1614"/>
                </a:lnTo>
                <a:lnTo>
                  <a:pt x="1470" y="1613"/>
                </a:lnTo>
                <a:lnTo>
                  <a:pt x="1467" y="1612"/>
                </a:lnTo>
                <a:lnTo>
                  <a:pt x="1467" y="1612"/>
                </a:lnTo>
                <a:lnTo>
                  <a:pt x="1463" y="1616"/>
                </a:lnTo>
                <a:lnTo>
                  <a:pt x="1460" y="1621"/>
                </a:lnTo>
                <a:lnTo>
                  <a:pt x="1460" y="1625"/>
                </a:lnTo>
                <a:lnTo>
                  <a:pt x="1461" y="1629"/>
                </a:lnTo>
                <a:lnTo>
                  <a:pt x="1463" y="1631"/>
                </a:lnTo>
                <a:lnTo>
                  <a:pt x="1466" y="1632"/>
                </a:lnTo>
                <a:lnTo>
                  <a:pt x="1471" y="1631"/>
                </a:lnTo>
                <a:lnTo>
                  <a:pt x="1476" y="1627"/>
                </a:lnTo>
                <a:lnTo>
                  <a:pt x="1476" y="1627"/>
                </a:lnTo>
                <a:close/>
                <a:moveTo>
                  <a:pt x="1151" y="2298"/>
                </a:moveTo>
                <a:lnTo>
                  <a:pt x="1151" y="2298"/>
                </a:lnTo>
                <a:lnTo>
                  <a:pt x="1153" y="2298"/>
                </a:lnTo>
                <a:lnTo>
                  <a:pt x="1153" y="2301"/>
                </a:lnTo>
                <a:lnTo>
                  <a:pt x="1153" y="2301"/>
                </a:lnTo>
                <a:lnTo>
                  <a:pt x="1147" y="2297"/>
                </a:lnTo>
                <a:lnTo>
                  <a:pt x="1142" y="2297"/>
                </a:lnTo>
                <a:lnTo>
                  <a:pt x="1137" y="2297"/>
                </a:lnTo>
                <a:lnTo>
                  <a:pt x="1131" y="2297"/>
                </a:lnTo>
                <a:lnTo>
                  <a:pt x="1119" y="2299"/>
                </a:lnTo>
                <a:lnTo>
                  <a:pt x="1107" y="2303"/>
                </a:lnTo>
                <a:lnTo>
                  <a:pt x="1107" y="2303"/>
                </a:lnTo>
                <a:lnTo>
                  <a:pt x="1094" y="2303"/>
                </a:lnTo>
                <a:lnTo>
                  <a:pt x="1082" y="2304"/>
                </a:lnTo>
                <a:lnTo>
                  <a:pt x="1058" y="2303"/>
                </a:lnTo>
                <a:lnTo>
                  <a:pt x="1035" y="2303"/>
                </a:lnTo>
                <a:lnTo>
                  <a:pt x="1012" y="2303"/>
                </a:lnTo>
                <a:lnTo>
                  <a:pt x="1012" y="2303"/>
                </a:lnTo>
                <a:lnTo>
                  <a:pt x="886" y="2307"/>
                </a:lnTo>
                <a:lnTo>
                  <a:pt x="760" y="2310"/>
                </a:lnTo>
                <a:lnTo>
                  <a:pt x="760" y="2310"/>
                </a:lnTo>
                <a:lnTo>
                  <a:pt x="714" y="2311"/>
                </a:lnTo>
                <a:lnTo>
                  <a:pt x="669" y="2311"/>
                </a:lnTo>
                <a:lnTo>
                  <a:pt x="625" y="2309"/>
                </a:lnTo>
                <a:lnTo>
                  <a:pt x="586" y="2306"/>
                </a:lnTo>
                <a:lnTo>
                  <a:pt x="586" y="2306"/>
                </a:lnTo>
                <a:lnTo>
                  <a:pt x="588" y="2309"/>
                </a:lnTo>
                <a:lnTo>
                  <a:pt x="592" y="2311"/>
                </a:lnTo>
                <a:lnTo>
                  <a:pt x="600" y="2314"/>
                </a:lnTo>
                <a:lnTo>
                  <a:pt x="612" y="2318"/>
                </a:lnTo>
                <a:lnTo>
                  <a:pt x="624" y="2319"/>
                </a:lnTo>
                <a:lnTo>
                  <a:pt x="643" y="2322"/>
                </a:lnTo>
                <a:lnTo>
                  <a:pt x="645" y="2322"/>
                </a:lnTo>
                <a:lnTo>
                  <a:pt x="646" y="2323"/>
                </a:lnTo>
                <a:lnTo>
                  <a:pt x="645" y="2324"/>
                </a:lnTo>
                <a:lnTo>
                  <a:pt x="643" y="2325"/>
                </a:lnTo>
                <a:lnTo>
                  <a:pt x="643" y="2325"/>
                </a:lnTo>
                <a:lnTo>
                  <a:pt x="665" y="2326"/>
                </a:lnTo>
                <a:lnTo>
                  <a:pt x="689" y="2329"/>
                </a:lnTo>
                <a:lnTo>
                  <a:pt x="738" y="2336"/>
                </a:lnTo>
                <a:lnTo>
                  <a:pt x="738" y="2336"/>
                </a:lnTo>
                <a:lnTo>
                  <a:pt x="735" y="2338"/>
                </a:lnTo>
                <a:lnTo>
                  <a:pt x="730" y="2339"/>
                </a:lnTo>
                <a:lnTo>
                  <a:pt x="720" y="2338"/>
                </a:lnTo>
                <a:lnTo>
                  <a:pt x="712" y="2337"/>
                </a:lnTo>
                <a:lnTo>
                  <a:pt x="707" y="2338"/>
                </a:lnTo>
                <a:lnTo>
                  <a:pt x="705" y="2340"/>
                </a:lnTo>
                <a:lnTo>
                  <a:pt x="705" y="2340"/>
                </a:lnTo>
                <a:lnTo>
                  <a:pt x="709" y="2342"/>
                </a:lnTo>
                <a:lnTo>
                  <a:pt x="715" y="2344"/>
                </a:lnTo>
                <a:lnTo>
                  <a:pt x="721" y="2344"/>
                </a:lnTo>
                <a:lnTo>
                  <a:pt x="723" y="2344"/>
                </a:lnTo>
                <a:lnTo>
                  <a:pt x="727" y="2342"/>
                </a:lnTo>
                <a:lnTo>
                  <a:pt x="727" y="2342"/>
                </a:lnTo>
                <a:lnTo>
                  <a:pt x="727" y="2347"/>
                </a:lnTo>
                <a:lnTo>
                  <a:pt x="729" y="2349"/>
                </a:lnTo>
                <a:lnTo>
                  <a:pt x="729" y="2349"/>
                </a:lnTo>
                <a:lnTo>
                  <a:pt x="750" y="2352"/>
                </a:lnTo>
                <a:lnTo>
                  <a:pt x="771" y="2353"/>
                </a:lnTo>
                <a:lnTo>
                  <a:pt x="793" y="2354"/>
                </a:lnTo>
                <a:lnTo>
                  <a:pt x="813" y="2355"/>
                </a:lnTo>
                <a:lnTo>
                  <a:pt x="855" y="2354"/>
                </a:lnTo>
                <a:lnTo>
                  <a:pt x="898" y="2353"/>
                </a:lnTo>
                <a:lnTo>
                  <a:pt x="898" y="2353"/>
                </a:lnTo>
                <a:lnTo>
                  <a:pt x="897" y="2355"/>
                </a:lnTo>
                <a:lnTo>
                  <a:pt x="897" y="2356"/>
                </a:lnTo>
                <a:lnTo>
                  <a:pt x="898" y="2356"/>
                </a:lnTo>
                <a:lnTo>
                  <a:pt x="901" y="2357"/>
                </a:lnTo>
                <a:lnTo>
                  <a:pt x="906" y="2357"/>
                </a:lnTo>
                <a:lnTo>
                  <a:pt x="911" y="2355"/>
                </a:lnTo>
                <a:lnTo>
                  <a:pt x="911" y="2355"/>
                </a:lnTo>
                <a:lnTo>
                  <a:pt x="907" y="2354"/>
                </a:lnTo>
                <a:lnTo>
                  <a:pt x="907" y="2353"/>
                </a:lnTo>
                <a:lnTo>
                  <a:pt x="909" y="2352"/>
                </a:lnTo>
                <a:lnTo>
                  <a:pt x="913" y="2351"/>
                </a:lnTo>
                <a:lnTo>
                  <a:pt x="919" y="2350"/>
                </a:lnTo>
                <a:lnTo>
                  <a:pt x="934" y="2348"/>
                </a:lnTo>
                <a:lnTo>
                  <a:pt x="947" y="2344"/>
                </a:lnTo>
                <a:lnTo>
                  <a:pt x="947" y="2344"/>
                </a:lnTo>
                <a:lnTo>
                  <a:pt x="945" y="2349"/>
                </a:lnTo>
                <a:lnTo>
                  <a:pt x="945" y="2350"/>
                </a:lnTo>
                <a:lnTo>
                  <a:pt x="947" y="2351"/>
                </a:lnTo>
                <a:lnTo>
                  <a:pt x="947" y="2351"/>
                </a:lnTo>
                <a:lnTo>
                  <a:pt x="948" y="2350"/>
                </a:lnTo>
                <a:lnTo>
                  <a:pt x="950" y="2349"/>
                </a:lnTo>
                <a:lnTo>
                  <a:pt x="956" y="2350"/>
                </a:lnTo>
                <a:lnTo>
                  <a:pt x="960" y="2351"/>
                </a:lnTo>
                <a:lnTo>
                  <a:pt x="963" y="2352"/>
                </a:lnTo>
                <a:lnTo>
                  <a:pt x="966" y="2351"/>
                </a:lnTo>
                <a:lnTo>
                  <a:pt x="966" y="2351"/>
                </a:lnTo>
                <a:lnTo>
                  <a:pt x="965" y="2349"/>
                </a:lnTo>
                <a:lnTo>
                  <a:pt x="966" y="2347"/>
                </a:lnTo>
                <a:lnTo>
                  <a:pt x="967" y="2346"/>
                </a:lnTo>
                <a:lnTo>
                  <a:pt x="970" y="2344"/>
                </a:lnTo>
                <a:lnTo>
                  <a:pt x="975" y="2343"/>
                </a:lnTo>
                <a:lnTo>
                  <a:pt x="981" y="2342"/>
                </a:lnTo>
                <a:lnTo>
                  <a:pt x="996" y="2342"/>
                </a:lnTo>
                <a:lnTo>
                  <a:pt x="1004" y="2342"/>
                </a:lnTo>
                <a:lnTo>
                  <a:pt x="1008" y="2340"/>
                </a:lnTo>
                <a:lnTo>
                  <a:pt x="1008" y="2340"/>
                </a:lnTo>
                <a:lnTo>
                  <a:pt x="1005" y="2340"/>
                </a:lnTo>
                <a:lnTo>
                  <a:pt x="1003" y="2339"/>
                </a:lnTo>
                <a:lnTo>
                  <a:pt x="1002" y="2338"/>
                </a:lnTo>
                <a:lnTo>
                  <a:pt x="1002" y="2338"/>
                </a:lnTo>
                <a:lnTo>
                  <a:pt x="1006" y="2339"/>
                </a:lnTo>
                <a:lnTo>
                  <a:pt x="1008" y="2338"/>
                </a:lnTo>
                <a:lnTo>
                  <a:pt x="1015" y="2337"/>
                </a:lnTo>
                <a:lnTo>
                  <a:pt x="1017" y="2337"/>
                </a:lnTo>
                <a:lnTo>
                  <a:pt x="1019" y="2337"/>
                </a:lnTo>
                <a:lnTo>
                  <a:pt x="1020" y="2338"/>
                </a:lnTo>
                <a:lnTo>
                  <a:pt x="1021" y="2340"/>
                </a:lnTo>
                <a:lnTo>
                  <a:pt x="1021" y="2340"/>
                </a:lnTo>
                <a:lnTo>
                  <a:pt x="1018" y="2340"/>
                </a:lnTo>
                <a:lnTo>
                  <a:pt x="1015" y="2340"/>
                </a:lnTo>
                <a:lnTo>
                  <a:pt x="1011" y="2340"/>
                </a:lnTo>
                <a:lnTo>
                  <a:pt x="1011" y="2341"/>
                </a:lnTo>
                <a:lnTo>
                  <a:pt x="1010" y="2342"/>
                </a:lnTo>
                <a:lnTo>
                  <a:pt x="1010" y="2342"/>
                </a:lnTo>
                <a:lnTo>
                  <a:pt x="1025" y="2341"/>
                </a:lnTo>
                <a:lnTo>
                  <a:pt x="1033" y="2340"/>
                </a:lnTo>
                <a:lnTo>
                  <a:pt x="1038" y="2338"/>
                </a:lnTo>
                <a:lnTo>
                  <a:pt x="1038" y="2338"/>
                </a:lnTo>
                <a:lnTo>
                  <a:pt x="1032" y="2338"/>
                </a:lnTo>
                <a:lnTo>
                  <a:pt x="1030" y="2337"/>
                </a:lnTo>
                <a:lnTo>
                  <a:pt x="1030" y="2336"/>
                </a:lnTo>
                <a:lnTo>
                  <a:pt x="1030" y="2334"/>
                </a:lnTo>
                <a:lnTo>
                  <a:pt x="1030" y="2334"/>
                </a:lnTo>
                <a:lnTo>
                  <a:pt x="1027" y="2336"/>
                </a:lnTo>
                <a:lnTo>
                  <a:pt x="1025" y="2337"/>
                </a:lnTo>
                <a:lnTo>
                  <a:pt x="1022" y="2337"/>
                </a:lnTo>
                <a:lnTo>
                  <a:pt x="1020" y="2336"/>
                </a:lnTo>
                <a:lnTo>
                  <a:pt x="1013" y="2334"/>
                </a:lnTo>
                <a:lnTo>
                  <a:pt x="1008" y="2329"/>
                </a:lnTo>
                <a:lnTo>
                  <a:pt x="1008" y="2329"/>
                </a:lnTo>
                <a:lnTo>
                  <a:pt x="1027" y="2328"/>
                </a:lnTo>
                <a:lnTo>
                  <a:pt x="1047" y="2327"/>
                </a:lnTo>
                <a:lnTo>
                  <a:pt x="1083" y="2323"/>
                </a:lnTo>
                <a:lnTo>
                  <a:pt x="1119" y="2319"/>
                </a:lnTo>
                <a:lnTo>
                  <a:pt x="1155" y="2314"/>
                </a:lnTo>
                <a:lnTo>
                  <a:pt x="1155" y="2314"/>
                </a:lnTo>
                <a:lnTo>
                  <a:pt x="1152" y="2314"/>
                </a:lnTo>
                <a:lnTo>
                  <a:pt x="1148" y="2316"/>
                </a:lnTo>
                <a:lnTo>
                  <a:pt x="1145" y="2314"/>
                </a:lnTo>
                <a:lnTo>
                  <a:pt x="1145" y="2314"/>
                </a:lnTo>
                <a:lnTo>
                  <a:pt x="1144" y="2312"/>
                </a:lnTo>
                <a:lnTo>
                  <a:pt x="1144" y="2312"/>
                </a:lnTo>
                <a:lnTo>
                  <a:pt x="1155" y="2310"/>
                </a:lnTo>
                <a:lnTo>
                  <a:pt x="1166" y="2307"/>
                </a:lnTo>
                <a:lnTo>
                  <a:pt x="1188" y="2304"/>
                </a:lnTo>
                <a:lnTo>
                  <a:pt x="1199" y="2301"/>
                </a:lnTo>
                <a:lnTo>
                  <a:pt x="1209" y="2297"/>
                </a:lnTo>
                <a:lnTo>
                  <a:pt x="1218" y="2293"/>
                </a:lnTo>
                <a:lnTo>
                  <a:pt x="1222" y="2291"/>
                </a:lnTo>
                <a:lnTo>
                  <a:pt x="1225" y="2288"/>
                </a:lnTo>
                <a:lnTo>
                  <a:pt x="1225" y="2288"/>
                </a:lnTo>
                <a:lnTo>
                  <a:pt x="1233" y="2291"/>
                </a:lnTo>
                <a:lnTo>
                  <a:pt x="1236" y="2292"/>
                </a:lnTo>
                <a:lnTo>
                  <a:pt x="1237" y="2292"/>
                </a:lnTo>
                <a:lnTo>
                  <a:pt x="1238" y="2292"/>
                </a:lnTo>
                <a:lnTo>
                  <a:pt x="1238" y="2292"/>
                </a:lnTo>
                <a:lnTo>
                  <a:pt x="1230" y="2285"/>
                </a:lnTo>
                <a:lnTo>
                  <a:pt x="1224" y="2282"/>
                </a:lnTo>
                <a:lnTo>
                  <a:pt x="1219" y="2281"/>
                </a:lnTo>
                <a:lnTo>
                  <a:pt x="1219" y="2281"/>
                </a:lnTo>
                <a:lnTo>
                  <a:pt x="1217" y="2285"/>
                </a:lnTo>
                <a:lnTo>
                  <a:pt x="1215" y="2289"/>
                </a:lnTo>
                <a:lnTo>
                  <a:pt x="1213" y="2291"/>
                </a:lnTo>
                <a:lnTo>
                  <a:pt x="1208" y="2293"/>
                </a:lnTo>
                <a:lnTo>
                  <a:pt x="1200" y="2296"/>
                </a:lnTo>
                <a:lnTo>
                  <a:pt x="1190" y="2298"/>
                </a:lnTo>
                <a:lnTo>
                  <a:pt x="1179" y="2299"/>
                </a:lnTo>
                <a:lnTo>
                  <a:pt x="1170" y="2298"/>
                </a:lnTo>
                <a:lnTo>
                  <a:pt x="1151" y="2298"/>
                </a:lnTo>
                <a:lnTo>
                  <a:pt x="1151" y="2298"/>
                </a:lnTo>
                <a:close/>
                <a:moveTo>
                  <a:pt x="1213" y="2355"/>
                </a:moveTo>
                <a:lnTo>
                  <a:pt x="1213" y="2355"/>
                </a:lnTo>
                <a:lnTo>
                  <a:pt x="1205" y="2358"/>
                </a:lnTo>
                <a:lnTo>
                  <a:pt x="1197" y="2361"/>
                </a:lnTo>
                <a:lnTo>
                  <a:pt x="1178" y="2364"/>
                </a:lnTo>
                <a:lnTo>
                  <a:pt x="1159" y="2366"/>
                </a:lnTo>
                <a:lnTo>
                  <a:pt x="1151" y="2368"/>
                </a:lnTo>
                <a:lnTo>
                  <a:pt x="1142" y="2370"/>
                </a:lnTo>
                <a:lnTo>
                  <a:pt x="1142" y="2370"/>
                </a:lnTo>
                <a:lnTo>
                  <a:pt x="1197" y="2384"/>
                </a:lnTo>
                <a:lnTo>
                  <a:pt x="1250" y="2398"/>
                </a:lnTo>
                <a:lnTo>
                  <a:pt x="1305" y="2412"/>
                </a:lnTo>
                <a:lnTo>
                  <a:pt x="1333" y="2418"/>
                </a:lnTo>
                <a:lnTo>
                  <a:pt x="1361" y="2424"/>
                </a:lnTo>
                <a:lnTo>
                  <a:pt x="1361" y="2424"/>
                </a:lnTo>
                <a:lnTo>
                  <a:pt x="1354" y="2400"/>
                </a:lnTo>
                <a:lnTo>
                  <a:pt x="1349" y="2377"/>
                </a:lnTo>
                <a:lnTo>
                  <a:pt x="1349" y="2377"/>
                </a:lnTo>
                <a:lnTo>
                  <a:pt x="1316" y="2367"/>
                </a:lnTo>
                <a:lnTo>
                  <a:pt x="1299" y="2363"/>
                </a:lnTo>
                <a:lnTo>
                  <a:pt x="1282" y="2358"/>
                </a:lnTo>
                <a:lnTo>
                  <a:pt x="1265" y="2355"/>
                </a:lnTo>
                <a:lnTo>
                  <a:pt x="1247" y="2353"/>
                </a:lnTo>
                <a:lnTo>
                  <a:pt x="1230" y="2353"/>
                </a:lnTo>
                <a:lnTo>
                  <a:pt x="1213" y="2355"/>
                </a:lnTo>
                <a:lnTo>
                  <a:pt x="1213" y="2355"/>
                </a:lnTo>
                <a:close/>
                <a:moveTo>
                  <a:pt x="652" y="2381"/>
                </a:moveTo>
                <a:lnTo>
                  <a:pt x="652" y="2381"/>
                </a:lnTo>
                <a:lnTo>
                  <a:pt x="655" y="2380"/>
                </a:lnTo>
                <a:lnTo>
                  <a:pt x="655" y="2380"/>
                </a:lnTo>
                <a:lnTo>
                  <a:pt x="654" y="2379"/>
                </a:lnTo>
                <a:lnTo>
                  <a:pt x="654" y="2379"/>
                </a:lnTo>
                <a:lnTo>
                  <a:pt x="641" y="2376"/>
                </a:lnTo>
                <a:lnTo>
                  <a:pt x="626" y="2373"/>
                </a:lnTo>
                <a:lnTo>
                  <a:pt x="596" y="2369"/>
                </a:lnTo>
                <a:lnTo>
                  <a:pt x="580" y="2367"/>
                </a:lnTo>
                <a:lnTo>
                  <a:pt x="565" y="2364"/>
                </a:lnTo>
                <a:lnTo>
                  <a:pt x="551" y="2359"/>
                </a:lnTo>
                <a:lnTo>
                  <a:pt x="539" y="2353"/>
                </a:lnTo>
                <a:lnTo>
                  <a:pt x="539" y="2353"/>
                </a:lnTo>
                <a:lnTo>
                  <a:pt x="500" y="2359"/>
                </a:lnTo>
                <a:lnTo>
                  <a:pt x="460" y="2366"/>
                </a:lnTo>
                <a:lnTo>
                  <a:pt x="421" y="2373"/>
                </a:lnTo>
                <a:lnTo>
                  <a:pt x="402" y="2378"/>
                </a:lnTo>
                <a:lnTo>
                  <a:pt x="384" y="2383"/>
                </a:lnTo>
                <a:lnTo>
                  <a:pt x="384" y="2383"/>
                </a:lnTo>
                <a:lnTo>
                  <a:pt x="384" y="2387"/>
                </a:lnTo>
                <a:lnTo>
                  <a:pt x="383" y="2393"/>
                </a:lnTo>
                <a:lnTo>
                  <a:pt x="380" y="2402"/>
                </a:lnTo>
                <a:lnTo>
                  <a:pt x="374" y="2412"/>
                </a:lnTo>
                <a:lnTo>
                  <a:pt x="372" y="2417"/>
                </a:lnTo>
                <a:lnTo>
                  <a:pt x="371" y="2424"/>
                </a:lnTo>
                <a:lnTo>
                  <a:pt x="371" y="2424"/>
                </a:lnTo>
                <a:lnTo>
                  <a:pt x="442" y="2414"/>
                </a:lnTo>
                <a:lnTo>
                  <a:pt x="513" y="2404"/>
                </a:lnTo>
                <a:lnTo>
                  <a:pt x="583" y="2393"/>
                </a:lnTo>
                <a:lnTo>
                  <a:pt x="652" y="2381"/>
                </a:lnTo>
                <a:lnTo>
                  <a:pt x="652" y="2381"/>
                </a:lnTo>
                <a:close/>
                <a:moveTo>
                  <a:pt x="826" y="2377"/>
                </a:moveTo>
                <a:lnTo>
                  <a:pt x="826" y="2377"/>
                </a:lnTo>
                <a:lnTo>
                  <a:pt x="826" y="2402"/>
                </a:lnTo>
                <a:lnTo>
                  <a:pt x="826" y="2402"/>
                </a:lnTo>
                <a:lnTo>
                  <a:pt x="833" y="2405"/>
                </a:lnTo>
                <a:lnTo>
                  <a:pt x="839" y="2408"/>
                </a:lnTo>
                <a:lnTo>
                  <a:pt x="846" y="2409"/>
                </a:lnTo>
                <a:lnTo>
                  <a:pt x="854" y="2410"/>
                </a:lnTo>
                <a:lnTo>
                  <a:pt x="869" y="2411"/>
                </a:lnTo>
                <a:lnTo>
                  <a:pt x="876" y="2412"/>
                </a:lnTo>
                <a:lnTo>
                  <a:pt x="883" y="2415"/>
                </a:lnTo>
                <a:lnTo>
                  <a:pt x="883" y="2415"/>
                </a:lnTo>
                <a:lnTo>
                  <a:pt x="883" y="2403"/>
                </a:lnTo>
                <a:lnTo>
                  <a:pt x="883" y="2393"/>
                </a:lnTo>
                <a:lnTo>
                  <a:pt x="881" y="2383"/>
                </a:lnTo>
                <a:lnTo>
                  <a:pt x="876" y="2374"/>
                </a:lnTo>
                <a:lnTo>
                  <a:pt x="876" y="2374"/>
                </a:lnTo>
                <a:lnTo>
                  <a:pt x="868" y="2376"/>
                </a:lnTo>
                <a:lnTo>
                  <a:pt x="854" y="2377"/>
                </a:lnTo>
                <a:lnTo>
                  <a:pt x="826" y="2377"/>
                </a:lnTo>
                <a:lnTo>
                  <a:pt x="826" y="2377"/>
                </a:lnTo>
                <a:close/>
                <a:moveTo>
                  <a:pt x="900" y="2415"/>
                </a:moveTo>
                <a:lnTo>
                  <a:pt x="900" y="2415"/>
                </a:lnTo>
                <a:lnTo>
                  <a:pt x="926" y="2416"/>
                </a:lnTo>
                <a:lnTo>
                  <a:pt x="937" y="2415"/>
                </a:lnTo>
                <a:lnTo>
                  <a:pt x="944" y="2414"/>
                </a:lnTo>
                <a:lnTo>
                  <a:pt x="949" y="2413"/>
                </a:lnTo>
                <a:lnTo>
                  <a:pt x="949" y="2413"/>
                </a:lnTo>
                <a:lnTo>
                  <a:pt x="949" y="2402"/>
                </a:lnTo>
                <a:lnTo>
                  <a:pt x="950" y="2394"/>
                </a:lnTo>
                <a:lnTo>
                  <a:pt x="950" y="2385"/>
                </a:lnTo>
                <a:lnTo>
                  <a:pt x="949" y="2377"/>
                </a:lnTo>
                <a:lnTo>
                  <a:pt x="949" y="2377"/>
                </a:lnTo>
                <a:lnTo>
                  <a:pt x="927" y="2376"/>
                </a:lnTo>
                <a:lnTo>
                  <a:pt x="902" y="2374"/>
                </a:lnTo>
                <a:lnTo>
                  <a:pt x="902" y="2374"/>
                </a:lnTo>
                <a:lnTo>
                  <a:pt x="901" y="2380"/>
                </a:lnTo>
                <a:lnTo>
                  <a:pt x="900" y="2384"/>
                </a:lnTo>
                <a:lnTo>
                  <a:pt x="900" y="2394"/>
                </a:lnTo>
                <a:lnTo>
                  <a:pt x="901" y="2403"/>
                </a:lnTo>
                <a:lnTo>
                  <a:pt x="900" y="2415"/>
                </a:lnTo>
                <a:lnTo>
                  <a:pt x="900" y="2415"/>
                </a:lnTo>
                <a:close/>
                <a:moveTo>
                  <a:pt x="807" y="2433"/>
                </a:moveTo>
                <a:lnTo>
                  <a:pt x="807" y="2433"/>
                </a:lnTo>
                <a:lnTo>
                  <a:pt x="808" y="2448"/>
                </a:lnTo>
                <a:lnTo>
                  <a:pt x="811" y="2463"/>
                </a:lnTo>
                <a:lnTo>
                  <a:pt x="815" y="2478"/>
                </a:lnTo>
                <a:lnTo>
                  <a:pt x="822" y="2491"/>
                </a:lnTo>
                <a:lnTo>
                  <a:pt x="822" y="2491"/>
                </a:lnTo>
                <a:lnTo>
                  <a:pt x="829" y="2494"/>
                </a:lnTo>
                <a:lnTo>
                  <a:pt x="838" y="2498"/>
                </a:lnTo>
                <a:lnTo>
                  <a:pt x="857" y="2503"/>
                </a:lnTo>
                <a:lnTo>
                  <a:pt x="879" y="2506"/>
                </a:lnTo>
                <a:lnTo>
                  <a:pt x="900" y="2506"/>
                </a:lnTo>
                <a:lnTo>
                  <a:pt x="920" y="2505"/>
                </a:lnTo>
                <a:lnTo>
                  <a:pt x="931" y="2504"/>
                </a:lnTo>
                <a:lnTo>
                  <a:pt x="941" y="2501"/>
                </a:lnTo>
                <a:lnTo>
                  <a:pt x="950" y="2499"/>
                </a:lnTo>
                <a:lnTo>
                  <a:pt x="958" y="2494"/>
                </a:lnTo>
                <a:lnTo>
                  <a:pt x="965" y="2490"/>
                </a:lnTo>
                <a:lnTo>
                  <a:pt x="973" y="2485"/>
                </a:lnTo>
                <a:lnTo>
                  <a:pt x="973" y="2485"/>
                </a:lnTo>
                <a:lnTo>
                  <a:pt x="972" y="2478"/>
                </a:lnTo>
                <a:lnTo>
                  <a:pt x="973" y="2472"/>
                </a:lnTo>
                <a:lnTo>
                  <a:pt x="974" y="2457"/>
                </a:lnTo>
                <a:lnTo>
                  <a:pt x="974" y="2450"/>
                </a:lnTo>
                <a:lnTo>
                  <a:pt x="974" y="2443"/>
                </a:lnTo>
                <a:lnTo>
                  <a:pt x="973" y="2437"/>
                </a:lnTo>
                <a:lnTo>
                  <a:pt x="971" y="2430"/>
                </a:lnTo>
                <a:lnTo>
                  <a:pt x="971" y="2430"/>
                </a:lnTo>
                <a:lnTo>
                  <a:pt x="950" y="2433"/>
                </a:lnTo>
                <a:lnTo>
                  <a:pt x="930" y="2434"/>
                </a:lnTo>
                <a:lnTo>
                  <a:pt x="909" y="2435"/>
                </a:lnTo>
                <a:lnTo>
                  <a:pt x="887" y="2437"/>
                </a:lnTo>
                <a:lnTo>
                  <a:pt x="845" y="2435"/>
                </a:lnTo>
                <a:lnTo>
                  <a:pt x="807" y="2433"/>
                </a:lnTo>
                <a:lnTo>
                  <a:pt x="807" y="2433"/>
                </a:lnTo>
                <a:close/>
                <a:moveTo>
                  <a:pt x="745" y="2461"/>
                </a:moveTo>
                <a:lnTo>
                  <a:pt x="745" y="2461"/>
                </a:lnTo>
                <a:lnTo>
                  <a:pt x="744" y="2460"/>
                </a:lnTo>
                <a:lnTo>
                  <a:pt x="744" y="2458"/>
                </a:lnTo>
                <a:lnTo>
                  <a:pt x="745" y="2454"/>
                </a:lnTo>
                <a:lnTo>
                  <a:pt x="745" y="2449"/>
                </a:lnTo>
                <a:lnTo>
                  <a:pt x="745" y="2446"/>
                </a:lnTo>
                <a:lnTo>
                  <a:pt x="743" y="2444"/>
                </a:lnTo>
                <a:lnTo>
                  <a:pt x="743" y="2444"/>
                </a:lnTo>
                <a:lnTo>
                  <a:pt x="739" y="2445"/>
                </a:lnTo>
                <a:lnTo>
                  <a:pt x="736" y="2446"/>
                </a:lnTo>
                <a:lnTo>
                  <a:pt x="733" y="2447"/>
                </a:lnTo>
                <a:lnTo>
                  <a:pt x="729" y="2446"/>
                </a:lnTo>
                <a:lnTo>
                  <a:pt x="729" y="2446"/>
                </a:lnTo>
                <a:lnTo>
                  <a:pt x="729" y="2463"/>
                </a:lnTo>
                <a:lnTo>
                  <a:pt x="729" y="2463"/>
                </a:lnTo>
                <a:lnTo>
                  <a:pt x="739" y="2463"/>
                </a:lnTo>
                <a:lnTo>
                  <a:pt x="743" y="2462"/>
                </a:lnTo>
                <a:lnTo>
                  <a:pt x="745" y="2461"/>
                </a:lnTo>
                <a:lnTo>
                  <a:pt x="745" y="2461"/>
                </a:lnTo>
                <a:close/>
                <a:moveTo>
                  <a:pt x="764" y="2457"/>
                </a:moveTo>
                <a:lnTo>
                  <a:pt x="764" y="2457"/>
                </a:lnTo>
                <a:lnTo>
                  <a:pt x="764" y="2468"/>
                </a:lnTo>
                <a:lnTo>
                  <a:pt x="764" y="2468"/>
                </a:lnTo>
                <a:lnTo>
                  <a:pt x="770" y="2465"/>
                </a:lnTo>
                <a:lnTo>
                  <a:pt x="777" y="2464"/>
                </a:lnTo>
                <a:lnTo>
                  <a:pt x="783" y="2461"/>
                </a:lnTo>
                <a:lnTo>
                  <a:pt x="785" y="2460"/>
                </a:lnTo>
                <a:lnTo>
                  <a:pt x="788" y="2457"/>
                </a:lnTo>
                <a:lnTo>
                  <a:pt x="788" y="2457"/>
                </a:lnTo>
                <a:lnTo>
                  <a:pt x="783" y="2456"/>
                </a:lnTo>
                <a:lnTo>
                  <a:pt x="778" y="2456"/>
                </a:lnTo>
                <a:lnTo>
                  <a:pt x="764" y="2457"/>
                </a:lnTo>
                <a:lnTo>
                  <a:pt x="764" y="2457"/>
                </a:lnTo>
                <a:close/>
                <a:moveTo>
                  <a:pt x="734" y="2502"/>
                </a:moveTo>
                <a:lnTo>
                  <a:pt x="734" y="2502"/>
                </a:lnTo>
                <a:lnTo>
                  <a:pt x="738" y="2501"/>
                </a:lnTo>
                <a:lnTo>
                  <a:pt x="740" y="2499"/>
                </a:lnTo>
                <a:lnTo>
                  <a:pt x="742" y="2498"/>
                </a:lnTo>
                <a:lnTo>
                  <a:pt x="743" y="2495"/>
                </a:lnTo>
                <a:lnTo>
                  <a:pt x="744" y="2490"/>
                </a:lnTo>
                <a:lnTo>
                  <a:pt x="745" y="2483"/>
                </a:lnTo>
                <a:lnTo>
                  <a:pt x="745" y="2483"/>
                </a:lnTo>
                <a:lnTo>
                  <a:pt x="743" y="2483"/>
                </a:lnTo>
                <a:lnTo>
                  <a:pt x="739" y="2482"/>
                </a:lnTo>
                <a:lnTo>
                  <a:pt x="735" y="2480"/>
                </a:lnTo>
                <a:lnTo>
                  <a:pt x="731" y="2478"/>
                </a:lnTo>
                <a:lnTo>
                  <a:pt x="728" y="2478"/>
                </a:lnTo>
                <a:lnTo>
                  <a:pt x="724" y="2478"/>
                </a:lnTo>
                <a:lnTo>
                  <a:pt x="724" y="2478"/>
                </a:lnTo>
                <a:lnTo>
                  <a:pt x="724" y="2487"/>
                </a:lnTo>
                <a:lnTo>
                  <a:pt x="725" y="2493"/>
                </a:lnTo>
                <a:lnTo>
                  <a:pt x="730" y="2499"/>
                </a:lnTo>
                <a:lnTo>
                  <a:pt x="734" y="2502"/>
                </a:lnTo>
                <a:lnTo>
                  <a:pt x="734" y="2502"/>
                </a:lnTo>
                <a:close/>
                <a:moveTo>
                  <a:pt x="924" y="2604"/>
                </a:moveTo>
                <a:lnTo>
                  <a:pt x="924" y="2604"/>
                </a:lnTo>
                <a:lnTo>
                  <a:pt x="925" y="2592"/>
                </a:lnTo>
                <a:lnTo>
                  <a:pt x="927" y="2581"/>
                </a:lnTo>
                <a:lnTo>
                  <a:pt x="930" y="2562"/>
                </a:lnTo>
                <a:lnTo>
                  <a:pt x="931" y="2553"/>
                </a:lnTo>
                <a:lnTo>
                  <a:pt x="931" y="2544"/>
                </a:lnTo>
                <a:lnTo>
                  <a:pt x="930" y="2533"/>
                </a:lnTo>
                <a:lnTo>
                  <a:pt x="928" y="2521"/>
                </a:lnTo>
                <a:lnTo>
                  <a:pt x="928" y="2521"/>
                </a:lnTo>
                <a:lnTo>
                  <a:pt x="905" y="2523"/>
                </a:lnTo>
                <a:lnTo>
                  <a:pt x="885" y="2523"/>
                </a:lnTo>
                <a:lnTo>
                  <a:pt x="864" y="2521"/>
                </a:lnTo>
                <a:lnTo>
                  <a:pt x="853" y="2519"/>
                </a:lnTo>
                <a:lnTo>
                  <a:pt x="841" y="2517"/>
                </a:lnTo>
                <a:lnTo>
                  <a:pt x="841" y="2517"/>
                </a:lnTo>
                <a:lnTo>
                  <a:pt x="841" y="2562"/>
                </a:lnTo>
                <a:lnTo>
                  <a:pt x="841" y="2584"/>
                </a:lnTo>
                <a:lnTo>
                  <a:pt x="839" y="2610"/>
                </a:lnTo>
                <a:lnTo>
                  <a:pt x="839" y="2610"/>
                </a:lnTo>
                <a:lnTo>
                  <a:pt x="851" y="2613"/>
                </a:lnTo>
                <a:lnTo>
                  <a:pt x="861" y="2614"/>
                </a:lnTo>
                <a:lnTo>
                  <a:pt x="872" y="2615"/>
                </a:lnTo>
                <a:lnTo>
                  <a:pt x="882" y="2615"/>
                </a:lnTo>
                <a:lnTo>
                  <a:pt x="891" y="2614"/>
                </a:lnTo>
                <a:lnTo>
                  <a:pt x="902" y="2612"/>
                </a:lnTo>
                <a:lnTo>
                  <a:pt x="913" y="2609"/>
                </a:lnTo>
                <a:lnTo>
                  <a:pt x="924" y="2604"/>
                </a:lnTo>
                <a:lnTo>
                  <a:pt x="924" y="2604"/>
                </a:lnTo>
                <a:close/>
                <a:moveTo>
                  <a:pt x="830" y="2657"/>
                </a:moveTo>
                <a:lnTo>
                  <a:pt x="830" y="2657"/>
                </a:lnTo>
                <a:lnTo>
                  <a:pt x="843" y="2660"/>
                </a:lnTo>
                <a:lnTo>
                  <a:pt x="858" y="2662"/>
                </a:lnTo>
                <a:lnTo>
                  <a:pt x="875" y="2664"/>
                </a:lnTo>
                <a:lnTo>
                  <a:pt x="891" y="2662"/>
                </a:lnTo>
                <a:lnTo>
                  <a:pt x="900" y="2660"/>
                </a:lnTo>
                <a:lnTo>
                  <a:pt x="906" y="2658"/>
                </a:lnTo>
                <a:lnTo>
                  <a:pt x="913" y="2655"/>
                </a:lnTo>
                <a:lnTo>
                  <a:pt x="919" y="2651"/>
                </a:lnTo>
                <a:lnTo>
                  <a:pt x="924" y="2646"/>
                </a:lnTo>
                <a:lnTo>
                  <a:pt x="927" y="2640"/>
                </a:lnTo>
                <a:lnTo>
                  <a:pt x="929" y="2634"/>
                </a:lnTo>
                <a:lnTo>
                  <a:pt x="930" y="2625"/>
                </a:lnTo>
                <a:lnTo>
                  <a:pt x="930" y="2625"/>
                </a:lnTo>
                <a:lnTo>
                  <a:pt x="904" y="2631"/>
                </a:lnTo>
                <a:lnTo>
                  <a:pt x="891" y="2634"/>
                </a:lnTo>
                <a:lnTo>
                  <a:pt x="880" y="2635"/>
                </a:lnTo>
                <a:lnTo>
                  <a:pt x="867" y="2635"/>
                </a:lnTo>
                <a:lnTo>
                  <a:pt x="855" y="2632"/>
                </a:lnTo>
                <a:lnTo>
                  <a:pt x="843" y="2629"/>
                </a:lnTo>
                <a:lnTo>
                  <a:pt x="830" y="2625"/>
                </a:lnTo>
                <a:lnTo>
                  <a:pt x="830" y="2625"/>
                </a:lnTo>
                <a:lnTo>
                  <a:pt x="830" y="2657"/>
                </a:lnTo>
                <a:lnTo>
                  <a:pt x="830" y="2657"/>
                </a:lnTo>
                <a:close/>
                <a:moveTo>
                  <a:pt x="42" y="2694"/>
                </a:moveTo>
                <a:lnTo>
                  <a:pt x="42" y="2694"/>
                </a:lnTo>
                <a:lnTo>
                  <a:pt x="46" y="2692"/>
                </a:lnTo>
                <a:lnTo>
                  <a:pt x="49" y="2694"/>
                </a:lnTo>
                <a:lnTo>
                  <a:pt x="55" y="2695"/>
                </a:lnTo>
                <a:lnTo>
                  <a:pt x="61" y="2696"/>
                </a:lnTo>
                <a:lnTo>
                  <a:pt x="63" y="2695"/>
                </a:lnTo>
                <a:lnTo>
                  <a:pt x="66" y="2694"/>
                </a:lnTo>
                <a:lnTo>
                  <a:pt x="66" y="2694"/>
                </a:lnTo>
                <a:lnTo>
                  <a:pt x="63" y="2687"/>
                </a:lnTo>
                <a:lnTo>
                  <a:pt x="61" y="2683"/>
                </a:lnTo>
                <a:lnTo>
                  <a:pt x="56" y="2679"/>
                </a:lnTo>
                <a:lnTo>
                  <a:pt x="51" y="2676"/>
                </a:lnTo>
                <a:lnTo>
                  <a:pt x="51" y="2676"/>
                </a:lnTo>
                <a:lnTo>
                  <a:pt x="42" y="2694"/>
                </a:lnTo>
                <a:lnTo>
                  <a:pt x="42" y="2694"/>
                </a:lnTo>
                <a:close/>
                <a:moveTo>
                  <a:pt x="861" y="2681"/>
                </a:moveTo>
                <a:lnTo>
                  <a:pt x="861" y="2681"/>
                </a:lnTo>
                <a:lnTo>
                  <a:pt x="862" y="2684"/>
                </a:lnTo>
                <a:lnTo>
                  <a:pt x="864" y="2688"/>
                </a:lnTo>
                <a:lnTo>
                  <a:pt x="866" y="2690"/>
                </a:lnTo>
                <a:lnTo>
                  <a:pt x="868" y="2692"/>
                </a:lnTo>
                <a:lnTo>
                  <a:pt x="872" y="2695"/>
                </a:lnTo>
                <a:lnTo>
                  <a:pt x="879" y="2695"/>
                </a:lnTo>
                <a:lnTo>
                  <a:pt x="884" y="2694"/>
                </a:lnTo>
                <a:lnTo>
                  <a:pt x="888" y="2690"/>
                </a:lnTo>
                <a:lnTo>
                  <a:pt x="891" y="2686"/>
                </a:lnTo>
                <a:lnTo>
                  <a:pt x="891" y="2683"/>
                </a:lnTo>
                <a:lnTo>
                  <a:pt x="891" y="2681"/>
                </a:lnTo>
                <a:lnTo>
                  <a:pt x="891" y="2681"/>
                </a:lnTo>
                <a:lnTo>
                  <a:pt x="884" y="2680"/>
                </a:lnTo>
                <a:lnTo>
                  <a:pt x="877" y="2680"/>
                </a:lnTo>
                <a:lnTo>
                  <a:pt x="871" y="2681"/>
                </a:lnTo>
                <a:lnTo>
                  <a:pt x="861" y="2681"/>
                </a:lnTo>
                <a:lnTo>
                  <a:pt x="861" y="2681"/>
                </a:lnTo>
                <a:close/>
                <a:moveTo>
                  <a:pt x="1625" y="2699"/>
                </a:moveTo>
                <a:lnTo>
                  <a:pt x="1625" y="2699"/>
                </a:lnTo>
                <a:lnTo>
                  <a:pt x="1622" y="2700"/>
                </a:lnTo>
                <a:lnTo>
                  <a:pt x="1618" y="2700"/>
                </a:lnTo>
                <a:lnTo>
                  <a:pt x="1613" y="2698"/>
                </a:lnTo>
                <a:lnTo>
                  <a:pt x="1607" y="2696"/>
                </a:lnTo>
                <a:lnTo>
                  <a:pt x="1602" y="2695"/>
                </a:lnTo>
                <a:lnTo>
                  <a:pt x="1599" y="2696"/>
                </a:lnTo>
                <a:lnTo>
                  <a:pt x="1599" y="2696"/>
                </a:lnTo>
                <a:lnTo>
                  <a:pt x="1595" y="2700"/>
                </a:lnTo>
                <a:lnTo>
                  <a:pt x="1590" y="2705"/>
                </a:lnTo>
                <a:lnTo>
                  <a:pt x="1583" y="2709"/>
                </a:lnTo>
                <a:lnTo>
                  <a:pt x="1577" y="2712"/>
                </a:lnTo>
                <a:lnTo>
                  <a:pt x="1562" y="2716"/>
                </a:lnTo>
                <a:lnTo>
                  <a:pt x="1545" y="2718"/>
                </a:lnTo>
                <a:lnTo>
                  <a:pt x="1510" y="2723"/>
                </a:lnTo>
                <a:lnTo>
                  <a:pt x="1494" y="2727"/>
                </a:lnTo>
                <a:lnTo>
                  <a:pt x="1487" y="2729"/>
                </a:lnTo>
                <a:lnTo>
                  <a:pt x="1480" y="2731"/>
                </a:lnTo>
                <a:lnTo>
                  <a:pt x="1480" y="2731"/>
                </a:lnTo>
                <a:lnTo>
                  <a:pt x="1479" y="2729"/>
                </a:lnTo>
                <a:lnTo>
                  <a:pt x="1479" y="2728"/>
                </a:lnTo>
                <a:lnTo>
                  <a:pt x="1478" y="2727"/>
                </a:lnTo>
                <a:lnTo>
                  <a:pt x="1476" y="2728"/>
                </a:lnTo>
                <a:lnTo>
                  <a:pt x="1473" y="2728"/>
                </a:lnTo>
                <a:lnTo>
                  <a:pt x="1472" y="2728"/>
                </a:lnTo>
                <a:lnTo>
                  <a:pt x="1470" y="2727"/>
                </a:lnTo>
                <a:lnTo>
                  <a:pt x="1470" y="2727"/>
                </a:lnTo>
                <a:lnTo>
                  <a:pt x="1482" y="2759"/>
                </a:lnTo>
                <a:lnTo>
                  <a:pt x="1494" y="2790"/>
                </a:lnTo>
                <a:lnTo>
                  <a:pt x="1506" y="2819"/>
                </a:lnTo>
                <a:lnTo>
                  <a:pt x="1512" y="2833"/>
                </a:lnTo>
                <a:lnTo>
                  <a:pt x="1520" y="2846"/>
                </a:lnTo>
                <a:lnTo>
                  <a:pt x="1520" y="2846"/>
                </a:lnTo>
                <a:lnTo>
                  <a:pt x="1556" y="2850"/>
                </a:lnTo>
                <a:lnTo>
                  <a:pt x="1575" y="2851"/>
                </a:lnTo>
                <a:lnTo>
                  <a:pt x="1593" y="2851"/>
                </a:lnTo>
                <a:lnTo>
                  <a:pt x="1610" y="2849"/>
                </a:lnTo>
                <a:lnTo>
                  <a:pt x="1617" y="2847"/>
                </a:lnTo>
                <a:lnTo>
                  <a:pt x="1625" y="2844"/>
                </a:lnTo>
                <a:lnTo>
                  <a:pt x="1631" y="2840"/>
                </a:lnTo>
                <a:lnTo>
                  <a:pt x="1638" y="2836"/>
                </a:lnTo>
                <a:lnTo>
                  <a:pt x="1643" y="2831"/>
                </a:lnTo>
                <a:lnTo>
                  <a:pt x="1647" y="2825"/>
                </a:lnTo>
                <a:lnTo>
                  <a:pt x="1647" y="2825"/>
                </a:lnTo>
                <a:lnTo>
                  <a:pt x="1654" y="2823"/>
                </a:lnTo>
                <a:lnTo>
                  <a:pt x="1657" y="2823"/>
                </a:lnTo>
                <a:lnTo>
                  <a:pt x="1660" y="2825"/>
                </a:lnTo>
                <a:lnTo>
                  <a:pt x="1660" y="2825"/>
                </a:lnTo>
                <a:lnTo>
                  <a:pt x="1662" y="2818"/>
                </a:lnTo>
                <a:lnTo>
                  <a:pt x="1663" y="2810"/>
                </a:lnTo>
                <a:lnTo>
                  <a:pt x="1663" y="2803"/>
                </a:lnTo>
                <a:lnTo>
                  <a:pt x="1662" y="2794"/>
                </a:lnTo>
                <a:lnTo>
                  <a:pt x="1659" y="2778"/>
                </a:lnTo>
                <a:lnTo>
                  <a:pt x="1655" y="2762"/>
                </a:lnTo>
                <a:lnTo>
                  <a:pt x="1648" y="2746"/>
                </a:lnTo>
                <a:lnTo>
                  <a:pt x="1641" y="2730"/>
                </a:lnTo>
                <a:lnTo>
                  <a:pt x="1625" y="2699"/>
                </a:lnTo>
                <a:lnTo>
                  <a:pt x="1625" y="2699"/>
                </a:lnTo>
                <a:close/>
                <a:moveTo>
                  <a:pt x="1709" y="2720"/>
                </a:moveTo>
                <a:lnTo>
                  <a:pt x="1709" y="2720"/>
                </a:lnTo>
                <a:lnTo>
                  <a:pt x="1713" y="2720"/>
                </a:lnTo>
                <a:lnTo>
                  <a:pt x="1716" y="2718"/>
                </a:lnTo>
                <a:lnTo>
                  <a:pt x="1718" y="2717"/>
                </a:lnTo>
                <a:lnTo>
                  <a:pt x="1722" y="2716"/>
                </a:lnTo>
                <a:lnTo>
                  <a:pt x="1722" y="2716"/>
                </a:lnTo>
                <a:lnTo>
                  <a:pt x="1720" y="2710"/>
                </a:lnTo>
                <a:lnTo>
                  <a:pt x="1717" y="2703"/>
                </a:lnTo>
                <a:lnTo>
                  <a:pt x="1715" y="2700"/>
                </a:lnTo>
                <a:lnTo>
                  <a:pt x="1712" y="2698"/>
                </a:lnTo>
                <a:lnTo>
                  <a:pt x="1709" y="2696"/>
                </a:lnTo>
                <a:lnTo>
                  <a:pt x="1705" y="2696"/>
                </a:lnTo>
                <a:lnTo>
                  <a:pt x="1705" y="2696"/>
                </a:lnTo>
                <a:lnTo>
                  <a:pt x="1704" y="2700"/>
                </a:lnTo>
                <a:lnTo>
                  <a:pt x="1705" y="2707"/>
                </a:lnTo>
                <a:lnTo>
                  <a:pt x="1707" y="2715"/>
                </a:lnTo>
                <a:lnTo>
                  <a:pt x="1709" y="2720"/>
                </a:lnTo>
                <a:lnTo>
                  <a:pt x="1709" y="2720"/>
                </a:lnTo>
                <a:close/>
                <a:moveTo>
                  <a:pt x="25" y="2746"/>
                </a:moveTo>
                <a:lnTo>
                  <a:pt x="25" y="2746"/>
                </a:lnTo>
                <a:lnTo>
                  <a:pt x="39" y="2746"/>
                </a:lnTo>
                <a:lnTo>
                  <a:pt x="46" y="2747"/>
                </a:lnTo>
                <a:lnTo>
                  <a:pt x="51" y="2748"/>
                </a:lnTo>
                <a:lnTo>
                  <a:pt x="51" y="2748"/>
                </a:lnTo>
                <a:lnTo>
                  <a:pt x="51" y="2743"/>
                </a:lnTo>
                <a:lnTo>
                  <a:pt x="51" y="2737"/>
                </a:lnTo>
                <a:lnTo>
                  <a:pt x="54" y="2730"/>
                </a:lnTo>
                <a:lnTo>
                  <a:pt x="57" y="2721"/>
                </a:lnTo>
                <a:lnTo>
                  <a:pt x="59" y="2712"/>
                </a:lnTo>
                <a:lnTo>
                  <a:pt x="59" y="2712"/>
                </a:lnTo>
                <a:lnTo>
                  <a:pt x="48" y="2709"/>
                </a:lnTo>
                <a:lnTo>
                  <a:pt x="36" y="2705"/>
                </a:lnTo>
                <a:lnTo>
                  <a:pt x="36" y="2705"/>
                </a:lnTo>
                <a:lnTo>
                  <a:pt x="33" y="2716"/>
                </a:lnTo>
                <a:lnTo>
                  <a:pt x="29" y="2727"/>
                </a:lnTo>
                <a:lnTo>
                  <a:pt x="25" y="2737"/>
                </a:lnTo>
                <a:lnTo>
                  <a:pt x="25" y="2742"/>
                </a:lnTo>
                <a:lnTo>
                  <a:pt x="25" y="2746"/>
                </a:lnTo>
                <a:lnTo>
                  <a:pt x="25" y="2746"/>
                </a:lnTo>
                <a:close/>
                <a:moveTo>
                  <a:pt x="125" y="2714"/>
                </a:moveTo>
                <a:lnTo>
                  <a:pt x="125" y="2714"/>
                </a:lnTo>
                <a:lnTo>
                  <a:pt x="116" y="2738"/>
                </a:lnTo>
                <a:lnTo>
                  <a:pt x="109" y="2763"/>
                </a:lnTo>
                <a:lnTo>
                  <a:pt x="101" y="2789"/>
                </a:lnTo>
                <a:lnTo>
                  <a:pt x="93" y="2815"/>
                </a:lnTo>
                <a:lnTo>
                  <a:pt x="93" y="2815"/>
                </a:lnTo>
                <a:lnTo>
                  <a:pt x="101" y="2822"/>
                </a:lnTo>
                <a:lnTo>
                  <a:pt x="111" y="2828"/>
                </a:lnTo>
                <a:lnTo>
                  <a:pt x="122" y="2834"/>
                </a:lnTo>
                <a:lnTo>
                  <a:pt x="133" y="2838"/>
                </a:lnTo>
                <a:lnTo>
                  <a:pt x="146" y="2842"/>
                </a:lnTo>
                <a:lnTo>
                  <a:pt x="160" y="2844"/>
                </a:lnTo>
                <a:lnTo>
                  <a:pt x="189" y="2848"/>
                </a:lnTo>
                <a:lnTo>
                  <a:pt x="189" y="2848"/>
                </a:lnTo>
                <a:lnTo>
                  <a:pt x="195" y="2844"/>
                </a:lnTo>
                <a:lnTo>
                  <a:pt x="201" y="2842"/>
                </a:lnTo>
                <a:lnTo>
                  <a:pt x="204" y="2841"/>
                </a:lnTo>
                <a:lnTo>
                  <a:pt x="207" y="2841"/>
                </a:lnTo>
                <a:lnTo>
                  <a:pt x="210" y="2842"/>
                </a:lnTo>
                <a:lnTo>
                  <a:pt x="214" y="2843"/>
                </a:lnTo>
                <a:lnTo>
                  <a:pt x="214" y="2843"/>
                </a:lnTo>
                <a:lnTo>
                  <a:pt x="225" y="2821"/>
                </a:lnTo>
                <a:lnTo>
                  <a:pt x="236" y="2796"/>
                </a:lnTo>
                <a:lnTo>
                  <a:pt x="240" y="2783"/>
                </a:lnTo>
                <a:lnTo>
                  <a:pt x="245" y="2771"/>
                </a:lnTo>
                <a:lnTo>
                  <a:pt x="248" y="2757"/>
                </a:lnTo>
                <a:lnTo>
                  <a:pt x="250" y="2742"/>
                </a:lnTo>
                <a:lnTo>
                  <a:pt x="250" y="2742"/>
                </a:lnTo>
                <a:lnTo>
                  <a:pt x="235" y="2742"/>
                </a:lnTo>
                <a:lnTo>
                  <a:pt x="219" y="2741"/>
                </a:lnTo>
                <a:lnTo>
                  <a:pt x="203" y="2737"/>
                </a:lnTo>
                <a:lnTo>
                  <a:pt x="188" y="2734"/>
                </a:lnTo>
                <a:lnTo>
                  <a:pt x="156" y="2725"/>
                </a:lnTo>
                <a:lnTo>
                  <a:pt x="125" y="2714"/>
                </a:lnTo>
                <a:lnTo>
                  <a:pt x="125" y="2714"/>
                </a:lnTo>
                <a:close/>
                <a:moveTo>
                  <a:pt x="1716" y="2737"/>
                </a:moveTo>
                <a:lnTo>
                  <a:pt x="1716" y="2737"/>
                </a:lnTo>
                <a:lnTo>
                  <a:pt x="1716" y="2742"/>
                </a:lnTo>
                <a:lnTo>
                  <a:pt x="1716" y="2745"/>
                </a:lnTo>
                <a:lnTo>
                  <a:pt x="1717" y="2747"/>
                </a:lnTo>
                <a:lnTo>
                  <a:pt x="1718" y="2750"/>
                </a:lnTo>
                <a:lnTo>
                  <a:pt x="1718" y="2750"/>
                </a:lnTo>
                <a:lnTo>
                  <a:pt x="1722" y="2750"/>
                </a:lnTo>
                <a:lnTo>
                  <a:pt x="1727" y="2749"/>
                </a:lnTo>
                <a:lnTo>
                  <a:pt x="1730" y="2748"/>
                </a:lnTo>
                <a:lnTo>
                  <a:pt x="1735" y="2748"/>
                </a:lnTo>
                <a:lnTo>
                  <a:pt x="1735" y="2748"/>
                </a:lnTo>
                <a:lnTo>
                  <a:pt x="1735" y="2744"/>
                </a:lnTo>
                <a:lnTo>
                  <a:pt x="1734" y="2741"/>
                </a:lnTo>
                <a:lnTo>
                  <a:pt x="1733" y="2737"/>
                </a:lnTo>
                <a:lnTo>
                  <a:pt x="1733" y="2733"/>
                </a:lnTo>
                <a:lnTo>
                  <a:pt x="1733" y="2733"/>
                </a:lnTo>
                <a:lnTo>
                  <a:pt x="1728" y="2733"/>
                </a:lnTo>
                <a:lnTo>
                  <a:pt x="1723" y="2734"/>
                </a:lnTo>
                <a:lnTo>
                  <a:pt x="1716" y="2737"/>
                </a:lnTo>
                <a:lnTo>
                  <a:pt x="1716" y="2737"/>
                </a:lnTo>
                <a:close/>
                <a:moveTo>
                  <a:pt x="1669" y="2748"/>
                </a:moveTo>
                <a:lnTo>
                  <a:pt x="1669" y="2748"/>
                </a:lnTo>
                <a:lnTo>
                  <a:pt x="1672" y="2750"/>
                </a:lnTo>
                <a:lnTo>
                  <a:pt x="1673" y="2752"/>
                </a:lnTo>
                <a:lnTo>
                  <a:pt x="1675" y="2756"/>
                </a:lnTo>
                <a:lnTo>
                  <a:pt x="1675" y="2759"/>
                </a:lnTo>
                <a:lnTo>
                  <a:pt x="1675" y="2759"/>
                </a:lnTo>
                <a:lnTo>
                  <a:pt x="1683" y="2758"/>
                </a:lnTo>
                <a:lnTo>
                  <a:pt x="1688" y="2756"/>
                </a:lnTo>
                <a:lnTo>
                  <a:pt x="1696" y="2755"/>
                </a:lnTo>
                <a:lnTo>
                  <a:pt x="1703" y="2755"/>
                </a:lnTo>
                <a:lnTo>
                  <a:pt x="1703" y="2755"/>
                </a:lnTo>
                <a:lnTo>
                  <a:pt x="1703" y="2750"/>
                </a:lnTo>
                <a:lnTo>
                  <a:pt x="1703" y="2747"/>
                </a:lnTo>
                <a:lnTo>
                  <a:pt x="1701" y="2744"/>
                </a:lnTo>
                <a:lnTo>
                  <a:pt x="1699" y="2742"/>
                </a:lnTo>
                <a:lnTo>
                  <a:pt x="1699" y="2742"/>
                </a:lnTo>
                <a:lnTo>
                  <a:pt x="1692" y="2742"/>
                </a:lnTo>
                <a:lnTo>
                  <a:pt x="1684" y="2743"/>
                </a:lnTo>
                <a:lnTo>
                  <a:pt x="1675" y="2745"/>
                </a:lnTo>
                <a:lnTo>
                  <a:pt x="1672" y="2746"/>
                </a:lnTo>
                <a:lnTo>
                  <a:pt x="1669" y="2748"/>
                </a:lnTo>
                <a:lnTo>
                  <a:pt x="1669" y="2748"/>
                </a:lnTo>
                <a:close/>
                <a:moveTo>
                  <a:pt x="95" y="2757"/>
                </a:moveTo>
                <a:lnTo>
                  <a:pt x="95" y="2757"/>
                </a:lnTo>
                <a:lnTo>
                  <a:pt x="87" y="2753"/>
                </a:lnTo>
                <a:lnTo>
                  <a:pt x="82" y="2751"/>
                </a:lnTo>
                <a:lnTo>
                  <a:pt x="76" y="2749"/>
                </a:lnTo>
                <a:lnTo>
                  <a:pt x="66" y="2748"/>
                </a:lnTo>
                <a:lnTo>
                  <a:pt x="66" y="2748"/>
                </a:lnTo>
                <a:lnTo>
                  <a:pt x="72" y="2752"/>
                </a:lnTo>
                <a:lnTo>
                  <a:pt x="81" y="2757"/>
                </a:lnTo>
                <a:lnTo>
                  <a:pt x="85" y="2759"/>
                </a:lnTo>
                <a:lnTo>
                  <a:pt x="89" y="2759"/>
                </a:lnTo>
                <a:lnTo>
                  <a:pt x="93" y="2759"/>
                </a:lnTo>
                <a:lnTo>
                  <a:pt x="95" y="2757"/>
                </a:lnTo>
                <a:lnTo>
                  <a:pt x="95" y="2757"/>
                </a:lnTo>
                <a:close/>
                <a:moveTo>
                  <a:pt x="17" y="2789"/>
                </a:moveTo>
                <a:lnTo>
                  <a:pt x="17" y="2789"/>
                </a:lnTo>
                <a:lnTo>
                  <a:pt x="23" y="2788"/>
                </a:lnTo>
                <a:lnTo>
                  <a:pt x="28" y="2787"/>
                </a:lnTo>
                <a:lnTo>
                  <a:pt x="33" y="2785"/>
                </a:lnTo>
                <a:lnTo>
                  <a:pt x="36" y="2781"/>
                </a:lnTo>
                <a:lnTo>
                  <a:pt x="39" y="2777"/>
                </a:lnTo>
                <a:lnTo>
                  <a:pt x="41" y="2773"/>
                </a:lnTo>
                <a:lnTo>
                  <a:pt x="44" y="2763"/>
                </a:lnTo>
                <a:lnTo>
                  <a:pt x="44" y="2763"/>
                </a:lnTo>
                <a:lnTo>
                  <a:pt x="37" y="2762"/>
                </a:lnTo>
                <a:lnTo>
                  <a:pt x="32" y="2761"/>
                </a:lnTo>
                <a:lnTo>
                  <a:pt x="25" y="2760"/>
                </a:lnTo>
                <a:lnTo>
                  <a:pt x="19" y="2759"/>
                </a:lnTo>
                <a:lnTo>
                  <a:pt x="19" y="2759"/>
                </a:lnTo>
                <a:lnTo>
                  <a:pt x="19" y="2766"/>
                </a:lnTo>
                <a:lnTo>
                  <a:pt x="18" y="2774"/>
                </a:lnTo>
                <a:lnTo>
                  <a:pt x="17" y="2780"/>
                </a:lnTo>
                <a:lnTo>
                  <a:pt x="17" y="2789"/>
                </a:lnTo>
                <a:lnTo>
                  <a:pt x="17" y="2789"/>
                </a:lnTo>
                <a:close/>
                <a:moveTo>
                  <a:pt x="1731" y="2765"/>
                </a:moveTo>
                <a:lnTo>
                  <a:pt x="1731" y="2765"/>
                </a:lnTo>
                <a:lnTo>
                  <a:pt x="1730" y="2768"/>
                </a:lnTo>
                <a:lnTo>
                  <a:pt x="1731" y="2772"/>
                </a:lnTo>
                <a:lnTo>
                  <a:pt x="1732" y="2775"/>
                </a:lnTo>
                <a:lnTo>
                  <a:pt x="1735" y="2778"/>
                </a:lnTo>
                <a:lnTo>
                  <a:pt x="1739" y="2780"/>
                </a:lnTo>
                <a:lnTo>
                  <a:pt x="1739" y="2780"/>
                </a:lnTo>
                <a:lnTo>
                  <a:pt x="1739" y="2775"/>
                </a:lnTo>
                <a:lnTo>
                  <a:pt x="1742" y="2770"/>
                </a:lnTo>
                <a:lnTo>
                  <a:pt x="1742" y="2767"/>
                </a:lnTo>
                <a:lnTo>
                  <a:pt x="1740" y="2765"/>
                </a:lnTo>
                <a:lnTo>
                  <a:pt x="1739" y="2764"/>
                </a:lnTo>
                <a:lnTo>
                  <a:pt x="1737" y="2763"/>
                </a:lnTo>
                <a:lnTo>
                  <a:pt x="1737" y="2763"/>
                </a:lnTo>
                <a:lnTo>
                  <a:pt x="1736" y="2764"/>
                </a:lnTo>
                <a:lnTo>
                  <a:pt x="1735" y="2765"/>
                </a:lnTo>
                <a:lnTo>
                  <a:pt x="1731" y="2765"/>
                </a:lnTo>
                <a:lnTo>
                  <a:pt x="1731" y="2765"/>
                </a:lnTo>
                <a:close/>
                <a:moveTo>
                  <a:pt x="55" y="2950"/>
                </a:moveTo>
                <a:lnTo>
                  <a:pt x="55" y="2950"/>
                </a:lnTo>
                <a:lnTo>
                  <a:pt x="66" y="2953"/>
                </a:lnTo>
                <a:lnTo>
                  <a:pt x="77" y="2957"/>
                </a:lnTo>
                <a:lnTo>
                  <a:pt x="98" y="2965"/>
                </a:lnTo>
                <a:lnTo>
                  <a:pt x="109" y="2969"/>
                </a:lnTo>
                <a:lnTo>
                  <a:pt x="118" y="2971"/>
                </a:lnTo>
                <a:lnTo>
                  <a:pt x="129" y="2972"/>
                </a:lnTo>
                <a:lnTo>
                  <a:pt x="140" y="2971"/>
                </a:lnTo>
                <a:lnTo>
                  <a:pt x="140" y="2971"/>
                </a:lnTo>
                <a:lnTo>
                  <a:pt x="144" y="2958"/>
                </a:lnTo>
                <a:lnTo>
                  <a:pt x="149" y="2945"/>
                </a:lnTo>
                <a:lnTo>
                  <a:pt x="161" y="2919"/>
                </a:lnTo>
                <a:lnTo>
                  <a:pt x="174" y="2893"/>
                </a:lnTo>
                <a:lnTo>
                  <a:pt x="187" y="2865"/>
                </a:lnTo>
                <a:lnTo>
                  <a:pt x="187" y="2865"/>
                </a:lnTo>
                <a:lnTo>
                  <a:pt x="161" y="2863"/>
                </a:lnTo>
                <a:lnTo>
                  <a:pt x="138" y="2859"/>
                </a:lnTo>
                <a:lnTo>
                  <a:pt x="127" y="2857"/>
                </a:lnTo>
                <a:lnTo>
                  <a:pt x="116" y="2853"/>
                </a:lnTo>
                <a:lnTo>
                  <a:pt x="106" y="2849"/>
                </a:lnTo>
                <a:lnTo>
                  <a:pt x="95" y="2843"/>
                </a:lnTo>
                <a:lnTo>
                  <a:pt x="95" y="2843"/>
                </a:lnTo>
                <a:lnTo>
                  <a:pt x="87" y="2872"/>
                </a:lnTo>
                <a:lnTo>
                  <a:pt x="78" y="2899"/>
                </a:lnTo>
                <a:lnTo>
                  <a:pt x="67" y="2926"/>
                </a:lnTo>
                <a:lnTo>
                  <a:pt x="55" y="2950"/>
                </a:lnTo>
                <a:lnTo>
                  <a:pt x="55" y="2950"/>
                </a:lnTo>
                <a:close/>
                <a:moveTo>
                  <a:pt x="1552" y="2873"/>
                </a:moveTo>
                <a:lnTo>
                  <a:pt x="1552" y="2873"/>
                </a:lnTo>
                <a:lnTo>
                  <a:pt x="1560" y="2887"/>
                </a:lnTo>
                <a:lnTo>
                  <a:pt x="1566" y="2900"/>
                </a:lnTo>
                <a:lnTo>
                  <a:pt x="1579" y="2929"/>
                </a:lnTo>
                <a:lnTo>
                  <a:pt x="1591" y="2957"/>
                </a:lnTo>
                <a:lnTo>
                  <a:pt x="1598" y="2971"/>
                </a:lnTo>
                <a:lnTo>
                  <a:pt x="1606" y="2984"/>
                </a:lnTo>
                <a:lnTo>
                  <a:pt x="1606" y="2984"/>
                </a:lnTo>
                <a:lnTo>
                  <a:pt x="1615" y="2980"/>
                </a:lnTo>
                <a:lnTo>
                  <a:pt x="1627" y="2977"/>
                </a:lnTo>
                <a:lnTo>
                  <a:pt x="1652" y="2974"/>
                </a:lnTo>
                <a:lnTo>
                  <a:pt x="1664" y="2972"/>
                </a:lnTo>
                <a:lnTo>
                  <a:pt x="1675" y="2970"/>
                </a:lnTo>
                <a:lnTo>
                  <a:pt x="1686" y="2967"/>
                </a:lnTo>
                <a:lnTo>
                  <a:pt x="1690" y="2963"/>
                </a:lnTo>
                <a:lnTo>
                  <a:pt x="1694" y="2960"/>
                </a:lnTo>
                <a:lnTo>
                  <a:pt x="1694" y="2960"/>
                </a:lnTo>
                <a:lnTo>
                  <a:pt x="1684" y="2932"/>
                </a:lnTo>
                <a:lnTo>
                  <a:pt x="1674" y="2903"/>
                </a:lnTo>
                <a:lnTo>
                  <a:pt x="1663" y="2876"/>
                </a:lnTo>
                <a:lnTo>
                  <a:pt x="1657" y="2863"/>
                </a:lnTo>
                <a:lnTo>
                  <a:pt x="1649" y="2850"/>
                </a:lnTo>
                <a:lnTo>
                  <a:pt x="1649" y="2850"/>
                </a:lnTo>
                <a:lnTo>
                  <a:pt x="1645" y="2855"/>
                </a:lnTo>
                <a:lnTo>
                  <a:pt x="1640" y="2859"/>
                </a:lnTo>
                <a:lnTo>
                  <a:pt x="1634" y="2863"/>
                </a:lnTo>
                <a:lnTo>
                  <a:pt x="1629" y="2865"/>
                </a:lnTo>
                <a:lnTo>
                  <a:pt x="1617" y="2868"/>
                </a:lnTo>
                <a:lnTo>
                  <a:pt x="1606" y="2870"/>
                </a:lnTo>
                <a:lnTo>
                  <a:pt x="1580" y="2871"/>
                </a:lnTo>
                <a:lnTo>
                  <a:pt x="1566" y="2872"/>
                </a:lnTo>
                <a:lnTo>
                  <a:pt x="1552" y="2873"/>
                </a:lnTo>
                <a:lnTo>
                  <a:pt x="1552" y="2873"/>
                </a:lnTo>
                <a:close/>
                <a:moveTo>
                  <a:pt x="51" y="3027"/>
                </a:moveTo>
                <a:lnTo>
                  <a:pt x="51" y="3027"/>
                </a:lnTo>
                <a:lnTo>
                  <a:pt x="55" y="3024"/>
                </a:lnTo>
                <a:lnTo>
                  <a:pt x="61" y="3023"/>
                </a:lnTo>
                <a:lnTo>
                  <a:pt x="65" y="3023"/>
                </a:lnTo>
                <a:lnTo>
                  <a:pt x="68" y="3024"/>
                </a:lnTo>
                <a:lnTo>
                  <a:pt x="70" y="3027"/>
                </a:lnTo>
                <a:lnTo>
                  <a:pt x="70" y="3027"/>
                </a:lnTo>
                <a:lnTo>
                  <a:pt x="69" y="3029"/>
                </a:lnTo>
                <a:lnTo>
                  <a:pt x="69" y="3031"/>
                </a:lnTo>
                <a:lnTo>
                  <a:pt x="68" y="3033"/>
                </a:lnTo>
                <a:lnTo>
                  <a:pt x="68" y="3035"/>
                </a:lnTo>
                <a:lnTo>
                  <a:pt x="68" y="3035"/>
                </a:lnTo>
                <a:lnTo>
                  <a:pt x="76" y="3038"/>
                </a:lnTo>
                <a:lnTo>
                  <a:pt x="85" y="3042"/>
                </a:lnTo>
                <a:lnTo>
                  <a:pt x="103" y="3046"/>
                </a:lnTo>
                <a:lnTo>
                  <a:pt x="103" y="3046"/>
                </a:lnTo>
                <a:lnTo>
                  <a:pt x="120" y="3019"/>
                </a:lnTo>
                <a:lnTo>
                  <a:pt x="127" y="3005"/>
                </a:lnTo>
                <a:lnTo>
                  <a:pt x="133" y="2990"/>
                </a:lnTo>
                <a:lnTo>
                  <a:pt x="133" y="2990"/>
                </a:lnTo>
                <a:lnTo>
                  <a:pt x="124" y="2990"/>
                </a:lnTo>
                <a:lnTo>
                  <a:pt x="113" y="2988"/>
                </a:lnTo>
                <a:lnTo>
                  <a:pt x="91" y="2982"/>
                </a:lnTo>
                <a:lnTo>
                  <a:pt x="68" y="2975"/>
                </a:lnTo>
                <a:lnTo>
                  <a:pt x="57" y="2973"/>
                </a:lnTo>
                <a:lnTo>
                  <a:pt x="47" y="2971"/>
                </a:lnTo>
                <a:lnTo>
                  <a:pt x="47" y="2971"/>
                </a:lnTo>
                <a:lnTo>
                  <a:pt x="42" y="2987"/>
                </a:lnTo>
                <a:lnTo>
                  <a:pt x="40" y="2995"/>
                </a:lnTo>
                <a:lnTo>
                  <a:pt x="39" y="3004"/>
                </a:lnTo>
                <a:lnTo>
                  <a:pt x="39" y="3012"/>
                </a:lnTo>
                <a:lnTo>
                  <a:pt x="40" y="3019"/>
                </a:lnTo>
                <a:lnTo>
                  <a:pt x="42" y="3021"/>
                </a:lnTo>
                <a:lnTo>
                  <a:pt x="44" y="3023"/>
                </a:lnTo>
                <a:lnTo>
                  <a:pt x="47" y="3025"/>
                </a:lnTo>
                <a:lnTo>
                  <a:pt x="51" y="3027"/>
                </a:lnTo>
                <a:lnTo>
                  <a:pt x="51" y="3027"/>
                </a:lnTo>
                <a:close/>
                <a:moveTo>
                  <a:pt x="1705" y="2982"/>
                </a:moveTo>
                <a:lnTo>
                  <a:pt x="1705" y="2982"/>
                </a:lnTo>
                <a:lnTo>
                  <a:pt x="1694" y="2986"/>
                </a:lnTo>
                <a:lnTo>
                  <a:pt x="1684" y="2989"/>
                </a:lnTo>
                <a:lnTo>
                  <a:pt x="1661" y="2992"/>
                </a:lnTo>
                <a:lnTo>
                  <a:pt x="1639" y="2995"/>
                </a:lnTo>
                <a:lnTo>
                  <a:pt x="1627" y="2998"/>
                </a:lnTo>
                <a:lnTo>
                  <a:pt x="1616" y="3001"/>
                </a:lnTo>
                <a:lnTo>
                  <a:pt x="1616" y="3001"/>
                </a:lnTo>
                <a:lnTo>
                  <a:pt x="1630" y="3035"/>
                </a:lnTo>
                <a:lnTo>
                  <a:pt x="1638" y="3052"/>
                </a:lnTo>
                <a:lnTo>
                  <a:pt x="1643" y="3060"/>
                </a:lnTo>
                <a:lnTo>
                  <a:pt x="1647" y="3067"/>
                </a:lnTo>
                <a:lnTo>
                  <a:pt x="1647" y="3067"/>
                </a:lnTo>
                <a:lnTo>
                  <a:pt x="1669" y="3062"/>
                </a:lnTo>
                <a:lnTo>
                  <a:pt x="1690" y="3058"/>
                </a:lnTo>
                <a:lnTo>
                  <a:pt x="1700" y="3054"/>
                </a:lnTo>
                <a:lnTo>
                  <a:pt x="1708" y="3051"/>
                </a:lnTo>
                <a:lnTo>
                  <a:pt x="1716" y="3046"/>
                </a:lnTo>
                <a:lnTo>
                  <a:pt x="1722" y="3039"/>
                </a:lnTo>
                <a:lnTo>
                  <a:pt x="1722" y="3039"/>
                </a:lnTo>
                <a:lnTo>
                  <a:pt x="1720" y="3023"/>
                </a:lnTo>
                <a:lnTo>
                  <a:pt x="1716" y="3008"/>
                </a:lnTo>
                <a:lnTo>
                  <a:pt x="1710" y="2994"/>
                </a:lnTo>
                <a:lnTo>
                  <a:pt x="1705" y="2982"/>
                </a:lnTo>
                <a:lnTo>
                  <a:pt x="1705" y="2982"/>
                </a:lnTo>
                <a:close/>
                <a:moveTo>
                  <a:pt x="47" y="3085"/>
                </a:moveTo>
                <a:lnTo>
                  <a:pt x="47" y="3085"/>
                </a:lnTo>
                <a:lnTo>
                  <a:pt x="49" y="3086"/>
                </a:lnTo>
                <a:lnTo>
                  <a:pt x="50" y="3086"/>
                </a:lnTo>
                <a:lnTo>
                  <a:pt x="53" y="3089"/>
                </a:lnTo>
                <a:lnTo>
                  <a:pt x="56" y="3091"/>
                </a:lnTo>
                <a:lnTo>
                  <a:pt x="58" y="3091"/>
                </a:lnTo>
                <a:lnTo>
                  <a:pt x="62" y="3090"/>
                </a:lnTo>
                <a:lnTo>
                  <a:pt x="62" y="3090"/>
                </a:lnTo>
                <a:lnTo>
                  <a:pt x="66" y="3083"/>
                </a:lnTo>
                <a:lnTo>
                  <a:pt x="69" y="3075"/>
                </a:lnTo>
                <a:lnTo>
                  <a:pt x="77" y="3059"/>
                </a:lnTo>
                <a:lnTo>
                  <a:pt x="77" y="3059"/>
                </a:lnTo>
                <a:lnTo>
                  <a:pt x="71" y="3056"/>
                </a:lnTo>
                <a:lnTo>
                  <a:pt x="67" y="3054"/>
                </a:lnTo>
                <a:lnTo>
                  <a:pt x="64" y="3053"/>
                </a:lnTo>
                <a:lnTo>
                  <a:pt x="59" y="3050"/>
                </a:lnTo>
                <a:lnTo>
                  <a:pt x="59" y="3050"/>
                </a:lnTo>
                <a:lnTo>
                  <a:pt x="55" y="3059"/>
                </a:lnTo>
                <a:lnTo>
                  <a:pt x="52" y="3066"/>
                </a:lnTo>
                <a:lnTo>
                  <a:pt x="48" y="3076"/>
                </a:lnTo>
                <a:lnTo>
                  <a:pt x="47" y="3080"/>
                </a:lnTo>
                <a:lnTo>
                  <a:pt x="47" y="3085"/>
                </a:lnTo>
                <a:lnTo>
                  <a:pt x="47" y="3085"/>
                </a:lnTo>
                <a:close/>
                <a:moveTo>
                  <a:pt x="1686" y="3080"/>
                </a:moveTo>
                <a:lnTo>
                  <a:pt x="1686" y="3080"/>
                </a:lnTo>
                <a:lnTo>
                  <a:pt x="1687" y="3084"/>
                </a:lnTo>
                <a:lnTo>
                  <a:pt x="1687" y="3089"/>
                </a:lnTo>
                <a:lnTo>
                  <a:pt x="1691" y="3098"/>
                </a:lnTo>
                <a:lnTo>
                  <a:pt x="1697" y="3106"/>
                </a:lnTo>
                <a:lnTo>
                  <a:pt x="1703" y="3113"/>
                </a:lnTo>
                <a:lnTo>
                  <a:pt x="1703" y="3113"/>
                </a:lnTo>
                <a:lnTo>
                  <a:pt x="1706" y="3104"/>
                </a:lnTo>
                <a:lnTo>
                  <a:pt x="1710" y="3094"/>
                </a:lnTo>
                <a:lnTo>
                  <a:pt x="1710" y="3089"/>
                </a:lnTo>
                <a:lnTo>
                  <a:pt x="1710" y="3083"/>
                </a:lnTo>
                <a:lnTo>
                  <a:pt x="1709" y="3078"/>
                </a:lnTo>
                <a:lnTo>
                  <a:pt x="1707" y="3074"/>
                </a:lnTo>
                <a:lnTo>
                  <a:pt x="1707" y="3074"/>
                </a:lnTo>
                <a:lnTo>
                  <a:pt x="1698" y="3077"/>
                </a:lnTo>
                <a:lnTo>
                  <a:pt x="1686" y="3080"/>
                </a:lnTo>
                <a:lnTo>
                  <a:pt x="1686" y="308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82947" name="Rectangle 3"/>
          <p:cNvSpPr>
            <a:spLocks noGrp="1"/>
          </p:cNvSpPr>
          <p:nvPr>
            <p:ph type="body" idx="4294967295"/>
          </p:nvPr>
        </p:nvSpPr>
        <p:spPr>
          <a:xfrm>
            <a:off x="1310005" y="612140"/>
            <a:ext cx="9330055" cy="4930775"/>
          </a:xfrm>
        </p:spPr>
        <p:txBody>
          <a:bodyPr/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曰：</a:t>
            </a:r>
            <a:r>
              <a:rPr lang="zh-CN" altLang="en-US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天，</a:t>
            </a:r>
            <a:r>
              <a:rPr lang="zh-CN" altLang="en-US" sz="3600" b="1" smtClean="0">
                <a:solidFill>
                  <a:srgbClr val="FF0000"/>
                </a:solidFill>
                <a:ea typeface="宋体" panose="02010600030101010101" pitchFamily="2" charset="-122"/>
              </a:rPr>
              <a:t>积气</a:t>
            </a:r>
            <a:r>
              <a:rPr lang="zh-CN" altLang="en-US" sz="3600" b="1" smtClean="0">
                <a:solidFill>
                  <a:srgbClr val="0070C0"/>
                </a:solidFill>
                <a:ea typeface="宋体" panose="02010600030101010101" pitchFamily="2" charset="-122"/>
              </a:rPr>
              <a:t>耳</a:t>
            </a: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，亡处亡气，</a:t>
            </a:r>
            <a:r>
              <a:rPr lang="zh-CN" altLang="en-US" sz="3600" b="1" smtClean="0">
                <a:solidFill>
                  <a:srgbClr val="FF0000"/>
                </a:solidFill>
                <a:ea typeface="宋体" panose="02010600030101010101" pitchFamily="2" charset="-122"/>
              </a:rPr>
              <a:t>若</a:t>
            </a: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屈伸呼吸，</a:t>
            </a: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</a:rPr>
              <a:t>                                     </a:t>
            </a:r>
            <a:r>
              <a:rPr lang="zh-CN" altLang="en-US" sz="40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罢了</a:t>
            </a:r>
            <a:endParaRPr lang="zh-CN" altLang="en-US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终日在天中行止，</a:t>
            </a:r>
            <a:r>
              <a:rPr lang="zh-CN" altLang="en-US" sz="36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奈何</a:t>
            </a:r>
            <a:r>
              <a:rPr lang="zh-CN" altLang="en-US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忧崩坠乎</a:t>
            </a:r>
            <a:r>
              <a:rPr lang="en-US" altLang="zh-CN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endParaRPr lang="en-US" altLang="zh-CN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4000" b="1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</a:t>
            </a:r>
            <a:r>
              <a:rPr lang="zh-CN" altLang="en-US" sz="4000" b="1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“天，不过是积聚的气体罢了，没有一个地方没有气的。你一举一动，一呼一吸，整天都在天空里活动，为何还担心天会塌下来呢？”</a:t>
            </a:r>
            <a:endParaRPr lang="zh-CN" altLang="en-US" sz="4000" b="1" smtClean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 145"/>
          <p:cNvSpPr>
            <a:spLocks noEditPoints="1"/>
          </p:cNvSpPr>
          <p:nvPr/>
        </p:nvSpPr>
        <p:spPr bwMode="auto">
          <a:xfrm>
            <a:off x="110423" y="4726512"/>
            <a:ext cx="2167905" cy="1808588"/>
          </a:xfrm>
          <a:custGeom>
            <a:avLst/>
            <a:gdLst/>
            <a:ahLst/>
            <a:cxnLst>
              <a:cxn ang="0">
                <a:pos x="777" y="205"/>
              </a:cxn>
              <a:cxn ang="0">
                <a:pos x="916" y="378"/>
              </a:cxn>
              <a:cxn ang="0">
                <a:pos x="1487" y="639"/>
              </a:cxn>
              <a:cxn ang="0">
                <a:pos x="1741" y="909"/>
              </a:cxn>
              <a:cxn ang="0">
                <a:pos x="1078" y="1487"/>
              </a:cxn>
              <a:cxn ang="0">
                <a:pos x="77" y="1344"/>
              </a:cxn>
              <a:cxn ang="0">
                <a:pos x="63" y="1208"/>
              </a:cxn>
              <a:cxn ang="0">
                <a:pos x="106" y="1000"/>
              </a:cxn>
              <a:cxn ang="0">
                <a:pos x="85" y="836"/>
              </a:cxn>
              <a:cxn ang="0">
                <a:pos x="302" y="518"/>
              </a:cxn>
              <a:cxn ang="0">
                <a:pos x="573" y="211"/>
              </a:cxn>
              <a:cxn ang="0">
                <a:pos x="601" y="214"/>
              </a:cxn>
              <a:cxn ang="0">
                <a:pos x="775" y="13"/>
              </a:cxn>
              <a:cxn ang="0">
                <a:pos x="906" y="48"/>
              </a:cxn>
              <a:cxn ang="0">
                <a:pos x="695" y="75"/>
              </a:cxn>
              <a:cxn ang="0">
                <a:pos x="673" y="142"/>
              </a:cxn>
              <a:cxn ang="0">
                <a:pos x="829" y="76"/>
              </a:cxn>
              <a:cxn ang="0">
                <a:pos x="827" y="139"/>
              </a:cxn>
              <a:cxn ang="0">
                <a:pos x="727" y="195"/>
              </a:cxn>
              <a:cxn ang="0">
                <a:pos x="757" y="188"/>
              </a:cxn>
              <a:cxn ang="0">
                <a:pos x="973" y="56"/>
              </a:cxn>
              <a:cxn ang="0">
                <a:pos x="603" y="242"/>
              </a:cxn>
              <a:cxn ang="0">
                <a:pos x="791" y="742"/>
              </a:cxn>
              <a:cxn ang="0">
                <a:pos x="796" y="268"/>
              </a:cxn>
              <a:cxn ang="0">
                <a:pos x="538" y="292"/>
              </a:cxn>
              <a:cxn ang="0">
                <a:pos x="325" y="379"/>
              </a:cxn>
              <a:cxn ang="0">
                <a:pos x="528" y="698"/>
              </a:cxn>
              <a:cxn ang="0">
                <a:pos x="407" y="730"/>
              </a:cxn>
              <a:cxn ang="0">
                <a:pos x="631" y="876"/>
              </a:cxn>
              <a:cxn ang="0">
                <a:pos x="1528" y="657"/>
              </a:cxn>
              <a:cxn ang="0">
                <a:pos x="972" y="621"/>
              </a:cxn>
              <a:cxn ang="0">
                <a:pos x="667" y="802"/>
              </a:cxn>
              <a:cxn ang="0">
                <a:pos x="1398" y="921"/>
              </a:cxn>
              <a:cxn ang="0">
                <a:pos x="1508" y="688"/>
              </a:cxn>
              <a:cxn ang="0">
                <a:pos x="645" y="784"/>
              </a:cxn>
              <a:cxn ang="0">
                <a:pos x="1592" y="813"/>
              </a:cxn>
              <a:cxn ang="0">
                <a:pos x="979" y="1126"/>
              </a:cxn>
              <a:cxn ang="0">
                <a:pos x="134" y="1093"/>
              </a:cxn>
              <a:cxn ang="0">
                <a:pos x="1153" y="1156"/>
              </a:cxn>
              <a:cxn ang="0">
                <a:pos x="1689" y="890"/>
              </a:cxn>
              <a:cxn ang="0">
                <a:pos x="107" y="836"/>
              </a:cxn>
              <a:cxn ang="0">
                <a:pos x="177" y="900"/>
              </a:cxn>
              <a:cxn ang="0">
                <a:pos x="94" y="937"/>
              </a:cxn>
              <a:cxn ang="0">
                <a:pos x="757" y="1011"/>
              </a:cxn>
              <a:cxn ang="0">
                <a:pos x="932" y="961"/>
              </a:cxn>
              <a:cxn ang="0">
                <a:pos x="643" y="889"/>
              </a:cxn>
              <a:cxn ang="0">
                <a:pos x="1633" y="1066"/>
              </a:cxn>
              <a:cxn ang="0">
                <a:pos x="1610" y="1108"/>
              </a:cxn>
              <a:cxn ang="0">
                <a:pos x="1032" y="921"/>
              </a:cxn>
              <a:cxn ang="0">
                <a:pos x="77" y="961"/>
              </a:cxn>
              <a:cxn ang="0">
                <a:pos x="1015" y="1095"/>
              </a:cxn>
              <a:cxn ang="0">
                <a:pos x="87" y="1107"/>
              </a:cxn>
              <a:cxn ang="0">
                <a:pos x="149" y="1167"/>
              </a:cxn>
              <a:cxn ang="0">
                <a:pos x="318" y="1333"/>
              </a:cxn>
              <a:cxn ang="0">
                <a:pos x="643" y="1319"/>
              </a:cxn>
              <a:cxn ang="0">
                <a:pos x="876" y="1254"/>
              </a:cxn>
              <a:cxn ang="0">
                <a:pos x="960" y="1230"/>
              </a:cxn>
              <a:cxn ang="0">
                <a:pos x="1220" y="1354"/>
              </a:cxn>
              <a:cxn ang="0">
                <a:pos x="1115" y="1453"/>
              </a:cxn>
              <a:cxn ang="0">
                <a:pos x="1085" y="1352"/>
              </a:cxn>
              <a:cxn ang="0">
                <a:pos x="725" y="1399"/>
              </a:cxn>
              <a:cxn ang="0">
                <a:pos x="593" y="1421"/>
              </a:cxn>
            </a:cxnLst>
            <a:rect l="0" t="0" r="r" b="b"/>
            <a:pathLst>
              <a:path w="1741" h="1487">
                <a:moveTo>
                  <a:pt x="1010" y="54"/>
                </a:moveTo>
                <a:lnTo>
                  <a:pt x="1010" y="54"/>
                </a:lnTo>
                <a:lnTo>
                  <a:pt x="1011" y="59"/>
                </a:lnTo>
                <a:lnTo>
                  <a:pt x="1012" y="64"/>
                </a:lnTo>
                <a:lnTo>
                  <a:pt x="1011" y="66"/>
                </a:lnTo>
                <a:lnTo>
                  <a:pt x="1010" y="69"/>
                </a:lnTo>
                <a:lnTo>
                  <a:pt x="1005" y="75"/>
                </a:lnTo>
                <a:lnTo>
                  <a:pt x="1000" y="78"/>
                </a:lnTo>
                <a:lnTo>
                  <a:pt x="1000" y="78"/>
                </a:lnTo>
                <a:lnTo>
                  <a:pt x="991" y="89"/>
                </a:lnTo>
                <a:lnTo>
                  <a:pt x="982" y="100"/>
                </a:lnTo>
                <a:lnTo>
                  <a:pt x="972" y="110"/>
                </a:lnTo>
                <a:lnTo>
                  <a:pt x="963" y="122"/>
                </a:lnTo>
                <a:lnTo>
                  <a:pt x="963" y="122"/>
                </a:lnTo>
                <a:lnTo>
                  <a:pt x="953" y="128"/>
                </a:lnTo>
                <a:lnTo>
                  <a:pt x="944" y="134"/>
                </a:lnTo>
                <a:lnTo>
                  <a:pt x="932" y="139"/>
                </a:lnTo>
                <a:lnTo>
                  <a:pt x="921" y="142"/>
                </a:lnTo>
                <a:lnTo>
                  <a:pt x="897" y="149"/>
                </a:lnTo>
                <a:lnTo>
                  <a:pt x="873" y="153"/>
                </a:lnTo>
                <a:lnTo>
                  <a:pt x="873" y="153"/>
                </a:lnTo>
                <a:lnTo>
                  <a:pt x="872" y="163"/>
                </a:lnTo>
                <a:lnTo>
                  <a:pt x="868" y="172"/>
                </a:lnTo>
                <a:lnTo>
                  <a:pt x="864" y="180"/>
                </a:lnTo>
                <a:lnTo>
                  <a:pt x="859" y="187"/>
                </a:lnTo>
                <a:lnTo>
                  <a:pt x="854" y="194"/>
                </a:lnTo>
                <a:lnTo>
                  <a:pt x="848" y="200"/>
                </a:lnTo>
                <a:lnTo>
                  <a:pt x="841" y="204"/>
                </a:lnTo>
                <a:lnTo>
                  <a:pt x="836" y="207"/>
                </a:lnTo>
                <a:lnTo>
                  <a:pt x="827" y="210"/>
                </a:lnTo>
                <a:lnTo>
                  <a:pt x="820" y="212"/>
                </a:lnTo>
                <a:lnTo>
                  <a:pt x="812" y="212"/>
                </a:lnTo>
                <a:lnTo>
                  <a:pt x="803" y="212"/>
                </a:lnTo>
                <a:lnTo>
                  <a:pt x="795" y="211"/>
                </a:lnTo>
                <a:lnTo>
                  <a:pt x="785" y="210"/>
                </a:lnTo>
                <a:lnTo>
                  <a:pt x="777" y="205"/>
                </a:lnTo>
                <a:lnTo>
                  <a:pt x="767" y="201"/>
                </a:lnTo>
                <a:lnTo>
                  <a:pt x="767" y="201"/>
                </a:lnTo>
                <a:lnTo>
                  <a:pt x="760" y="207"/>
                </a:lnTo>
                <a:lnTo>
                  <a:pt x="754" y="214"/>
                </a:lnTo>
                <a:lnTo>
                  <a:pt x="749" y="219"/>
                </a:lnTo>
                <a:lnTo>
                  <a:pt x="741" y="225"/>
                </a:lnTo>
                <a:lnTo>
                  <a:pt x="741" y="225"/>
                </a:lnTo>
                <a:lnTo>
                  <a:pt x="732" y="231"/>
                </a:lnTo>
                <a:lnTo>
                  <a:pt x="720" y="232"/>
                </a:lnTo>
                <a:lnTo>
                  <a:pt x="697" y="235"/>
                </a:lnTo>
                <a:lnTo>
                  <a:pt x="685" y="236"/>
                </a:lnTo>
                <a:lnTo>
                  <a:pt x="674" y="239"/>
                </a:lnTo>
                <a:lnTo>
                  <a:pt x="664" y="243"/>
                </a:lnTo>
                <a:lnTo>
                  <a:pt x="656" y="250"/>
                </a:lnTo>
                <a:lnTo>
                  <a:pt x="656" y="250"/>
                </a:lnTo>
                <a:lnTo>
                  <a:pt x="671" y="246"/>
                </a:lnTo>
                <a:lnTo>
                  <a:pt x="688" y="243"/>
                </a:lnTo>
                <a:lnTo>
                  <a:pt x="705" y="242"/>
                </a:lnTo>
                <a:lnTo>
                  <a:pt x="722" y="240"/>
                </a:lnTo>
                <a:lnTo>
                  <a:pt x="737" y="242"/>
                </a:lnTo>
                <a:lnTo>
                  <a:pt x="754" y="243"/>
                </a:lnTo>
                <a:lnTo>
                  <a:pt x="770" y="246"/>
                </a:lnTo>
                <a:lnTo>
                  <a:pt x="785" y="249"/>
                </a:lnTo>
                <a:lnTo>
                  <a:pt x="799" y="254"/>
                </a:lnTo>
                <a:lnTo>
                  <a:pt x="814" y="259"/>
                </a:lnTo>
                <a:lnTo>
                  <a:pt x="829" y="266"/>
                </a:lnTo>
                <a:lnTo>
                  <a:pt x="841" y="273"/>
                </a:lnTo>
                <a:lnTo>
                  <a:pt x="854" y="280"/>
                </a:lnTo>
                <a:lnTo>
                  <a:pt x="866" y="288"/>
                </a:lnTo>
                <a:lnTo>
                  <a:pt x="878" y="297"/>
                </a:lnTo>
                <a:lnTo>
                  <a:pt x="887" y="306"/>
                </a:lnTo>
                <a:lnTo>
                  <a:pt x="887" y="306"/>
                </a:lnTo>
                <a:lnTo>
                  <a:pt x="897" y="322"/>
                </a:lnTo>
                <a:lnTo>
                  <a:pt x="904" y="340"/>
                </a:lnTo>
                <a:lnTo>
                  <a:pt x="911" y="358"/>
                </a:lnTo>
                <a:lnTo>
                  <a:pt x="916" y="378"/>
                </a:lnTo>
                <a:lnTo>
                  <a:pt x="920" y="398"/>
                </a:lnTo>
                <a:lnTo>
                  <a:pt x="921" y="419"/>
                </a:lnTo>
                <a:lnTo>
                  <a:pt x="923" y="440"/>
                </a:lnTo>
                <a:lnTo>
                  <a:pt x="923" y="462"/>
                </a:lnTo>
                <a:lnTo>
                  <a:pt x="921" y="483"/>
                </a:lnTo>
                <a:lnTo>
                  <a:pt x="918" y="504"/>
                </a:lnTo>
                <a:lnTo>
                  <a:pt x="916" y="527"/>
                </a:lnTo>
                <a:lnTo>
                  <a:pt x="911" y="546"/>
                </a:lnTo>
                <a:lnTo>
                  <a:pt x="902" y="587"/>
                </a:lnTo>
                <a:lnTo>
                  <a:pt x="890" y="624"/>
                </a:lnTo>
                <a:lnTo>
                  <a:pt x="890" y="624"/>
                </a:lnTo>
                <a:lnTo>
                  <a:pt x="903" y="618"/>
                </a:lnTo>
                <a:lnTo>
                  <a:pt x="917" y="612"/>
                </a:lnTo>
                <a:lnTo>
                  <a:pt x="931" y="608"/>
                </a:lnTo>
                <a:lnTo>
                  <a:pt x="945" y="605"/>
                </a:lnTo>
                <a:lnTo>
                  <a:pt x="960" y="604"/>
                </a:lnTo>
                <a:lnTo>
                  <a:pt x="976" y="603"/>
                </a:lnTo>
                <a:lnTo>
                  <a:pt x="1008" y="603"/>
                </a:lnTo>
                <a:lnTo>
                  <a:pt x="1041" y="605"/>
                </a:lnTo>
                <a:lnTo>
                  <a:pt x="1074" y="610"/>
                </a:lnTo>
                <a:lnTo>
                  <a:pt x="1142" y="619"/>
                </a:lnTo>
                <a:lnTo>
                  <a:pt x="1142" y="619"/>
                </a:lnTo>
                <a:lnTo>
                  <a:pt x="1178" y="622"/>
                </a:lnTo>
                <a:lnTo>
                  <a:pt x="1215" y="625"/>
                </a:lnTo>
                <a:lnTo>
                  <a:pt x="1252" y="627"/>
                </a:lnTo>
                <a:lnTo>
                  <a:pt x="1292" y="627"/>
                </a:lnTo>
                <a:lnTo>
                  <a:pt x="1292" y="627"/>
                </a:lnTo>
                <a:lnTo>
                  <a:pt x="1314" y="627"/>
                </a:lnTo>
                <a:lnTo>
                  <a:pt x="1338" y="629"/>
                </a:lnTo>
                <a:lnTo>
                  <a:pt x="1361" y="632"/>
                </a:lnTo>
                <a:lnTo>
                  <a:pt x="1383" y="634"/>
                </a:lnTo>
                <a:lnTo>
                  <a:pt x="1383" y="634"/>
                </a:lnTo>
                <a:lnTo>
                  <a:pt x="1401" y="634"/>
                </a:lnTo>
                <a:lnTo>
                  <a:pt x="1422" y="635"/>
                </a:lnTo>
                <a:lnTo>
                  <a:pt x="1466" y="638"/>
                </a:lnTo>
                <a:lnTo>
                  <a:pt x="1487" y="639"/>
                </a:lnTo>
                <a:lnTo>
                  <a:pt x="1509" y="639"/>
                </a:lnTo>
                <a:lnTo>
                  <a:pt x="1529" y="638"/>
                </a:lnTo>
                <a:lnTo>
                  <a:pt x="1549" y="634"/>
                </a:lnTo>
                <a:lnTo>
                  <a:pt x="1549" y="634"/>
                </a:lnTo>
                <a:lnTo>
                  <a:pt x="1557" y="636"/>
                </a:lnTo>
                <a:lnTo>
                  <a:pt x="1564" y="638"/>
                </a:lnTo>
                <a:lnTo>
                  <a:pt x="1570" y="639"/>
                </a:lnTo>
                <a:lnTo>
                  <a:pt x="1578" y="638"/>
                </a:lnTo>
                <a:lnTo>
                  <a:pt x="1578" y="638"/>
                </a:lnTo>
                <a:lnTo>
                  <a:pt x="1588" y="645"/>
                </a:lnTo>
                <a:lnTo>
                  <a:pt x="1596" y="652"/>
                </a:lnTo>
                <a:lnTo>
                  <a:pt x="1606" y="659"/>
                </a:lnTo>
                <a:lnTo>
                  <a:pt x="1617" y="664"/>
                </a:lnTo>
                <a:lnTo>
                  <a:pt x="1617" y="664"/>
                </a:lnTo>
                <a:lnTo>
                  <a:pt x="1623" y="676"/>
                </a:lnTo>
                <a:lnTo>
                  <a:pt x="1629" y="688"/>
                </a:lnTo>
                <a:lnTo>
                  <a:pt x="1633" y="702"/>
                </a:lnTo>
                <a:lnTo>
                  <a:pt x="1634" y="718"/>
                </a:lnTo>
                <a:lnTo>
                  <a:pt x="1636" y="733"/>
                </a:lnTo>
                <a:lnTo>
                  <a:pt x="1633" y="749"/>
                </a:lnTo>
                <a:lnTo>
                  <a:pt x="1630" y="763"/>
                </a:lnTo>
                <a:lnTo>
                  <a:pt x="1624" y="777"/>
                </a:lnTo>
                <a:lnTo>
                  <a:pt x="1624" y="777"/>
                </a:lnTo>
                <a:lnTo>
                  <a:pt x="1639" y="778"/>
                </a:lnTo>
                <a:lnTo>
                  <a:pt x="1658" y="778"/>
                </a:lnTo>
                <a:lnTo>
                  <a:pt x="1689" y="778"/>
                </a:lnTo>
                <a:lnTo>
                  <a:pt x="1689" y="778"/>
                </a:lnTo>
                <a:lnTo>
                  <a:pt x="1699" y="788"/>
                </a:lnTo>
                <a:lnTo>
                  <a:pt x="1707" y="799"/>
                </a:lnTo>
                <a:lnTo>
                  <a:pt x="1716" y="812"/>
                </a:lnTo>
                <a:lnTo>
                  <a:pt x="1723" y="826"/>
                </a:lnTo>
                <a:lnTo>
                  <a:pt x="1728" y="841"/>
                </a:lnTo>
                <a:lnTo>
                  <a:pt x="1733" y="857"/>
                </a:lnTo>
                <a:lnTo>
                  <a:pt x="1737" y="874"/>
                </a:lnTo>
                <a:lnTo>
                  <a:pt x="1740" y="890"/>
                </a:lnTo>
                <a:lnTo>
                  <a:pt x="1741" y="909"/>
                </a:lnTo>
                <a:lnTo>
                  <a:pt x="1741" y="927"/>
                </a:lnTo>
                <a:lnTo>
                  <a:pt x="1741" y="945"/>
                </a:lnTo>
                <a:lnTo>
                  <a:pt x="1740" y="962"/>
                </a:lnTo>
                <a:lnTo>
                  <a:pt x="1738" y="980"/>
                </a:lnTo>
                <a:lnTo>
                  <a:pt x="1734" y="999"/>
                </a:lnTo>
                <a:lnTo>
                  <a:pt x="1730" y="1015"/>
                </a:lnTo>
                <a:lnTo>
                  <a:pt x="1726" y="1032"/>
                </a:lnTo>
                <a:lnTo>
                  <a:pt x="1726" y="1032"/>
                </a:lnTo>
                <a:lnTo>
                  <a:pt x="1671" y="1076"/>
                </a:lnTo>
                <a:lnTo>
                  <a:pt x="1616" y="1119"/>
                </a:lnTo>
                <a:lnTo>
                  <a:pt x="1560" y="1161"/>
                </a:lnTo>
                <a:lnTo>
                  <a:pt x="1504" y="1204"/>
                </a:lnTo>
                <a:lnTo>
                  <a:pt x="1446" y="1244"/>
                </a:lnTo>
                <a:lnTo>
                  <a:pt x="1389" y="1285"/>
                </a:lnTo>
                <a:lnTo>
                  <a:pt x="1271" y="1364"/>
                </a:lnTo>
                <a:lnTo>
                  <a:pt x="1271" y="1364"/>
                </a:lnTo>
                <a:lnTo>
                  <a:pt x="1268" y="1371"/>
                </a:lnTo>
                <a:lnTo>
                  <a:pt x="1267" y="1373"/>
                </a:lnTo>
                <a:lnTo>
                  <a:pt x="1264" y="1376"/>
                </a:lnTo>
                <a:lnTo>
                  <a:pt x="1264" y="1376"/>
                </a:lnTo>
                <a:lnTo>
                  <a:pt x="1259" y="1376"/>
                </a:lnTo>
                <a:lnTo>
                  <a:pt x="1258" y="1376"/>
                </a:lnTo>
                <a:lnTo>
                  <a:pt x="1255" y="1378"/>
                </a:lnTo>
                <a:lnTo>
                  <a:pt x="1251" y="1378"/>
                </a:lnTo>
                <a:lnTo>
                  <a:pt x="1251" y="1378"/>
                </a:lnTo>
                <a:lnTo>
                  <a:pt x="1224" y="1399"/>
                </a:lnTo>
                <a:lnTo>
                  <a:pt x="1194" y="1420"/>
                </a:lnTo>
                <a:lnTo>
                  <a:pt x="1129" y="1458"/>
                </a:lnTo>
                <a:lnTo>
                  <a:pt x="1129" y="1458"/>
                </a:lnTo>
                <a:lnTo>
                  <a:pt x="1119" y="1466"/>
                </a:lnTo>
                <a:lnTo>
                  <a:pt x="1108" y="1475"/>
                </a:lnTo>
                <a:lnTo>
                  <a:pt x="1097" y="1482"/>
                </a:lnTo>
                <a:lnTo>
                  <a:pt x="1091" y="1484"/>
                </a:lnTo>
                <a:lnTo>
                  <a:pt x="1085" y="1486"/>
                </a:lnTo>
                <a:lnTo>
                  <a:pt x="1085" y="1486"/>
                </a:lnTo>
                <a:lnTo>
                  <a:pt x="1078" y="1487"/>
                </a:lnTo>
                <a:lnTo>
                  <a:pt x="1073" y="1487"/>
                </a:lnTo>
                <a:lnTo>
                  <a:pt x="1059" y="1484"/>
                </a:lnTo>
                <a:lnTo>
                  <a:pt x="1045" y="1480"/>
                </a:lnTo>
                <a:lnTo>
                  <a:pt x="1029" y="1477"/>
                </a:lnTo>
                <a:lnTo>
                  <a:pt x="1029" y="1477"/>
                </a:lnTo>
                <a:lnTo>
                  <a:pt x="1017" y="1476"/>
                </a:lnTo>
                <a:lnTo>
                  <a:pt x="1004" y="1477"/>
                </a:lnTo>
                <a:lnTo>
                  <a:pt x="990" y="1477"/>
                </a:lnTo>
                <a:lnTo>
                  <a:pt x="977" y="1477"/>
                </a:lnTo>
                <a:lnTo>
                  <a:pt x="977" y="1477"/>
                </a:lnTo>
                <a:lnTo>
                  <a:pt x="965" y="1476"/>
                </a:lnTo>
                <a:lnTo>
                  <a:pt x="951" y="1473"/>
                </a:lnTo>
                <a:lnTo>
                  <a:pt x="938" y="1470"/>
                </a:lnTo>
                <a:lnTo>
                  <a:pt x="924" y="1469"/>
                </a:lnTo>
                <a:lnTo>
                  <a:pt x="924" y="1469"/>
                </a:lnTo>
                <a:lnTo>
                  <a:pt x="814" y="1459"/>
                </a:lnTo>
                <a:lnTo>
                  <a:pt x="705" y="1449"/>
                </a:lnTo>
                <a:lnTo>
                  <a:pt x="705" y="1449"/>
                </a:lnTo>
                <a:lnTo>
                  <a:pt x="615" y="1442"/>
                </a:lnTo>
                <a:lnTo>
                  <a:pt x="574" y="1438"/>
                </a:lnTo>
                <a:lnTo>
                  <a:pt x="535" y="1434"/>
                </a:lnTo>
                <a:lnTo>
                  <a:pt x="535" y="1434"/>
                </a:lnTo>
                <a:lnTo>
                  <a:pt x="496" y="1427"/>
                </a:lnTo>
                <a:lnTo>
                  <a:pt x="455" y="1418"/>
                </a:lnTo>
                <a:lnTo>
                  <a:pt x="413" y="1409"/>
                </a:lnTo>
                <a:lnTo>
                  <a:pt x="368" y="1400"/>
                </a:lnTo>
                <a:lnTo>
                  <a:pt x="368" y="1400"/>
                </a:lnTo>
                <a:lnTo>
                  <a:pt x="302" y="1389"/>
                </a:lnTo>
                <a:lnTo>
                  <a:pt x="236" y="1376"/>
                </a:lnTo>
                <a:lnTo>
                  <a:pt x="236" y="1376"/>
                </a:lnTo>
                <a:lnTo>
                  <a:pt x="202" y="1369"/>
                </a:lnTo>
                <a:lnTo>
                  <a:pt x="167" y="1362"/>
                </a:lnTo>
                <a:lnTo>
                  <a:pt x="132" y="1354"/>
                </a:lnTo>
                <a:lnTo>
                  <a:pt x="94" y="1347"/>
                </a:lnTo>
                <a:lnTo>
                  <a:pt x="94" y="1347"/>
                </a:lnTo>
                <a:lnTo>
                  <a:pt x="77" y="1344"/>
                </a:lnTo>
                <a:lnTo>
                  <a:pt x="61" y="1343"/>
                </a:lnTo>
                <a:lnTo>
                  <a:pt x="61" y="1343"/>
                </a:lnTo>
                <a:lnTo>
                  <a:pt x="47" y="1338"/>
                </a:lnTo>
                <a:lnTo>
                  <a:pt x="40" y="1337"/>
                </a:lnTo>
                <a:lnTo>
                  <a:pt x="33" y="1336"/>
                </a:lnTo>
                <a:lnTo>
                  <a:pt x="33" y="1336"/>
                </a:lnTo>
                <a:lnTo>
                  <a:pt x="24" y="1337"/>
                </a:lnTo>
                <a:lnTo>
                  <a:pt x="17" y="1338"/>
                </a:lnTo>
                <a:lnTo>
                  <a:pt x="10" y="1338"/>
                </a:lnTo>
                <a:lnTo>
                  <a:pt x="4" y="1338"/>
                </a:lnTo>
                <a:lnTo>
                  <a:pt x="0" y="1336"/>
                </a:lnTo>
                <a:lnTo>
                  <a:pt x="0" y="1336"/>
                </a:lnTo>
                <a:lnTo>
                  <a:pt x="0" y="1324"/>
                </a:lnTo>
                <a:lnTo>
                  <a:pt x="3" y="1314"/>
                </a:lnTo>
                <a:lnTo>
                  <a:pt x="9" y="1305"/>
                </a:lnTo>
                <a:lnTo>
                  <a:pt x="16" y="1298"/>
                </a:lnTo>
                <a:lnTo>
                  <a:pt x="24" y="1291"/>
                </a:lnTo>
                <a:lnTo>
                  <a:pt x="34" y="1285"/>
                </a:lnTo>
                <a:lnTo>
                  <a:pt x="44" y="1282"/>
                </a:lnTo>
                <a:lnTo>
                  <a:pt x="54" y="1279"/>
                </a:lnTo>
                <a:lnTo>
                  <a:pt x="54" y="1279"/>
                </a:lnTo>
                <a:lnTo>
                  <a:pt x="55" y="1277"/>
                </a:lnTo>
                <a:lnTo>
                  <a:pt x="54" y="1272"/>
                </a:lnTo>
                <a:lnTo>
                  <a:pt x="51" y="1267"/>
                </a:lnTo>
                <a:lnTo>
                  <a:pt x="47" y="1263"/>
                </a:lnTo>
                <a:lnTo>
                  <a:pt x="44" y="1260"/>
                </a:lnTo>
                <a:lnTo>
                  <a:pt x="44" y="1256"/>
                </a:lnTo>
                <a:lnTo>
                  <a:pt x="44" y="1256"/>
                </a:lnTo>
                <a:lnTo>
                  <a:pt x="44" y="1248"/>
                </a:lnTo>
                <a:lnTo>
                  <a:pt x="45" y="1243"/>
                </a:lnTo>
                <a:lnTo>
                  <a:pt x="48" y="1237"/>
                </a:lnTo>
                <a:lnTo>
                  <a:pt x="51" y="1233"/>
                </a:lnTo>
                <a:lnTo>
                  <a:pt x="59" y="1223"/>
                </a:lnTo>
                <a:lnTo>
                  <a:pt x="66" y="1213"/>
                </a:lnTo>
                <a:lnTo>
                  <a:pt x="66" y="1213"/>
                </a:lnTo>
                <a:lnTo>
                  <a:pt x="63" y="1208"/>
                </a:lnTo>
                <a:lnTo>
                  <a:pt x="62" y="1201"/>
                </a:lnTo>
                <a:lnTo>
                  <a:pt x="61" y="1190"/>
                </a:lnTo>
                <a:lnTo>
                  <a:pt x="62" y="1177"/>
                </a:lnTo>
                <a:lnTo>
                  <a:pt x="63" y="1164"/>
                </a:lnTo>
                <a:lnTo>
                  <a:pt x="65" y="1153"/>
                </a:lnTo>
                <a:lnTo>
                  <a:pt x="65" y="1142"/>
                </a:lnTo>
                <a:lnTo>
                  <a:pt x="62" y="1131"/>
                </a:lnTo>
                <a:lnTo>
                  <a:pt x="59" y="1126"/>
                </a:lnTo>
                <a:lnTo>
                  <a:pt x="56" y="1121"/>
                </a:lnTo>
                <a:lnTo>
                  <a:pt x="56" y="1121"/>
                </a:lnTo>
                <a:lnTo>
                  <a:pt x="56" y="1117"/>
                </a:lnTo>
                <a:lnTo>
                  <a:pt x="59" y="1112"/>
                </a:lnTo>
                <a:lnTo>
                  <a:pt x="61" y="1109"/>
                </a:lnTo>
                <a:lnTo>
                  <a:pt x="63" y="1105"/>
                </a:lnTo>
                <a:lnTo>
                  <a:pt x="63" y="1105"/>
                </a:lnTo>
                <a:lnTo>
                  <a:pt x="45" y="1105"/>
                </a:lnTo>
                <a:lnTo>
                  <a:pt x="30" y="1104"/>
                </a:lnTo>
                <a:lnTo>
                  <a:pt x="23" y="1101"/>
                </a:lnTo>
                <a:lnTo>
                  <a:pt x="17" y="1100"/>
                </a:lnTo>
                <a:lnTo>
                  <a:pt x="10" y="1095"/>
                </a:lnTo>
                <a:lnTo>
                  <a:pt x="4" y="1091"/>
                </a:lnTo>
                <a:lnTo>
                  <a:pt x="4" y="1091"/>
                </a:lnTo>
                <a:lnTo>
                  <a:pt x="7" y="1079"/>
                </a:lnTo>
                <a:lnTo>
                  <a:pt x="9" y="1073"/>
                </a:lnTo>
                <a:lnTo>
                  <a:pt x="12" y="1066"/>
                </a:lnTo>
                <a:lnTo>
                  <a:pt x="12" y="1066"/>
                </a:lnTo>
                <a:lnTo>
                  <a:pt x="47" y="1052"/>
                </a:lnTo>
                <a:lnTo>
                  <a:pt x="83" y="1038"/>
                </a:lnTo>
                <a:lnTo>
                  <a:pt x="120" y="1022"/>
                </a:lnTo>
                <a:lnTo>
                  <a:pt x="138" y="1015"/>
                </a:lnTo>
                <a:lnTo>
                  <a:pt x="153" y="1007"/>
                </a:lnTo>
                <a:lnTo>
                  <a:pt x="153" y="1007"/>
                </a:lnTo>
                <a:lnTo>
                  <a:pt x="148" y="1004"/>
                </a:lnTo>
                <a:lnTo>
                  <a:pt x="141" y="1003"/>
                </a:lnTo>
                <a:lnTo>
                  <a:pt x="124" y="1001"/>
                </a:lnTo>
                <a:lnTo>
                  <a:pt x="106" y="1000"/>
                </a:lnTo>
                <a:lnTo>
                  <a:pt x="87" y="999"/>
                </a:lnTo>
                <a:lnTo>
                  <a:pt x="87" y="999"/>
                </a:lnTo>
                <a:lnTo>
                  <a:pt x="76" y="994"/>
                </a:lnTo>
                <a:lnTo>
                  <a:pt x="66" y="992"/>
                </a:lnTo>
                <a:lnTo>
                  <a:pt x="66" y="992"/>
                </a:lnTo>
                <a:lnTo>
                  <a:pt x="55" y="990"/>
                </a:lnTo>
                <a:lnTo>
                  <a:pt x="44" y="990"/>
                </a:lnTo>
                <a:lnTo>
                  <a:pt x="40" y="989"/>
                </a:lnTo>
                <a:lnTo>
                  <a:pt x="37" y="986"/>
                </a:lnTo>
                <a:lnTo>
                  <a:pt x="34" y="980"/>
                </a:lnTo>
                <a:lnTo>
                  <a:pt x="33" y="973"/>
                </a:lnTo>
                <a:lnTo>
                  <a:pt x="33" y="973"/>
                </a:lnTo>
                <a:lnTo>
                  <a:pt x="41" y="966"/>
                </a:lnTo>
                <a:lnTo>
                  <a:pt x="49" y="958"/>
                </a:lnTo>
                <a:lnTo>
                  <a:pt x="59" y="952"/>
                </a:lnTo>
                <a:lnTo>
                  <a:pt x="72" y="948"/>
                </a:lnTo>
                <a:lnTo>
                  <a:pt x="72" y="948"/>
                </a:lnTo>
                <a:lnTo>
                  <a:pt x="73" y="938"/>
                </a:lnTo>
                <a:lnTo>
                  <a:pt x="76" y="928"/>
                </a:lnTo>
                <a:lnTo>
                  <a:pt x="85" y="914"/>
                </a:lnTo>
                <a:lnTo>
                  <a:pt x="87" y="906"/>
                </a:lnTo>
                <a:lnTo>
                  <a:pt x="90" y="899"/>
                </a:lnTo>
                <a:lnTo>
                  <a:pt x="90" y="890"/>
                </a:lnTo>
                <a:lnTo>
                  <a:pt x="87" y="881"/>
                </a:lnTo>
                <a:lnTo>
                  <a:pt x="87" y="881"/>
                </a:lnTo>
                <a:lnTo>
                  <a:pt x="87" y="878"/>
                </a:lnTo>
                <a:lnTo>
                  <a:pt x="89" y="875"/>
                </a:lnTo>
                <a:lnTo>
                  <a:pt x="92" y="871"/>
                </a:lnTo>
                <a:lnTo>
                  <a:pt x="94" y="867"/>
                </a:lnTo>
                <a:lnTo>
                  <a:pt x="96" y="864"/>
                </a:lnTo>
                <a:lnTo>
                  <a:pt x="96" y="860"/>
                </a:lnTo>
                <a:lnTo>
                  <a:pt x="96" y="860"/>
                </a:lnTo>
                <a:lnTo>
                  <a:pt x="87" y="847"/>
                </a:lnTo>
                <a:lnTo>
                  <a:pt x="85" y="843"/>
                </a:lnTo>
                <a:lnTo>
                  <a:pt x="85" y="840"/>
                </a:lnTo>
                <a:lnTo>
                  <a:pt x="85" y="836"/>
                </a:lnTo>
                <a:lnTo>
                  <a:pt x="87" y="833"/>
                </a:lnTo>
                <a:lnTo>
                  <a:pt x="87" y="833"/>
                </a:lnTo>
                <a:lnTo>
                  <a:pt x="79" y="830"/>
                </a:lnTo>
                <a:lnTo>
                  <a:pt x="73" y="826"/>
                </a:lnTo>
                <a:lnTo>
                  <a:pt x="66" y="822"/>
                </a:lnTo>
                <a:lnTo>
                  <a:pt x="61" y="816"/>
                </a:lnTo>
                <a:lnTo>
                  <a:pt x="61" y="816"/>
                </a:lnTo>
                <a:lnTo>
                  <a:pt x="65" y="810"/>
                </a:lnTo>
                <a:lnTo>
                  <a:pt x="68" y="802"/>
                </a:lnTo>
                <a:lnTo>
                  <a:pt x="72" y="795"/>
                </a:lnTo>
                <a:lnTo>
                  <a:pt x="73" y="791"/>
                </a:lnTo>
                <a:lnTo>
                  <a:pt x="76" y="788"/>
                </a:lnTo>
                <a:lnTo>
                  <a:pt x="76" y="788"/>
                </a:lnTo>
                <a:lnTo>
                  <a:pt x="85" y="785"/>
                </a:lnTo>
                <a:lnTo>
                  <a:pt x="93" y="782"/>
                </a:lnTo>
                <a:lnTo>
                  <a:pt x="115" y="780"/>
                </a:lnTo>
                <a:lnTo>
                  <a:pt x="139" y="777"/>
                </a:lnTo>
                <a:lnTo>
                  <a:pt x="159" y="774"/>
                </a:lnTo>
                <a:lnTo>
                  <a:pt x="159" y="774"/>
                </a:lnTo>
                <a:lnTo>
                  <a:pt x="226" y="761"/>
                </a:lnTo>
                <a:lnTo>
                  <a:pt x="289" y="750"/>
                </a:lnTo>
                <a:lnTo>
                  <a:pt x="319" y="743"/>
                </a:lnTo>
                <a:lnTo>
                  <a:pt x="348" y="735"/>
                </a:lnTo>
                <a:lnTo>
                  <a:pt x="378" y="725"/>
                </a:lnTo>
                <a:lnTo>
                  <a:pt x="406" y="714"/>
                </a:lnTo>
                <a:lnTo>
                  <a:pt x="406" y="714"/>
                </a:lnTo>
                <a:lnTo>
                  <a:pt x="388" y="694"/>
                </a:lnTo>
                <a:lnTo>
                  <a:pt x="372" y="671"/>
                </a:lnTo>
                <a:lnTo>
                  <a:pt x="355" y="646"/>
                </a:lnTo>
                <a:lnTo>
                  <a:pt x="341" y="621"/>
                </a:lnTo>
                <a:lnTo>
                  <a:pt x="341" y="621"/>
                </a:lnTo>
                <a:lnTo>
                  <a:pt x="327" y="594"/>
                </a:lnTo>
                <a:lnTo>
                  <a:pt x="315" y="565"/>
                </a:lnTo>
                <a:lnTo>
                  <a:pt x="311" y="549"/>
                </a:lnTo>
                <a:lnTo>
                  <a:pt x="306" y="534"/>
                </a:lnTo>
                <a:lnTo>
                  <a:pt x="302" y="518"/>
                </a:lnTo>
                <a:lnTo>
                  <a:pt x="301" y="503"/>
                </a:lnTo>
                <a:lnTo>
                  <a:pt x="301" y="503"/>
                </a:lnTo>
                <a:lnTo>
                  <a:pt x="299" y="488"/>
                </a:lnTo>
                <a:lnTo>
                  <a:pt x="299" y="472"/>
                </a:lnTo>
                <a:lnTo>
                  <a:pt x="302" y="440"/>
                </a:lnTo>
                <a:lnTo>
                  <a:pt x="306" y="407"/>
                </a:lnTo>
                <a:lnTo>
                  <a:pt x="313" y="378"/>
                </a:lnTo>
                <a:lnTo>
                  <a:pt x="313" y="378"/>
                </a:lnTo>
                <a:lnTo>
                  <a:pt x="319" y="354"/>
                </a:lnTo>
                <a:lnTo>
                  <a:pt x="327" y="332"/>
                </a:lnTo>
                <a:lnTo>
                  <a:pt x="339" y="311"/>
                </a:lnTo>
                <a:lnTo>
                  <a:pt x="353" y="291"/>
                </a:lnTo>
                <a:lnTo>
                  <a:pt x="361" y="283"/>
                </a:lnTo>
                <a:lnTo>
                  <a:pt x="369" y="276"/>
                </a:lnTo>
                <a:lnTo>
                  <a:pt x="378" y="267"/>
                </a:lnTo>
                <a:lnTo>
                  <a:pt x="388" y="261"/>
                </a:lnTo>
                <a:lnTo>
                  <a:pt x="398" y="256"/>
                </a:lnTo>
                <a:lnTo>
                  <a:pt x="407" y="252"/>
                </a:lnTo>
                <a:lnTo>
                  <a:pt x="419" y="247"/>
                </a:lnTo>
                <a:lnTo>
                  <a:pt x="430" y="245"/>
                </a:lnTo>
                <a:lnTo>
                  <a:pt x="430" y="245"/>
                </a:lnTo>
                <a:lnTo>
                  <a:pt x="435" y="245"/>
                </a:lnTo>
                <a:lnTo>
                  <a:pt x="442" y="245"/>
                </a:lnTo>
                <a:lnTo>
                  <a:pt x="457" y="245"/>
                </a:lnTo>
                <a:lnTo>
                  <a:pt x="457" y="245"/>
                </a:lnTo>
                <a:lnTo>
                  <a:pt x="469" y="242"/>
                </a:lnTo>
                <a:lnTo>
                  <a:pt x="480" y="239"/>
                </a:lnTo>
                <a:lnTo>
                  <a:pt x="480" y="239"/>
                </a:lnTo>
                <a:lnTo>
                  <a:pt x="493" y="239"/>
                </a:lnTo>
                <a:lnTo>
                  <a:pt x="506" y="240"/>
                </a:lnTo>
                <a:lnTo>
                  <a:pt x="531" y="245"/>
                </a:lnTo>
                <a:lnTo>
                  <a:pt x="556" y="250"/>
                </a:lnTo>
                <a:lnTo>
                  <a:pt x="580" y="256"/>
                </a:lnTo>
                <a:lnTo>
                  <a:pt x="580" y="256"/>
                </a:lnTo>
                <a:lnTo>
                  <a:pt x="576" y="233"/>
                </a:lnTo>
                <a:lnTo>
                  <a:pt x="573" y="211"/>
                </a:lnTo>
                <a:lnTo>
                  <a:pt x="572" y="160"/>
                </a:lnTo>
                <a:lnTo>
                  <a:pt x="572" y="160"/>
                </a:lnTo>
                <a:lnTo>
                  <a:pt x="570" y="146"/>
                </a:lnTo>
                <a:lnTo>
                  <a:pt x="569" y="131"/>
                </a:lnTo>
                <a:lnTo>
                  <a:pt x="566" y="117"/>
                </a:lnTo>
                <a:lnTo>
                  <a:pt x="566" y="101"/>
                </a:lnTo>
                <a:lnTo>
                  <a:pt x="566" y="101"/>
                </a:lnTo>
                <a:lnTo>
                  <a:pt x="567" y="90"/>
                </a:lnTo>
                <a:lnTo>
                  <a:pt x="570" y="79"/>
                </a:lnTo>
                <a:lnTo>
                  <a:pt x="572" y="68"/>
                </a:lnTo>
                <a:lnTo>
                  <a:pt x="573" y="58"/>
                </a:lnTo>
                <a:lnTo>
                  <a:pt x="573" y="58"/>
                </a:lnTo>
                <a:lnTo>
                  <a:pt x="572" y="48"/>
                </a:lnTo>
                <a:lnTo>
                  <a:pt x="570" y="40"/>
                </a:lnTo>
                <a:lnTo>
                  <a:pt x="572" y="31"/>
                </a:lnTo>
                <a:lnTo>
                  <a:pt x="573" y="28"/>
                </a:lnTo>
                <a:lnTo>
                  <a:pt x="574" y="24"/>
                </a:lnTo>
                <a:lnTo>
                  <a:pt x="574" y="24"/>
                </a:lnTo>
                <a:lnTo>
                  <a:pt x="587" y="21"/>
                </a:lnTo>
                <a:lnTo>
                  <a:pt x="600" y="20"/>
                </a:lnTo>
                <a:lnTo>
                  <a:pt x="607" y="20"/>
                </a:lnTo>
                <a:lnTo>
                  <a:pt x="612" y="21"/>
                </a:lnTo>
                <a:lnTo>
                  <a:pt x="618" y="24"/>
                </a:lnTo>
                <a:lnTo>
                  <a:pt x="624" y="28"/>
                </a:lnTo>
                <a:lnTo>
                  <a:pt x="624" y="28"/>
                </a:lnTo>
                <a:lnTo>
                  <a:pt x="622" y="41"/>
                </a:lnTo>
                <a:lnTo>
                  <a:pt x="619" y="54"/>
                </a:lnTo>
                <a:lnTo>
                  <a:pt x="614" y="80"/>
                </a:lnTo>
                <a:lnTo>
                  <a:pt x="607" y="107"/>
                </a:lnTo>
                <a:lnTo>
                  <a:pt x="604" y="121"/>
                </a:lnTo>
                <a:lnTo>
                  <a:pt x="603" y="137"/>
                </a:lnTo>
                <a:lnTo>
                  <a:pt x="603" y="137"/>
                </a:lnTo>
                <a:lnTo>
                  <a:pt x="601" y="174"/>
                </a:lnTo>
                <a:lnTo>
                  <a:pt x="600" y="214"/>
                </a:lnTo>
                <a:lnTo>
                  <a:pt x="600" y="214"/>
                </a:lnTo>
                <a:lnTo>
                  <a:pt x="601" y="214"/>
                </a:lnTo>
                <a:lnTo>
                  <a:pt x="603" y="215"/>
                </a:lnTo>
                <a:lnTo>
                  <a:pt x="603" y="215"/>
                </a:lnTo>
                <a:lnTo>
                  <a:pt x="605" y="195"/>
                </a:lnTo>
                <a:lnTo>
                  <a:pt x="607" y="177"/>
                </a:lnTo>
                <a:lnTo>
                  <a:pt x="611" y="160"/>
                </a:lnTo>
                <a:lnTo>
                  <a:pt x="615" y="152"/>
                </a:lnTo>
                <a:lnTo>
                  <a:pt x="619" y="145"/>
                </a:lnTo>
                <a:lnTo>
                  <a:pt x="619" y="145"/>
                </a:lnTo>
                <a:lnTo>
                  <a:pt x="624" y="141"/>
                </a:lnTo>
                <a:lnTo>
                  <a:pt x="629" y="135"/>
                </a:lnTo>
                <a:lnTo>
                  <a:pt x="642" y="128"/>
                </a:lnTo>
                <a:lnTo>
                  <a:pt x="642" y="128"/>
                </a:lnTo>
                <a:lnTo>
                  <a:pt x="652" y="118"/>
                </a:lnTo>
                <a:lnTo>
                  <a:pt x="652" y="118"/>
                </a:lnTo>
                <a:lnTo>
                  <a:pt x="657" y="111"/>
                </a:lnTo>
                <a:lnTo>
                  <a:pt x="661" y="101"/>
                </a:lnTo>
                <a:lnTo>
                  <a:pt x="664" y="92"/>
                </a:lnTo>
                <a:lnTo>
                  <a:pt x="670" y="82"/>
                </a:lnTo>
                <a:lnTo>
                  <a:pt x="670" y="82"/>
                </a:lnTo>
                <a:lnTo>
                  <a:pt x="676" y="75"/>
                </a:lnTo>
                <a:lnTo>
                  <a:pt x="683" y="68"/>
                </a:lnTo>
                <a:lnTo>
                  <a:pt x="691" y="62"/>
                </a:lnTo>
                <a:lnTo>
                  <a:pt x="698" y="58"/>
                </a:lnTo>
                <a:lnTo>
                  <a:pt x="698" y="58"/>
                </a:lnTo>
                <a:lnTo>
                  <a:pt x="704" y="56"/>
                </a:lnTo>
                <a:lnTo>
                  <a:pt x="709" y="55"/>
                </a:lnTo>
                <a:lnTo>
                  <a:pt x="720" y="54"/>
                </a:lnTo>
                <a:lnTo>
                  <a:pt x="732" y="54"/>
                </a:lnTo>
                <a:lnTo>
                  <a:pt x="737" y="52"/>
                </a:lnTo>
                <a:lnTo>
                  <a:pt x="743" y="49"/>
                </a:lnTo>
                <a:lnTo>
                  <a:pt x="743" y="49"/>
                </a:lnTo>
                <a:lnTo>
                  <a:pt x="749" y="44"/>
                </a:lnTo>
                <a:lnTo>
                  <a:pt x="754" y="40"/>
                </a:lnTo>
                <a:lnTo>
                  <a:pt x="763" y="28"/>
                </a:lnTo>
                <a:lnTo>
                  <a:pt x="771" y="17"/>
                </a:lnTo>
                <a:lnTo>
                  <a:pt x="775" y="13"/>
                </a:lnTo>
                <a:lnTo>
                  <a:pt x="781" y="9"/>
                </a:lnTo>
                <a:lnTo>
                  <a:pt x="781" y="9"/>
                </a:lnTo>
                <a:lnTo>
                  <a:pt x="789" y="6"/>
                </a:lnTo>
                <a:lnTo>
                  <a:pt x="799" y="3"/>
                </a:lnTo>
                <a:lnTo>
                  <a:pt x="809" y="0"/>
                </a:lnTo>
                <a:lnTo>
                  <a:pt x="819" y="0"/>
                </a:lnTo>
                <a:lnTo>
                  <a:pt x="829" y="0"/>
                </a:lnTo>
                <a:lnTo>
                  <a:pt x="838" y="2"/>
                </a:lnTo>
                <a:lnTo>
                  <a:pt x="847" y="5"/>
                </a:lnTo>
                <a:lnTo>
                  <a:pt x="855" y="9"/>
                </a:lnTo>
                <a:lnTo>
                  <a:pt x="855" y="9"/>
                </a:lnTo>
                <a:lnTo>
                  <a:pt x="862" y="16"/>
                </a:lnTo>
                <a:lnTo>
                  <a:pt x="869" y="23"/>
                </a:lnTo>
                <a:lnTo>
                  <a:pt x="878" y="30"/>
                </a:lnTo>
                <a:lnTo>
                  <a:pt x="883" y="33"/>
                </a:lnTo>
                <a:lnTo>
                  <a:pt x="887" y="33"/>
                </a:lnTo>
                <a:lnTo>
                  <a:pt x="887" y="33"/>
                </a:lnTo>
                <a:lnTo>
                  <a:pt x="902" y="34"/>
                </a:lnTo>
                <a:lnTo>
                  <a:pt x="917" y="34"/>
                </a:lnTo>
                <a:lnTo>
                  <a:pt x="932" y="34"/>
                </a:lnTo>
                <a:lnTo>
                  <a:pt x="949" y="35"/>
                </a:lnTo>
                <a:lnTo>
                  <a:pt x="949" y="35"/>
                </a:lnTo>
                <a:lnTo>
                  <a:pt x="962" y="37"/>
                </a:lnTo>
                <a:lnTo>
                  <a:pt x="973" y="41"/>
                </a:lnTo>
                <a:lnTo>
                  <a:pt x="984" y="45"/>
                </a:lnTo>
                <a:lnTo>
                  <a:pt x="994" y="51"/>
                </a:lnTo>
                <a:lnTo>
                  <a:pt x="994" y="51"/>
                </a:lnTo>
                <a:lnTo>
                  <a:pt x="998" y="52"/>
                </a:lnTo>
                <a:lnTo>
                  <a:pt x="1003" y="51"/>
                </a:lnTo>
                <a:lnTo>
                  <a:pt x="1007" y="52"/>
                </a:lnTo>
                <a:lnTo>
                  <a:pt x="1010" y="54"/>
                </a:lnTo>
                <a:lnTo>
                  <a:pt x="1010" y="54"/>
                </a:lnTo>
                <a:close/>
                <a:moveTo>
                  <a:pt x="923" y="44"/>
                </a:moveTo>
                <a:lnTo>
                  <a:pt x="923" y="44"/>
                </a:lnTo>
                <a:lnTo>
                  <a:pt x="914" y="45"/>
                </a:lnTo>
                <a:lnTo>
                  <a:pt x="906" y="48"/>
                </a:lnTo>
                <a:lnTo>
                  <a:pt x="897" y="51"/>
                </a:lnTo>
                <a:lnTo>
                  <a:pt x="890" y="51"/>
                </a:lnTo>
                <a:lnTo>
                  <a:pt x="890" y="51"/>
                </a:lnTo>
                <a:lnTo>
                  <a:pt x="886" y="49"/>
                </a:lnTo>
                <a:lnTo>
                  <a:pt x="882" y="48"/>
                </a:lnTo>
                <a:lnTo>
                  <a:pt x="876" y="44"/>
                </a:lnTo>
                <a:lnTo>
                  <a:pt x="869" y="40"/>
                </a:lnTo>
                <a:lnTo>
                  <a:pt x="866" y="38"/>
                </a:lnTo>
                <a:lnTo>
                  <a:pt x="862" y="38"/>
                </a:lnTo>
                <a:lnTo>
                  <a:pt x="862" y="38"/>
                </a:lnTo>
                <a:lnTo>
                  <a:pt x="855" y="30"/>
                </a:lnTo>
                <a:lnTo>
                  <a:pt x="848" y="23"/>
                </a:lnTo>
                <a:lnTo>
                  <a:pt x="840" y="17"/>
                </a:lnTo>
                <a:lnTo>
                  <a:pt x="831" y="14"/>
                </a:lnTo>
                <a:lnTo>
                  <a:pt x="822" y="14"/>
                </a:lnTo>
                <a:lnTo>
                  <a:pt x="812" y="14"/>
                </a:lnTo>
                <a:lnTo>
                  <a:pt x="800" y="17"/>
                </a:lnTo>
                <a:lnTo>
                  <a:pt x="788" y="21"/>
                </a:lnTo>
                <a:lnTo>
                  <a:pt x="788" y="21"/>
                </a:lnTo>
                <a:lnTo>
                  <a:pt x="779" y="28"/>
                </a:lnTo>
                <a:lnTo>
                  <a:pt x="772" y="37"/>
                </a:lnTo>
                <a:lnTo>
                  <a:pt x="757" y="54"/>
                </a:lnTo>
                <a:lnTo>
                  <a:pt x="749" y="61"/>
                </a:lnTo>
                <a:lnTo>
                  <a:pt x="737" y="66"/>
                </a:lnTo>
                <a:lnTo>
                  <a:pt x="732" y="68"/>
                </a:lnTo>
                <a:lnTo>
                  <a:pt x="726" y="69"/>
                </a:lnTo>
                <a:lnTo>
                  <a:pt x="719" y="69"/>
                </a:lnTo>
                <a:lnTo>
                  <a:pt x="712" y="68"/>
                </a:lnTo>
                <a:lnTo>
                  <a:pt x="712" y="68"/>
                </a:lnTo>
                <a:lnTo>
                  <a:pt x="709" y="71"/>
                </a:lnTo>
                <a:lnTo>
                  <a:pt x="705" y="72"/>
                </a:lnTo>
                <a:lnTo>
                  <a:pt x="701" y="73"/>
                </a:lnTo>
                <a:lnTo>
                  <a:pt x="698" y="75"/>
                </a:lnTo>
                <a:lnTo>
                  <a:pt x="698" y="75"/>
                </a:lnTo>
                <a:lnTo>
                  <a:pt x="697" y="75"/>
                </a:lnTo>
                <a:lnTo>
                  <a:pt x="695" y="75"/>
                </a:lnTo>
                <a:lnTo>
                  <a:pt x="695" y="75"/>
                </a:lnTo>
                <a:lnTo>
                  <a:pt x="697" y="76"/>
                </a:lnTo>
                <a:lnTo>
                  <a:pt x="697" y="76"/>
                </a:lnTo>
                <a:lnTo>
                  <a:pt x="694" y="79"/>
                </a:lnTo>
                <a:lnTo>
                  <a:pt x="687" y="82"/>
                </a:lnTo>
                <a:lnTo>
                  <a:pt x="687" y="82"/>
                </a:lnTo>
                <a:lnTo>
                  <a:pt x="677" y="101"/>
                </a:lnTo>
                <a:lnTo>
                  <a:pt x="666" y="120"/>
                </a:lnTo>
                <a:lnTo>
                  <a:pt x="660" y="128"/>
                </a:lnTo>
                <a:lnTo>
                  <a:pt x="653" y="135"/>
                </a:lnTo>
                <a:lnTo>
                  <a:pt x="646" y="142"/>
                </a:lnTo>
                <a:lnTo>
                  <a:pt x="636" y="146"/>
                </a:lnTo>
                <a:lnTo>
                  <a:pt x="636" y="146"/>
                </a:lnTo>
                <a:lnTo>
                  <a:pt x="631" y="155"/>
                </a:lnTo>
                <a:lnTo>
                  <a:pt x="625" y="165"/>
                </a:lnTo>
                <a:lnTo>
                  <a:pt x="621" y="177"/>
                </a:lnTo>
                <a:lnTo>
                  <a:pt x="619" y="190"/>
                </a:lnTo>
                <a:lnTo>
                  <a:pt x="618" y="204"/>
                </a:lnTo>
                <a:lnTo>
                  <a:pt x="618" y="217"/>
                </a:lnTo>
                <a:lnTo>
                  <a:pt x="618" y="228"/>
                </a:lnTo>
                <a:lnTo>
                  <a:pt x="621" y="238"/>
                </a:lnTo>
                <a:lnTo>
                  <a:pt x="621" y="238"/>
                </a:lnTo>
                <a:lnTo>
                  <a:pt x="624" y="231"/>
                </a:lnTo>
                <a:lnTo>
                  <a:pt x="628" y="224"/>
                </a:lnTo>
                <a:lnTo>
                  <a:pt x="638" y="211"/>
                </a:lnTo>
                <a:lnTo>
                  <a:pt x="647" y="198"/>
                </a:lnTo>
                <a:lnTo>
                  <a:pt x="652" y="191"/>
                </a:lnTo>
                <a:lnTo>
                  <a:pt x="656" y="184"/>
                </a:lnTo>
                <a:lnTo>
                  <a:pt x="656" y="184"/>
                </a:lnTo>
                <a:lnTo>
                  <a:pt x="659" y="172"/>
                </a:lnTo>
                <a:lnTo>
                  <a:pt x="660" y="159"/>
                </a:lnTo>
                <a:lnTo>
                  <a:pt x="661" y="153"/>
                </a:lnTo>
                <a:lnTo>
                  <a:pt x="664" y="148"/>
                </a:lnTo>
                <a:lnTo>
                  <a:pt x="668" y="144"/>
                </a:lnTo>
                <a:lnTo>
                  <a:pt x="673" y="142"/>
                </a:lnTo>
                <a:lnTo>
                  <a:pt x="673" y="142"/>
                </a:lnTo>
                <a:lnTo>
                  <a:pt x="668" y="156"/>
                </a:lnTo>
                <a:lnTo>
                  <a:pt x="668" y="163"/>
                </a:lnTo>
                <a:lnTo>
                  <a:pt x="670" y="166"/>
                </a:lnTo>
                <a:lnTo>
                  <a:pt x="671" y="167"/>
                </a:lnTo>
                <a:lnTo>
                  <a:pt x="671" y="167"/>
                </a:lnTo>
                <a:lnTo>
                  <a:pt x="677" y="159"/>
                </a:lnTo>
                <a:lnTo>
                  <a:pt x="684" y="152"/>
                </a:lnTo>
                <a:lnTo>
                  <a:pt x="691" y="144"/>
                </a:lnTo>
                <a:lnTo>
                  <a:pt x="698" y="137"/>
                </a:lnTo>
                <a:lnTo>
                  <a:pt x="698" y="137"/>
                </a:lnTo>
                <a:lnTo>
                  <a:pt x="698" y="131"/>
                </a:lnTo>
                <a:lnTo>
                  <a:pt x="699" y="124"/>
                </a:lnTo>
                <a:lnTo>
                  <a:pt x="706" y="111"/>
                </a:lnTo>
                <a:lnTo>
                  <a:pt x="715" y="100"/>
                </a:lnTo>
                <a:lnTo>
                  <a:pt x="719" y="97"/>
                </a:lnTo>
                <a:lnTo>
                  <a:pt x="723" y="94"/>
                </a:lnTo>
                <a:lnTo>
                  <a:pt x="723" y="94"/>
                </a:lnTo>
                <a:lnTo>
                  <a:pt x="723" y="100"/>
                </a:lnTo>
                <a:lnTo>
                  <a:pt x="720" y="104"/>
                </a:lnTo>
                <a:lnTo>
                  <a:pt x="716" y="113"/>
                </a:lnTo>
                <a:lnTo>
                  <a:pt x="712" y="120"/>
                </a:lnTo>
                <a:lnTo>
                  <a:pt x="709" y="129"/>
                </a:lnTo>
                <a:lnTo>
                  <a:pt x="709" y="129"/>
                </a:lnTo>
                <a:lnTo>
                  <a:pt x="725" y="122"/>
                </a:lnTo>
                <a:lnTo>
                  <a:pt x="739" y="114"/>
                </a:lnTo>
                <a:lnTo>
                  <a:pt x="754" y="106"/>
                </a:lnTo>
                <a:lnTo>
                  <a:pt x="761" y="103"/>
                </a:lnTo>
                <a:lnTo>
                  <a:pt x="770" y="101"/>
                </a:lnTo>
                <a:lnTo>
                  <a:pt x="770" y="101"/>
                </a:lnTo>
                <a:lnTo>
                  <a:pt x="775" y="96"/>
                </a:lnTo>
                <a:lnTo>
                  <a:pt x="782" y="92"/>
                </a:lnTo>
                <a:lnTo>
                  <a:pt x="799" y="83"/>
                </a:lnTo>
                <a:lnTo>
                  <a:pt x="816" y="76"/>
                </a:lnTo>
                <a:lnTo>
                  <a:pt x="830" y="72"/>
                </a:lnTo>
                <a:lnTo>
                  <a:pt x="830" y="72"/>
                </a:lnTo>
                <a:lnTo>
                  <a:pt x="829" y="76"/>
                </a:lnTo>
                <a:lnTo>
                  <a:pt x="826" y="79"/>
                </a:lnTo>
                <a:lnTo>
                  <a:pt x="820" y="83"/>
                </a:lnTo>
                <a:lnTo>
                  <a:pt x="813" y="89"/>
                </a:lnTo>
                <a:lnTo>
                  <a:pt x="807" y="94"/>
                </a:lnTo>
                <a:lnTo>
                  <a:pt x="807" y="94"/>
                </a:lnTo>
                <a:lnTo>
                  <a:pt x="817" y="92"/>
                </a:lnTo>
                <a:lnTo>
                  <a:pt x="827" y="90"/>
                </a:lnTo>
                <a:lnTo>
                  <a:pt x="848" y="89"/>
                </a:lnTo>
                <a:lnTo>
                  <a:pt x="871" y="89"/>
                </a:lnTo>
                <a:lnTo>
                  <a:pt x="893" y="86"/>
                </a:lnTo>
                <a:lnTo>
                  <a:pt x="893" y="86"/>
                </a:lnTo>
                <a:lnTo>
                  <a:pt x="902" y="83"/>
                </a:lnTo>
                <a:lnTo>
                  <a:pt x="910" y="80"/>
                </a:lnTo>
                <a:lnTo>
                  <a:pt x="928" y="73"/>
                </a:lnTo>
                <a:lnTo>
                  <a:pt x="946" y="68"/>
                </a:lnTo>
                <a:lnTo>
                  <a:pt x="956" y="66"/>
                </a:lnTo>
                <a:lnTo>
                  <a:pt x="965" y="66"/>
                </a:lnTo>
                <a:lnTo>
                  <a:pt x="965" y="66"/>
                </a:lnTo>
                <a:lnTo>
                  <a:pt x="958" y="73"/>
                </a:lnTo>
                <a:lnTo>
                  <a:pt x="949" y="79"/>
                </a:lnTo>
                <a:lnTo>
                  <a:pt x="941" y="85"/>
                </a:lnTo>
                <a:lnTo>
                  <a:pt x="931" y="89"/>
                </a:lnTo>
                <a:lnTo>
                  <a:pt x="909" y="93"/>
                </a:lnTo>
                <a:lnTo>
                  <a:pt x="886" y="97"/>
                </a:lnTo>
                <a:lnTo>
                  <a:pt x="838" y="101"/>
                </a:lnTo>
                <a:lnTo>
                  <a:pt x="816" y="106"/>
                </a:lnTo>
                <a:lnTo>
                  <a:pt x="805" y="108"/>
                </a:lnTo>
                <a:lnTo>
                  <a:pt x="795" y="111"/>
                </a:lnTo>
                <a:lnTo>
                  <a:pt x="795" y="111"/>
                </a:lnTo>
                <a:lnTo>
                  <a:pt x="823" y="127"/>
                </a:lnTo>
                <a:lnTo>
                  <a:pt x="836" y="135"/>
                </a:lnTo>
                <a:lnTo>
                  <a:pt x="840" y="139"/>
                </a:lnTo>
                <a:lnTo>
                  <a:pt x="843" y="145"/>
                </a:lnTo>
                <a:lnTo>
                  <a:pt x="843" y="145"/>
                </a:lnTo>
                <a:lnTo>
                  <a:pt x="836" y="144"/>
                </a:lnTo>
                <a:lnTo>
                  <a:pt x="827" y="139"/>
                </a:lnTo>
                <a:lnTo>
                  <a:pt x="810" y="131"/>
                </a:lnTo>
                <a:lnTo>
                  <a:pt x="793" y="122"/>
                </a:lnTo>
                <a:lnTo>
                  <a:pt x="784" y="120"/>
                </a:lnTo>
                <a:lnTo>
                  <a:pt x="774" y="118"/>
                </a:lnTo>
                <a:lnTo>
                  <a:pt x="774" y="118"/>
                </a:lnTo>
                <a:lnTo>
                  <a:pt x="767" y="120"/>
                </a:lnTo>
                <a:lnTo>
                  <a:pt x="760" y="120"/>
                </a:lnTo>
                <a:lnTo>
                  <a:pt x="747" y="125"/>
                </a:lnTo>
                <a:lnTo>
                  <a:pt x="736" y="132"/>
                </a:lnTo>
                <a:lnTo>
                  <a:pt x="723" y="139"/>
                </a:lnTo>
                <a:lnTo>
                  <a:pt x="723" y="139"/>
                </a:lnTo>
                <a:lnTo>
                  <a:pt x="739" y="144"/>
                </a:lnTo>
                <a:lnTo>
                  <a:pt x="753" y="149"/>
                </a:lnTo>
                <a:lnTo>
                  <a:pt x="765" y="155"/>
                </a:lnTo>
                <a:lnTo>
                  <a:pt x="777" y="163"/>
                </a:lnTo>
                <a:lnTo>
                  <a:pt x="777" y="163"/>
                </a:lnTo>
                <a:lnTo>
                  <a:pt x="768" y="162"/>
                </a:lnTo>
                <a:lnTo>
                  <a:pt x="760" y="160"/>
                </a:lnTo>
                <a:lnTo>
                  <a:pt x="743" y="155"/>
                </a:lnTo>
                <a:lnTo>
                  <a:pt x="733" y="152"/>
                </a:lnTo>
                <a:lnTo>
                  <a:pt x="725" y="151"/>
                </a:lnTo>
                <a:lnTo>
                  <a:pt x="716" y="151"/>
                </a:lnTo>
                <a:lnTo>
                  <a:pt x="708" y="152"/>
                </a:lnTo>
                <a:lnTo>
                  <a:pt x="708" y="152"/>
                </a:lnTo>
                <a:lnTo>
                  <a:pt x="701" y="156"/>
                </a:lnTo>
                <a:lnTo>
                  <a:pt x="695" y="160"/>
                </a:lnTo>
                <a:lnTo>
                  <a:pt x="684" y="170"/>
                </a:lnTo>
                <a:lnTo>
                  <a:pt x="674" y="181"/>
                </a:lnTo>
                <a:lnTo>
                  <a:pt x="666" y="194"/>
                </a:lnTo>
                <a:lnTo>
                  <a:pt x="666" y="194"/>
                </a:lnTo>
                <a:lnTo>
                  <a:pt x="683" y="191"/>
                </a:lnTo>
                <a:lnTo>
                  <a:pt x="698" y="188"/>
                </a:lnTo>
                <a:lnTo>
                  <a:pt x="706" y="188"/>
                </a:lnTo>
                <a:lnTo>
                  <a:pt x="715" y="190"/>
                </a:lnTo>
                <a:lnTo>
                  <a:pt x="722" y="193"/>
                </a:lnTo>
                <a:lnTo>
                  <a:pt x="727" y="195"/>
                </a:lnTo>
                <a:lnTo>
                  <a:pt x="727" y="195"/>
                </a:lnTo>
                <a:lnTo>
                  <a:pt x="716" y="195"/>
                </a:lnTo>
                <a:lnTo>
                  <a:pt x="706" y="197"/>
                </a:lnTo>
                <a:lnTo>
                  <a:pt x="697" y="198"/>
                </a:lnTo>
                <a:lnTo>
                  <a:pt x="688" y="201"/>
                </a:lnTo>
                <a:lnTo>
                  <a:pt x="670" y="207"/>
                </a:lnTo>
                <a:lnTo>
                  <a:pt x="660" y="210"/>
                </a:lnTo>
                <a:lnTo>
                  <a:pt x="652" y="211"/>
                </a:lnTo>
                <a:lnTo>
                  <a:pt x="652" y="211"/>
                </a:lnTo>
                <a:lnTo>
                  <a:pt x="643" y="225"/>
                </a:lnTo>
                <a:lnTo>
                  <a:pt x="633" y="239"/>
                </a:lnTo>
                <a:lnTo>
                  <a:pt x="631" y="246"/>
                </a:lnTo>
                <a:lnTo>
                  <a:pt x="626" y="253"/>
                </a:lnTo>
                <a:lnTo>
                  <a:pt x="625" y="261"/>
                </a:lnTo>
                <a:lnTo>
                  <a:pt x="624" y="270"/>
                </a:lnTo>
                <a:lnTo>
                  <a:pt x="624" y="270"/>
                </a:lnTo>
                <a:lnTo>
                  <a:pt x="625" y="264"/>
                </a:lnTo>
                <a:lnTo>
                  <a:pt x="628" y="260"/>
                </a:lnTo>
                <a:lnTo>
                  <a:pt x="631" y="256"/>
                </a:lnTo>
                <a:lnTo>
                  <a:pt x="631" y="250"/>
                </a:lnTo>
                <a:lnTo>
                  <a:pt x="631" y="250"/>
                </a:lnTo>
                <a:lnTo>
                  <a:pt x="652" y="233"/>
                </a:lnTo>
                <a:lnTo>
                  <a:pt x="663" y="226"/>
                </a:lnTo>
                <a:lnTo>
                  <a:pt x="668" y="224"/>
                </a:lnTo>
                <a:lnTo>
                  <a:pt x="677" y="222"/>
                </a:lnTo>
                <a:lnTo>
                  <a:pt x="677" y="222"/>
                </a:lnTo>
                <a:lnTo>
                  <a:pt x="690" y="221"/>
                </a:lnTo>
                <a:lnTo>
                  <a:pt x="702" y="219"/>
                </a:lnTo>
                <a:lnTo>
                  <a:pt x="715" y="218"/>
                </a:lnTo>
                <a:lnTo>
                  <a:pt x="727" y="215"/>
                </a:lnTo>
                <a:lnTo>
                  <a:pt x="727" y="215"/>
                </a:lnTo>
                <a:lnTo>
                  <a:pt x="733" y="212"/>
                </a:lnTo>
                <a:lnTo>
                  <a:pt x="739" y="208"/>
                </a:lnTo>
                <a:lnTo>
                  <a:pt x="747" y="197"/>
                </a:lnTo>
                <a:lnTo>
                  <a:pt x="751" y="193"/>
                </a:lnTo>
                <a:lnTo>
                  <a:pt x="757" y="188"/>
                </a:lnTo>
                <a:lnTo>
                  <a:pt x="763" y="186"/>
                </a:lnTo>
                <a:lnTo>
                  <a:pt x="770" y="184"/>
                </a:lnTo>
                <a:lnTo>
                  <a:pt x="770" y="184"/>
                </a:lnTo>
                <a:lnTo>
                  <a:pt x="777" y="188"/>
                </a:lnTo>
                <a:lnTo>
                  <a:pt x="784" y="193"/>
                </a:lnTo>
                <a:lnTo>
                  <a:pt x="791" y="195"/>
                </a:lnTo>
                <a:lnTo>
                  <a:pt x="798" y="197"/>
                </a:lnTo>
                <a:lnTo>
                  <a:pt x="805" y="197"/>
                </a:lnTo>
                <a:lnTo>
                  <a:pt x="812" y="197"/>
                </a:lnTo>
                <a:lnTo>
                  <a:pt x="819" y="195"/>
                </a:lnTo>
                <a:lnTo>
                  <a:pt x="826" y="193"/>
                </a:lnTo>
                <a:lnTo>
                  <a:pt x="833" y="190"/>
                </a:lnTo>
                <a:lnTo>
                  <a:pt x="838" y="186"/>
                </a:lnTo>
                <a:lnTo>
                  <a:pt x="844" y="181"/>
                </a:lnTo>
                <a:lnTo>
                  <a:pt x="848" y="174"/>
                </a:lnTo>
                <a:lnTo>
                  <a:pt x="852" y="169"/>
                </a:lnTo>
                <a:lnTo>
                  <a:pt x="855" y="160"/>
                </a:lnTo>
                <a:lnTo>
                  <a:pt x="857" y="152"/>
                </a:lnTo>
                <a:lnTo>
                  <a:pt x="858" y="144"/>
                </a:lnTo>
                <a:lnTo>
                  <a:pt x="858" y="144"/>
                </a:lnTo>
                <a:lnTo>
                  <a:pt x="864" y="139"/>
                </a:lnTo>
                <a:lnTo>
                  <a:pt x="872" y="137"/>
                </a:lnTo>
                <a:lnTo>
                  <a:pt x="879" y="135"/>
                </a:lnTo>
                <a:lnTo>
                  <a:pt x="887" y="134"/>
                </a:lnTo>
                <a:lnTo>
                  <a:pt x="904" y="132"/>
                </a:lnTo>
                <a:lnTo>
                  <a:pt x="913" y="131"/>
                </a:lnTo>
                <a:lnTo>
                  <a:pt x="921" y="129"/>
                </a:lnTo>
                <a:lnTo>
                  <a:pt x="921" y="129"/>
                </a:lnTo>
                <a:lnTo>
                  <a:pt x="932" y="124"/>
                </a:lnTo>
                <a:lnTo>
                  <a:pt x="942" y="118"/>
                </a:lnTo>
                <a:lnTo>
                  <a:pt x="952" y="110"/>
                </a:lnTo>
                <a:lnTo>
                  <a:pt x="959" y="101"/>
                </a:lnTo>
                <a:lnTo>
                  <a:pt x="975" y="83"/>
                </a:lnTo>
                <a:lnTo>
                  <a:pt x="990" y="64"/>
                </a:lnTo>
                <a:lnTo>
                  <a:pt x="990" y="64"/>
                </a:lnTo>
                <a:lnTo>
                  <a:pt x="973" y="56"/>
                </a:lnTo>
                <a:lnTo>
                  <a:pt x="956" y="51"/>
                </a:lnTo>
                <a:lnTo>
                  <a:pt x="941" y="45"/>
                </a:lnTo>
                <a:lnTo>
                  <a:pt x="932" y="44"/>
                </a:lnTo>
                <a:lnTo>
                  <a:pt x="923" y="44"/>
                </a:lnTo>
                <a:lnTo>
                  <a:pt x="923" y="44"/>
                </a:lnTo>
                <a:close/>
                <a:moveTo>
                  <a:pt x="594" y="35"/>
                </a:moveTo>
                <a:lnTo>
                  <a:pt x="594" y="35"/>
                </a:lnTo>
                <a:lnTo>
                  <a:pt x="590" y="44"/>
                </a:lnTo>
                <a:lnTo>
                  <a:pt x="587" y="54"/>
                </a:lnTo>
                <a:lnTo>
                  <a:pt x="581" y="75"/>
                </a:lnTo>
                <a:lnTo>
                  <a:pt x="580" y="96"/>
                </a:lnTo>
                <a:lnTo>
                  <a:pt x="579" y="118"/>
                </a:lnTo>
                <a:lnTo>
                  <a:pt x="580" y="141"/>
                </a:lnTo>
                <a:lnTo>
                  <a:pt x="581" y="163"/>
                </a:lnTo>
                <a:lnTo>
                  <a:pt x="587" y="204"/>
                </a:lnTo>
                <a:lnTo>
                  <a:pt x="587" y="204"/>
                </a:lnTo>
                <a:lnTo>
                  <a:pt x="590" y="170"/>
                </a:lnTo>
                <a:lnTo>
                  <a:pt x="591" y="137"/>
                </a:lnTo>
                <a:lnTo>
                  <a:pt x="594" y="104"/>
                </a:lnTo>
                <a:lnTo>
                  <a:pt x="595" y="89"/>
                </a:lnTo>
                <a:lnTo>
                  <a:pt x="600" y="73"/>
                </a:lnTo>
                <a:lnTo>
                  <a:pt x="600" y="73"/>
                </a:lnTo>
                <a:lnTo>
                  <a:pt x="604" y="64"/>
                </a:lnTo>
                <a:lnTo>
                  <a:pt x="607" y="54"/>
                </a:lnTo>
                <a:lnTo>
                  <a:pt x="608" y="49"/>
                </a:lnTo>
                <a:lnTo>
                  <a:pt x="608" y="44"/>
                </a:lnTo>
                <a:lnTo>
                  <a:pt x="608" y="40"/>
                </a:lnTo>
                <a:lnTo>
                  <a:pt x="605" y="35"/>
                </a:lnTo>
                <a:lnTo>
                  <a:pt x="605" y="35"/>
                </a:lnTo>
                <a:lnTo>
                  <a:pt x="603" y="34"/>
                </a:lnTo>
                <a:lnTo>
                  <a:pt x="601" y="34"/>
                </a:lnTo>
                <a:lnTo>
                  <a:pt x="598" y="35"/>
                </a:lnTo>
                <a:lnTo>
                  <a:pt x="594" y="35"/>
                </a:lnTo>
                <a:lnTo>
                  <a:pt x="594" y="35"/>
                </a:lnTo>
                <a:close/>
                <a:moveTo>
                  <a:pt x="603" y="242"/>
                </a:moveTo>
                <a:lnTo>
                  <a:pt x="603" y="242"/>
                </a:lnTo>
                <a:lnTo>
                  <a:pt x="604" y="245"/>
                </a:lnTo>
                <a:lnTo>
                  <a:pt x="604" y="246"/>
                </a:lnTo>
                <a:lnTo>
                  <a:pt x="605" y="243"/>
                </a:lnTo>
                <a:lnTo>
                  <a:pt x="604" y="235"/>
                </a:lnTo>
                <a:lnTo>
                  <a:pt x="604" y="232"/>
                </a:lnTo>
                <a:lnTo>
                  <a:pt x="601" y="229"/>
                </a:lnTo>
                <a:lnTo>
                  <a:pt x="601" y="229"/>
                </a:lnTo>
                <a:lnTo>
                  <a:pt x="601" y="236"/>
                </a:lnTo>
                <a:lnTo>
                  <a:pt x="603" y="242"/>
                </a:lnTo>
                <a:lnTo>
                  <a:pt x="603" y="242"/>
                </a:lnTo>
                <a:close/>
                <a:moveTo>
                  <a:pt x="699" y="698"/>
                </a:moveTo>
                <a:lnTo>
                  <a:pt x="699" y="698"/>
                </a:lnTo>
                <a:lnTo>
                  <a:pt x="701" y="700"/>
                </a:lnTo>
                <a:lnTo>
                  <a:pt x="701" y="702"/>
                </a:lnTo>
                <a:lnTo>
                  <a:pt x="699" y="711"/>
                </a:lnTo>
                <a:lnTo>
                  <a:pt x="694" y="721"/>
                </a:lnTo>
                <a:lnTo>
                  <a:pt x="687" y="730"/>
                </a:lnTo>
                <a:lnTo>
                  <a:pt x="678" y="740"/>
                </a:lnTo>
                <a:lnTo>
                  <a:pt x="670" y="750"/>
                </a:lnTo>
                <a:lnTo>
                  <a:pt x="663" y="756"/>
                </a:lnTo>
                <a:lnTo>
                  <a:pt x="657" y="758"/>
                </a:lnTo>
                <a:lnTo>
                  <a:pt x="657" y="758"/>
                </a:lnTo>
                <a:lnTo>
                  <a:pt x="656" y="760"/>
                </a:lnTo>
                <a:lnTo>
                  <a:pt x="657" y="760"/>
                </a:lnTo>
                <a:lnTo>
                  <a:pt x="657" y="760"/>
                </a:lnTo>
                <a:lnTo>
                  <a:pt x="664" y="761"/>
                </a:lnTo>
                <a:lnTo>
                  <a:pt x="671" y="763"/>
                </a:lnTo>
                <a:lnTo>
                  <a:pt x="687" y="770"/>
                </a:lnTo>
                <a:lnTo>
                  <a:pt x="687" y="770"/>
                </a:lnTo>
                <a:lnTo>
                  <a:pt x="705" y="771"/>
                </a:lnTo>
                <a:lnTo>
                  <a:pt x="722" y="770"/>
                </a:lnTo>
                <a:lnTo>
                  <a:pt x="737" y="767"/>
                </a:lnTo>
                <a:lnTo>
                  <a:pt x="753" y="763"/>
                </a:lnTo>
                <a:lnTo>
                  <a:pt x="767" y="756"/>
                </a:lnTo>
                <a:lnTo>
                  <a:pt x="779" y="749"/>
                </a:lnTo>
                <a:lnTo>
                  <a:pt x="791" y="742"/>
                </a:lnTo>
                <a:lnTo>
                  <a:pt x="802" y="733"/>
                </a:lnTo>
                <a:lnTo>
                  <a:pt x="802" y="733"/>
                </a:lnTo>
                <a:lnTo>
                  <a:pt x="819" y="721"/>
                </a:lnTo>
                <a:lnTo>
                  <a:pt x="826" y="715"/>
                </a:lnTo>
                <a:lnTo>
                  <a:pt x="831" y="709"/>
                </a:lnTo>
                <a:lnTo>
                  <a:pt x="831" y="709"/>
                </a:lnTo>
                <a:lnTo>
                  <a:pt x="837" y="702"/>
                </a:lnTo>
                <a:lnTo>
                  <a:pt x="843" y="694"/>
                </a:lnTo>
                <a:lnTo>
                  <a:pt x="852" y="673"/>
                </a:lnTo>
                <a:lnTo>
                  <a:pt x="859" y="652"/>
                </a:lnTo>
                <a:lnTo>
                  <a:pt x="864" y="636"/>
                </a:lnTo>
                <a:lnTo>
                  <a:pt x="864" y="636"/>
                </a:lnTo>
                <a:lnTo>
                  <a:pt x="873" y="624"/>
                </a:lnTo>
                <a:lnTo>
                  <a:pt x="873" y="624"/>
                </a:lnTo>
                <a:lnTo>
                  <a:pt x="887" y="580"/>
                </a:lnTo>
                <a:lnTo>
                  <a:pt x="893" y="558"/>
                </a:lnTo>
                <a:lnTo>
                  <a:pt x="899" y="534"/>
                </a:lnTo>
                <a:lnTo>
                  <a:pt x="903" y="509"/>
                </a:lnTo>
                <a:lnTo>
                  <a:pt x="906" y="485"/>
                </a:lnTo>
                <a:lnTo>
                  <a:pt x="907" y="461"/>
                </a:lnTo>
                <a:lnTo>
                  <a:pt x="907" y="437"/>
                </a:lnTo>
                <a:lnTo>
                  <a:pt x="907" y="437"/>
                </a:lnTo>
                <a:lnTo>
                  <a:pt x="906" y="417"/>
                </a:lnTo>
                <a:lnTo>
                  <a:pt x="903" y="396"/>
                </a:lnTo>
                <a:lnTo>
                  <a:pt x="899" y="375"/>
                </a:lnTo>
                <a:lnTo>
                  <a:pt x="895" y="356"/>
                </a:lnTo>
                <a:lnTo>
                  <a:pt x="887" y="337"/>
                </a:lnTo>
                <a:lnTo>
                  <a:pt x="879" y="322"/>
                </a:lnTo>
                <a:lnTo>
                  <a:pt x="875" y="313"/>
                </a:lnTo>
                <a:lnTo>
                  <a:pt x="869" y="308"/>
                </a:lnTo>
                <a:lnTo>
                  <a:pt x="864" y="302"/>
                </a:lnTo>
                <a:lnTo>
                  <a:pt x="857" y="297"/>
                </a:lnTo>
                <a:lnTo>
                  <a:pt x="857" y="297"/>
                </a:lnTo>
                <a:lnTo>
                  <a:pt x="838" y="287"/>
                </a:lnTo>
                <a:lnTo>
                  <a:pt x="817" y="277"/>
                </a:lnTo>
                <a:lnTo>
                  <a:pt x="796" y="268"/>
                </a:lnTo>
                <a:lnTo>
                  <a:pt x="774" y="261"/>
                </a:lnTo>
                <a:lnTo>
                  <a:pt x="751" y="257"/>
                </a:lnTo>
                <a:lnTo>
                  <a:pt x="727" y="254"/>
                </a:lnTo>
                <a:lnTo>
                  <a:pt x="704" y="254"/>
                </a:lnTo>
                <a:lnTo>
                  <a:pt x="680" y="257"/>
                </a:lnTo>
                <a:lnTo>
                  <a:pt x="680" y="257"/>
                </a:lnTo>
                <a:lnTo>
                  <a:pt x="670" y="260"/>
                </a:lnTo>
                <a:lnTo>
                  <a:pt x="660" y="264"/>
                </a:lnTo>
                <a:lnTo>
                  <a:pt x="650" y="268"/>
                </a:lnTo>
                <a:lnTo>
                  <a:pt x="640" y="274"/>
                </a:lnTo>
                <a:lnTo>
                  <a:pt x="624" y="288"/>
                </a:lnTo>
                <a:lnTo>
                  <a:pt x="607" y="302"/>
                </a:lnTo>
                <a:lnTo>
                  <a:pt x="607" y="302"/>
                </a:lnTo>
                <a:lnTo>
                  <a:pt x="600" y="304"/>
                </a:lnTo>
                <a:lnTo>
                  <a:pt x="591" y="308"/>
                </a:lnTo>
                <a:lnTo>
                  <a:pt x="574" y="315"/>
                </a:lnTo>
                <a:lnTo>
                  <a:pt x="574" y="315"/>
                </a:lnTo>
                <a:lnTo>
                  <a:pt x="565" y="312"/>
                </a:lnTo>
                <a:lnTo>
                  <a:pt x="555" y="312"/>
                </a:lnTo>
                <a:lnTo>
                  <a:pt x="545" y="312"/>
                </a:lnTo>
                <a:lnTo>
                  <a:pt x="537" y="313"/>
                </a:lnTo>
                <a:lnTo>
                  <a:pt x="537" y="313"/>
                </a:lnTo>
                <a:lnTo>
                  <a:pt x="534" y="311"/>
                </a:lnTo>
                <a:lnTo>
                  <a:pt x="530" y="308"/>
                </a:lnTo>
                <a:lnTo>
                  <a:pt x="522" y="304"/>
                </a:lnTo>
                <a:lnTo>
                  <a:pt x="518" y="301"/>
                </a:lnTo>
                <a:lnTo>
                  <a:pt x="517" y="297"/>
                </a:lnTo>
                <a:lnTo>
                  <a:pt x="515" y="292"/>
                </a:lnTo>
                <a:lnTo>
                  <a:pt x="515" y="285"/>
                </a:lnTo>
                <a:lnTo>
                  <a:pt x="515" y="285"/>
                </a:lnTo>
                <a:lnTo>
                  <a:pt x="520" y="285"/>
                </a:lnTo>
                <a:lnTo>
                  <a:pt x="521" y="284"/>
                </a:lnTo>
                <a:lnTo>
                  <a:pt x="527" y="281"/>
                </a:lnTo>
                <a:lnTo>
                  <a:pt x="527" y="281"/>
                </a:lnTo>
                <a:lnTo>
                  <a:pt x="531" y="287"/>
                </a:lnTo>
                <a:lnTo>
                  <a:pt x="538" y="292"/>
                </a:lnTo>
                <a:lnTo>
                  <a:pt x="546" y="295"/>
                </a:lnTo>
                <a:lnTo>
                  <a:pt x="556" y="298"/>
                </a:lnTo>
                <a:lnTo>
                  <a:pt x="565" y="299"/>
                </a:lnTo>
                <a:lnTo>
                  <a:pt x="574" y="298"/>
                </a:lnTo>
                <a:lnTo>
                  <a:pt x="583" y="297"/>
                </a:lnTo>
                <a:lnTo>
                  <a:pt x="591" y="294"/>
                </a:lnTo>
                <a:lnTo>
                  <a:pt x="591" y="294"/>
                </a:lnTo>
                <a:lnTo>
                  <a:pt x="590" y="288"/>
                </a:lnTo>
                <a:lnTo>
                  <a:pt x="587" y="281"/>
                </a:lnTo>
                <a:lnTo>
                  <a:pt x="581" y="267"/>
                </a:lnTo>
                <a:lnTo>
                  <a:pt x="581" y="267"/>
                </a:lnTo>
                <a:lnTo>
                  <a:pt x="577" y="268"/>
                </a:lnTo>
                <a:lnTo>
                  <a:pt x="573" y="268"/>
                </a:lnTo>
                <a:lnTo>
                  <a:pt x="563" y="267"/>
                </a:lnTo>
                <a:lnTo>
                  <a:pt x="555" y="263"/>
                </a:lnTo>
                <a:lnTo>
                  <a:pt x="545" y="260"/>
                </a:lnTo>
                <a:lnTo>
                  <a:pt x="545" y="260"/>
                </a:lnTo>
                <a:lnTo>
                  <a:pt x="524" y="257"/>
                </a:lnTo>
                <a:lnTo>
                  <a:pt x="501" y="256"/>
                </a:lnTo>
                <a:lnTo>
                  <a:pt x="479" y="256"/>
                </a:lnTo>
                <a:lnTo>
                  <a:pt x="457" y="257"/>
                </a:lnTo>
                <a:lnTo>
                  <a:pt x="435" y="261"/>
                </a:lnTo>
                <a:lnTo>
                  <a:pt x="414" y="267"/>
                </a:lnTo>
                <a:lnTo>
                  <a:pt x="396" y="276"/>
                </a:lnTo>
                <a:lnTo>
                  <a:pt x="388" y="281"/>
                </a:lnTo>
                <a:lnTo>
                  <a:pt x="381" y="287"/>
                </a:lnTo>
                <a:lnTo>
                  <a:pt x="381" y="287"/>
                </a:lnTo>
                <a:lnTo>
                  <a:pt x="368" y="297"/>
                </a:lnTo>
                <a:lnTo>
                  <a:pt x="358" y="304"/>
                </a:lnTo>
                <a:lnTo>
                  <a:pt x="358" y="304"/>
                </a:lnTo>
                <a:lnTo>
                  <a:pt x="351" y="313"/>
                </a:lnTo>
                <a:lnTo>
                  <a:pt x="344" y="325"/>
                </a:lnTo>
                <a:lnTo>
                  <a:pt x="339" y="337"/>
                </a:lnTo>
                <a:lnTo>
                  <a:pt x="333" y="350"/>
                </a:lnTo>
                <a:lnTo>
                  <a:pt x="329" y="364"/>
                </a:lnTo>
                <a:lnTo>
                  <a:pt x="325" y="379"/>
                </a:lnTo>
                <a:lnTo>
                  <a:pt x="318" y="412"/>
                </a:lnTo>
                <a:lnTo>
                  <a:pt x="315" y="445"/>
                </a:lnTo>
                <a:lnTo>
                  <a:pt x="315" y="478"/>
                </a:lnTo>
                <a:lnTo>
                  <a:pt x="316" y="507"/>
                </a:lnTo>
                <a:lnTo>
                  <a:pt x="319" y="521"/>
                </a:lnTo>
                <a:lnTo>
                  <a:pt x="322" y="534"/>
                </a:lnTo>
                <a:lnTo>
                  <a:pt x="322" y="534"/>
                </a:lnTo>
                <a:lnTo>
                  <a:pt x="334" y="576"/>
                </a:lnTo>
                <a:lnTo>
                  <a:pt x="343" y="597"/>
                </a:lnTo>
                <a:lnTo>
                  <a:pt x="353" y="618"/>
                </a:lnTo>
                <a:lnTo>
                  <a:pt x="362" y="638"/>
                </a:lnTo>
                <a:lnTo>
                  <a:pt x="374" y="657"/>
                </a:lnTo>
                <a:lnTo>
                  <a:pt x="388" y="676"/>
                </a:lnTo>
                <a:lnTo>
                  <a:pt x="402" y="691"/>
                </a:lnTo>
                <a:lnTo>
                  <a:pt x="402" y="691"/>
                </a:lnTo>
                <a:lnTo>
                  <a:pt x="428" y="716"/>
                </a:lnTo>
                <a:lnTo>
                  <a:pt x="442" y="728"/>
                </a:lnTo>
                <a:lnTo>
                  <a:pt x="457" y="739"/>
                </a:lnTo>
                <a:lnTo>
                  <a:pt x="471" y="749"/>
                </a:lnTo>
                <a:lnTo>
                  <a:pt x="485" y="757"/>
                </a:lnTo>
                <a:lnTo>
                  <a:pt x="501" y="764"/>
                </a:lnTo>
                <a:lnTo>
                  <a:pt x="520" y="770"/>
                </a:lnTo>
                <a:lnTo>
                  <a:pt x="520" y="770"/>
                </a:lnTo>
                <a:lnTo>
                  <a:pt x="530" y="771"/>
                </a:lnTo>
                <a:lnTo>
                  <a:pt x="538" y="771"/>
                </a:lnTo>
                <a:lnTo>
                  <a:pt x="548" y="771"/>
                </a:lnTo>
                <a:lnTo>
                  <a:pt x="556" y="770"/>
                </a:lnTo>
                <a:lnTo>
                  <a:pt x="573" y="766"/>
                </a:lnTo>
                <a:lnTo>
                  <a:pt x="591" y="763"/>
                </a:lnTo>
                <a:lnTo>
                  <a:pt x="591" y="763"/>
                </a:lnTo>
                <a:lnTo>
                  <a:pt x="569" y="749"/>
                </a:lnTo>
                <a:lnTo>
                  <a:pt x="559" y="740"/>
                </a:lnTo>
                <a:lnTo>
                  <a:pt x="549" y="732"/>
                </a:lnTo>
                <a:lnTo>
                  <a:pt x="541" y="722"/>
                </a:lnTo>
                <a:lnTo>
                  <a:pt x="534" y="711"/>
                </a:lnTo>
                <a:lnTo>
                  <a:pt x="528" y="698"/>
                </a:lnTo>
                <a:lnTo>
                  <a:pt x="524" y="684"/>
                </a:lnTo>
                <a:lnTo>
                  <a:pt x="524" y="684"/>
                </a:lnTo>
                <a:lnTo>
                  <a:pt x="542" y="704"/>
                </a:lnTo>
                <a:lnTo>
                  <a:pt x="559" y="723"/>
                </a:lnTo>
                <a:lnTo>
                  <a:pt x="569" y="732"/>
                </a:lnTo>
                <a:lnTo>
                  <a:pt x="579" y="740"/>
                </a:lnTo>
                <a:lnTo>
                  <a:pt x="590" y="747"/>
                </a:lnTo>
                <a:lnTo>
                  <a:pt x="603" y="754"/>
                </a:lnTo>
                <a:lnTo>
                  <a:pt x="603" y="754"/>
                </a:lnTo>
                <a:lnTo>
                  <a:pt x="619" y="753"/>
                </a:lnTo>
                <a:lnTo>
                  <a:pt x="633" y="750"/>
                </a:lnTo>
                <a:lnTo>
                  <a:pt x="647" y="744"/>
                </a:lnTo>
                <a:lnTo>
                  <a:pt x="664" y="737"/>
                </a:lnTo>
                <a:lnTo>
                  <a:pt x="664" y="737"/>
                </a:lnTo>
                <a:lnTo>
                  <a:pt x="668" y="735"/>
                </a:lnTo>
                <a:lnTo>
                  <a:pt x="673" y="728"/>
                </a:lnTo>
                <a:lnTo>
                  <a:pt x="681" y="712"/>
                </a:lnTo>
                <a:lnTo>
                  <a:pt x="685" y="705"/>
                </a:lnTo>
                <a:lnTo>
                  <a:pt x="690" y="700"/>
                </a:lnTo>
                <a:lnTo>
                  <a:pt x="695" y="697"/>
                </a:lnTo>
                <a:lnTo>
                  <a:pt x="697" y="697"/>
                </a:lnTo>
                <a:lnTo>
                  <a:pt x="699" y="698"/>
                </a:lnTo>
                <a:lnTo>
                  <a:pt x="699" y="698"/>
                </a:lnTo>
                <a:close/>
                <a:moveTo>
                  <a:pt x="465" y="766"/>
                </a:moveTo>
                <a:lnTo>
                  <a:pt x="465" y="766"/>
                </a:lnTo>
                <a:lnTo>
                  <a:pt x="455" y="756"/>
                </a:lnTo>
                <a:lnTo>
                  <a:pt x="445" y="746"/>
                </a:lnTo>
                <a:lnTo>
                  <a:pt x="423" y="729"/>
                </a:lnTo>
                <a:lnTo>
                  <a:pt x="423" y="729"/>
                </a:lnTo>
                <a:lnTo>
                  <a:pt x="421" y="730"/>
                </a:lnTo>
                <a:lnTo>
                  <a:pt x="420" y="730"/>
                </a:lnTo>
                <a:lnTo>
                  <a:pt x="420" y="730"/>
                </a:lnTo>
                <a:lnTo>
                  <a:pt x="416" y="732"/>
                </a:lnTo>
                <a:lnTo>
                  <a:pt x="413" y="732"/>
                </a:lnTo>
                <a:lnTo>
                  <a:pt x="407" y="730"/>
                </a:lnTo>
                <a:lnTo>
                  <a:pt x="407" y="730"/>
                </a:lnTo>
                <a:lnTo>
                  <a:pt x="372" y="743"/>
                </a:lnTo>
                <a:lnTo>
                  <a:pt x="336" y="753"/>
                </a:lnTo>
                <a:lnTo>
                  <a:pt x="298" y="763"/>
                </a:lnTo>
                <a:lnTo>
                  <a:pt x="259" y="771"/>
                </a:lnTo>
                <a:lnTo>
                  <a:pt x="259" y="771"/>
                </a:lnTo>
                <a:lnTo>
                  <a:pt x="240" y="774"/>
                </a:lnTo>
                <a:lnTo>
                  <a:pt x="221" y="777"/>
                </a:lnTo>
                <a:lnTo>
                  <a:pt x="180" y="784"/>
                </a:lnTo>
                <a:lnTo>
                  <a:pt x="180" y="784"/>
                </a:lnTo>
                <a:lnTo>
                  <a:pt x="155" y="788"/>
                </a:lnTo>
                <a:lnTo>
                  <a:pt x="125" y="794"/>
                </a:lnTo>
                <a:lnTo>
                  <a:pt x="113" y="798"/>
                </a:lnTo>
                <a:lnTo>
                  <a:pt x="100" y="802"/>
                </a:lnTo>
                <a:lnTo>
                  <a:pt x="89" y="808"/>
                </a:lnTo>
                <a:lnTo>
                  <a:pt x="80" y="815"/>
                </a:lnTo>
                <a:lnTo>
                  <a:pt x="80" y="815"/>
                </a:lnTo>
                <a:lnTo>
                  <a:pt x="111" y="823"/>
                </a:lnTo>
                <a:lnTo>
                  <a:pt x="146" y="830"/>
                </a:lnTo>
                <a:lnTo>
                  <a:pt x="183" y="837"/>
                </a:lnTo>
                <a:lnTo>
                  <a:pt x="221" y="843"/>
                </a:lnTo>
                <a:lnTo>
                  <a:pt x="259" y="847"/>
                </a:lnTo>
                <a:lnTo>
                  <a:pt x="296" y="850"/>
                </a:lnTo>
                <a:lnTo>
                  <a:pt x="332" y="851"/>
                </a:lnTo>
                <a:lnTo>
                  <a:pt x="364" y="850"/>
                </a:lnTo>
                <a:lnTo>
                  <a:pt x="364" y="850"/>
                </a:lnTo>
                <a:lnTo>
                  <a:pt x="374" y="853"/>
                </a:lnTo>
                <a:lnTo>
                  <a:pt x="385" y="854"/>
                </a:lnTo>
                <a:lnTo>
                  <a:pt x="407" y="854"/>
                </a:lnTo>
                <a:lnTo>
                  <a:pt x="430" y="854"/>
                </a:lnTo>
                <a:lnTo>
                  <a:pt x="452" y="855"/>
                </a:lnTo>
                <a:lnTo>
                  <a:pt x="452" y="855"/>
                </a:lnTo>
                <a:lnTo>
                  <a:pt x="496" y="860"/>
                </a:lnTo>
                <a:lnTo>
                  <a:pt x="541" y="865"/>
                </a:lnTo>
                <a:lnTo>
                  <a:pt x="586" y="872"/>
                </a:lnTo>
                <a:lnTo>
                  <a:pt x="631" y="876"/>
                </a:lnTo>
                <a:lnTo>
                  <a:pt x="631" y="876"/>
                </a:lnTo>
                <a:lnTo>
                  <a:pt x="708" y="882"/>
                </a:lnTo>
                <a:lnTo>
                  <a:pt x="788" y="889"/>
                </a:lnTo>
                <a:lnTo>
                  <a:pt x="869" y="896"/>
                </a:lnTo>
                <a:lnTo>
                  <a:pt x="949" y="902"/>
                </a:lnTo>
                <a:lnTo>
                  <a:pt x="949" y="902"/>
                </a:lnTo>
                <a:lnTo>
                  <a:pt x="980" y="905"/>
                </a:lnTo>
                <a:lnTo>
                  <a:pt x="994" y="906"/>
                </a:lnTo>
                <a:lnTo>
                  <a:pt x="1008" y="906"/>
                </a:lnTo>
                <a:lnTo>
                  <a:pt x="1008" y="906"/>
                </a:lnTo>
                <a:lnTo>
                  <a:pt x="1015" y="905"/>
                </a:lnTo>
                <a:lnTo>
                  <a:pt x="1022" y="905"/>
                </a:lnTo>
                <a:lnTo>
                  <a:pt x="1028" y="902"/>
                </a:lnTo>
                <a:lnTo>
                  <a:pt x="1033" y="897"/>
                </a:lnTo>
                <a:lnTo>
                  <a:pt x="1033" y="897"/>
                </a:lnTo>
                <a:lnTo>
                  <a:pt x="1039" y="900"/>
                </a:lnTo>
                <a:lnTo>
                  <a:pt x="1042" y="900"/>
                </a:lnTo>
                <a:lnTo>
                  <a:pt x="1045" y="900"/>
                </a:lnTo>
                <a:lnTo>
                  <a:pt x="1045" y="900"/>
                </a:lnTo>
                <a:lnTo>
                  <a:pt x="1078" y="883"/>
                </a:lnTo>
                <a:lnTo>
                  <a:pt x="1114" y="867"/>
                </a:lnTo>
                <a:lnTo>
                  <a:pt x="1184" y="836"/>
                </a:lnTo>
                <a:lnTo>
                  <a:pt x="1219" y="822"/>
                </a:lnTo>
                <a:lnTo>
                  <a:pt x="1254" y="805"/>
                </a:lnTo>
                <a:lnTo>
                  <a:pt x="1288" y="788"/>
                </a:lnTo>
                <a:lnTo>
                  <a:pt x="1320" y="770"/>
                </a:lnTo>
                <a:lnTo>
                  <a:pt x="1320" y="770"/>
                </a:lnTo>
                <a:lnTo>
                  <a:pt x="1321" y="771"/>
                </a:lnTo>
                <a:lnTo>
                  <a:pt x="1324" y="770"/>
                </a:lnTo>
                <a:lnTo>
                  <a:pt x="1327" y="770"/>
                </a:lnTo>
                <a:lnTo>
                  <a:pt x="1330" y="770"/>
                </a:lnTo>
                <a:lnTo>
                  <a:pt x="1330" y="770"/>
                </a:lnTo>
                <a:lnTo>
                  <a:pt x="1432" y="712"/>
                </a:lnTo>
                <a:lnTo>
                  <a:pt x="1483" y="684"/>
                </a:lnTo>
                <a:lnTo>
                  <a:pt x="1535" y="656"/>
                </a:lnTo>
                <a:lnTo>
                  <a:pt x="1535" y="656"/>
                </a:lnTo>
                <a:lnTo>
                  <a:pt x="1528" y="657"/>
                </a:lnTo>
                <a:lnTo>
                  <a:pt x="1521" y="657"/>
                </a:lnTo>
                <a:lnTo>
                  <a:pt x="1508" y="656"/>
                </a:lnTo>
                <a:lnTo>
                  <a:pt x="1494" y="655"/>
                </a:lnTo>
                <a:lnTo>
                  <a:pt x="1488" y="655"/>
                </a:lnTo>
                <a:lnTo>
                  <a:pt x="1480" y="657"/>
                </a:lnTo>
                <a:lnTo>
                  <a:pt x="1480" y="657"/>
                </a:lnTo>
                <a:lnTo>
                  <a:pt x="1469" y="655"/>
                </a:lnTo>
                <a:lnTo>
                  <a:pt x="1457" y="653"/>
                </a:lnTo>
                <a:lnTo>
                  <a:pt x="1434" y="652"/>
                </a:lnTo>
                <a:lnTo>
                  <a:pt x="1411" y="653"/>
                </a:lnTo>
                <a:lnTo>
                  <a:pt x="1387" y="652"/>
                </a:lnTo>
                <a:lnTo>
                  <a:pt x="1387" y="652"/>
                </a:lnTo>
                <a:lnTo>
                  <a:pt x="1380" y="652"/>
                </a:lnTo>
                <a:lnTo>
                  <a:pt x="1372" y="649"/>
                </a:lnTo>
                <a:lnTo>
                  <a:pt x="1365" y="646"/>
                </a:lnTo>
                <a:lnTo>
                  <a:pt x="1356" y="645"/>
                </a:lnTo>
                <a:lnTo>
                  <a:pt x="1356" y="645"/>
                </a:lnTo>
                <a:lnTo>
                  <a:pt x="1345" y="645"/>
                </a:lnTo>
                <a:lnTo>
                  <a:pt x="1334" y="643"/>
                </a:lnTo>
                <a:lnTo>
                  <a:pt x="1311" y="643"/>
                </a:lnTo>
                <a:lnTo>
                  <a:pt x="1311" y="643"/>
                </a:lnTo>
                <a:lnTo>
                  <a:pt x="1275" y="641"/>
                </a:lnTo>
                <a:lnTo>
                  <a:pt x="1258" y="639"/>
                </a:lnTo>
                <a:lnTo>
                  <a:pt x="1241" y="638"/>
                </a:lnTo>
                <a:lnTo>
                  <a:pt x="1241" y="638"/>
                </a:lnTo>
                <a:lnTo>
                  <a:pt x="1219" y="639"/>
                </a:lnTo>
                <a:lnTo>
                  <a:pt x="1209" y="641"/>
                </a:lnTo>
                <a:lnTo>
                  <a:pt x="1198" y="641"/>
                </a:lnTo>
                <a:lnTo>
                  <a:pt x="1198" y="641"/>
                </a:lnTo>
                <a:lnTo>
                  <a:pt x="1143" y="632"/>
                </a:lnTo>
                <a:lnTo>
                  <a:pt x="1085" y="625"/>
                </a:lnTo>
                <a:lnTo>
                  <a:pt x="1056" y="621"/>
                </a:lnTo>
                <a:lnTo>
                  <a:pt x="1026" y="619"/>
                </a:lnTo>
                <a:lnTo>
                  <a:pt x="998" y="619"/>
                </a:lnTo>
                <a:lnTo>
                  <a:pt x="972" y="621"/>
                </a:lnTo>
                <a:lnTo>
                  <a:pt x="972" y="621"/>
                </a:lnTo>
                <a:lnTo>
                  <a:pt x="968" y="619"/>
                </a:lnTo>
                <a:lnTo>
                  <a:pt x="963" y="618"/>
                </a:lnTo>
                <a:lnTo>
                  <a:pt x="958" y="617"/>
                </a:lnTo>
                <a:lnTo>
                  <a:pt x="955" y="615"/>
                </a:lnTo>
                <a:lnTo>
                  <a:pt x="955" y="615"/>
                </a:lnTo>
                <a:lnTo>
                  <a:pt x="937" y="621"/>
                </a:lnTo>
                <a:lnTo>
                  <a:pt x="918" y="628"/>
                </a:lnTo>
                <a:lnTo>
                  <a:pt x="902" y="635"/>
                </a:lnTo>
                <a:lnTo>
                  <a:pt x="885" y="642"/>
                </a:lnTo>
                <a:lnTo>
                  <a:pt x="885" y="642"/>
                </a:lnTo>
                <a:lnTo>
                  <a:pt x="868" y="677"/>
                </a:lnTo>
                <a:lnTo>
                  <a:pt x="858" y="695"/>
                </a:lnTo>
                <a:lnTo>
                  <a:pt x="848" y="712"/>
                </a:lnTo>
                <a:lnTo>
                  <a:pt x="837" y="728"/>
                </a:lnTo>
                <a:lnTo>
                  <a:pt x="824" y="742"/>
                </a:lnTo>
                <a:lnTo>
                  <a:pt x="810" y="756"/>
                </a:lnTo>
                <a:lnTo>
                  <a:pt x="795" y="766"/>
                </a:lnTo>
                <a:lnTo>
                  <a:pt x="795" y="766"/>
                </a:lnTo>
                <a:lnTo>
                  <a:pt x="781" y="773"/>
                </a:lnTo>
                <a:lnTo>
                  <a:pt x="765" y="778"/>
                </a:lnTo>
                <a:lnTo>
                  <a:pt x="749" y="782"/>
                </a:lnTo>
                <a:lnTo>
                  <a:pt x="732" y="785"/>
                </a:lnTo>
                <a:lnTo>
                  <a:pt x="713" y="785"/>
                </a:lnTo>
                <a:lnTo>
                  <a:pt x="695" y="785"/>
                </a:lnTo>
                <a:lnTo>
                  <a:pt x="677" y="781"/>
                </a:lnTo>
                <a:lnTo>
                  <a:pt x="659" y="777"/>
                </a:lnTo>
                <a:lnTo>
                  <a:pt x="659" y="777"/>
                </a:lnTo>
                <a:lnTo>
                  <a:pt x="660" y="780"/>
                </a:lnTo>
                <a:lnTo>
                  <a:pt x="661" y="781"/>
                </a:lnTo>
                <a:lnTo>
                  <a:pt x="666" y="785"/>
                </a:lnTo>
                <a:lnTo>
                  <a:pt x="668" y="788"/>
                </a:lnTo>
                <a:lnTo>
                  <a:pt x="670" y="791"/>
                </a:lnTo>
                <a:lnTo>
                  <a:pt x="671" y="794"/>
                </a:lnTo>
                <a:lnTo>
                  <a:pt x="671" y="794"/>
                </a:lnTo>
                <a:lnTo>
                  <a:pt x="668" y="799"/>
                </a:lnTo>
                <a:lnTo>
                  <a:pt x="667" y="802"/>
                </a:lnTo>
                <a:lnTo>
                  <a:pt x="664" y="805"/>
                </a:lnTo>
                <a:lnTo>
                  <a:pt x="664" y="805"/>
                </a:lnTo>
                <a:lnTo>
                  <a:pt x="657" y="805"/>
                </a:lnTo>
                <a:lnTo>
                  <a:pt x="653" y="805"/>
                </a:lnTo>
                <a:lnTo>
                  <a:pt x="643" y="802"/>
                </a:lnTo>
                <a:lnTo>
                  <a:pt x="635" y="799"/>
                </a:lnTo>
                <a:lnTo>
                  <a:pt x="629" y="798"/>
                </a:lnTo>
                <a:lnTo>
                  <a:pt x="624" y="799"/>
                </a:lnTo>
                <a:lnTo>
                  <a:pt x="624" y="799"/>
                </a:lnTo>
                <a:lnTo>
                  <a:pt x="618" y="802"/>
                </a:lnTo>
                <a:lnTo>
                  <a:pt x="612" y="805"/>
                </a:lnTo>
                <a:lnTo>
                  <a:pt x="604" y="813"/>
                </a:lnTo>
                <a:lnTo>
                  <a:pt x="598" y="816"/>
                </a:lnTo>
                <a:lnTo>
                  <a:pt x="594" y="819"/>
                </a:lnTo>
                <a:lnTo>
                  <a:pt x="588" y="817"/>
                </a:lnTo>
                <a:lnTo>
                  <a:pt x="581" y="815"/>
                </a:lnTo>
                <a:lnTo>
                  <a:pt x="581" y="815"/>
                </a:lnTo>
                <a:lnTo>
                  <a:pt x="580" y="806"/>
                </a:lnTo>
                <a:lnTo>
                  <a:pt x="576" y="799"/>
                </a:lnTo>
                <a:lnTo>
                  <a:pt x="573" y="792"/>
                </a:lnTo>
                <a:lnTo>
                  <a:pt x="570" y="785"/>
                </a:lnTo>
                <a:lnTo>
                  <a:pt x="570" y="785"/>
                </a:lnTo>
                <a:lnTo>
                  <a:pt x="556" y="788"/>
                </a:lnTo>
                <a:lnTo>
                  <a:pt x="542" y="788"/>
                </a:lnTo>
                <a:lnTo>
                  <a:pt x="530" y="785"/>
                </a:lnTo>
                <a:lnTo>
                  <a:pt x="517" y="782"/>
                </a:lnTo>
                <a:lnTo>
                  <a:pt x="492" y="774"/>
                </a:lnTo>
                <a:lnTo>
                  <a:pt x="479" y="770"/>
                </a:lnTo>
                <a:lnTo>
                  <a:pt x="465" y="766"/>
                </a:lnTo>
                <a:lnTo>
                  <a:pt x="465" y="766"/>
                </a:lnTo>
                <a:close/>
                <a:moveTo>
                  <a:pt x="1344" y="955"/>
                </a:moveTo>
                <a:lnTo>
                  <a:pt x="1344" y="955"/>
                </a:lnTo>
                <a:lnTo>
                  <a:pt x="1372" y="938"/>
                </a:lnTo>
                <a:lnTo>
                  <a:pt x="1384" y="930"/>
                </a:lnTo>
                <a:lnTo>
                  <a:pt x="1398" y="921"/>
                </a:lnTo>
                <a:lnTo>
                  <a:pt x="1398" y="921"/>
                </a:lnTo>
                <a:lnTo>
                  <a:pt x="1427" y="906"/>
                </a:lnTo>
                <a:lnTo>
                  <a:pt x="1453" y="888"/>
                </a:lnTo>
                <a:lnTo>
                  <a:pt x="1504" y="851"/>
                </a:lnTo>
                <a:lnTo>
                  <a:pt x="1504" y="851"/>
                </a:lnTo>
                <a:lnTo>
                  <a:pt x="1529" y="836"/>
                </a:lnTo>
                <a:lnTo>
                  <a:pt x="1554" y="820"/>
                </a:lnTo>
                <a:lnTo>
                  <a:pt x="1578" y="805"/>
                </a:lnTo>
                <a:lnTo>
                  <a:pt x="1589" y="798"/>
                </a:lnTo>
                <a:lnTo>
                  <a:pt x="1598" y="788"/>
                </a:lnTo>
                <a:lnTo>
                  <a:pt x="1598" y="788"/>
                </a:lnTo>
                <a:lnTo>
                  <a:pt x="1603" y="781"/>
                </a:lnTo>
                <a:lnTo>
                  <a:pt x="1608" y="773"/>
                </a:lnTo>
                <a:lnTo>
                  <a:pt x="1612" y="764"/>
                </a:lnTo>
                <a:lnTo>
                  <a:pt x="1616" y="754"/>
                </a:lnTo>
                <a:lnTo>
                  <a:pt x="1617" y="744"/>
                </a:lnTo>
                <a:lnTo>
                  <a:pt x="1619" y="735"/>
                </a:lnTo>
                <a:lnTo>
                  <a:pt x="1619" y="725"/>
                </a:lnTo>
                <a:lnTo>
                  <a:pt x="1619" y="714"/>
                </a:lnTo>
                <a:lnTo>
                  <a:pt x="1616" y="705"/>
                </a:lnTo>
                <a:lnTo>
                  <a:pt x="1613" y="695"/>
                </a:lnTo>
                <a:lnTo>
                  <a:pt x="1609" y="687"/>
                </a:lnTo>
                <a:lnTo>
                  <a:pt x="1603" y="678"/>
                </a:lnTo>
                <a:lnTo>
                  <a:pt x="1596" y="671"/>
                </a:lnTo>
                <a:lnTo>
                  <a:pt x="1589" y="666"/>
                </a:lnTo>
                <a:lnTo>
                  <a:pt x="1580" y="662"/>
                </a:lnTo>
                <a:lnTo>
                  <a:pt x="1570" y="659"/>
                </a:lnTo>
                <a:lnTo>
                  <a:pt x="1570" y="659"/>
                </a:lnTo>
                <a:lnTo>
                  <a:pt x="1568" y="659"/>
                </a:lnTo>
                <a:lnTo>
                  <a:pt x="1564" y="662"/>
                </a:lnTo>
                <a:lnTo>
                  <a:pt x="1561" y="664"/>
                </a:lnTo>
                <a:lnTo>
                  <a:pt x="1559" y="667"/>
                </a:lnTo>
                <a:lnTo>
                  <a:pt x="1559" y="667"/>
                </a:lnTo>
                <a:lnTo>
                  <a:pt x="1553" y="669"/>
                </a:lnTo>
                <a:lnTo>
                  <a:pt x="1546" y="670"/>
                </a:lnTo>
                <a:lnTo>
                  <a:pt x="1533" y="676"/>
                </a:lnTo>
                <a:lnTo>
                  <a:pt x="1508" y="688"/>
                </a:lnTo>
                <a:lnTo>
                  <a:pt x="1508" y="688"/>
                </a:lnTo>
                <a:lnTo>
                  <a:pt x="1488" y="698"/>
                </a:lnTo>
                <a:lnTo>
                  <a:pt x="1470" y="708"/>
                </a:lnTo>
                <a:lnTo>
                  <a:pt x="1470" y="708"/>
                </a:lnTo>
                <a:lnTo>
                  <a:pt x="1421" y="736"/>
                </a:lnTo>
                <a:lnTo>
                  <a:pt x="1370" y="764"/>
                </a:lnTo>
                <a:lnTo>
                  <a:pt x="1320" y="789"/>
                </a:lnTo>
                <a:lnTo>
                  <a:pt x="1268" y="815"/>
                </a:lnTo>
                <a:lnTo>
                  <a:pt x="1215" y="840"/>
                </a:lnTo>
                <a:lnTo>
                  <a:pt x="1161" y="864"/>
                </a:lnTo>
                <a:lnTo>
                  <a:pt x="1052" y="909"/>
                </a:lnTo>
                <a:lnTo>
                  <a:pt x="1052" y="909"/>
                </a:lnTo>
                <a:lnTo>
                  <a:pt x="1059" y="919"/>
                </a:lnTo>
                <a:lnTo>
                  <a:pt x="1066" y="928"/>
                </a:lnTo>
                <a:lnTo>
                  <a:pt x="1073" y="938"/>
                </a:lnTo>
                <a:lnTo>
                  <a:pt x="1078" y="951"/>
                </a:lnTo>
                <a:lnTo>
                  <a:pt x="1087" y="975"/>
                </a:lnTo>
                <a:lnTo>
                  <a:pt x="1094" y="1001"/>
                </a:lnTo>
                <a:lnTo>
                  <a:pt x="1097" y="1028"/>
                </a:lnTo>
                <a:lnTo>
                  <a:pt x="1097" y="1056"/>
                </a:lnTo>
                <a:lnTo>
                  <a:pt x="1097" y="1069"/>
                </a:lnTo>
                <a:lnTo>
                  <a:pt x="1094" y="1081"/>
                </a:lnTo>
                <a:lnTo>
                  <a:pt x="1091" y="1094"/>
                </a:lnTo>
                <a:lnTo>
                  <a:pt x="1087" y="1105"/>
                </a:lnTo>
                <a:lnTo>
                  <a:pt x="1087" y="1105"/>
                </a:lnTo>
                <a:lnTo>
                  <a:pt x="1147" y="1070"/>
                </a:lnTo>
                <a:lnTo>
                  <a:pt x="1213" y="1032"/>
                </a:lnTo>
                <a:lnTo>
                  <a:pt x="1281" y="992"/>
                </a:lnTo>
                <a:lnTo>
                  <a:pt x="1344" y="955"/>
                </a:lnTo>
                <a:lnTo>
                  <a:pt x="1344" y="955"/>
                </a:lnTo>
                <a:close/>
                <a:moveTo>
                  <a:pt x="626" y="778"/>
                </a:moveTo>
                <a:lnTo>
                  <a:pt x="626" y="778"/>
                </a:lnTo>
                <a:lnTo>
                  <a:pt x="635" y="782"/>
                </a:lnTo>
                <a:lnTo>
                  <a:pt x="640" y="784"/>
                </a:lnTo>
                <a:lnTo>
                  <a:pt x="643" y="784"/>
                </a:lnTo>
                <a:lnTo>
                  <a:pt x="645" y="784"/>
                </a:lnTo>
                <a:lnTo>
                  <a:pt x="645" y="784"/>
                </a:lnTo>
                <a:lnTo>
                  <a:pt x="643" y="782"/>
                </a:lnTo>
                <a:lnTo>
                  <a:pt x="642" y="781"/>
                </a:lnTo>
                <a:lnTo>
                  <a:pt x="642" y="774"/>
                </a:lnTo>
                <a:lnTo>
                  <a:pt x="642" y="774"/>
                </a:lnTo>
                <a:lnTo>
                  <a:pt x="632" y="774"/>
                </a:lnTo>
                <a:lnTo>
                  <a:pt x="629" y="775"/>
                </a:lnTo>
                <a:lnTo>
                  <a:pt x="626" y="778"/>
                </a:lnTo>
                <a:lnTo>
                  <a:pt x="626" y="778"/>
                </a:lnTo>
                <a:close/>
                <a:moveTo>
                  <a:pt x="588" y="781"/>
                </a:moveTo>
                <a:lnTo>
                  <a:pt x="588" y="781"/>
                </a:lnTo>
                <a:lnTo>
                  <a:pt x="588" y="784"/>
                </a:lnTo>
                <a:lnTo>
                  <a:pt x="588" y="785"/>
                </a:lnTo>
                <a:lnTo>
                  <a:pt x="587" y="785"/>
                </a:lnTo>
                <a:lnTo>
                  <a:pt x="587" y="785"/>
                </a:lnTo>
                <a:lnTo>
                  <a:pt x="590" y="794"/>
                </a:lnTo>
                <a:lnTo>
                  <a:pt x="594" y="799"/>
                </a:lnTo>
                <a:lnTo>
                  <a:pt x="594" y="799"/>
                </a:lnTo>
                <a:lnTo>
                  <a:pt x="601" y="795"/>
                </a:lnTo>
                <a:lnTo>
                  <a:pt x="607" y="791"/>
                </a:lnTo>
                <a:lnTo>
                  <a:pt x="617" y="780"/>
                </a:lnTo>
                <a:lnTo>
                  <a:pt x="617" y="780"/>
                </a:lnTo>
                <a:lnTo>
                  <a:pt x="610" y="782"/>
                </a:lnTo>
                <a:lnTo>
                  <a:pt x="603" y="782"/>
                </a:lnTo>
                <a:lnTo>
                  <a:pt x="588" y="781"/>
                </a:lnTo>
                <a:lnTo>
                  <a:pt x="588" y="781"/>
                </a:lnTo>
                <a:close/>
                <a:moveTo>
                  <a:pt x="1689" y="798"/>
                </a:moveTo>
                <a:lnTo>
                  <a:pt x="1689" y="798"/>
                </a:lnTo>
                <a:lnTo>
                  <a:pt x="1679" y="795"/>
                </a:lnTo>
                <a:lnTo>
                  <a:pt x="1671" y="794"/>
                </a:lnTo>
                <a:lnTo>
                  <a:pt x="1650" y="794"/>
                </a:lnTo>
                <a:lnTo>
                  <a:pt x="1630" y="794"/>
                </a:lnTo>
                <a:lnTo>
                  <a:pt x="1612" y="794"/>
                </a:lnTo>
                <a:lnTo>
                  <a:pt x="1612" y="794"/>
                </a:lnTo>
                <a:lnTo>
                  <a:pt x="1602" y="803"/>
                </a:lnTo>
                <a:lnTo>
                  <a:pt x="1592" y="813"/>
                </a:lnTo>
                <a:lnTo>
                  <a:pt x="1581" y="820"/>
                </a:lnTo>
                <a:lnTo>
                  <a:pt x="1570" y="829"/>
                </a:lnTo>
                <a:lnTo>
                  <a:pt x="1546" y="843"/>
                </a:lnTo>
                <a:lnTo>
                  <a:pt x="1522" y="857"/>
                </a:lnTo>
                <a:lnTo>
                  <a:pt x="1522" y="857"/>
                </a:lnTo>
                <a:lnTo>
                  <a:pt x="1493" y="879"/>
                </a:lnTo>
                <a:lnTo>
                  <a:pt x="1463" y="900"/>
                </a:lnTo>
                <a:lnTo>
                  <a:pt x="1463" y="900"/>
                </a:lnTo>
                <a:lnTo>
                  <a:pt x="1432" y="921"/>
                </a:lnTo>
                <a:lnTo>
                  <a:pt x="1400" y="941"/>
                </a:lnTo>
                <a:lnTo>
                  <a:pt x="1335" y="978"/>
                </a:lnTo>
                <a:lnTo>
                  <a:pt x="1335" y="978"/>
                </a:lnTo>
                <a:lnTo>
                  <a:pt x="1271" y="1015"/>
                </a:lnTo>
                <a:lnTo>
                  <a:pt x="1206" y="1053"/>
                </a:lnTo>
                <a:lnTo>
                  <a:pt x="1140" y="1091"/>
                </a:lnTo>
                <a:lnTo>
                  <a:pt x="1108" y="1109"/>
                </a:lnTo>
                <a:lnTo>
                  <a:pt x="1076" y="1128"/>
                </a:lnTo>
                <a:lnTo>
                  <a:pt x="1076" y="1128"/>
                </a:lnTo>
                <a:lnTo>
                  <a:pt x="1066" y="1129"/>
                </a:lnTo>
                <a:lnTo>
                  <a:pt x="1059" y="1132"/>
                </a:lnTo>
                <a:lnTo>
                  <a:pt x="1053" y="1133"/>
                </a:lnTo>
                <a:lnTo>
                  <a:pt x="1048" y="1135"/>
                </a:lnTo>
                <a:lnTo>
                  <a:pt x="1048" y="1135"/>
                </a:lnTo>
                <a:lnTo>
                  <a:pt x="1045" y="1133"/>
                </a:lnTo>
                <a:lnTo>
                  <a:pt x="1043" y="1133"/>
                </a:lnTo>
                <a:lnTo>
                  <a:pt x="1042" y="1132"/>
                </a:lnTo>
                <a:lnTo>
                  <a:pt x="1042" y="1135"/>
                </a:lnTo>
                <a:lnTo>
                  <a:pt x="1042" y="1135"/>
                </a:lnTo>
                <a:lnTo>
                  <a:pt x="1035" y="1131"/>
                </a:lnTo>
                <a:lnTo>
                  <a:pt x="1028" y="1128"/>
                </a:lnTo>
                <a:lnTo>
                  <a:pt x="1021" y="1126"/>
                </a:lnTo>
                <a:lnTo>
                  <a:pt x="1014" y="1126"/>
                </a:lnTo>
                <a:lnTo>
                  <a:pt x="997" y="1126"/>
                </a:lnTo>
                <a:lnTo>
                  <a:pt x="989" y="1126"/>
                </a:lnTo>
                <a:lnTo>
                  <a:pt x="979" y="1126"/>
                </a:lnTo>
                <a:lnTo>
                  <a:pt x="979" y="1126"/>
                </a:lnTo>
                <a:lnTo>
                  <a:pt x="963" y="1124"/>
                </a:lnTo>
                <a:lnTo>
                  <a:pt x="948" y="1119"/>
                </a:lnTo>
                <a:lnTo>
                  <a:pt x="932" y="1115"/>
                </a:lnTo>
                <a:lnTo>
                  <a:pt x="917" y="1112"/>
                </a:lnTo>
                <a:lnTo>
                  <a:pt x="917" y="1112"/>
                </a:lnTo>
                <a:lnTo>
                  <a:pt x="882" y="1107"/>
                </a:lnTo>
                <a:lnTo>
                  <a:pt x="844" y="1101"/>
                </a:lnTo>
                <a:lnTo>
                  <a:pt x="844" y="1101"/>
                </a:lnTo>
                <a:lnTo>
                  <a:pt x="785" y="1091"/>
                </a:lnTo>
                <a:lnTo>
                  <a:pt x="730" y="1084"/>
                </a:lnTo>
                <a:lnTo>
                  <a:pt x="624" y="1073"/>
                </a:lnTo>
                <a:lnTo>
                  <a:pt x="624" y="1073"/>
                </a:lnTo>
                <a:lnTo>
                  <a:pt x="587" y="1069"/>
                </a:lnTo>
                <a:lnTo>
                  <a:pt x="551" y="1063"/>
                </a:lnTo>
                <a:lnTo>
                  <a:pt x="513" y="1058"/>
                </a:lnTo>
                <a:lnTo>
                  <a:pt x="475" y="1052"/>
                </a:lnTo>
                <a:lnTo>
                  <a:pt x="475" y="1052"/>
                </a:lnTo>
                <a:lnTo>
                  <a:pt x="400" y="1044"/>
                </a:lnTo>
                <a:lnTo>
                  <a:pt x="326" y="1032"/>
                </a:lnTo>
                <a:lnTo>
                  <a:pt x="176" y="1008"/>
                </a:lnTo>
                <a:lnTo>
                  <a:pt x="176" y="1008"/>
                </a:lnTo>
                <a:lnTo>
                  <a:pt x="152" y="1022"/>
                </a:lnTo>
                <a:lnTo>
                  <a:pt x="128" y="1035"/>
                </a:lnTo>
                <a:lnTo>
                  <a:pt x="103" y="1048"/>
                </a:lnTo>
                <a:lnTo>
                  <a:pt x="76" y="1058"/>
                </a:lnTo>
                <a:lnTo>
                  <a:pt x="76" y="1058"/>
                </a:lnTo>
                <a:lnTo>
                  <a:pt x="62" y="1063"/>
                </a:lnTo>
                <a:lnTo>
                  <a:pt x="47" y="1069"/>
                </a:lnTo>
                <a:lnTo>
                  <a:pt x="40" y="1072"/>
                </a:lnTo>
                <a:lnTo>
                  <a:pt x="34" y="1076"/>
                </a:lnTo>
                <a:lnTo>
                  <a:pt x="31" y="1081"/>
                </a:lnTo>
                <a:lnTo>
                  <a:pt x="30" y="1090"/>
                </a:lnTo>
                <a:lnTo>
                  <a:pt x="30" y="1090"/>
                </a:lnTo>
                <a:lnTo>
                  <a:pt x="63" y="1088"/>
                </a:lnTo>
                <a:lnTo>
                  <a:pt x="99" y="1090"/>
                </a:lnTo>
                <a:lnTo>
                  <a:pt x="134" y="1093"/>
                </a:lnTo>
                <a:lnTo>
                  <a:pt x="170" y="1097"/>
                </a:lnTo>
                <a:lnTo>
                  <a:pt x="243" y="1107"/>
                </a:lnTo>
                <a:lnTo>
                  <a:pt x="280" y="1111"/>
                </a:lnTo>
                <a:lnTo>
                  <a:pt x="315" y="1114"/>
                </a:lnTo>
                <a:lnTo>
                  <a:pt x="315" y="1114"/>
                </a:lnTo>
                <a:lnTo>
                  <a:pt x="406" y="1122"/>
                </a:lnTo>
                <a:lnTo>
                  <a:pt x="500" y="1131"/>
                </a:lnTo>
                <a:lnTo>
                  <a:pt x="593" y="1142"/>
                </a:lnTo>
                <a:lnTo>
                  <a:pt x="687" y="1154"/>
                </a:lnTo>
                <a:lnTo>
                  <a:pt x="687" y="1154"/>
                </a:lnTo>
                <a:lnTo>
                  <a:pt x="760" y="1163"/>
                </a:lnTo>
                <a:lnTo>
                  <a:pt x="796" y="1167"/>
                </a:lnTo>
                <a:lnTo>
                  <a:pt x="831" y="1170"/>
                </a:lnTo>
                <a:lnTo>
                  <a:pt x="831" y="1170"/>
                </a:lnTo>
                <a:lnTo>
                  <a:pt x="913" y="1173"/>
                </a:lnTo>
                <a:lnTo>
                  <a:pt x="952" y="1175"/>
                </a:lnTo>
                <a:lnTo>
                  <a:pt x="991" y="1180"/>
                </a:lnTo>
                <a:lnTo>
                  <a:pt x="991" y="1180"/>
                </a:lnTo>
                <a:lnTo>
                  <a:pt x="1017" y="1185"/>
                </a:lnTo>
                <a:lnTo>
                  <a:pt x="1031" y="1188"/>
                </a:lnTo>
                <a:lnTo>
                  <a:pt x="1043" y="1191"/>
                </a:lnTo>
                <a:lnTo>
                  <a:pt x="1043" y="1191"/>
                </a:lnTo>
                <a:lnTo>
                  <a:pt x="1053" y="1191"/>
                </a:lnTo>
                <a:lnTo>
                  <a:pt x="1062" y="1190"/>
                </a:lnTo>
                <a:lnTo>
                  <a:pt x="1070" y="1191"/>
                </a:lnTo>
                <a:lnTo>
                  <a:pt x="1074" y="1192"/>
                </a:lnTo>
                <a:lnTo>
                  <a:pt x="1078" y="1194"/>
                </a:lnTo>
                <a:lnTo>
                  <a:pt x="1078" y="1194"/>
                </a:lnTo>
                <a:lnTo>
                  <a:pt x="1088" y="1185"/>
                </a:lnTo>
                <a:lnTo>
                  <a:pt x="1099" y="1177"/>
                </a:lnTo>
                <a:lnTo>
                  <a:pt x="1105" y="1175"/>
                </a:lnTo>
                <a:lnTo>
                  <a:pt x="1111" y="1174"/>
                </a:lnTo>
                <a:lnTo>
                  <a:pt x="1118" y="1175"/>
                </a:lnTo>
                <a:lnTo>
                  <a:pt x="1123" y="1178"/>
                </a:lnTo>
                <a:lnTo>
                  <a:pt x="1123" y="1178"/>
                </a:lnTo>
                <a:lnTo>
                  <a:pt x="1153" y="1156"/>
                </a:lnTo>
                <a:lnTo>
                  <a:pt x="1184" y="1135"/>
                </a:lnTo>
                <a:lnTo>
                  <a:pt x="1216" y="1115"/>
                </a:lnTo>
                <a:lnTo>
                  <a:pt x="1248" y="1097"/>
                </a:lnTo>
                <a:lnTo>
                  <a:pt x="1248" y="1097"/>
                </a:lnTo>
                <a:lnTo>
                  <a:pt x="1281" y="1077"/>
                </a:lnTo>
                <a:lnTo>
                  <a:pt x="1311" y="1056"/>
                </a:lnTo>
                <a:lnTo>
                  <a:pt x="1342" y="1035"/>
                </a:lnTo>
                <a:lnTo>
                  <a:pt x="1373" y="1014"/>
                </a:lnTo>
                <a:lnTo>
                  <a:pt x="1373" y="1014"/>
                </a:lnTo>
                <a:lnTo>
                  <a:pt x="1438" y="973"/>
                </a:lnTo>
                <a:lnTo>
                  <a:pt x="1469" y="954"/>
                </a:lnTo>
                <a:lnTo>
                  <a:pt x="1500" y="934"/>
                </a:lnTo>
                <a:lnTo>
                  <a:pt x="1500" y="934"/>
                </a:lnTo>
                <a:lnTo>
                  <a:pt x="1530" y="913"/>
                </a:lnTo>
                <a:lnTo>
                  <a:pt x="1561" y="890"/>
                </a:lnTo>
                <a:lnTo>
                  <a:pt x="1589" y="867"/>
                </a:lnTo>
                <a:lnTo>
                  <a:pt x="1619" y="844"/>
                </a:lnTo>
                <a:lnTo>
                  <a:pt x="1619" y="844"/>
                </a:lnTo>
                <a:lnTo>
                  <a:pt x="1632" y="836"/>
                </a:lnTo>
                <a:lnTo>
                  <a:pt x="1643" y="827"/>
                </a:lnTo>
                <a:lnTo>
                  <a:pt x="1655" y="820"/>
                </a:lnTo>
                <a:lnTo>
                  <a:pt x="1662" y="817"/>
                </a:lnTo>
                <a:lnTo>
                  <a:pt x="1669" y="816"/>
                </a:lnTo>
                <a:lnTo>
                  <a:pt x="1669" y="816"/>
                </a:lnTo>
                <a:lnTo>
                  <a:pt x="1671" y="820"/>
                </a:lnTo>
                <a:lnTo>
                  <a:pt x="1671" y="823"/>
                </a:lnTo>
                <a:lnTo>
                  <a:pt x="1669" y="826"/>
                </a:lnTo>
                <a:lnTo>
                  <a:pt x="1667" y="829"/>
                </a:lnTo>
                <a:lnTo>
                  <a:pt x="1661" y="833"/>
                </a:lnTo>
                <a:lnTo>
                  <a:pt x="1655" y="836"/>
                </a:lnTo>
                <a:lnTo>
                  <a:pt x="1655" y="836"/>
                </a:lnTo>
                <a:lnTo>
                  <a:pt x="1664" y="846"/>
                </a:lnTo>
                <a:lnTo>
                  <a:pt x="1672" y="855"/>
                </a:lnTo>
                <a:lnTo>
                  <a:pt x="1679" y="867"/>
                </a:lnTo>
                <a:lnTo>
                  <a:pt x="1685" y="878"/>
                </a:lnTo>
                <a:lnTo>
                  <a:pt x="1689" y="890"/>
                </a:lnTo>
                <a:lnTo>
                  <a:pt x="1692" y="903"/>
                </a:lnTo>
                <a:lnTo>
                  <a:pt x="1695" y="917"/>
                </a:lnTo>
                <a:lnTo>
                  <a:pt x="1696" y="931"/>
                </a:lnTo>
                <a:lnTo>
                  <a:pt x="1697" y="959"/>
                </a:lnTo>
                <a:lnTo>
                  <a:pt x="1696" y="989"/>
                </a:lnTo>
                <a:lnTo>
                  <a:pt x="1693" y="1018"/>
                </a:lnTo>
                <a:lnTo>
                  <a:pt x="1689" y="1048"/>
                </a:lnTo>
                <a:lnTo>
                  <a:pt x="1689" y="1048"/>
                </a:lnTo>
                <a:lnTo>
                  <a:pt x="1699" y="1035"/>
                </a:lnTo>
                <a:lnTo>
                  <a:pt x="1707" y="1022"/>
                </a:lnTo>
                <a:lnTo>
                  <a:pt x="1714" y="1007"/>
                </a:lnTo>
                <a:lnTo>
                  <a:pt x="1720" y="992"/>
                </a:lnTo>
                <a:lnTo>
                  <a:pt x="1724" y="975"/>
                </a:lnTo>
                <a:lnTo>
                  <a:pt x="1727" y="958"/>
                </a:lnTo>
                <a:lnTo>
                  <a:pt x="1728" y="940"/>
                </a:lnTo>
                <a:lnTo>
                  <a:pt x="1728" y="923"/>
                </a:lnTo>
                <a:lnTo>
                  <a:pt x="1728" y="905"/>
                </a:lnTo>
                <a:lnTo>
                  <a:pt x="1726" y="886"/>
                </a:lnTo>
                <a:lnTo>
                  <a:pt x="1721" y="869"/>
                </a:lnTo>
                <a:lnTo>
                  <a:pt x="1717" y="853"/>
                </a:lnTo>
                <a:lnTo>
                  <a:pt x="1712" y="837"/>
                </a:lnTo>
                <a:lnTo>
                  <a:pt x="1705" y="823"/>
                </a:lnTo>
                <a:lnTo>
                  <a:pt x="1697" y="809"/>
                </a:lnTo>
                <a:lnTo>
                  <a:pt x="1689" y="798"/>
                </a:lnTo>
                <a:lnTo>
                  <a:pt x="1689" y="798"/>
                </a:lnTo>
                <a:close/>
                <a:moveTo>
                  <a:pt x="521" y="876"/>
                </a:moveTo>
                <a:lnTo>
                  <a:pt x="521" y="876"/>
                </a:lnTo>
                <a:lnTo>
                  <a:pt x="466" y="871"/>
                </a:lnTo>
                <a:lnTo>
                  <a:pt x="413" y="868"/>
                </a:lnTo>
                <a:lnTo>
                  <a:pt x="308" y="864"/>
                </a:lnTo>
                <a:lnTo>
                  <a:pt x="256" y="860"/>
                </a:lnTo>
                <a:lnTo>
                  <a:pt x="204" y="855"/>
                </a:lnTo>
                <a:lnTo>
                  <a:pt x="179" y="851"/>
                </a:lnTo>
                <a:lnTo>
                  <a:pt x="155" y="847"/>
                </a:lnTo>
                <a:lnTo>
                  <a:pt x="131" y="841"/>
                </a:lnTo>
                <a:lnTo>
                  <a:pt x="107" y="836"/>
                </a:lnTo>
                <a:lnTo>
                  <a:pt x="107" y="836"/>
                </a:lnTo>
                <a:lnTo>
                  <a:pt x="104" y="837"/>
                </a:lnTo>
                <a:lnTo>
                  <a:pt x="103" y="837"/>
                </a:lnTo>
                <a:lnTo>
                  <a:pt x="103" y="837"/>
                </a:lnTo>
                <a:lnTo>
                  <a:pt x="104" y="843"/>
                </a:lnTo>
                <a:lnTo>
                  <a:pt x="106" y="847"/>
                </a:lnTo>
                <a:lnTo>
                  <a:pt x="108" y="850"/>
                </a:lnTo>
                <a:lnTo>
                  <a:pt x="111" y="851"/>
                </a:lnTo>
                <a:lnTo>
                  <a:pt x="120" y="853"/>
                </a:lnTo>
                <a:lnTo>
                  <a:pt x="128" y="853"/>
                </a:lnTo>
                <a:lnTo>
                  <a:pt x="138" y="853"/>
                </a:lnTo>
                <a:lnTo>
                  <a:pt x="148" y="853"/>
                </a:lnTo>
                <a:lnTo>
                  <a:pt x="158" y="854"/>
                </a:lnTo>
                <a:lnTo>
                  <a:pt x="160" y="855"/>
                </a:lnTo>
                <a:lnTo>
                  <a:pt x="165" y="858"/>
                </a:lnTo>
                <a:lnTo>
                  <a:pt x="165" y="858"/>
                </a:lnTo>
                <a:lnTo>
                  <a:pt x="156" y="861"/>
                </a:lnTo>
                <a:lnTo>
                  <a:pt x="148" y="862"/>
                </a:lnTo>
                <a:lnTo>
                  <a:pt x="129" y="864"/>
                </a:lnTo>
                <a:lnTo>
                  <a:pt x="121" y="865"/>
                </a:lnTo>
                <a:lnTo>
                  <a:pt x="114" y="867"/>
                </a:lnTo>
                <a:lnTo>
                  <a:pt x="108" y="871"/>
                </a:lnTo>
                <a:lnTo>
                  <a:pt x="107" y="874"/>
                </a:lnTo>
                <a:lnTo>
                  <a:pt x="104" y="878"/>
                </a:lnTo>
                <a:lnTo>
                  <a:pt x="104" y="878"/>
                </a:lnTo>
                <a:lnTo>
                  <a:pt x="118" y="879"/>
                </a:lnTo>
                <a:lnTo>
                  <a:pt x="131" y="882"/>
                </a:lnTo>
                <a:lnTo>
                  <a:pt x="156" y="888"/>
                </a:lnTo>
                <a:lnTo>
                  <a:pt x="156" y="888"/>
                </a:lnTo>
                <a:lnTo>
                  <a:pt x="181" y="893"/>
                </a:lnTo>
                <a:lnTo>
                  <a:pt x="194" y="897"/>
                </a:lnTo>
                <a:lnTo>
                  <a:pt x="200" y="900"/>
                </a:lnTo>
                <a:lnTo>
                  <a:pt x="204" y="905"/>
                </a:lnTo>
                <a:lnTo>
                  <a:pt x="204" y="905"/>
                </a:lnTo>
                <a:lnTo>
                  <a:pt x="190" y="903"/>
                </a:lnTo>
                <a:lnTo>
                  <a:pt x="177" y="900"/>
                </a:lnTo>
                <a:lnTo>
                  <a:pt x="152" y="896"/>
                </a:lnTo>
                <a:lnTo>
                  <a:pt x="141" y="893"/>
                </a:lnTo>
                <a:lnTo>
                  <a:pt x="128" y="892"/>
                </a:lnTo>
                <a:lnTo>
                  <a:pt x="117" y="893"/>
                </a:lnTo>
                <a:lnTo>
                  <a:pt x="104" y="895"/>
                </a:lnTo>
                <a:lnTo>
                  <a:pt x="104" y="895"/>
                </a:lnTo>
                <a:lnTo>
                  <a:pt x="106" y="905"/>
                </a:lnTo>
                <a:lnTo>
                  <a:pt x="104" y="907"/>
                </a:lnTo>
                <a:lnTo>
                  <a:pt x="103" y="912"/>
                </a:lnTo>
                <a:lnTo>
                  <a:pt x="103" y="912"/>
                </a:lnTo>
                <a:lnTo>
                  <a:pt x="141" y="917"/>
                </a:lnTo>
                <a:lnTo>
                  <a:pt x="176" y="920"/>
                </a:lnTo>
                <a:lnTo>
                  <a:pt x="211" y="924"/>
                </a:lnTo>
                <a:lnTo>
                  <a:pt x="249" y="930"/>
                </a:lnTo>
                <a:lnTo>
                  <a:pt x="249" y="930"/>
                </a:lnTo>
                <a:lnTo>
                  <a:pt x="273" y="937"/>
                </a:lnTo>
                <a:lnTo>
                  <a:pt x="298" y="944"/>
                </a:lnTo>
                <a:lnTo>
                  <a:pt x="323" y="951"/>
                </a:lnTo>
                <a:lnTo>
                  <a:pt x="350" y="956"/>
                </a:lnTo>
                <a:lnTo>
                  <a:pt x="350" y="956"/>
                </a:lnTo>
                <a:lnTo>
                  <a:pt x="379" y="961"/>
                </a:lnTo>
                <a:lnTo>
                  <a:pt x="410" y="965"/>
                </a:lnTo>
                <a:lnTo>
                  <a:pt x="441" y="970"/>
                </a:lnTo>
                <a:lnTo>
                  <a:pt x="457" y="975"/>
                </a:lnTo>
                <a:lnTo>
                  <a:pt x="472" y="979"/>
                </a:lnTo>
                <a:lnTo>
                  <a:pt x="472" y="979"/>
                </a:lnTo>
                <a:lnTo>
                  <a:pt x="427" y="973"/>
                </a:lnTo>
                <a:lnTo>
                  <a:pt x="379" y="966"/>
                </a:lnTo>
                <a:lnTo>
                  <a:pt x="284" y="948"/>
                </a:lnTo>
                <a:lnTo>
                  <a:pt x="235" y="938"/>
                </a:lnTo>
                <a:lnTo>
                  <a:pt x="187" y="931"/>
                </a:lnTo>
                <a:lnTo>
                  <a:pt x="141" y="927"/>
                </a:lnTo>
                <a:lnTo>
                  <a:pt x="118" y="927"/>
                </a:lnTo>
                <a:lnTo>
                  <a:pt x="96" y="927"/>
                </a:lnTo>
                <a:lnTo>
                  <a:pt x="96" y="927"/>
                </a:lnTo>
                <a:lnTo>
                  <a:pt x="94" y="937"/>
                </a:lnTo>
                <a:lnTo>
                  <a:pt x="93" y="947"/>
                </a:lnTo>
                <a:lnTo>
                  <a:pt x="93" y="947"/>
                </a:lnTo>
                <a:lnTo>
                  <a:pt x="108" y="948"/>
                </a:lnTo>
                <a:lnTo>
                  <a:pt x="125" y="951"/>
                </a:lnTo>
                <a:lnTo>
                  <a:pt x="155" y="958"/>
                </a:lnTo>
                <a:lnTo>
                  <a:pt x="186" y="965"/>
                </a:lnTo>
                <a:lnTo>
                  <a:pt x="215" y="972"/>
                </a:lnTo>
                <a:lnTo>
                  <a:pt x="215" y="972"/>
                </a:lnTo>
                <a:lnTo>
                  <a:pt x="259" y="980"/>
                </a:lnTo>
                <a:lnTo>
                  <a:pt x="301" y="987"/>
                </a:lnTo>
                <a:lnTo>
                  <a:pt x="386" y="999"/>
                </a:lnTo>
                <a:lnTo>
                  <a:pt x="472" y="1008"/>
                </a:lnTo>
                <a:lnTo>
                  <a:pt x="515" y="1014"/>
                </a:lnTo>
                <a:lnTo>
                  <a:pt x="558" y="1021"/>
                </a:lnTo>
                <a:lnTo>
                  <a:pt x="558" y="1021"/>
                </a:lnTo>
                <a:lnTo>
                  <a:pt x="629" y="1031"/>
                </a:lnTo>
                <a:lnTo>
                  <a:pt x="701" y="1038"/>
                </a:lnTo>
                <a:lnTo>
                  <a:pt x="701" y="1038"/>
                </a:lnTo>
                <a:lnTo>
                  <a:pt x="786" y="1046"/>
                </a:lnTo>
                <a:lnTo>
                  <a:pt x="866" y="1056"/>
                </a:lnTo>
                <a:lnTo>
                  <a:pt x="945" y="1067"/>
                </a:lnTo>
                <a:lnTo>
                  <a:pt x="1024" y="1080"/>
                </a:lnTo>
                <a:lnTo>
                  <a:pt x="1024" y="1080"/>
                </a:lnTo>
                <a:lnTo>
                  <a:pt x="1022" y="1079"/>
                </a:lnTo>
                <a:lnTo>
                  <a:pt x="1019" y="1074"/>
                </a:lnTo>
                <a:lnTo>
                  <a:pt x="1017" y="1066"/>
                </a:lnTo>
                <a:lnTo>
                  <a:pt x="1015" y="1058"/>
                </a:lnTo>
                <a:lnTo>
                  <a:pt x="1014" y="1051"/>
                </a:lnTo>
                <a:lnTo>
                  <a:pt x="1014" y="1051"/>
                </a:lnTo>
                <a:lnTo>
                  <a:pt x="951" y="1044"/>
                </a:lnTo>
                <a:lnTo>
                  <a:pt x="883" y="1035"/>
                </a:lnTo>
                <a:lnTo>
                  <a:pt x="850" y="1029"/>
                </a:lnTo>
                <a:lnTo>
                  <a:pt x="816" y="1025"/>
                </a:lnTo>
                <a:lnTo>
                  <a:pt x="785" y="1018"/>
                </a:lnTo>
                <a:lnTo>
                  <a:pt x="757" y="1011"/>
                </a:lnTo>
                <a:lnTo>
                  <a:pt x="757" y="1011"/>
                </a:lnTo>
                <a:lnTo>
                  <a:pt x="819" y="1018"/>
                </a:lnTo>
                <a:lnTo>
                  <a:pt x="886" y="1027"/>
                </a:lnTo>
                <a:lnTo>
                  <a:pt x="952" y="1032"/>
                </a:lnTo>
                <a:lnTo>
                  <a:pt x="1012" y="1035"/>
                </a:lnTo>
                <a:lnTo>
                  <a:pt x="1012" y="1035"/>
                </a:lnTo>
                <a:lnTo>
                  <a:pt x="1012" y="1029"/>
                </a:lnTo>
                <a:lnTo>
                  <a:pt x="1014" y="1025"/>
                </a:lnTo>
                <a:lnTo>
                  <a:pt x="1015" y="1021"/>
                </a:lnTo>
                <a:lnTo>
                  <a:pt x="1014" y="1018"/>
                </a:lnTo>
                <a:lnTo>
                  <a:pt x="1014" y="1018"/>
                </a:lnTo>
                <a:lnTo>
                  <a:pt x="1000" y="1018"/>
                </a:lnTo>
                <a:lnTo>
                  <a:pt x="986" y="1018"/>
                </a:lnTo>
                <a:lnTo>
                  <a:pt x="972" y="1017"/>
                </a:lnTo>
                <a:lnTo>
                  <a:pt x="958" y="1014"/>
                </a:lnTo>
                <a:lnTo>
                  <a:pt x="930" y="1008"/>
                </a:lnTo>
                <a:lnTo>
                  <a:pt x="916" y="1006"/>
                </a:lnTo>
                <a:lnTo>
                  <a:pt x="902" y="1004"/>
                </a:lnTo>
                <a:lnTo>
                  <a:pt x="902" y="1004"/>
                </a:lnTo>
                <a:lnTo>
                  <a:pt x="913" y="1001"/>
                </a:lnTo>
                <a:lnTo>
                  <a:pt x="924" y="1000"/>
                </a:lnTo>
                <a:lnTo>
                  <a:pt x="937" y="1000"/>
                </a:lnTo>
                <a:lnTo>
                  <a:pt x="948" y="1001"/>
                </a:lnTo>
                <a:lnTo>
                  <a:pt x="975" y="1006"/>
                </a:lnTo>
                <a:lnTo>
                  <a:pt x="987" y="1007"/>
                </a:lnTo>
                <a:lnTo>
                  <a:pt x="1001" y="1007"/>
                </a:lnTo>
                <a:lnTo>
                  <a:pt x="1001" y="1007"/>
                </a:lnTo>
                <a:lnTo>
                  <a:pt x="1001" y="1001"/>
                </a:lnTo>
                <a:lnTo>
                  <a:pt x="1001" y="997"/>
                </a:lnTo>
                <a:lnTo>
                  <a:pt x="1003" y="987"/>
                </a:lnTo>
                <a:lnTo>
                  <a:pt x="1008" y="979"/>
                </a:lnTo>
                <a:lnTo>
                  <a:pt x="1015" y="970"/>
                </a:lnTo>
                <a:lnTo>
                  <a:pt x="1015" y="970"/>
                </a:lnTo>
                <a:lnTo>
                  <a:pt x="996" y="965"/>
                </a:lnTo>
                <a:lnTo>
                  <a:pt x="976" y="962"/>
                </a:lnTo>
                <a:lnTo>
                  <a:pt x="953" y="961"/>
                </a:lnTo>
                <a:lnTo>
                  <a:pt x="932" y="961"/>
                </a:lnTo>
                <a:lnTo>
                  <a:pt x="887" y="961"/>
                </a:lnTo>
                <a:lnTo>
                  <a:pt x="866" y="961"/>
                </a:lnTo>
                <a:lnTo>
                  <a:pt x="845" y="958"/>
                </a:lnTo>
                <a:lnTo>
                  <a:pt x="845" y="958"/>
                </a:lnTo>
                <a:lnTo>
                  <a:pt x="805" y="951"/>
                </a:lnTo>
                <a:lnTo>
                  <a:pt x="763" y="941"/>
                </a:lnTo>
                <a:lnTo>
                  <a:pt x="685" y="921"/>
                </a:lnTo>
                <a:lnTo>
                  <a:pt x="685" y="921"/>
                </a:lnTo>
                <a:lnTo>
                  <a:pt x="712" y="924"/>
                </a:lnTo>
                <a:lnTo>
                  <a:pt x="739" y="928"/>
                </a:lnTo>
                <a:lnTo>
                  <a:pt x="789" y="938"/>
                </a:lnTo>
                <a:lnTo>
                  <a:pt x="816" y="942"/>
                </a:lnTo>
                <a:lnTo>
                  <a:pt x="843" y="947"/>
                </a:lnTo>
                <a:lnTo>
                  <a:pt x="869" y="949"/>
                </a:lnTo>
                <a:lnTo>
                  <a:pt x="899" y="951"/>
                </a:lnTo>
                <a:lnTo>
                  <a:pt x="899" y="951"/>
                </a:lnTo>
                <a:lnTo>
                  <a:pt x="946" y="951"/>
                </a:lnTo>
                <a:lnTo>
                  <a:pt x="970" y="951"/>
                </a:lnTo>
                <a:lnTo>
                  <a:pt x="993" y="951"/>
                </a:lnTo>
                <a:lnTo>
                  <a:pt x="993" y="951"/>
                </a:lnTo>
                <a:lnTo>
                  <a:pt x="1000" y="952"/>
                </a:lnTo>
                <a:lnTo>
                  <a:pt x="1007" y="954"/>
                </a:lnTo>
                <a:lnTo>
                  <a:pt x="1011" y="954"/>
                </a:lnTo>
                <a:lnTo>
                  <a:pt x="1014" y="952"/>
                </a:lnTo>
                <a:lnTo>
                  <a:pt x="1017" y="949"/>
                </a:lnTo>
                <a:lnTo>
                  <a:pt x="1019" y="947"/>
                </a:lnTo>
                <a:lnTo>
                  <a:pt x="1019" y="947"/>
                </a:lnTo>
                <a:lnTo>
                  <a:pt x="1019" y="942"/>
                </a:lnTo>
                <a:lnTo>
                  <a:pt x="1019" y="940"/>
                </a:lnTo>
                <a:lnTo>
                  <a:pt x="1015" y="933"/>
                </a:lnTo>
                <a:lnTo>
                  <a:pt x="1011" y="927"/>
                </a:lnTo>
                <a:lnTo>
                  <a:pt x="1008" y="920"/>
                </a:lnTo>
                <a:lnTo>
                  <a:pt x="1008" y="920"/>
                </a:lnTo>
                <a:lnTo>
                  <a:pt x="886" y="912"/>
                </a:lnTo>
                <a:lnTo>
                  <a:pt x="765" y="902"/>
                </a:lnTo>
                <a:lnTo>
                  <a:pt x="643" y="889"/>
                </a:lnTo>
                <a:lnTo>
                  <a:pt x="521" y="876"/>
                </a:lnTo>
                <a:lnTo>
                  <a:pt x="521" y="876"/>
                </a:lnTo>
                <a:close/>
                <a:moveTo>
                  <a:pt x="1664" y="1065"/>
                </a:moveTo>
                <a:lnTo>
                  <a:pt x="1664" y="1065"/>
                </a:lnTo>
                <a:lnTo>
                  <a:pt x="1664" y="1062"/>
                </a:lnTo>
                <a:lnTo>
                  <a:pt x="1664" y="1059"/>
                </a:lnTo>
                <a:lnTo>
                  <a:pt x="1667" y="1053"/>
                </a:lnTo>
                <a:lnTo>
                  <a:pt x="1671" y="1048"/>
                </a:lnTo>
                <a:lnTo>
                  <a:pt x="1675" y="1042"/>
                </a:lnTo>
                <a:lnTo>
                  <a:pt x="1675" y="1042"/>
                </a:lnTo>
                <a:lnTo>
                  <a:pt x="1678" y="1027"/>
                </a:lnTo>
                <a:lnTo>
                  <a:pt x="1681" y="1008"/>
                </a:lnTo>
                <a:lnTo>
                  <a:pt x="1683" y="969"/>
                </a:lnTo>
                <a:lnTo>
                  <a:pt x="1683" y="969"/>
                </a:lnTo>
                <a:lnTo>
                  <a:pt x="1683" y="948"/>
                </a:lnTo>
                <a:lnTo>
                  <a:pt x="1683" y="928"/>
                </a:lnTo>
                <a:lnTo>
                  <a:pt x="1681" y="910"/>
                </a:lnTo>
                <a:lnTo>
                  <a:pt x="1676" y="893"/>
                </a:lnTo>
                <a:lnTo>
                  <a:pt x="1671" y="879"/>
                </a:lnTo>
                <a:lnTo>
                  <a:pt x="1662" y="865"/>
                </a:lnTo>
                <a:lnTo>
                  <a:pt x="1653" y="855"/>
                </a:lnTo>
                <a:lnTo>
                  <a:pt x="1641" y="847"/>
                </a:lnTo>
                <a:lnTo>
                  <a:pt x="1641" y="847"/>
                </a:lnTo>
                <a:lnTo>
                  <a:pt x="1630" y="854"/>
                </a:lnTo>
                <a:lnTo>
                  <a:pt x="1619" y="861"/>
                </a:lnTo>
                <a:lnTo>
                  <a:pt x="1609" y="869"/>
                </a:lnTo>
                <a:lnTo>
                  <a:pt x="1599" y="879"/>
                </a:lnTo>
                <a:lnTo>
                  <a:pt x="1599" y="879"/>
                </a:lnTo>
                <a:lnTo>
                  <a:pt x="1606" y="890"/>
                </a:lnTo>
                <a:lnTo>
                  <a:pt x="1612" y="902"/>
                </a:lnTo>
                <a:lnTo>
                  <a:pt x="1622" y="927"/>
                </a:lnTo>
                <a:lnTo>
                  <a:pt x="1630" y="954"/>
                </a:lnTo>
                <a:lnTo>
                  <a:pt x="1634" y="982"/>
                </a:lnTo>
                <a:lnTo>
                  <a:pt x="1637" y="1010"/>
                </a:lnTo>
                <a:lnTo>
                  <a:pt x="1636" y="1038"/>
                </a:lnTo>
                <a:lnTo>
                  <a:pt x="1633" y="1066"/>
                </a:lnTo>
                <a:lnTo>
                  <a:pt x="1627" y="1093"/>
                </a:lnTo>
                <a:lnTo>
                  <a:pt x="1627" y="1093"/>
                </a:lnTo>
                <a:lnTo>
                  <a:pt x="1637" y="1087"/>
                </a:lnTo>
                <a:lnTo>
                  <a:pt x="1647" y="1080"/>
                </a:lnTo>
                <a:lnTo>
                  <a:pt x="1655" y="1072"/>
                </a:lnTo>
                <a:lnTo>
                  <a:pt x="1664" y="1065"/>
                </a:lnTo>
                <a:lnTo>
                  <a:pt x="1664" y="1065"/>
                </a:lnTo>
                <a:close/>
                <a:moveTo>
                  <a:pt x="1624" y="1014"/>
                </a:moveTo>
                <a:lnTo>
                  <a:pt x="1624" y="1014"/>
                </a:lnTo>
                <a:lnTo>
                  <a:pt x="1623" y="996"/>
                </a:lnTo>
                <a:lnTo>
                  <a:pt x="1622" y="978"/>
                </a:lnTo>
                <a:lnTo>
                  <a:pt x="1619" y="961"/>
                </a:lnTo>
                <a:lnTo>
                  <a:pt x="1615" y="944"/>
                </a:lnTo>
                <a:lnTo>
                  <a:pt x="1609" y="927"/>
                </a:lnTo>
                <a:lnTo>
                  <a:pt x="1603" y="913"/>
                </a:lnTo>
                <a:lnTo>
                  <a:pt x="1596" y="900"/>
                </a:lnTo>
                <a:lnTo>
                  <a:pt x="1587" y="888"/>
                </a:lnTo>
                <a:lnTo>
                  <a:pt x="1587" y="888"/>
                </a:lnTo>
                <a:lnTo>
                  <a:pt x="1500" y="949"/>
                </a:lnTo>
                <a:lnTo>
                  <a:pt x="1410" y="1008"/>
                </a:lnTo>
                <a:lnTo>
                  <a:pt x="1320" y="1066"/>
                </a:lnTo>
                <a:lnTo>
                  <a:pt x="1229" y="1125"/>
                </a:lnTo>
                <a:lnTo>
                  <a:pt x="1229" y="1125"/>
                </a:lnTo>
                <a:lnTo>
                  <a:pt x="1240" y="1147"/>
                </a:lnTo>
                <a:lnTo>
                  <a:pt x="1250" y="1173"/>
                </a:lnTo>
                <a:lnTo>
                  <a:pt x="1258" y="1198"/>
                </a:lnTo>
                <a:lnTo>
                  <a:pt x="1265" y="1226"/>
                </a:lnTo>
                <a:lnTo>
                  <a:pt x="1271" y="1256"/>
                </a:lnTo>
                <a:lnTo>
                  <a:pt x="1274" y="1285"/>
                </a:lnTo>
                <a:lnTo>
                  <a:pt x="1274" y="1314"/>
                </a:lnTo>
                <a:lnTo>
                  <a:pt x="1272" y="1344"/>
                </a:lnTo>
                <a:lnTo>
                  <a:pt x="1272" y="1344"/>
                </a:lnTo>
                <a:lnTo>
                  <a:pt x="1316" y="1316"/>
                </a:lnTo>
                <a:lnTo>
                  <a:pt x="1359" y="1288"/>
                </a:lnTo>
                <a:lnTo>
                  <a:pt x="1443" y="1229"/>
                </a:lnTo>
                <a:lnTo>
                  <a:pt x="1610" y="1108"/>
                </a:lnTo>
                <a:lnTo>
                  <a:pt x="1610" y="1108"/>
                </a:lnTo>
                <a:lnTo>
                  <a:pt x="1619" y="1063"/>
                </a:lnTo>
                <a:lnTo>
                  <a:pt x="1622" y="1039"/>
                </a:lnTo>
                <a:lnTo>
                  <a:pt x="1624" y="1014"/>
                </a:lnTo>
                <a:lnTo>
                  <a:pt x="1624" y="1014"/>
                </a:lnTo>
                <a:close/>
                <a:moveTo>
                  <a:pt x="1070" y="1051"/>
                </a:moveTo>
                <a:lnTo>
                  <a:pt x="1070" y="1051"/>
                </a:lnTo>
                <a:lnTo>
                  <a:pt x="1069" y="1058"/>
                </a:lnTo>
                <a:lnTo>
                  <a:pt x="1067" y="1065"/>
                </a:lnTo>
                <a:lnTo>
                  <a:pt x="1063" y="1079"/>
                </a:lnTo>
                <a:lnTo>
                  <a:pt x="1057" y="1093"/>
                </a:lnTo>
                <a:lnTo>
                  <a:pt x="1056" y="1100"/>
                </a:lnTo>
                <a:lnTo>
                  <a:pt x="1056" y="1107"/>
                </a:lnTo>
                <a:lnTo>
                  <a:pt x="1056" y="1107"/>
                </a:lnTo>
                <a:lnTo>
                  <a:pt x="1063" y="1104"/>
                </a:lnTo>
                <a:lnTo>
                  <a:pt x="1069" y="1098"/>
                </a:lnTo>
                <a:lnTo>
                  <a:pt x="1073" y="1093"/>
                </a:lnTo>
                <a:lnTo>
                  <a:pt x="1076" y="1086"/>
                </a:lnTo>
                <a:lnTo>
                  <a:pt x="1080" y="1077"/>
                </a:lnTo>
                <a:lnTo>
                  <a:pt x="1081" y="1069"/>
                </a:lnTo>
                <a:lnTo>
                  <a:pt x="1084" y="1052"/>
                </a:lnTo>
                <a:lnTo>
                  <a:pt x="1084" y="1052"/>
                </a:lnTo>
                <a:lnTo>
                  <a:pt x="1084" y="1036"/>
                </a:lnTo>
                <a:lnTo>
                  <a:pt x="1083" y="1020"/>
                </a:lnTo>
                <a:lnTo>
                  <a:pt x="1081" y="1004"/>
                </a:lnTo>
                <a:lnTo>
                  <a:pt x="1077" y="989"/>
                </a:lnTo>
                <a:lnTo>
                  <a:pt x="1073" y="975"/>
                </a:lnTo>
                <a:lnTo>
                  <a:pt x="1069" y="961"/>
                </a:lnTo>
                <a:lnTo>
                  <a:pt x="1057" y="935"/>
                </a:lnTo>
                <a:lnTo>
                  <a:pt x="1057" y="935"/>
                </a:lnTo>
                <a:lnTo>
                  <a:pt x="1052" y="933"/>
                </a:lnTo>
                <a:lnTo>
                  <a:pt x="1049" y="930"/>
                </a:lnTo>
                <a:lnTo>
                  <a:pt x="1042" y="921"/>
                </a:lnTo>
                <a:lnTo>
                  <a:pt x="1042" y="921"/>
                </a:lnTo>
                <a:lnTo>
                  <a:pt x="1036" y="923"/>
                </a:lnTo>
                <a:lnTo>
                  <a:pt x="1032" y="921"/>
                </a:lnTo>
                <a:lnTo>
                  <a:pt x="1029" y="920"/>
                </a:lnTo>
                <a:lnTo>
                  <a:pt x="1026" y="921"/>
                </a:lnTo>
                <a:lnTo>
                  <a:pt x="1026" y="921"/>
                </a:lnTo>
                <a:lnTo>
                  <a:pt x="1032" y="937"/>
                </a:lnTo>
                <a:lnTo>
                  <a:pt x="1039" y="952"/>
                </a:lnTo>
                <a:lnTo>
                  <a:pt x="1053" y="985"/>
                </a:lnTo>
                <a:lnTo>
                  <a:pt x="1060" y="1000"/>
                </a:lnTo>
                <a:lnTo>
                  <a:pt x="1066" y="1017"/>
                </a:lnTo>
                <a:lnTo>
                  <a:pt x="1069" y="1034"/>
                </a:lnTo>
                <a:lnTo>
                  <a:pt x="1070" y="1051"/>
                </a:lnTo>
                <a:lnTo>
                  <a:pt x="1070" y="1051"/>
                </a:lnTo>
                <a:close/>
                <a:moveTo>
                  <a:pt x="994" y="1091"/>
                </a:moveTo>
                <a:lnTo>
                  <a:pt x="994" y="1091"/>
                </a:lnTo>
                <a:lnTo>
                  <a:pt x="948" y="1081"/>
                </a:lnTo>
                <a:lnTo>
                  <a:pt x="903" y="1074"/>
                </a:lnTo>
                <a:lnTo>
                  <a:pt x="813" y="1062"/>
                </a:lnTo>
                <a:lnTo>
                  <a:pt x="813" y="1062"/>
                </a:lnTo>
                <a:lnTo>
                  <a:pt x="763" y="1056"/>
                </a:lnTo>
                <a:lnTo>
                  <a:pt x="712" y="1052"/>
                </a:lnTo>
                <a:lnTo>
                  <a:pt x="712" y="1052"/>
                </a:lnTo>
                <a:lnTo>
                  <a:pt x="685" y="1051"/>
                </a:lnTo>
                <a:lnTo>
                  <a:pt x="659" y="1048"/>
                </a:lnTo>
                <a:lnTo>
                  <a:pt x="605" y="1041"/>
                </a:lnTo>
                <a:lnTo>
                  <a:pt x="549" y="1032"/>
                </a:lnTo>
                <a:lnTo>
                  <a:pt x="493" y="1025"/>
                </a:lnTo>
                <a:lnTo>
                  <a:pt x="493" y="1025"/>
                </a:lnTo>
                <a:lnTo>
                  <a:pt x="414" y="1015"/>
                </a:lnTo>
                <a:lnTo>
                  <a:pt x="336" y="1006"/>
                </a:lnTo>
                <a:lnTo>
                  <a:pt x="257" y="993"/>
                </a:lnTo>
                <a:lnTo>
                  <a:pt x="176" y="978"/>
                </a:lnTo>
                <a:lnTo>
                  <a:pt x="176" y="978"/>
                </a:lnTo>
                <a:lnTo>
                  <a:pt x="143" y="969"/>
                </a:lnTo>
                <a:lnTo>
                  <a:pt x="125" y="965"/>
                </a:lnTo>
                <a:lnTo>
                  <a:pt x="108" y="962"/>
                </a:lnTo>
                <a:lnTo>
                  <a:pt x="92" y="961"/>
                </a:lnTo>
                <a:lnTo>
                  <a:pt x="77" y="961"/>
                </a:lnTo>
                <a:lnTo>
                  <a:pt x="72" y="963"/>
                </a:lnTo>
                <a:lnTo>
                  <a:pt x="66" y="965"/>
                </a:lnTo>
                <a:lnTo>
                  <a:pt x="62" y="969"/>
                </a:lnTo>
                <a:lnTo>
                  <a:pt x="59" y="973"/>
                </a:lnTo>
                <a:lnTo>
                  <a:pt x="59" y="973"/>
                </a:lnTo>
                <a:lnTo>
                  <a:pt x="111" y="985"/>
                </a:lnTo>
                <a:lnTo>
                  <a:pt x="165" y="994"/>
                </a:lnTo>
                <a:lnTo>
                  <a:pt x="219" y="1004"/>
                </a:lnTo>
                <a:lnTo>
                  <a:pt x="275" y="1011"/>
                </a:lnTo>
                <a:lnTo>
                  <a:pt x="388" y="1027"/>
                </a:lnTo>
                <a:lnTo>
                  <a:pt x="503" y="1042"/>
                </a:lnTo>
                <a:lnTo>
                  <a:pt x="503" y="1042"/>
                </a:lnTo>
                <a:lnTo>
                  <a:pt x="560" y="1052"/>
                </a:lnTo>
                <a:lnTo>
                  <a:pt x="588" y="1056"/>
                </a:lnTo>
                <a:lnTo>
                  <a:pt x="617" y="1059"/>
                </a:lnTo>
                <a:lnTo>
                  <a:pt x="617" y="1059"/>
                </a:lnTo>
                <a:lnTo>
                  <a:pt x="671" y="1063"/>
                </a:lnTo>
                <a:lnTo>
                  <a:pt x="725" y="1069"/>
                </a:lnTo>
                <a:lnTo>
                  <a:pt x="725" y="1069"/>
                </a:lnTo>
                <a:lnTo>
                  <a:pt x="768" y="1073"/>
                </a:lnTo>
                <a:lnTo>
                  <a:pt x="810" y="1081"/>
                </a:lnTo>
                <a:lnTo>
                  <a:pt x="852" y="1088"/>
                </a:lnTo>
                <a:lnTo>
                  <a:pt x="893" y="1094"/>
                </a:lnTo>
                <a:lnTo>
                  <a:pt x="893" y="1094"/>
                </a:lnTo>
                <a:lnTo>
                  <a:pt x="949" y="1102"/>
                </a:lnTo>
                <a:lnTo>
                  <a:pt x="977" y="1107"/>
                </a:lnTo>
                <a:lnTo>
                  <a:pt x="998" y="1108"/>
                </a:lnTo>
                <a:lnTo>
                  <a:pt x="998" y="1108"/>
                </a:lnTo>
                <a:lnTo>
                  <a:pt x="1017" y="1109"/>
                </a:lnTo>
                <a:lnTo>
                  <a:pt x="1025" y="1108"/>
                </a:lnTo>
                <a:lnTo>
                  <a:pt x="1028" y="1107"/>
                </a:lnTo>
                <a:lnTo>
                  <a:pt x="1031" y="1105"/>
                </a:lnTo>
                <a:lnTo>
                  <a:pt x="1031" y="1105"/>
                </a:lnTo>
                <a:lnTo>
                  <a:pt x="1029" y="1102"/>
                </a:lnTo>
                <a:lnTo>
                  <a:pt x="1025" y="1100"/>
                </a:lnTo>
                <a:lnTo>
                  <a:pt x="1015" y="1095"/>
                </a:lnTo>
                <a:lnTo>
                  <a:pt x="994" y="1091"/>
                </a:lnTo>
                <a:lnTo>
                  <a:pt x="994" y="1091"/>
                </a:lnTo>
                <a:close/>
                <a:moveTo>
                  <a:pt x="1035" y="1208"/>
                </a:moveTo>
                <a:lnTo>
                  <a:pt x="1035" y="1208"/>
                </a:lnTo>
                <a:lnTo>
                  <a:pt x="1022" y="1208"/>
                </a:lnTo>
                <a:lnTo>
                  <a:pt x="1011" y="1205"/>
                </a:lnTo>
                <a:lnTo>
                  <a:pt x="987" y="1199"/>
                </a:lnTo>
                <a:lnTo>
                  <a:pt x="965" y="1194"/>
                </a:lnTo>
                <a:lnTo>
                  <a:pt x="953" y="1191"/>
                </a:lnTo>
                <a:lnTo>
                  <a:pt x="942" y="1190"/>
                </a:lnTo>
                <a:lnTo>
                  <a:pt x="942" y="1190"/>
                </a:lnTo>
                <a:lnTo>
                  <a:pt x="899" y="1187"/>
                </a:lnTo>
                <a:lnTo>
                  <a:pt x="848" y="1185"/>
                </a:lnTo>
                <a:lnTo>
                  <a:pt x="796" y="1183"/>
                </a:lnTo>
                <a:lnTo>
                  <a:pt x="770" y="1181"/>
                </a:lnTo>
                <a:lnTo>
                  <a:pt x="744" y="1178"/>
                </a:lnTo>
                <a:lnTo>
                  <a:pt x="744" y="1178"/>
                </a:lnTo>
                <a:lnTo>
                  <a:pt x="650" y="1166"/>
                </a:lnTo>
                <a:lnTo>
                  <a:pt x="604" y="1159"/>
                </a:lnTo>
                <a:lnTo>
                  <a:pt x="558" y="1154"/>
                </a:lnTo>
                <a:lnTo>
                  <a:pt x="558" y="1154"/>
                </a:lnTo>
                <a:lnTo>
                  <a:pt x="507" y="1149"/>
                </a:lnTo>
                <a:lnTo>
                  <a:pt x="457" y="1142"/>
                </a:lnTo>
                <a:lnTo>
                  <a:pt x="406" y="1136"/>
                </a:lnTo>
                <a:lnTo>
                  <a:pt x="354" y="1131"/>
                </a:lnTo>
                <a:lnTo>
                  <a:pt x="354" y="1131"/>
                </a:lnTo>
                <a:lnTo>
                  <a:pt x="311" y="1129"/>
                </a:lnTo>
                <a:lnTo>
                  <a:pt x="289" y="1128"/>
                </a:lnTo>
                <a:lnTo>
                  <a:pt x="267" y="1126"/>
                </a:lnTo>
                <a:lnTo>
                  <a:pt x="267" y="1126"/>
                </a:lnTo>
                <a:lnTo>
                  <a:pt x="226" y="1119"/>
                </a:lnTo>
                <a:lnTo>
                  <a:pt x="183" y="1114"/>
                </a:lnTo>
                <a:lnTo>
                  <a:pt x="136" y="1109"/>
                </a:lnTo>
                <a:lnTo>
                  <a:pt x="113" y="1108"/>
                </a:lnTo>
                <a:lnTo>
                  <a:pt x="87" y="1107"/>
                </a:lnTo>
                <a:lnTo>
                  <a:pt x="87" y="1107"/>
                </a:lnTo>
                <a:lnTo>
                  <a:pt x="83" y="1112"/>
                </a:lnTo>
                <a:lnTo>
                  <a:pt x="80" y="1115"/>
                </a:lnTo>
                <a:lnTo>
                  <a:pt x="70" y="1119"/>
                </a:lnTo>
                <a:lnTo>
                  <a:pt x="70" y="1119"/>
                </a:lnTo>
                <a:lnTo>
                  <a:pt x="72" y="1125"/>
                </a:lnTo>
                <a:lnTo>
                  <a:pt x="75" y="1129"/>
                </a:lnTo>
                <a:lnTo>
                  <a:pt x="79" y="1132"/>
                </a:lnTo>
                <a:lnTo>
                  <a:pt x="85" y="1135"/>
                </a:lnTo>
                <a:lnTo>
                  <a:pt x="96" y="1135"/>
                </a:lnTo>
                <a:lnTo>
                  <a:pt x="108" y="1135"/>
                </a:lnTo>
                <a:lnTo>
                  <a:pt x="108" y="1135"/>
                </a:lnTo>
                <a:lnTo>
                  <a:pt x="135" y="1135"/>
                </a:lnTo>
                <a:lnTo>
                  <a:pt x="163" y="1136"/>
                </a:lnTo>
                <a:lnTo>
                  <a:pt x="163" y="1136"/>
                </a:lnTo>
                <a:lnTo>
                  <a:pt x="201" y="1138"/>
                </a:lnTo>
                <a:lnTo>
                  <a:pt x="211" y="1139"/>
                </a:lnTo>
                <a:lnTo>
                  <a:pt x="219" y="1140"/>
                </a:lnTo>
                <a:lnTo>
                  <a:pt x="228" y="1143"/>
                </a:lnTo>
                <a:lnTo>
                  <a:pt x="236" y="1147"/>
                </a:lnTo>
                <a:lnTo>
                  <a:pt x="236" y="1147"/>
                </a:lnTo>
                <a:lnTo>
                  <a:pt x="198" y="1146"/>
                </a:lnTo>
                <a:lnTo>
                  <a:pt x="160" y="1146"/>
                </a:lnTo>
                <a:lnTo>
                  <a:pt x="124" y="1146"/>
                </a:lnTo>
                <a:lnTo>
                  <a:pt x="93" y="1147"/>
                </a:lnTo>
                <a:lnTo>
                  <a:pt x="93" y="1147"/>
                </a:lnTo>
                <a:lnTo>
                  <a:pt x="104" y="1150"/>
                </a:lnTo>
                <a:lnTo>
                  <a:pt x="118" y="1153"/>
                </a:lnTo>
                <a:lnTo>
                  <a:pt x="149" y="1156"/>
                </a:lnTo>
                <a:lnTo>
                  <a:pt x="165" y="1159"/>
                </a:lnTo>
                <a:lnTo>
                  <a:pt x="180" y="1160"/>
                </a:lnTo>
                <a:lnTo>
                  <a:pt x="194" y="1164"/>
                </a:lnTo>
                <a:lnTo>
                  <a:pt x="207" y="1170"/>
                </a:lnTo>
                <a:lnTo>
                  <a:pt x="207" y="1170"/>
                </a:lnTo>
                <a:lnTo>
                  <a:pt x="191" y="1170"/>
                </a:lnTo>
                <a:lnTo>
                  <a:pt x="177" y="1170"/>
                </a:lnTo>
                <a:lnTo>
                  <a:pt x="149" y="1167"/>
                </a:lnTo>
                <a:lnTo>
                  <a:pt x="117" y="1164"/>
                </a:lnTo>
                <a:lnTo>
                  <a:pt x="79" y="1163"/>
                </a:lnTo>
                <a:lnTo>
                  <a:pt x="79" y="1163"/>
                </a:lnTo>
                <a:lnTo>
                  <a:pt x="76" y="1177"/>
                </a:lnTo>
                <a:lnTo>
                  <a:pt x="76" y="1191"/>
                </a:lnTo>
                <a:lnTo>
                  <a:pt x="80" y="1206"/>
                </a:lnTo>
                <a:lnTo>
                  <a:pt x="82" y="1212"/>
                </a:lnTo>
                <a:lnTo>
                  <a:pt x="86" y="1219"/>
                </a:lnTo>
                <a:lnTo>
                  <a:pt x="86" y="1219"/>
                </a:lnTo>
                <a:lnTo>
                  <a:pt x="131" y="1223"/>
                </a:lnTo>
                <a:lnTo>
                  <a:pt x="176" y="1229"/>
                </a:lnTo>
                <a:lnTo>
                  <a:pt x="260" y="1241"/>
                </a:lnTo>
                <a:lnTo>
                  <a:pt x="430" y="1271"/>
                </a:lnTo>
                <a:lnTo>
                  <a:pt x="430" y="1271"/>
                </a:lnTo>
                <a:lnTo>
                  <a:pt x="388" y="1267"/>
                </a:lnTo>
                <a:lnTo>
                  <a:pt x="344" y="1263"/>
                </a:lnTo>
                <a:lnTo>
                  <a:pt x="257" y="1250"/>
                </a:lnTo>
                <a:lnTo>
                  <a:pt x="212" y="1244"/>
                </a:lnTo>
                <a:lnTo>
                  <a:pt x="166" y="1239"/>
                </a:lnTo>
                <a:lnTo>
                  <a:pt x="118" y="1234"/>
                </a:lnTo>
                <a:lnTo>
                  <a:pt x="68" y="1233"/>
                </a:lnTo>
                <a:lnTo>
                  <a:pt x="68" y="1233"/>
                </a:lnTo>
                <a:lnTo>
                  <a:pt x="62" y="1239"/>
                </a:lnTo>
                <a:lnTo>
                  <a:pt x="61" y="1244"/>
                </a:lnTo>
                <a:lnTo>
                  <a:pt x="61" y="1250"/>
                </a:lnTo>
                <a:lnTo>
                  <a:pt x="63" y="1257"/>
                </a:lnTo>
                <a:lnTo>
                  <a:pt x="68" y="1271"/>
                </a:lnTo>
                <a:lnTo>
                  <a:pt x="69" y="1278"/>
                </a:lnTo>
                <a:lnTo>
                  <a:pt x="68" y="1285"/>
                </a:lnTo>
                <a:lnTo>
                  <a:pt x="68" y="1285"/>
                </a:lnTo>
                <a:lnTo>
                  <a:pt x="134" y="1293"/>
                </a:lnTo>
                <a:lnTo>
                  <a:pt x="163" y="1298"/>
                </a:lnTo>
                <a:lnTo>
                  <a:pt x="193" y="1305"/>
                </a:lnTo>
                <a:lnTo>
                  <a:pt x="193" y="1305"/>
                </a:lnTo>
                <a:lnTo>
                  <a:pt x="275" y="1324"/>
                </a:lnTo>
                <a:lnTo>
                  <a:pt x="318" y="1333"/>
                </a:lnTo>
                <a:lnTo>
                  <a:pt x="360" y="1340"/>
                </a:lnTo>
                <a:lnTo>
                  <a:pt x="400" y="1347"/>
                </a:lnTo>
                <a:lnTo>
                  <a:pt x="444" y="1352"/>
                </a:lnTo>
                <a:lnTo>
                  <a:pt x="487" y="1357"/>
                </a:lnTo>
                <a:lnTo>
                  <a:pt x="531" y="1361"/>
                </a:lnTo>
                <a:lnTo>
                  <a:pt x="531" y="1361"/>
                </a:lnTo>
                <a:lnTo>
                  <a:pt x="588" y="1364"/>
                </a:lnTo>
                <a:lnTo>
                  <a:pt x="646" y="1371"/>
                </a:lnTo>
                <a:lnTo>
                  <a:pt x="704" y="1378"/>
                </a:lnTo>
                <a:lnTo>
                  <a:pt x="761" y="1385"/>
                </a:lnTo>
                <a:lnTo>
                  <a:pt x="879" y="1402"/>
                </a:lnTo>
                <a:lnTo>
                  <a:pt x="939" y="1407"/>
                </a:lnTo>
                <a:lnTo>
                  <a:pt x="1001" y="1413"/>
                </a:lnTo>
                <a:lnTo>
                  <a:pt x="1001" y="1413"/>
                </a:lnTo>
                <a:lnTo>
                  <a:pt x="1007" y="1416"/>
                </a:lnTo>
                <a:lnTo>
                  <a:pt x="1014" y="1418"/>
                </a:lnTo>
                <a:lnTo>
                  <a:pt x="1029" y="1421"/>
                </a:lnTo>
                <a:lnTo>
                  <a:pt x="1045" y="1421"/>
                </a:lnTo>
                <a:lnTo>
                  <a:pt x="1057" y="1423"/>
                </a:lnTo>
                <a:lnTo>
                  <a:pt x="1057" y="1423"/>
                </a:lnTo>
                <a:lnTo>
                  <a:pt x="1057" y="1418"/>
                </a:lnTo>
                <a:lnTo>
                  <a:pt x="1056" y="1416"/>
                </a:lnTo>
                <a:lnTo>
                  <a:pt x="1053" y="1407"/>
                </a:lnTo>
                <a:lnTo>
                  <a:pt x="1049" y="1399"/>
                </a:lnTo>
                <a:lnTo>
                  <a:pt x="1048" y="1395"/>
                </a:lnTo>
                <a:lnTo>
                  <a:pt x="1048" y="1389"/>
                </a:lnTo>
                <a:lnTo>
                  <a:pt x="1048" y="1389"/>
                </a:lnTo>
                <a:lnTo>
                  <a:pt x="885" y="1362"/>
                </a:lnTo>
                <a:lnTo>
                  <a:pt x="802" y="1350"/>
                </a:lnTo>
                <a:lnTo>
                  <a:pt x="723" y="1336"/>
                </a:lnTo>
                <a:lnTo>
                  <a:pt x="723" y="1336"/>
                </a:lnTo>
                <a:lnTo>
                  <a:pt x="683" y="1330"/>
                </a:lnTo>
                <a:lnTo>
                  <a:pt x="663" y="1326"/>
                </a:lnTo>
                <a:lnTo>
                  <a:pt x="653" y="1323"/>
                </a:lnTo>
                <a:lnTo>
                  <a:pt x="643" y="1319"/>
                </a:lnTo>
                <a:lnTo>
                  <a:pt x="643" y="1319"/>
                </a:lnTo>
                <a:lnTo>
                  <a:pt x="698" y="1324"/>
                </a:lnTo>
                <a:lnTo>
                  <a:pt x="751" y="1331"/>
                </a:lnTo>
                <a:lnTo>
                  <a:pt x="854" y="1347"/>
                </a:lnTo>
                <a:lnTo>
                  <a:pt x="952" y="1361"/>
                </a:lnTo>
                <a:lnTo>
                  <a:pt x="1001" y="1368"/>
                </a:lnTo>
                <a:lnTo>
                  <a:pt x="1050" y="1372"/>
                </a:lnTo>
                <a:lnTo>
                  <a:pt x="1050" y="1372"/>
                </a:lnTo>
                <a:lnTo>
                  <a:pt x="1049" y="1366"/>
                </a:lnTo>
                <a:lnTo>
                  <a:pt x="1048" y="1359"/>
                </a:lnTo>
                <a:lnTo>
                  <a:pt x="1048" y="1348"/>
                </a:lnTo>
                <a:lnTo>
                  <a:pt x="1049" y="1337"/>
                </a:lnTo>
                <a:lnTo>
                  <a:pt x="1053" y="1327"/>
                </a:lnTo>
                <a:lnTo>
                  <a:pt x="1057" y="1316"/>
                </a:lnTo>
                <a:lnTo>
                  <a:pt x="1060" y="1306"/>
                </a:lnTo>
                <a:lnTo>
                  <a:pt x="1062" y="1295"/>
                </a:lnTo>
                <a:lnTo>
                  <a:pt x="1060" y="1288"/>
                </a:lnTo>
                <a:lnTo>
                  <a:pt x="1059" y="1282"/>
                </a:lnTo>
                <a:lnTo>
                  <a:pt x="1059" y="1282"/>
                </a:lnTo>
                <a:lnTo>
                  <a:pt x="1038" y="1282"/>
                </a:lnTo>
                <a:lnTo>
                  <a:pt x="1014" y="1282"/>
                </a:lnTo>
                <a:lnTo>
                  <a:pt x="963" y="1278"/>
                </a:lnTo>
                <a:lnTo>
                  <a:pt x="963" y="1278"/>
                </a:lnTo>
                <a:lnTo>
                  <a:pt x="941" y="1275"/>
                </a:lnTo>
                <a:lnTo>
                  <a:pt x="918" y="1270"/>
                </a:lnTo>
                <a:lnTo>
                  <a:pt x="899" y="1264"/>
                </a:lnTo>
                <a:lnTo>
                  <a:pt x="879" y="1261"/>
                </a:lnTo>
                <a:lnTo>
                  <a:pt x="879" y="1261"/>
                </a:lnTo>
                <a:lnTo>
                  <a:pt x="868" y="1261"/>
                </a:lnTo>
                <a:lnTo>
                  <a:pt x="857" y="1261"/>
                </a:lnTo>
                <a:lnTo>
                  <a:pt x="852" y="1261"/>
                </a:lnTo>
                <a:lnTo>
                  <a:pt x="848" y="1260"/>
                </a:lnTo>
                <a:lnTo>
                  <a:pt x="845" y="1258"/>
                </a:lnTo>
                <a:lnTo>
                  <a:pt x="844" y="1256"/>
                </a:lnTo>
                <a:lnTo>
                  <a:pt x="844" y="1256"/>
                </a:lnTo>
                <a:lnTo>
                  <a:pt x="861" y="1253"/>
                </a:lnTo>
                <a:lnTo>
                  <a:pt x="876" y="1254"/>
                </a:lnTo>
                <a:lnTo>
                  <a:pt x="893" y="1256"/>
                </a:lnTo>
                <a:lnTo>
                  <a:pt x="910" y="1258"/>
                </a:lnTo>
                <a:lnTo>
                  <a:pt x="945" y="1264"/>
                </a:lnTo>
                <a:lnTo>
                  <a:pt x="963" y="1267"/>
                </a:lnTo>
                <a:lnTo>
                  <a:pt x="980" y="1268"/>
                </a:lnTo>
                <a:lnTo>
                  <a:pt x="980" y="1268"/>
                </a:lnTo>
                <a:lnTo>
                  <a:pt x="1024" y="1268"/>
                </a:lnTo>
                <a:lnTo>
                  <a:pt x="1043" y="1270"/>
                </a:lnTo>
                <a:lnTo>
                  <a:pt x="1063" y="1272"/>
                </a:lnTo>
                <a:lnTo>
                  <a:pt x="1063" y="1272"/>
                </a:lnTo>
                <a:lnTo>
                  <a:pt x="1064" y="1267"/>
                </a:lnTo>
                <a:lnTo>
                  <a:pt x="1067" y="1261"/>
                </a:lnTo>
                <a:lnTo>
                  <a:pt x="1070" y="1258"/>
                </a:lnTo>
                <a:lnTo>
                  <a:pt x="1070" y="1254"/>
                </a:lnTo>
                <a:lnTo>
                  <a:pt x="1070" y="1254"/>
                </a:lnTo>
                <a:lnTo>
                  <a:pt x="1046" y="1250"/>
                </a:lnTo>
                <a:lnTo>
                  <a:pt x="1022" y="1248"/>
                </a:lnTo>
                <a:lnTo>
                  <a:pt x="970" y="1244"/>
                </a:lnTo>
                <a:lnTo>
                  <a:pt x="970" y="1244"/>
                </a:lnTo>
                <a:lnTo>
                  <a:pt x="945" y="1243"/>
                </a:lnTo>
                <a:lnTo>
                  <a:pt x="918" y="1240"/>
                </a:lnTo>
                <a:lnTo>
                  <a:pt x="865" y="1234"/>
                </a:lnTo>
                <a:lnTo>
                  <a:pt x="865" y="1234"/>
                </a:lnTo>
                <a:lnTo>
                  <a:pt x="781" y="1229"/>
                </a:lnTo>
                <a:lnTo>
                  <a:pt x="697" y="1222"/>
                </a:lnTo>
                <a:lnTo>
                  <a:pt x="656" y="1216"/>
                </a:lnTo>
                <a:lnTo>
                  <a:pt x="615" y="1211"/>
                </a:lnTo>
                <a:lnTo>
                  <a:pt x="577" y="1202"/>
                </a:lnTo>
                <a:lnTo>
                  <a:pt x="539" y="1192"/>
                </a:lnTo>
                <a:lnTo>
                  <a:pt x="539" y="1192"/>
                </a:lnTo>
                <a:lnTo>
                  <a:pt x="615" y="1199"/>
                </a:lnTo>
                <a:lnTo>
                  <a:pt x="691" y="1206"/>
                </a:lnTo>
                <a:lnTo>
                  <a:pt x="770" y="1213"/>
                </a:lnTo>
                <a:lnTo>
                  <a:pt x="848" y="1220"/>
                </a:lnTo>
                <a:lnTo>
                  <a:pt x="848" y="1220"/>
                </a:lnTo>
                <a:lnTo>
                  <a:pt x="960" y="1230"/>
                </a:lnTo>
                <a:lnTo>
                  <a:pt x="1014" y="1233"/>
                </a:lnTo>
                <a:lnTo>
                  <a:pt x="1041" y="1233"/>
                </a:lnTo>
                <a:lnTo>
                  <a:pt x="1069" y="1233"/>
                </a:lnTo>
                <a:lnTo>
                  <a:pt x="1069" y="1233"/>
                </a:lnTo>
                <a:lnTo>
                  <a:pt x="1067" y="1226"/>
                </a:lnTo>
                <a:lnTo>
                  <a:pt x="1066" y="1222"/>
                </a:lnTo>
                <a:lnTo>
                  <a:pt x="1064" y="1218"/>
                </a:lnTo>
                <a:lnTo>
                  <a:pt x="1064" y="1212"/>
                </a:lnTo>
                <a:lnTo>
                  <a:pt x="1064" y="1212"/>
                </a:lnTo>
                <a:lnTo>
                  <a:pt x="1057" y="1209"/>
                </a:lnTo>
                <a:lnTo>
                  <a:pt x="1050" y="1208"/>
                </a:lnTo>
                <a:lnTo>
                  <a:pt x="1035" y="1208"/>
                </a:lnTo>
                <a:lnTo>
                  <a:pt x="1035" y="1208"/>
                </a:lnTo>
                <a:close/>
                <a:moveTo>
                  <a:pt x="1255" y="1357"/>
                </a:moveTo>
                <a:lnTo>
                  <a:pt x="1255" y="1357"/>
                </a:lnTo>
                <a:lnTo>
                  <a:pt x="1258" y="1327"/>
                </a:lnTo>
                <a:lnTo>
                  <a:pt x="1259" y="1296"/>
                </a:lnTo>
                <a:lnTo>
                  <a:pt x="1258" y="1264"/>
                </a:lnTo>
                <a:lnTo>
                  <a:pt x="1254" y="1234"/>
                </a:lnTo>
                <a:lnTo>
                  <a:pt x="1247" y="1205"/>
                </a:lnTo>
                <a:lnTo>
                  <a:pt x="1238" y="1178"/>
                </a:lnTo>
                <a:lnTo>
                  <a:pt x="1233" y="1166"/>
                </a:lnTo>
                <a:lnTo>
                  <a:pt x="1227" y="1153"/>
                </a:lnTo>
                <a:lnTo>
                  <a:pt x="1220" y="1143"/>
                </a:lnTo>
                <a:lnTo>
                  <a:pt x="1213" y="1133"/>
                </a:lnTo>
                <a:lnTo>
                  <a:pt x="1213" y="1133"/>
                </a:lnTo>
                <a:lnTo>
                  <a:pt x="1203" y="1140"/>
                </a:lnTo>
                <a:lnTo>
                  <a:pt x="1192" y="1145"/>
                </a:lnTo>
                <a:lnTo>
                  <a:pt x="1192" y="1145"/>
                </a:lnTo>
                <a:lnTo>
                  <a:pt x="1206" y="1205"/>
                </a:lnTo>
                <a:lnTo>
                  <a:pt x="1213" y="1233"/>
                </a:lnTo>
                <a:lnTo>
                  <a:pt x="1219" y="1263"/>
                </a:lnTo>
                <a:lnTo>
                  <a:pt x="1222" y="1292"/>
                </a:lnTo>
                <a:lnTo>
                  <a:pt x="1223" y="1321"/>
                </a:lnTo>
                <a:lnTo>
                  <a:pt x="1222" y="1337"/>
                </a:lnTo>
                <a:lnTo>
                  <a:pt x="1220" y="1354"/>
                </a:lnTo>
                <a:lnTo>
                  <a:pt x="1217" y="1369"/>
                </a:lnTo>
                <a:lnTo>
                  <a:pt x="1213" y="1386"/>
                </a:lnTo>
                <a:lnTo>
                  <a:pt x="1213" y="1386"/>
                </a:lnTo>
                <a:lnTo>
                  <a:pt x="1234" y="1372"/>
                </a:lnTo>
                <a:lnTo>
                  <a:pt x="1255" y="1357"/>
                </a:lnTo>
                <a:lnTo>
                  <a:pt x="1255" y="1357"/>
                </a:lnTo>
                <a:close/>
                <a:moveTo>
                  <a:pt x="1192" y="1404"/>
                </a:moveTo>
                <a:lnTo>
                  <a:pt x="1192" y="1404"/>
                </a:lnTo>
                <a:lnTo>
                  <a:pt x="1196" y="1396"/>
                </a:lnTo>
                <a:lnTo>
                  <a:pt x="1201" y="1383"/>
                </a:lnTo>
                <a:lnTo>
                  <a:pt x="1206" y="1361"/>
                </a:lnTo>
                <a:lnTo>
                  <a:pt x="1206" y="1361"/>
                </a:lnTo>
                <a:lnTo>
                  <a:pt x="1209" y="1334"/>
                </a:lnTo>
                <a:lnTo>
                  <a:pt x="1209" y="1307"/>
                </a:lnTo>
                <a:lnTo>
                  <a:pt x="1208" y="1279"/>
                </a:lnTo>
                <a:lnTo>
                  <a:pt x="1205" y="1253"/>
                </a:lnTo>
                <a:lnTo>
                  <a:pt x="1199" y="1225"/>
                </a:lnTo>
                <a:lnTo>
                  <a:pt x="1192" y="1199"/>
                </a:lnTo>
                <a:lnTo>
                  <a:pt x="1185" y="1177"/>
                </a:lnTo>
                <a:lnTo>
                  <a:pt x="1177" y="1156"/>
                </a:lnTo>
                <a:lnTo>
                  <a:pt x="1177" y="1156"/>
                </a:lnTo>
                <a:lnTo>
                  <a:pt x="1160" y="1167"/>
                </a:lnTo>
                <a:lnTo>
                  <a:pt x="1143" y="1178"/>
                </a:lnTo>
                <a:lnTo>
                  <a:pt x="1126" y="1191"/>
                </a:lnTo>
                <a:lnTo>
                  <a:pt x="1109" y="1204"/>
                </a:lnTo>
                <a:lnTo>
                  <a:pt x="1109" y="1204"/>
                </a:lnTo>
                <a:lnTo>
                  <a:pt x="1116" y="1218"/>
                </a:lnTo>
                <a:lnTo>
                  <a:pt x="1121" y="1233"/>
                </a:lnTo>
                <a:lnTo>
                  <a:pt x="1128" y="1265"/>
                </a:lnTo>
                <a:lnTo>
                  <a:pt x="1132" y="1298"/>
                </a:lnTo>
                <a:lnTo>
                  <a:pt x="1133" y="1329"/>
                </a:lnTo>
                <a:lnTo>
                  <a:pt x="1132" y="1361"/>
                </a:lnTo>
                <a:lnTo>
                  <a:pt x="1129" y="1393"/>
                </a:lnTo>
                <a:lnTo>
                  <a:pt x="1123" y="1424"/>
                </a:lnTo>
                <a:lnTo>
                  <a:pt x="1115" y="1453"/>
                </a:lnTo>
                <a:lnTo>
                  <a:pt x="1115" y="1453"/>
                </a:lnTo>
                <a:lnTo>
                  <a:pt x="1123" y="1445"/>
                </a:lnTo>
                <a:lnTo>
                  <a:pt x="1133" y="1439"/>
                </a:lnTo>
                <a:lnTo>
                  <a:pt x="1154" y="1428"/>
                </a:lnTo>
                <a:lnTo>
                  <a:pt x="1175" y="1417"/>
                </a:lnTo>
                <a:lnTo>
                  <a:pt x="1185" y="1411"/>
                </a:lnTo>
                <a:lnTo>
                  <a:pt x="1192" y="1404"/>
                </a:lnTo>
                <a:lnTo>
                  <a:pt x="1192" y="1404"/>
                </a:lnTo>
                <a:close/>
                <a:moveTo>
                  <a:pt x="1102" y="1441"/>
                </a:moveTo>
                <a:lnTo>
                  <a:pt x="1102" y="1441"/>
                </a:lnTo>
                <a:lnTo>
                  <a:pt x="1108" y="1428"/>
                </a:lnTo>
                <a:lnTo>
                  <a:pt x="1112" y="1414"/>
                </a:lnTo>
                <a:lnTo>
                  <a:pt x="1118" y="1383"/>
                </a:lnTo>
                <a:lnTo>
                  <a:pt x="1121" y="1351"/>
                </a:lnTo>
                <a:lnTo>
                  <a:pt x="1121" y="1319"/>
                </a:lnTo>
                <a:lnTo>
                  <a:pt x="1118" y="1286"/>
                </a:lnTo>
                <a:lnTo>
                  <a:pt x="1114" y="1257"/>
                </a:lnTo>
                <a:lnTo>
                  <a:pt x="1109" y="1243"/>
                </a:lnTo>
                <a:lnTo>
                  <a:pt x="1105" y="1229"/>
                </a:lnTo>
                <a:lnTo>
                  <a:pt x="1099" y="1218"/>
                </a:lnTo>
                <a:lnTo>
                  <a:pt x="1094" y="1206"/>
                </a:lnTo>
                <a:lnTo>
                  <a:pt x="1094" y="1206"/>
                </a:lnTo>
                <a:lnTo>
                  <a:pt x="1094" y="1205"/>
                </a:lnTo>
                <a:lnTo>
                  <a:pt x="1092" y="1205"/>
                </a:lnTo>
                <a:lnTo>
                  <a:pt x="1092" y="1205"/>
                </a:lnTo>
                <a:lnTo>
                  <a:pt x="1088" y="1208"/>
                </a:lnTo>
                <a:lnTo>
                  <a:pt x="1085" y="1212"/>
                </a:lnTo>
                <a:lnTo>
                  <a:pt x="1083" y="1216"/>
                </a:lnTo>
                <a:lnTo>
                  <a:pt x="1083" y="1220"/>
                </a:lnTo>
                <a:lnTo>
                  <a:pt x="1083" y="1232"/>
                </a:lnTo>
                <a:lnTo>
                  <a:pt x="1084" y="1243"/>
                </a:lnTo>
                <a:lnTo>
                  <a:pt x="1084" y="1243"/>
                </a:lnTo>
                <a:lnTo>
                  <a:pt x="1084" y="1275"/>
                </a:lnTo>
                <a:lnTo>
                  <a:pt x="1085" y="1310"/>
                </a:lnTo>
                <a:lnTo>
                  <a:pt x="1085" y="1310"/>
                </a:lnTo>
                <a:lnTo>
                  <a:pt x="1087" y="1331"/>
                </a:lnTo>
                <a:lnTo>
                  <a:pt x="1085" y="1352"/>
                </a:lnTo>
                <a:lnTo>
                  <a:pt x="1084" y="1393"/>
                </a:lnTo>
                <a:lnTo>
                  <a:pt x="1084" y="1393"/>
                </a:lnTo>
                <a:lnTo>
                  <a:pt x="1080" y="1416"/>
                </a:lnTo>
                <a:lnTo>
                  <a:pt x="1076" y="1435"/>
                </a:lnTo>
                <a:lnTo>
                  <a:pt x="1074" y="1444"/>
                </a:lnTo>
                <a:lnTo>
                  <a:pt x="1074" y="1452"/>
                </a:lnTo>
                <a:lnTo>
                  <a:pt x="1074" y="1460"/>
                </a:lnTo>
                <a:lnTo>
                  <a:pt x="1077" y="1469"/>
                </a:lnTo>
                <a:lnTo>
                  <a:pt x="1077" y="1469"/>
                </a:lnTo>
                <a:lnTo>
                  <a:pt x="1083" y="1469"/>
                </a:lnTo>
                <a:lnTo>
                  <a:pt x="1087" y="1468"/>
                </a:lnTo>
                <a:lnTo>
                  <a:pt x="1091" y="1465"/>
                </a:lnTo>
                <a:lnTo>
                  <a:pt x="1094" y="1460"/>
                </a:lnTo>
                <a:lnTo>
                  <a:pt x="1099" y="1451"/>
                </a:lnTo>
                <a:lnTo>
                  <a:pt x="1102" y="1441"/>
                </a:lnTo>
                <a:lnTo>
                  <a:pt x="1102" y="1441"/>
                </a:lnTo>
                <a:close/>
                <a:moveTo>
                  <a:pt x="1059" y="1444"/>
                </a:moveTo>
                <a:lnTo>
                  <a:pt x="1059" y="1444"/>
                </a:lnTo>
                <a:lnTo>
                  <a:pt x="1049" y="1441"/>
                </a:lnTo>
                <a:lnTo>
                  <a:pt x="1038" y="1439"/>
                </a:lnTo>
                <a:lnTo>
                  <a:pt x="1017" y="1435"/>
                </a:lnTo>
                <a:lnTo>
                  <a:pt x="1017" y="1435"/>
                </a:lnTo>
                <a:lnTo>
                  <a:pt x="1004" y="1432"/>
                </a:lnTo>
                <a:lnTo>
                  <a:pt x="993" y="1428"/>
                </a:lnTo>
                <a:lnTo>
                  <a:pt x="993" y="1428"/>
                </a:lnTo>
                <a:lnTo>
                  <a:pt x="977" y="1427"/>
                </a:lnTo>
                <a:lnTo>
                  <a:pt x="962" y="1425"/>
                </a:lnTo>
                <a:lnTo>
                  <a:pt x="931" y="1425"/>
                </a:lnTo>
                <a:lnTo>
                  <a:pt x="931" y="1425"/>
                </a:lnTo>
                <a:lnTo>
                  <a:pt x="907" y="1423"/>
                </a:lnTo>
                <a:lnTo>
                  <a:pt x="883" y="1420"/>
                </a:lnTo>
                <a:lnTo>
                  <a:pt x="831" y="1413"/>
                </a:lnTo>
                <a:lnTo>
                  <a:pt x="778" y="1404"/>
                </a:lnTo>
                <a:lnTo>
                  <a:pt x="751" y="1402"/>
                </a:lnTo>
                <a:lnTo>
                  <a:pt x="725" y="1399"/>
                </a:lnTo>
                <a:lnTo>
                  <a:pt x="725" y="1399"/>
                </a:lnTo>
                <a:lnTo>
                  <a:pt x="708" y="1397"/>
                </a:lnTo>
                <a:lnTo>
                  <a:pt x="691" y="1393"/>
                </a:lnTo>
                <a:lnTo>
                  <a:pt x="674" y="1390"/>
                </a:lnTo>
                <a:lnTo>
                  <a:pt x="657" y="1389"/>
                </a:lnTo>
                <a:lnTo>
                  <a:pt x="657" y="1389"/>
                </a:lnTo>
                <a:lnTo>
                  <a:pt x="588" y="1382"/>
                </a:lnTo>
                <a:lnTo>
                  <a:pt x="520" y="1378"/>
                </a:lnTo>
                <a:lnTo>
                  <a:pt x="454" y="1372"/>
                </a:lnTo>
                <a:lnTo>
                  <a:pt x="420" y="1368"/>
                </a:lnTo>
                <a:lnTo>
                  <a:pt x="388" y="1364"/>
                </a:lnTo>
                <a:lnTo>
                  <a:pt x="388" y="1364"/>
                </a:lnTo>
                <a:lnTo>
                  <a:pt x="337" y="1355"/>
                </a:lnTo>
                <a:lnTo>
                  <a:pt x="285" y="1344"/>
                </a:lnTo>
                <a:lnTo>
                  <a:pt x="187" y="1320"/>
                </a:lnTo>
                <a:lnTo>
                  <a:pt x="187" y="1320"/>
                </a:lnTo>
                <a:lnTo>
                  <a:pt x="152" y="1314"/>
                </a:lnTo>
                <a:lnTo>
                  <a:pt x="111" y="1307"/>
                </a:lnTo>
                <a:lnTo>
                  <a:pt x="111" y="1307"/>
                </a:lnTo>
                <a:lnTo>
                  <a:pt x="86" y="1303"/>
                </a:lnTo>
                <a:lnTo>
                  <a:pt x="72" y="1300"/>
                </a:lnTo>
                <a:lnTo>
                  <a:pt x="59" y="1299"/>
                </a:lnTo>
                <a:lnTo>
                  <a:pt x="47" y="1299"/>
                </a:lnTo>
                <a:lnTo>
                  <a:pt x="41" y="1300"/>
                </a:lnTo>
                <a:lnTo>
                  <a:pt x="35" y="1302"/>
                </a:lnTo>
                <a:lnTo>
                  <a:pt x="31" y="1305"/>
                </a:lnTo>
                <a:lnTo>
                  <a:pt x="28" y="1309"/>
                </a:lnTo>
                <a:lnTo>
                  <a:pt x="26" y="1313"/>
                </a:lnTo>
                <a:lnTo>
                  <a:pt x="24" y="1319"/>
                </a:lnTo>
                <a:lnTo>
                  <a:pt x="24" y="1319"/>
                </a:lnTo>
                <a:lnTo>
                  <a:pt x="94" y="1330"/>
                </a:lnTo>
                <a:lnTo>
                  <a:pt x="166" y="1344"/>
                </a:lnTo>
                <a:lnTo>
                  <a:pt x="308" y="1373"/>
                </a:lnTo>
                <a:lnTo>
                  <a:pt x="379" y="1387"/>
                </a:lnTo>
                <a:lnTo>
                  <a:pt x="449" y="1402"/>
                </a:lnTo>
                <a:lnTo>
                  <a:pt x="521" y="1413"/>
                </a:lnTo>
                <a:lnTo>
                  <a:pt x="593" y="1421"/>
                </a:lnTo>
                <a:lnTo>
                  <a:pt x="593" y="1421"/>
                </a:lnTo>
                <a:lnTo>
                  <a:pt x="632" y="1425"/>
                </a:lnTo>
                <a:lnTo>
                  <a:pt x="670" y="1428"/>
                </a:lnTo>
                <a:lnTo>
                  <a:pt x="670" y="1428"/>
                </a:lnTo>
                <a:lnTo>
                  <a:pt x="715" y="1432"/>
                </a:lnTo>
                <a:lnTo>
                  <a:pt x="761" y="1437"/>
                </a:lnTo>
                <a:lnTo>
                  <a:pt x="858" y="1448"/>
                </a:lnTo>
                <a:lnTo>
                  <a:pt x="907" y="1453"/>
                </a:lnTo>
                <a:lnTo>
                  <a:pt x="956" y="1458"/>
                </a:lnTo>
                <a:lnTo>
                  <a:pt x="1005" y="1462"/>
                </a:lnTo>
                <a:lnTo>
                  <a:pt x="1052" y="1463"/>
                </a:lnTo>
                <a:lnTo>
                  <a:pt x="1052" y="1463"/>
                </a:lnTo>
                <a:lnTo>
                  <a:pt x="1057" y="1453"/>
                </a:lnTo>
                <a:lnTo>
                  <a:pt x="1059" y="1448"/>
                </a:lnTo>
                <a:lnTo>
                  <a:pt x="1059" y="1444"/>
                </a:lnTo>
                <a:lnTo>
                  <a:pt x="1059" y="144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>
          <a:xfrm>
            <a:off x="1824990" y="171450"/>
            <a:ext cx="10029825" cy="6830695"/>
          </a:xfrm>
        </p:spPr>
        <p:txBody>
          <a:bodyPr>
            <a:normAutofit/>
          </a:bodyPr>
          <a:p>
            <a:pPr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其人曰：“天果积气，日月星宿，不当坠</a:t>
            </a:r>
            <a:r>
              <a:rPr lang="zh-CN" altLang="en-US" sz="3600" b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耶</a:t>
            </a:r>
            <a:r>
              <a:rPr lang="en-US" altLang="zh-CN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endParaRPr lang="en-US" altLang="zh-CN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 smtClean="0">
                <a:solidFill>
                  <a:schemeClr val="tx1"/>
                </a:solidFill>
              </a:rPr>
              <a:t>                                                                                                        </a:t>
            </a:r>
            <a:r>
              <a:rPr lang="zh-CN" altLang="en-US" b="1" smtClean="0">
                <a:solidFill>
                  <a:srgbClr val="FF0000"/>
                </a:solidFill>
              </a:rPr>
              <a:t> </a:t>
            </a:r>
            <a:r>
              <a:rPr lang="zh-CN" altLang="en-US" sz="44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吗</a:t>
            </a:r>
            <a:endParaRPr lang="zh-CN" altLang="en-US" sz="4400" b="1" smtClean="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晓之者曰：</a:t>
            </a:r>
            <a:r>
              <a:rPr lang="zh-CN" altLang="en-US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日月星宿，亦积气中之有光耀者，</a:t>
            </a:r>
            <a:r>
              <a:rPr lang="zh-CN" altLang="en-US" sz="3600" b="1" smtClean="0">
                <a:solidFill>
                  <a:srgbClr val="FF0000"/>
                </a:solidFill>
                <a:ea typeface="宋体" panose="02010600030101010101" pitchFamily="2" charset="-122"/>
              </a:rPr>
              <a:t>只使</a:t>
            </a:r>
            <a:r>
              <a:rPr lang="zh-CN" altLang="en-US" sz="3600" b="1" smtClean="0">
                <a:solidFill>
                  <a:srgbClr val="3366FF"/>
                </a:solidFill>
                <a:ea typeface="宋体" panose="02010600030101010101" pitchFamily="2" charset="-122"/>
              </a:rPr>
              <a:t>坠</a:t>
            </a: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，亦不能有所</a:t>
            </a:r>
            <a:r>
              <a:rPr lang="zh-CN" altLang="en-US" sz="3600" b="1" smtClean="0">
                <a:solidFill>
                  <a:srgbClr val="FF0000"/>
                </a:solidFill>
                <a:ea typeface="宋体" panose="02010600030101010101" pitchFamily="2" charset="-122"/>
              </a:rPr>
              <a:t>中伤</a:t>
            </a:r>
            <a:r>
              <a:rPr lang="zh-CN" altLang="en-US" sz="3600" b="1" smtClean="0">
                <a:solidFill>
                  <a:schemeClr val="tx1"/>
                </a:solidFill>
                <a:ea typeface="宋体" panose="02010600030101010101" pitchFamily="2" charset="-122"/>
              </a:rPr>
              <a:t>。</a:t>
            </a:r>
            <a:r>
              <a:rPr lang="zh-CN" altLang="en-US" sz="36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sz="36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4000" b="1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</a:t>
            </a:r>
            <a:r>
              <a:rPr lang="zh-CN" altLang="en-US" sz="4000" b="1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那个人说：“天如果真的是积聚的气体，那日月星辰不就会掉下来吗？”开导他的人说：“日月星辰也是气积聚的东西中那些能发光的，即使掉下来，也不会有什么伤害。”</a:t>
            </a:r>
            <a:endParaRPr lang="zh-CN" altLang="en-US" sz="4000" b="1" smtClean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 145"/>
          <p:cNvSpPr>
            <a:spLocks noEditPoints="1"/>
          </p:cNvSpPr>
          <p:nvPr/>
        </p:nvSpPr>
        <p:spPr bwMode="auto">
          <a:xfrm>
            <a:off x="285683" y="4702382"/>
            <a:ext cx="2167905" cy="1808588"/>
          </a:xfrm>
          <a:custGeom>
            <a:avLst/>
            <a:gdLst/>
            <a:ahLst/>
            <a:cxnLst>
              <a:cxn ang="0">
                <a:pos x="777" y="205"/>
              </a:cxn>
              <a:cxn ang="0">
                <a:pos x="916" y="378"/>
              </a:cxn>
              <a:cxn ang="0">
                <a:pos x="1487" y="639"/>
              </a:cxn>
              <a:cxn ang="0">
                <a:pos x="1741" y="909"/>
              </a:cxn>
              <a:cxn ang="0">
                <a:pos x="1078" y="1487"/>
              </a:cxn>
              <a:cxn ang="0">
                <a:pos x="77" y="1344"/>
              </a:cxn>
              <a:cxn ang="0">
                <a:pos x="63" y="1208"/>
              </a:cxn>
              <a:cxn ang="0">
                <a:pos x="106" y="1000"/>
              </a:cxn>
              <a:cxn ang="0">
                <a:pos x="85" y="836"/>
              </a:cxn>
              <a:cxn ang="0">
                <a:pos x="302" y="518"/>
              </a:cxn>
              <a:cxn ang="0">
                <a:pos x="573" y="211"/>
              </a:cxn>
              <a:cxn ang="0">
                <a:pos x="601" y="214"/>
              </a:cxn>
              <a:cxn ang="0">
                <a:pos x="775" y="13"/>
              </a:cxn>
              <a:cxn ang="0">
                <a:pos x="906" y="48"/>
              </a:cxn>
              <a:cxn ang="0">
                <a:pos x="695" y="75"/>
              </a:cxn>
              <a:cxn ang="0">
                <a:pos x="673" y="142"/>
              </a:cxn>
              <a:cxn ang="0">
                <a:pos x="829" y="76"/>
              </a:cxn>
              <a:cxn ang="0">
                <a:pos x="827" y="139"/>
              </a:cxn>
              <a:cxn ang="0">
                <a:pos x="727" y="195"/>
              </a:cxn>
              <a:cxn ang="0">
                <a:pos x="757" y="188"/>
              </a:cxn>
              <a:cxn ang="0">
                <a:pos x="973" y="56"/>
              </a:cxn>
              <a:cxn ang="0">
                <a:pos x="603" y="242"/>
              </a:cxn>
              <a:cxn ang="0">
                <a:pos x="791" y="742"/>
              </a:cxn>
              <a:cxn ang="0">
                <a:pos x="796" y="268"/>
              </a:cxn>
              <a:cxn ang="0">
                <a:pos x="538" y="292"/>
              </a:cxn>
              <a:cxn ang="0">
                <a:pos x="325" y="379"/>
              </a:cxn>
              <a:cxn ang="0">
                <a:pos x="528" y="698"/>
              </a:cxn>
              <a:cxn ang="0">
                <a:pos x="407" y="730"/>
              </a:cxn>
              <a:cxn ang="0">
                <a:pos x="631" y="876"/>
              </a:cxn>
              <a:cxn ang="0">
                <a:pos x="1528" y="657"/>
              </a:cxn>
              <a:cxn ang="0">
                <a:pos x="972" y="621"/>
              </a:cxn>
              <a:cxn ang="0">
                <a:pos x="667" y="802"/>
              </a:cxn>
              <a:cxn ang="0">
                <a:pos x="1398" y="921"/>
              </a:cxn>
              <a:cxn ang="0">
                <a:pos x="1508" y="688"/>
              </a:cxn>
              <a:cxn ang="0">
                <a:pos x="645" y="784"/>
              </a:cxn>
              <a:cxn ang="0">
                <a:pos x="1592" y="813"/>
              </a:cxn>
              <a:cxn ang="0">
                <a:pos x="979" y="1126"/>
              </a:cxn>
              <a:cxn ang="0">
                <a:pos x="134" y="1093"/>
              </a:cxn>
              <a:cxn ang="0">
                <a:pos x="1153" y="1156"/>
              </a:cxn>
              <a:cxn ang="0">
                <a:pos x="1689" y="890"/>
              </a:cxn>
              <a:cxn ang="0">
                <a:pos x="107" y="836"/>
              </a:cxn>
              <a:cxn ang="0">
                <a:pos x="177" y="900"/>
              </a:cxn>
              <a:cxn ang="0">
                <a:pos x="94" y="937"/>
              </a:cxn>
              <a:cxn ang="0">
                <a:pos x="757" y="1011"/>
              </a:cxn>
              <a:cxn ang="0">
                <a:pos x="932" y="961"/>
              </a:cxn>
              <a:cxn ang="0">
                <a:pos x="643" y="889"/>
              </a:cxn>
              <a:cxn ang="0">
                <a:pos x="1633" y="1066"/>
              </a:cxn>
              <a:cxn ang="0">
                <a:pos x="1610" y="1108"/>
              </a:cxn>
              <a:cxn ang="0">
                <a:pos x="1032" y="921"/>
              </a:cxn>
              <a:cxn ang="0">
                <a:pos x="77" y="961"/>
              </a:cxn>
              <a:cxn ang="0">
                <a:pos x="1015" y="1095"/>
              </a:cxn>
              <a:cxn ang="0">
                <a:pos x="87" y="1107"/>
              </a:cxn>
              <a:cxn ang="0">
                <a:pos x="149" y="1167"/>
              </a:cxn>
              <a:cxn ang="0">
                <a:pos x="318" y="1333"/>
              </a:cxn>
              <a:cxn ang="0">
                <a:pos x="643" y="1319"/>
              </a:cxn>
              <a:cxn ang="0">
                <a:pos x="876" y="1254"/>
              </a:cxn>
              <a:cxn ang="0">
                <a:pos x="960" y="1230"/>
              </a:cxn>
              <a:cxn ang="0">
                <a:pos x="1220" y="1354"/>
              </a:cxn>
              <a:cxn ang="0">
                <a:pos x="1115" y="1453"/>
              </a:cxn>
              <a:cxn ang="0">
                <a:pos x="1085" y="1352"/>
              </a:cxn>
              <a:cxn ang="0">
                <a:pos x="725" y="1399"/>
              </a:cxn>
              <a:cxn ang="0">
                <a:pos x="593" y="1421"/>
              </a:cxn>
            </a:cxnLst>
            <a:rect l="0" t="0" r="r" b="b"/>
            <a:pathLst>
              <a:path w="1741" h="1487">
                <a:moveTo>
                  <a:pt x="1010" y="54"/>
                </a:moveTo>
                <a:lnTo>
                  <a:pt x="1010" y="54"/>
                </a:lnTo>
                <a:lnTo>
                  <a:pt x="1011" y="59"/>
                </a:lnTo>
                <a:lnTo>
                  <a:pt x="1012" y="64"/>
                </a:lnTo>
                <a:lnTo>
                  <a:pt x="1011" y="66"/>
                </a:lnTo>
                <a:lnTo>
                  <a:pt x="1010" y="69"/>
                </a:lnTo>
                <a:lnTo>
                  <a:pt x="1005" y="75"/>
                </a:lnTo>
                <a:lnTo>
                  <a:pt x="1000" y="78"/>
                </a:lnTo>
                <a:lnTo>
                  <a:pt x="1000" y="78"/>
                </a:lnTo>
                <a:lnTo>
                  <a:pt x="991" y="89"/>
                </a:lnTo>
                <a:lnTo>
                  <a:pt x="982" y="100"/>
                </a:lnTo>
                <a:lnTo>
                  <a:pt x="972" y="110"/>
                </a:lnTo>
                <a:lnTo>
                  <a:pt x="963" y="122"/>
                </a:lnTo>
                <a:lnTo>
                  <a:pt x="963" y="122"/>
                </a:lnTo>
                <a:lnTo>
                  <a:pt x="953" y="128"/>
                </a:lnTo>
                <a:lnTo>
                  <a:pt x="944" y="134"/>
                </a:lnTo>
                <a:lnTo>
                  <a:pt x="932" y="139"/>
                </a:lnTo>
                <a:lnTo>
                  <a:pt x="921" y="142"/>
                </a:lnTo>
                <a:lnTo>
                  <a:pt x="897" y="149"/>
                </a:lnTo>
                <a:lnTo>
                  <a:pt x="873" y="153"/>
                </a:lnTo>
                <a:lnTo>
                  <a:pt x="873" y="153"/>
                </a:lnTo>
                <a:lnTo>
                  <a:pt x="872" y="163"/>
                </a:lnTo>
                <a:lnTo>
                  <a:pt x="868" y="172"/>
                </a:lnTo>
                <a:lnTo>
                  <a:pt x="864" y="180"/>
                </a:lnTo>
                <a:lnTo>
                  <a:pt x="859" y="187"/>
                </a:lnTo>
                <a:lnTo>
                  <a:pt x="854" y="194"/>
                </a:lnTo>
                <a:lnTo>
                  <a:pt x="848" y="200"/>
                </a:lnTo>
                <a:lnTo>
                  <a:pt x="841" y="204"/>
                </a:lnTo>
                <a:lnTo>
                  <a:pt x="836" y="207"/>
                </a:lnTo>
                <a:lnTo>
                  <a:pt x="827" y="210"/>
                </a:lnTo>
                <a:lnTo>
                  <a:pt x="820" y="212"/>
                </a:lnTo>
                <a:lnTo>
                  <a:pt x="812" y="212"/>
                </a:lnTo>
                <a:lnTo>
                  <a:pt x="803" y="212"/>
                </a:lnTo>
                <a:lnTo>
                  <a:pt x="795" y="211"/>
                </a:lnTo>
                <a:lnTo>
                  <a:pt x="785" y="210"/>
                </a:lnTo>
                <a:lnTo>
                  <a:pt x="777" y="205"/>
                </a:lnTo>
                <a:lnTo>
                  <a:pt x="767" y="201"/>
                </a:lnTo>
                <a:lnTo>
                  <a:pt x="767" y="201"/>
                </a:lnTo>
                <a:lnTo>
                  <a:pt x="760" y="207"/>
                </a:lnTo>
                <a:lnTo>
                  <a:pt x="754" y="214"/>
                </a:lnTo>
                <a:lnTo>
                  <a:pt x="749" y="219"/>
                </a:lnTo>
                <a:lnTo>
                  <a:pt x="741" y="225"/>
                </a:lnTo>
                <a:lnTo>
                  <a:pt x="741" y="225"/>
                </a:lnTo>
                <a:lnTo>
                  <a:pt x="732" y="231"/>
                </a:lnTo>
                <a:lnTo>
                  <a:pt x="720" y="232"/>
                </a:lnTo>
                <a:lnTo>
                  <a:pt x="697" y="235"/>
                </a:lnTo>
                <a:lnTo>
                  <a:pt x="685" y="236"/>
                </a:lnTo>
                <a:lnTo>
                  <a:pt x="674" y="239"/>
                </a:lnTo>
                <a:lnTo>
                  <a:pt x="664" y="243"/>
                </a:lnTo>
                <a:lnTo>
                  <a:pt x="656" y="250"/>
                </a:lnTo>
                <a:lnTo>
                  <a:pt x="656" y="250"/>
                </a:lnTo>
                <a:lnTo>
                  <a:pt x="671" y="246"/>
                </a:lnTo>
                <a:lnTo>
                  <a:pt x="688" y="243"/>
                </a:lnTo>
                <a:lnTo>
                  <a:pt x="705" y="242"/>
                </a:lnTo>
                <a:lnTo>
                  <a:pt x="722" y="240"/>
                </a:lnTo>
                <a:lnTo>
                  <a:pt x="737" y="242"/>
                </a:lnTo>
                <a:lnTo>
                  <a:pt x="754" y="243"/>
                </a:lnTo>
                <a:lnTo>
                  <a:pt x="770" y="246"/>
                </a:lnTo>
                <a:lnTo>
                  <a:pt x="785" y="249"/>
                </a:lnTo>
                <a:lnTo>
                  <a:pt x="799" y="254"/>
                </a:lnTo>
                <a:lnTo>
                  <a:pt x="814" y="259"/>
                </a:lnTo>
                <a:lnTo>
                  <a:pt x="829" y="266"/>
                </a:lnTo>
                <a:lnTo>
                  <a:pt x="841" y="273"/>
                </a:lnTo>
                <a:lnTo>
                  <a:pt x="854" y="280"/>
                </a:lnTo>
                <a:lnTo>
                  <a:pt x="866" y="288"/>
                </a:lnTo>
                <a:lnTo>
                  <a:pt x="878" y="297"/>
                </a:lnTo>
                <a:lnTo>
                  <a:pt x="887" y="306"/>
                </a:lnTo>
                <a:lnTo>
                  <a:pt x="887" y="306"/>
                </a:lnTo>
                <a:lnTo>
                  <a:pt x="897" y="322"/>
                </a:lnTo>
                <a:lnTo>
                  <a:pt x="904" y="340"/>
                </a:lnTo>
                <a:lnTo>
                  <a:pt x="911" y="358"/>
                </a:lnTo>
                <a:lnTo>
                  <a:pt x="916" y="378"/>
                </a:lnTo>
                <a:lnTo>
                  <a:pt x="920" y="398"/>
                </a:lnTo>
                <a:lnTo>
                  <a:pt x="921" y="419"/>
                </a:lnTo>
                <a:lnTo>
                  <a:pt x="923" y="440"/>
                </a:lnTo>
                <a:lnTo>
                  <a:pt x="923" y="462"/>
                </a:lnTo>
                <a:lnTo>
                  <a:pt x="921" y="483"/>
                </a:lnTo>
                <a:lnTo>
                  <a:pt x="918" y="504"/>
                </a:lnTo>
                <a:lnTo>
                  <a:pt x="916" y="527"/>
                </a:lnTo>
                <a:lnTo>
                  <a:pt x="911" y="546"/>
                </a:lnTo>
                <a:lnTo>
                  <a:pt x="902" y="587"/>
                </a:lnTo>
                <a:lnTo>
                  <a:pt x="890" y="624"/>
                </a:lnTo>
                <a:lnTo>
                  <a:pt x="890" y="624"/>
                </a:lnTo>
                <a:lnTo>
                  <a:pt x="903" y="618"/>
                </a:lnTo>
                <a:lnTo>
                  <a:pt x="917" y="612"/>
                </a:lnTo>
                <a:lnTo>
                  <a:pt x="931" y="608"/>
                </a:lnTo>
                <a:lnTo>
                  <a:pt x="945" y="605"/>
                </a:lnTo>
                <a:lnTo>
                  <a:pt x="960" y="604"/>
                </a:lnTo>
                <a:lnTo>
                  <a:pt x="976" y="603"/>
                </a:lnTo>
                <a:lnTo>
                  <a:pt x="1008" y="603"/>
                </a:lnTo>
                <a:lnTo>
                  <a:pt x="1041" y="605"/>
                </a:lnTo>
                <a:lnTo>
                  <a:pt x="1074" y="610"/>
                </a:lnTo>
                <a:lnTo>
                  <a:pt x="1142" y="619"/>
                </a:lnTo>
                <a:lnTo>
                  <a:pt x="1142" y="619"/>
                </a:lnTo>
                <a:lnTo>
                  <a:pt x="1178" y="622"/>
                </a:lnTo>
                <a:lnTo>
                  <a:pt x="1215" y="625"/>
                </a:lnTo>
                <a:lnTo>
                  <a:pt x="1252" y="627"/>
                </a:lnTo>
                <a:lnTo>
                  <a:pt x="1292" y="627"/>
                </a:lnTo>
                <a:lnTo>
                  <a:pt x="1292" y="627"/>
                </a:lnTo>
                <a:lnTo>
                  <a:pt x="1314" y="627"/>
                </a:lnTo>
                <a:lnTo>
                  <a:pt x="1338" y="629"/>
                </a:lnTo>
                <a:lnTo>
                  <a:pt x="1361" y="632"/>
                </a:lnTo>
                <a:lnTo>
                  <a:pt x="1383" y="634"/>
                </a:lnTo>
                <a:lnTo>
                  <a:pt x="1383" y="634"/>
                </a:lnTo>
                <a:lnTo>
                  <a:pt x="1401" y="634"/>
                </a:lnTo>
                <a:lnTo>
                  <a:pt x="1422" y="635"/>
                </a:lnTo>
                <a:lnTo>
                  <a:pt x="1466" y="638"/>
                </a:lnTo>
                <a:lnTo>
                  <a:pt x="1487" y="639"/>
                </a:lnTo>
                <a:lnTo>
                  <a:pt x="1509" y="639"/>
                </a:lnTo>
                <a:lnTo>
                  <a:pt x="1529" y="638"/>
                </a:lnTo>
                <a:lnTo>
                  <a:pt x="1549" y="634"/>
                </a:lnTo>
                <a:lnTo>
                  <a:pt x="1549" y="634"/>
                </a:lnTo>
                <a:lnTo>
                  <a:pt x="1557" y="636"/>
                </a:lnTo>
                <a:lnTo>
                  <a:pt x="1564" y="638"/>
                </a:lnTo>
                <a:lnTo>
                  <a:pt x="1570" y="639"/>
                </a:lnTo>
                <a:lnTo>
                  <a:pt x="1578" y="638"/>
                </a:lnTo>
                <a:lnTo>
                  <a:pt x="1578" y="638"/>
                </a:lnTo>
                <a:lnTo>
                  <a:pt x="1588" y="645"/>
                </a:lnTo>
                <a:lnTo>
                  <a:pt x="1596" y="652"/>
                </a:lnTo>
                <a:lnTo>
                  <a:pt x="1606" y="659"/>
                </a:lnTo>
                <a:lnTo>
                  <a:pt x="1617" y="664"/>
                </a:lnTo>
                <a:lnTo>
                  <a:pt x="1617" y="664"/>
                </a:lnTo>
                <a:lnTo>
                  <a:pt x="1623" y="676"/>
                </a:lnTo>
                <a:lnTo>
                  <a:pt x="1629" y="688"/>
                </a:lnTo>
                <a:lnTo>
                  <a:pt x="1633" y="702"/>
                </a:lnTo>
                <a:lnTo>
                  <a:pt x="1634" y="718"/>
                </a:lnTo>
                <a:lnTo>
                  <a:pt x="1636" y="733"/>
                </a:lnTo>
                <a:lnTo>
                  <a:pt x="1633" y="749"/>
                </a:lnTo>
                <a:lnTo>
                  <a:pt x="1630" y="763"/>
                </a:lnTo>
                <a:lnTo>
                  <a:pt x="1624" y="777"/>
                </a:lnTo>
                <a:lnTo>
                  <a:pt x="1624" y="777"/>
                </a:lnTo>
                <a:lnTo>
                  <a:pt x="1639" y="778"/>
                </a:lnTo>
                <a:lnTo>
                  <a:pt x="1658" y="778"/>
                </a:lnTo>
                <a:lnTo>
                  <a:pt x="1689" y="778"/>
                </a:lnTo>
                <a:lnTo>
                  <a:pt x="1689" y="778"/>
                </a:lnTo>
                <a:lnTo>
                  <a:pt x="1699" y="788"/>
                </a:lnTo>
                <a:lnTo>
                  <a:pt x="1707" y="799"/>
                </a:lnTo>
                <a:lnTo>
                  <a:pt x="1716" y="812"/>
                </a:lnTo>
                <a:lnTo>
                  <a:pt x="1723" y="826"/>
                </a:lnTo>
                <a:lnTo>
                  <a:pt x="1728" y="841"/>
                </a:lnTo>
                <a:lnTo>
                  <a:pt x="1733" y="857"/>
                </a:lnTo>
                <a:lnTo>
                  <a:pt x="1737" y="874"/>
                </a:lnTo>
                <a:lnTo>
                  <a:pt x="1740" y="890"/>
                </a:lnTo>
                <a:lnTo>
                  <a:pt x="1741" y="909"/>
                </a:lnTo>
                <a:lnTo>
                  <a:pt x="1741" y="927"/>
                </a:lnTo>
                <a:lnTo>
                  <a:pt x="1741" y="945"/>
                </a:lnTo>
                <a:lnTo>
                  <a:pt x="1740" y="962"/>
                </a:lnTo>
                <a:lnTo>
                  <a:pt x="1738" y="980"/>
                </a:lnTo>
                <a:lnTo>
                  <a:pt x="1734" y="999"/>
                </a:lnTo>
                <a:lnTo>
                  <a:pt x="1730" y="1015"/>
                </a:lnTo>
                <a:lnTo>
                  <a:pt x="1726" y="1032"/>
                </a:lnTo>
                <a:lnTo>
                  <a:pt x="1726" y="1032"/>
                </a:lnTo>
                <a:lnTo>
                  <a:pt x="1671" y="1076"/>
                </a:lnTo>
                <a:lnTo>
                  <a:pt x="1616" y="1119"/>
                </a:lnTo>
                <a:lnTo>
                  <a:pt x="1560" y="1161"/>
                </a:lnTo>
                <a:lnTo>
                  <a:pt x="1504" y="1204"/>
                </a:lnTo>
                <a:lnTo>
                  <a:pt x="1446" y="1244"/>
                </a:lnTo>
                <a:lnTo>
                  <a:pt x="1389" y="1285"/>
                </a:lnTo>
                <a:lnTo>
                  <a:pt x="1271" y="1364"/>
                </a:lnTo>
                <a:lnTo>
                  <a:pt x="1271" y="1364"/>
                </a:lnTo>
                <a:lnTo>
                  <a:pt x="1268" y="1371"/>
                </a:lnTo>
                <a:lnTo>
                  <a:pt x="1267" y="1373"/>
                </a:lnTo>
                <a:lnTo>
                  <a:pt x="1264" y="1376"/>
                </a:lnTo>
                <a:lnTo>
                  <a:pt x="1264" y="1376"/>
                </a:lnTo>
                <a:lnTo>
                  <a:pt x="1259" y="1376"/>
                </a:lnTo>
                <a:lnTo>
                  <a:pt x="1258" y="1376"/>
                </a:lnTo>
                <a:lnTo>
                  <a:pt x="1255" y="1378"/>
                </a:lnTo>
                <a:lnTo>
                  <a:pt x="1251" y="1378"/>
                </a:lnTo>
                <a:lnTo>
                  <a:pt x="1251" y="1378"/>
                </a:lnTo>
                <a:lnTo>
                  <a:pt x="1224" y="1399"/>
                </a:lnTo>
                <a:lnTo>
                  <a:pt x="1194" y="1420"/>
                </a:lnTo>
                <a:lnTo>
                  <a:pt x="1129" y="1458"/>
                </a:lnTo>
                <a:lnTo>
                  <a:pt x="1129" y="1458"/>
                </a:lnTo>
                <a:lnTo>
                  <a:pt x="1119" y="1466"/>
                </a:lnTo>
                <a:lnTo>
                  <a:pt x="1108" y="1475"/>
                </a:lnTo>
                <a:lnTo>
                  <a:pt x="1097" y="1482"/>
                </a:lnTo>
                <a:lnTo>
                  <a:pt x="1091" y="1484"/>
                </a:lnTo>
                <a:lnTo>
                  <a:pt x="1085" y="1486"/>
                </a:lnTo>
                <a:lnTo>
                  <a:pt x="1085" y="1486"/>
                </a:lnTo>
                <a:lnTo>
                  <a:pt x="1078" y="1487"/>
                </a:lnTo>
                <a:lnTo>
                  <a:pt x="1073" y="1487"/>
                </a:lnTo>
                <a:lnTo>
                  <a:pt x="1059" y="1484"/>
                </a:lnTo>
                <a:lnTo>
                  <a:pt x="1045" y="1480"/>
                </a:lnTo>
                <a:lnTo>
                  <a:pt x="1029" y="1477"/>
                </a:lnTo>
                <a:lnTo>
                  <a:pt x="1029" y="1477"/>
                </a:lnTo>
                <a:lnTo>
                  <a:pt x="1017" y="1476"/>
                </a:lnTo>
                <a:lnTo>
                  <a:pt x="1004" y="1477"/>
                </a:lnTo>
                <a:lnTo>
                  <a:pt x="990" y="1477"/>
                </a:lnTo>
                <a:lnTo>
                  <a:pt x="977" y="1477"/>
                </a:lnTo>
                <a:lnTo>
                  <a:pt x="977" y="1477"/>
                </a:lnTo>
                <a:lnTo>
                  <a:pt x="965" y="1476"/>
                </a:lnTo>
                <a:lnTo>
                  <a:pt x="951" y="1473"/>
                </a:lnTo>
                <a:lnTo>
                  <a:pt x="938" y="1470"/>
                </a:lnTo>
                <a:lnTo>
                  <a:pt x="924" y="1469"/>
                </a:lnTo>
                <a:lnTo>
                  <a:pt x="924" y="1469"/>
                </a:lnTo>
                <a:lnTo>
                  <a:pt x="814" y="1459"/>
                </a:lnTo>
                <a:lnTo>
                  <a:pt x="705" y="1449"/>
                </a:lnTo>
                <a:lnTo>
                  <a:pt x="705" y="1449"/>
                </a:lnTo>
                <a:lnTo>
                  <a:pt x="615" y="1442"/>
                </a:lnTo>
                <a:lnTo>
                  <a:pt x="574" y="1438"/>
                </a:lnTo>
                <a:lnTo>
                  <a:pt x="535" y="1434"/>
                </a:lnTo>
                <a:lnTo>
                  <a:pt x="535" y="1434"/>
                </a:lnTo>
                <a:lnTo>
                  <a:pt x="496" y="1427"/>
                </a:lnTo>
                <a:lnTo>
                  <a:pt x="455" y="1418"/>
                </a:lnTo>
                <a:lnTo>
                  <a:pt x="413" y="1409"/>
                </a:lnTo>
                <a:lnTo>
                  <a:pt x="368" y="1400"/>
                </a:lnTo>
                <a:lnTo>
                  <a:pt x="368" y="1400"/>
                </a:lnTo>
                <a:lnTo>
                  <a:pt x="302" y="1389"/>
                </a:lnTo>
                <a:lnTo>
                  <a:pt x="236" y="1376"/>
                </a:lnTo>
                <a:lnTo>
                  <a:pt x="236" y="1376"/>
                </a:lnTo>
                <a:lnTo>
                  <a:pt x="202" y="1369"/>
                </a:lnTo>
                <a:lnTo>
                  <a:pt x="167" y="1362"/>
                </a:lnTo>
                <a:lnTo>
                  <a:pt x="132" y="1354"/>
                </a:lnTo>
                <a:lnTo>
                  <a:pt x="94" y="1347"/>
                </a:lnTo>
                <a:lnTo>
                  <a:pt x="94" y="1347"/>
                </a:lnTo>
                <a:lnTo>
                  <a:pt x="77" y="1344"/>
                </a:lnTo>
                <a:lnTo>
                  <a:pt x="61" y="1343"/>
                </a:lnTo>
                <a:lnTo>
                  <a:pt x="61" y="1343"/>
                </a:lnTo>
                <a:lnTo>
                  <a:pt x="47" y="1338"/>
                </a:lnTo>
                <a:lnTo>
                  <a:pt x="40" y="1337"/>
                </a:lnTo>
                <a:lnTo>
                  <a:pt x="33" y="1336"/>
                </a:lnTo>
                <a:lnTo>
                  <a:pt x="33" y="1336"/>
                </a:lnTo>
                <a:lnTo>
                  <a:pt x="24" y="1337"/>
                </a:lnTo>
                <a:lnTo>
                  <a:pt x="17" y="1338"/>
                </a:lnTo>
                <a:lnTo>
                  <a:pt x="10" y="1338"/>
                </a:lnTo>
                <a:lnTo>
                  <a:pt x="4" y="1338"/>
                </a:lnTo>
                <a:lnTo>
                  <a:pt x="0" y="1336"/>
                </a:lnTo>
                <a:lnTo>
                  <a:pt x="0" y="1336"/>
                </a:lnTo>
                <a:lnTo>
                  <a:pt x="0" y="1324"/>
                </a:lnTo>
                <a:lnTo>
                  <a:pt x="3" y="1314"/>
                </a:lnTo>
                <a:lnTo>
                  <a:pt x="9" y="1305"/>
                </a:lnTo>
                <a:lnTo>
                  <a:pt x="16" y="1298"/>
                </a:lnTo>
                <a:lnTo>
                  <a:pt x="24" y="1291"/>
                </a:lnTo>
                <a:lnTo>
                  <a:pt x="34" y="1285"/>
                </a:lnTo>
                <a:lnTo>
                  <a:pt x="44" y="1282"/>
                </a:lnTo>
                <a:lnTo>
                  <a:pt x="54" y="1279"/>
                </a:lnTo>
                <a:lnTo>
                  <a:pt x="54" y="1279"/>
                </a:lnTo>
                <a:lnTo>
                  <a:pt x="55" y="1277"/>
                </a:lnTo>
                <a:lnTo>
                  <a:pt x="54" y="1272"/>
                </a:lnTo>
                <a:lnTo>
                  <a:pt x="51" y="1267"/>
                </a:lnTo>
                <a:lnTo>
                  <a:pt x="47" y="1263"/>
                </a:lnTo>
                <a:lnTo>
                  <a:pt x="44" y="1260"/>
                </a:lnTo>
                <a:lnTo>
                  <a:pt x="44" y="1256"/>
                </a:lnTo>
                <a:lnTo>
                  <a:pt x="44" y="1256"/>
                </a:lnTo>
                <a:lnTo>
                  <a:pt x="44" y="1248"/>
                </a:lnTo>
                <a:lnTo>
                  <a:pt x="45" y="1243"/>
                </a:lnTo>
                <a:lnTo>
                  <a:pt x="48" y="1237"/>
                </a:lnTo>
                <a:lnTo>
                  <a:pt x="51" y="1233"/>
                </a:lnTo>
                <a:lnTo>
                  <a:pt x="59" y="1223"/>
                </a:lnTo>
                <a:lnTo>
                  <a:pt x="66" y="1213"/>
                </a:lnTo>
                <a:lnTo>
                  <a:pt x="66" y="1213"/>
                </a:lnTo>
                <a:lnTo>
                  <a:pt x="63" y="1208"/>
                </a:lnTo>
                <a:lnTo>
                  <a:pt x="62" y="1201"/>
                </a:lnTo>
                <a:lnTo>
                  <a:pt x="61" y="1190"/>
                </a:lnTo>
                <a:lnTo>
                  <a:pt x="62" y="1177"/>
                </a:lnTo>
                <a:lnTo>
                  <a:pt x="63" y="1164"/>
                </a:lnTo>
                <a:lnTo>
                  <a:pt x="65" y="1153"/>
                </a:lnTo>
                <a:lnTo>
                  <a:pt x="65" y="1142"/>
                </a:lnTo>
                <a:lnTo>
                  <a:pt x="62" y="1131"/>
                </a:lnTo>
                <a:lnTo>
                  <a:pt x="59" y="1126"/>
                </a:lnTo>
                <a:lnTo>
                  <a:pt x="56" y="1121"/>
                </a:lnTo>
                <a:lnTo>
                  <a:pt x="56" y="1121"/>
                </a:lnTo>
                <a:lnTo>
                  <a:pt x="56" y="1117"/>
                </a:lnTo>
                <a:lnTo>
                  <a:pt x="59" y="1112"/>
                </a:lnTo>
                <a:lnTo>
                  <a:pt x="61" y="1109"/>
                </a:lnTo>
                <a:lnTo>
                  <a:pt x="63" y="1105"/>
                </a:lnTo>
                <a:lnTo>
                  <a:pt x="63" y="1105"/>
                </a:lnTo>
                <a:lnTo>
                  <a:pt x="45" y="1105"/>
                </a:lnTo>
                <a:lnTo>
                  <a:pt x="30" y="1104"/>
                </a:lnTo>
                <a:lnTo>
                  <a:pt x="23" y="1101"/>
                </a:lnTo>
                <a:lnTo>
                  <a:pt x="17" y="1100"/>
                </a:lnTo>
                <a:lnTo>
                  <a:pt x="10" y="1095"/>
                </a:lnTo>
                <a:lnTo>
                  <a:pt x="4" y="1091"/>
                </a:lnTo>
                <a:lnTo>
                  <a:pt x="4" y="1091"/>
                </a:lnTo>
                <a:lnTo>
                  <a:pt x="7" y="1079"/>
                </a:lnTo>
                <a:lnTo>
                  <a:pt x="9" y="1073"/>
                </a:lnTo>
                <a:lnTo>
                  <a:pt x="12" y="1066"/>
                </a:lnTo>
                <a:lnTo>
                  <a:pt x="12" y="1066"/>
                </a:lnTo>
                <a:lnTo>
                  <a:pt x="47" y="1052"/>
                </a:lnTo>
                <a:lnTo>
                  <a:pt x="83" y="1038"/>
                </a:lnTo>
                <a:lnTo>
                  <a:pt x="120" y="1022"/>
                </a:lnTo>
                <a:lnTo>
                  <a:pt x="138" y="1015"/>
                </a:lnTo>
                <a:lnTo>
                  <a:pt x="153" y="1007"/>
                </a:lnTo>
                <a:lnTo>
                  <a:pt x="153" y="1007"/>
                </a:lnTo>
                <a:lnTo>
                  <a:pt x="148" y="1004"/>
                </a:lnTo>
                <a:lnTo>
                  <a:pt x="141" y="1003"/>
                </a:lnTo>
                <a:lnTo>
                  <a:pt x="124" y="1001"/>
                </a:lnTo>
                <a:lnTo>
                  <a:pt x="106" y="1000"/>
                </a:lnTo>
                <a:lnTo>
                  <a:pt x="87" y="999"/>
                </a:lnTo>
                <a:lnTo>
                  <a:pt x="87" y="999"/>
                </a:lnTo>
                <a:lnTo>
                  <a:pt x="76" y="994"/>
                </a:lnTo>
                <a:lnTo>
                  <a:pt x="66" y="992"/>
                </a:lnTo>
                <a:lnTo>
                  <a:pt x="66" y="992"/>
                </a:lnTo>
                <a:lnTo>
                  <a:pt x="55" y="990"/>
                </a:lnTo>
                <a:lnTo>
                  <a:pt x="44" y="990"/>
                </a:lnTo>
                <a:lnTo>
                  <a:pt x="40" y="989"/>
                </a:lnTo>
                <a:lnTo>
                  <a:pt x="37" y="986"/>
                </a:lnTo>
                <a:lnTo>
                  <a:pt x="34" y="980"/>
                </a:lnTo>
                <a:lnTo>
                  <a:pt x="33" y="973"/>
                </a:lnTo>
                <a:lnTo>
                  <a:pt x="33" y="973"/>
                </a:lnTo>
                <a:lnTo>
                  <a:pt x="41" y="966"/>
                </a:lnTo>
                <a:lnTo>
                  <a:pt x="49" y="958"/>
                </a:lnTo>
                <a:lnTo>
                  <a:pt x="59" y="952"/>
                </a:lnTo>
                <a:lnTo>
                  <a:pt x="72" y="948"/>
                </a:lnTo>
                <a:lnTo>
                  <a:pt x="72" y="948"/>
                </a:lnTo>
                <a:lnTo>
                  <a:pt x="73" y="938"/>
                </a:lnTo>
                <a:lnTo>
                  <a:pt x="76" y="928"/>
                </a:lnTo>
                <a:lnTo>
                  <a:pt x="85" y="914"/>
                </a:lnTo>
                <a:lnTo>
                  <a:pt x="87" y="906"/>
                </a:lnTo>
                <a:lnTo>
                  <a:pt x="90" y="899"/>
                </a:lnTo>
                <a:lnTo>
                  <a:pt x="90" y="890"/>
                </a:lnTo>
                <a:lnTo>
                  <a:pt x="87" y="881"/>
                </a:lnTo>
                <a:lnTo>
                  <a:pt x="87" y="881"/>
                </a:lnTo>
                <a:lnTo>
                  <a:pt x="87" y="878"/>
                </a:lnTo>
                <a:lnTo>
                  <a:pt x="89" y="875"/>
                </a:lnTo>
                <a:lnTo>
                  <a:pt x="92" y="871"/>
                </a:lnTo>
                <a:lnTo>
                  <a:pt x="94" y="867"/>
                </a:lnTo>
                <a:lnTo>
                  <a:pt x="96" y="864"/>
                </a:lnTo>
                <a:lnTo>
                  <a:pt x="96" y="860"/>
                </a:lnTo>
                <a:lnTo>
                  <a:pt x="96" y="860"/>
                </a:lnTo>
                <a:lnTo>
                  <a:pt x="87" y="847"/>
                </a:lnTo>
                <a:lnTo>
                  <a:pt x="85" y="843"/>
                </a:lnTo>
                <a:lnTo>
                  <a:pt x="85" y="840"/>
                </a:lnTo>
                <a:lnTo>
                  <a:pt x="85" y="836"/>
                </a:lnTo>
                <a:lnTo>
                  <a:pt x="87" y="833"/>
                </a:lnTo>
                <a:lnTo>
                  <a:pt x="87" y="833"/>
                </a:lnTo>
                <a:lnTo>
                  <a:pt x="79" y="830"/>
                </a:lnTo>
                <a:lnTo>
                  <a:pt x="73" y="826"/>
                </a:lnTo>
                <a:lnTo>
                  <a:pt x="66" y="822"/>
                </a:lnTo>
                <a:lnTo>
                  <a:pt x="61" y="816"/>
                </a:lnTo>
                <a:lnTo>
                  <a:pt x="61" y="816"/>
                </a:lnTo>
                <a:lnTo>
                  <a:pt x="65" y="810"/>
                </a:lnTo>
                <a:lnTo>
                  <a:pt x="68" y="802"/>
                </a:lnTo>
                <a:lnTo>
                  <a:pt x="72" y="795"/>
                </a:lnTo>
                <a:lnTo>
                  <a:pt x="73" y="791"/>
                </a:lnTo>
                <a:lnTo>
                  <a:pt x="76" y="788"/>
                </a:lnTo>
                <a:lnTo>
                  <a:pt x="76" y="788"/>
                </a:lnTo>
                <a:lnTo>
                  <a:pt x="85" y="785"/>
                </a:lnTo>
                <a:lnTo>
                  <a:pt x="93" y="782"/>
                </a:lnTo>
                <a:lnTo>
                  <a:pt x="115" y="780"/>
                </a:lnTo>
                <a:lnTo>
                  <a:pt x="139" y="777"/>
                </a:lnTo>
                <a:lnTo>
                  <a:pt x="159" y="774"/>
                </a:lnTo>
                <a:lnTo>
                  <a:pt x="159" y="774"/>
                </a:lnTo>
                <a:lnTo>
                  <a:pt x="226" y="761"/>
                </a:lnTo>
                <a:lnTo>
                  <a:pt x="289" y="750"/>
                </a:lnTo>
                <a:lnTo>
                  <a:pt x="319" y="743"/>
                </a:lnTo>
                <a:lnTo>
                  <a:pt x="348" y="735"/>
                </a:lnTo>
                <a:lnTo>
                  <a:pt x="378" y="725"/>
                </a:lnTo>
                <a:lnTo>
                  <a:pt x="406" y="714"/>
                </a:lnTo>
                <a:lnTo>
                  <a:pt x="406" y="714"/>
                </a:lnTo>
                <a:lnTo>
                  <a:pt x="388" y="694"/>
                </a:lnTo>
                <a:lnTo>
                  <a:pt x="372" y="671"/>
                </a:lnTo>
                <a:lnTo>
                  <a:pt x="355" y="646"/>
                </a:lnTo>
                <a:lnTo>
                  <a:pt x="341" y="621"/>
                </a:lnTo>
                <a:lnTo>
                  <a:pt x="341" y="621"/>
                </a:lnTo>
                <a:lnTo>
                  <a:pt x="327" y="594"/>
                </a:lnTo>
                <a:lnTo>
                  <a:pt x="315" y="565"/>
                </a:lnTo>
                <a:lnTo>
                  <a:pt x="311" y="549"/>
                </a:lnTo>
                <a:lnTo>
                  <a:pt x="306" y="534"/>
                </a:lnTo>
                <a:lnTo>
                  <a:pt x="302" y="518"/>
                </a:lnTo>
                <a:lnTo>
                  <a:pt x="301" y="503"/>
                </a:lnTo>
                <a:lnTo>
                  <a:pt x="301" y="503"/>
                </a:lnTo>
                <a:lnTo>
                  <a:pt x="299" y="488"/>
                </a:lnTo>
                <a:lnTo>
                  <a:pt x="299" y="472"/>
                </a:lnTo>
                <a:lnTo>
                  <a:pt x="302" y="440"/>
                </a:lnTo>
                <a:lnTo>
                  <a:pt x="306" y="407"/>
                </a:lnTo>
                <a:lnTo>
                  <a:pt x="313" y="378"/>
                </a:lnTo>
                <a:lnTo>
                  <a:pt x="313" y="378"/>
                </a:lnTo>
                <a:lnTo>
                  <a:pt x="319" y="354"/>
                </a:lnTo>
                <a:lnTo>
                  <a:pt x="327" y="332"/>
                </a:lnTo>
                <a:lnTo>
                  <a:pt x="339" y="311"/>
                </a:lnTo>
                <a:lnTo>
                  <a:pt x="353" y="291"/>
                </a:lnTo>
                <a:lnTo>
                  <a:pt x="361" y="283"/>
                </a:lnTo>
                <a:lnTo>
                  <a:pt x="369" y="276"/>
                </a:lnTo>
                <a:lnTo>
                  <a:pt x="378" y="267"/>
                </a:lnTo>
                <a:lnTo>
                  <a:pt x="388" y="261"/>
                </a:lnTo>
                <a:lnTo>
                  <a:pt x="398" y="256"/>
                </a:lnTo>
                <a:lnTo>
                  <a:pt x="407" y="252"/>
                </a:lnTo>
                <a:lnTo>
                  <a:pt x="419" y="247"/>
                </a:lnTo>
                <a:lnTo>
                  <a:pt x="430" y="245"/>
                </a:lnTo>
                <a:lnTo>
                  <a:pt x="430" y="245"/>
                </a:lnTo>
                <a:lnTo>
                  <a:pt x="435" y="245"/>
                </a:lnTo>
                <a:lnTo>
                  <a:pt x="442" y="245"/>
                </a:lnTo>
                <a:lnTo>
                  <a:pt x="457" y="245"/>
                </a:lnTo>
                <a:lnTo>
                  <a:pt x="457" y="245"/>
                </a:lnTo>
                <a:lnTo>
                  <a:pt x="469" y="242"/>
                </a:lnTo>
                <a:lnTo>
                  <a:pt x="480" y="239"/>
                </a:lnTo>
                <a:lnTo>
                  <a:pt x="480" y="239"/>
                </a:lnTo>
                <a:lnTo>
                  <a:pt x="493" y="239"/>
                </a:lnTo>
                <a:lnTo>
                  <a:pt x="506" y="240"/>
                </a:lnTo>
                <a:lnTo>
                  <a:pt x="531" y="245"/>
                </a:lnTo>
                <a:lnTo>
                  <a:pt x="556" y="250"/>
                </a:lnTo>
                <a:lnTo>
                  <a:pt x="580" y="256"/>
                </a:lnTo>
                <a:lnTo>
                  <a:pt x="580" y="256"/>
                </a:lnTo>
                <a:lnTo>
                  <a:pt x="576" y="233"/>
                </a:lnTo>
                <a:lnTo>
                  <a:pt x="573" y="211"/>
                </a:lnTo>
                <a:lnTo>
                  <a:pt x="572" y="160"/>
                </a:lnTo>
                <a:lnTo>
                  <a:pt x="572" y="160"/>
                </a:lnTo>
                <a:lnTo>
                  <a:pt x="570" y="146"/>
                </a:lnTo>
                <a:lnTo>
                  <a:pt x="569" y="131"/>
                </a:lnTo>
                <a:lnTo>
                  <a:pt x="566" y="117"/>
                </a:lnTo>
                <a:lnTo>
                  <a:pt x="566" y="101"/>
                </a:lnTo>
                <a:lnTo>
                  <a:pt x="566" y="101"/>
                </a:lnTo>
                <a:lnTo>
                  <a:pt x="567" y="90"/>
                </a:lnTo>
                <a:lnTo>
                  <a:pt x="570" y="79"/>
                </a:lnTo>
                <a:lnTo>
                  <a:pt x="572" y="68"/>
                </a:lnTo>
                <a:lnTo>
                  <a:pt x="573" y="58"/>
                </a:lnTo>
                <a:lnTo>
                  <a:pt x="573" y="58"/>
                </a:lnTo>
                <a:lnTo>
                  <a:pt x="572" y="48"/>
                </a:lnTo>
                <a:lnTo>
                  <a:pt x="570" y="40"/>
                </a:lnTo>
                <a:lnTo>
                  <a:pt x="572" y="31"/>
                </a:lnTo>
                <a:lnTo>
                  <a:pt x="573" y="28"/>
                </a:lnTo>
                <a:lnTo>
                  <a:pt x="574" y="24"/>
                </a:lnTo>
                <a:lnTo>
                  <a:pt x="574" y="24"/>
                </a:lnTo>
                <a:lnTo>
                  <a:pt x="587" y="21"/>
                </a:lnTo>
                <a:lnTo>
                  <a:pt x="600" y="20"/>
                </a:lnTo>
                <a:lnTo>
                  <a:pt x="607" y="20"/>
                </a:lnTo>
                <a:lnTo>
                  <a:pt x="612" y="21"/>
                </a:lnTo>
                <a:lnTo>
                  <a:pt x="618" y="24"/>
                </a:lnTo>
                <a:lnTo>
                  <a:pt x="624" y="28"/>
                </a:lnTo>
                <a:lnTo>
                  <a:pt x="624" y="28"/>
                </a:lnTo>
                <a:lnTo>
                  <a:pt x="622" y="41"/>
                </a:lnTo>
                <a:lnTo>
                  <a:pt x="619" y="54"/>
                </a:lnTo>
                <a:lnTo>
                  <a:pt x="614" y="80"/>
                </a:lnTo>
                <a:lnTo>
                  <a:pt x="607" y="107"/>
                </a:lnTo>
                <a:lnTo>
                  <a:pt x="604" y="121"/>
                </a:lnTo>
                <a:lnTo>
                  <a:pt x="603" y="137"/>
                </a:lnTo>
                <a:lnTo>
                  <a:pt x="603" y="137"/>
                </a:lnTo>
                <a:lnTo>
                  <a:pt x="601" y="174"/>
                </a:lnTo>
                <a:lnTo>
                  <a:pt x="600" y="214"/>
                </a:lnTo>
                <a:lnTo>
                  <a:pt x="600" y="214"/>
                </a:lnTo>
                <a:lnTo>
                  <a:pt x="601" y="214"/>
                </a:lnTo>
                <a:lnTo>
                  <a:pt x="603" y="215"/>
                </a:lnTo>
                <a:lnTo>
                  <a:pt x="603" y="215"/>
                </a:lnTo>
                <a:lnTo>
                  <a:pt x="605" y="195"/>
                </a:lnTo>
                <a:lnTo>
                  <a:pt x="607" y="177"/>
                </a:lnTo>
                <a:lnTo>
                  <a:pt x="611" y="160"/>
                </a:lnTo>
                <a:lnTo>
                  <a:pt x="615" y="152"/>
                </a:lnTo>
                <a:lnTo>
                  <a:pt x="619" y="145"/>
                </a:lnTo>
                <a:lnTo>
                  <a:pt x="619" y="145"/>
                </a:lnTo>
                <a:lnTo>
                  <a:pt x="624" y="141"/>
                </a:lnTo>
                <a:lnTo>
                  <a:pt x="629" y="135"/>
                </a:lnTo>
                <a:lnTo>
                  <a:pt x="642" y="128"/>
                </a:lnTo>
                <a:lnTo>
                  <a:pt x="642" y="128"/>
                </a:lnTo>
                <a:lnTo>
                  <a:pt x="652" y="118"/>
                </a:lnTo>
                <a:lnTo>
                  <a:pt x="652" y="118"/>
                </a:lnTo>
                <a:lnTo>
                  <a:pt x="657" y="111"/>
                </a:lnTo>
                <a:lnTo>
                  <a:pt x="661" y="101"/>
                </a:lnTo>
                <a:lnTo>
                  <a:pt x="664" y="92"/>
                </a:lnTo>
                <a:lnTo>
                  <a:pt x="670" y="82"/>
                </a:lnTo>
                <a:lnTo>
                  <a:pt x="670" y="82"/>
                </a:lnTo>
                <a:lnTo>
                  <a:pt x="676" y="75"/>
                </a:lnTo>
                <a:lnTo>
                  <a:pt x="683" y="68"/>
                </a:lnTo>
                <a:lnTo>
                  <a:pt x="691" y="62"/>
                </a:lnTo>
                <a:lnTo>
                  <a:pt x="698" y="58"/>
                </a:lnTo>
                <a:lnTo>
                  <a:pt x="698" y="58"/>
                </a:lnTo>
                <a:lnTo>
                  <a:pt x="704" y="56"/>
                </a:lnTo>
                <a:lnTo>
                  <a:pt x="709" y="55"/>
                </a:lnTo>
                <a:lnTo>
                  <a:pt x="720" y="54"/>
                </a:lnTo>
                <a:lnTo>
                  <a:pt x="732" y="54"/>
                </a:lnTo>
                <a:lnTo>
                  <a:pt x="737" y="52"/>
                </a:lnTo>
                <a:lnTo>
                  <a:pt x="743" y="49"/>
                </a:lnTo>
                <a:lnTo>
                  <a:pt x="743" y="49"/>
                </a:lnTo>
                <a:lnTo>
                  <a:pt x="749" y="44"/>
                </a:lnTo>
                <a:lnTo>
                  <a:pt x="754" y="40"/>
                </a:lnTo>
                <a:lnTo>
                  <a:pt x="763" y="28"/>
                </a:lnTo>
                <a:lnTo>
                  <a:pt x="771" y="17"/>
                </a:lnTo>
                <a:lnTo>
                  <a:pt x="775" y="13"/>
                </a:lnTo>
                <a:lnTo>
                  <a:pt x="781" y="9"/>
                </a:lnTo>
                <a:lnTo>
                  <a:pt x="781" y="9"/>
                </a:lnTo>
                <a:lnTo>
                  <a:pt x="789" y="6"/>
                </a:lnTo>
                <a:lnTo>
                  <a:pt x="799" y="3"/>
                </a:lnTo>
                <a:lnTo>
                  <a:pt x="809" y="0"/>
                </a:lnTo>
                <a:lnTo>
                  <a:pt x="819" y="0"/>
                </a:lnTo>
                <a:lnTo>
                  <a:pt x="829" y="0"/>
                </a:lnTo>
                <a:lnTo>
                  <a:pt x="838" y="2"/>
                </a:lnTo>
                <a:lnTo>
                  <a:pt x="847" y="5"/>
                </a:lnTo>
                <a:lnTo>
                  <a:pt x="855" y="9"/>
                </a:lnTo>
                <a:lnTo>
                  <a:pt x="855" y="9"/>
                </a:lnTo>
                <a:lnTo>
                  <a:pt x="862" y="16"/>
                </a:lnTo>
                <a:lnTo>
                  <a:pt x="869" y="23"/>
                </a:lnTo>
                <a:lnTo>
                  <a:pt x="878" y="30"/>
                </a:lnTo>
                <a:lnTo>
                  <a:pt x="883" y="33"/>
                </a:lnTo>
                <a:lnTo>
                  <a:pt x="887" y="33"/>
                </a:lnTo>
                <a:lnTo>
                  <a:pt x="887" y="33"/>
                </a:lnTo>
                <a:lnTo>
                  <a:pt x="902" y="34"/>
                </a:lnTo>
                <a:lnTo>
                  <a:pt x="917" y="34"/>
                </a:lnTo>
                <a:lnTo>
                  <a:pt x="932" y="34"/>
                </a:lnTo>
                <a:lnTo>
                  <a:pt x="949" y="35"/>
                </a:lnTo>
                <a:lnTo>
                  <a:pt x="949" y="35"/>
                </a:lnTo>
                <a:lnTo>
                  <a:pt x="962" y="37"/>
                </a:lnTo>
                <a:lnTo>
                  <a:pt x="973" y="41"/>
                </a:lnTo>
                <a:lnTo>
                  <a:pt x="984" y="45"/>
                </a:lnTo>
                <a:lnTo>
                  <a:pt x="994" y="51"/>
                </a:lnTo>
                <a:lnTo>
                  <a:pt x="994" y="51"/>
                </a:lnTo>
                <a:lnTo>
                  <a:pt x="998" y="52"/>
                </a:lnTo>
                <a:lnTo>
                  <a:pt x="1003" y="51"/>
                </a:lnTo>
                <a:lnTo>
                  <a:pt x="1007" y="52"/>
                </a:lnTo>
                <a:lnTo>
                  <a:pt x="1010" y="54"/>
                </a:lnTo>
                <a:lnTo>
                  <a:pt x="1010" y="54"/>
                </a:lnTo>
                <a:close/>
                <a:moveTo>
                  <a:pt x="923" y="44"/>
                </a:moveTo>
                <a:lnTo>
                  <a:pt x="923" y="44"/>
                </a:lnTo>
                <a:lnTo>
                  <a:pt x="914" y="45"/>
                </a:lnTo>
                <a:lnTo>
                  <a:pt x="906" y="48"/>
                </a:lnTo>
                <a:lnTo>
                  <a:pt x="897" y="51"/>
                </a:lnTo>
                <a:lnTo>
                  <a:pt x="890" y="51"/>
                </a:lnTo>
                <a:lnTo>
                  <a:pt x="890" y="51"/>
                </a:lnTo>
                <a:lnTo>
                  <a:pt x="886" y="49"/>
                </a:lnTo>
                <a:lnTo>
                  <a:pt x="882" y="48"/>
                </a:lnTo>
                <a:lnTo>
                  <a:pt x="876" y="44"/>
                </a:lnTo>
                <a:lnTo>
                  <a:pt x="869" y="40"/>
                </a:lnTo>
                <a:lnTo>
                  <a:pt x="866" y="38"/>
                </a:lnTo>
                <a:lnTo>
                  <a:pt x="862" y="38"/>
                </a:lnTo>
                <a:lnTo>
                  <a:pt x="862" y="38"/>
                </a:lnTo>
                <a:lnTo>
                  <a:pt x="855" y="30"/>
                </a:lnTo>
                <a:lnTo>
                  <a:pt x="848" y="23"/>
                </a:lnTo>
                <a:lnTo>
                  <a:pt x="840" y="17"/>
                </a:lnTo>
                <a:lnTo>
                  <a:pt x="831" y="14"/>
                </a:lnTo>
                <a:lnTo>
                  <a:pt x="822" y="14"/>
                </a:lnTo>
                <a:lnTo>
                  <a:pt x="812" y="14"/>
                </a:lnTo>
                <a:lnTo>
                  <a:pt x="800" y="17"/>
                </a:lnTo>
                <a:lnTo>
                  <a:pt x="788" y="21"/>
                </a:lnTo>
                <a:lnTo>
                  <a:pt x="788" y="21"/>
                </a:lnTo>
                <a:lnTo>
                  <a:pt x="779" y="28"/>
                </a:lnTo>
                <a:lnTo>
                  <a:pt x="772" y="37"/>
                </a:lnTo>
                <a:lnTo>
                  <a:pt x="757" y="54"/>
                </a:lnTo>
                <a:lnTo>
                  <a:pt x="749" y="61"/>
                </a:lnTo>
                <a:lnTo>
                  <a:pt x="737" y="66"/>
                </a:lnTo>
                <a:lnTo>
                  <a:pt x="732" y="68"/>
                </a:lnTo>
                <a:lnTo>
                  <a:pt x="726" y="69"/>
                </a:lnTo>
                <a:lnTo>
                  <a:pt x="719" y="69"/>
                </a:lnTo>
                <a:lnTo>
                  <a:pt x="712" y="68"/>
                </a:lnTo>
                <a:lnTo>
                  <a:pt x="712" y="68"/>
                </a:lnTo>
                <a:lnTo>
                  <a:pt x="709" y="71"/>
                </a:lnTo>
                <a:lnTo>
                  <a:pt x="705" y="72"/>
                </a:lnTo>
                <a:lnTo>
                  <a:pt x="701" y="73"/>
                </a:lnTo>
                <a:lnTo>
                  <a:pt x="698" y="75"/>
                </a:lnTo>
                <a:lnTo>
                  <a:pt x="698" y="75"/>
                </a:lnTo>
                <a:lnTo>
                  <a:pt x="697" y="75"/>
                </a:lnTo>
                <a:lnTo>
                  <a:pt x="695" y="75"/>
                </a:lnTo>
                <a:lnTo>
                  <a:pt x="695" y="75"/>
                </a:lnTo>
                <a:lnTo>
                  <a:pt x="697" y="76"/>
                </a:lnTo>
                <a:lnTo>
                  <a:pt x="697" y="76"/>
                </a:lnTo>
                <a:lnTo>
                  <a:pt x="694" y="79"/>
                </a:lnTo>
                <a:lnTo>
                  <a:pt x="687" y="82"/>
                </a:lnTo>
                <a:lnTo>
                  <a:pt x="687" y="82"/>
                </a:lnTo>
                <a:lnTo>
                  <a:pt x="677" y="101"/>
                </a:lnTo>
                <a:lnTo>
                  <a:pt x="666" y="120"/>
                </a:lnTo>
                <a:lnTo>
                  <a:pt x="660" y="128"/>
                </a:lnTo>
                <a:lnTo>
                  <a:pt x="653" y="135"/>
                </a:lnTo>
                <a:lnTo>
                  <a:pt x="646" y="142"/>
                </a:lnTo>
                <a:lnTo>
                  <a:pt x="636" y="146"/>
                </a:lnTo>
                <a:lnTo>
                  <a:pt x="636" y="146"/>
                </a:lnTo>
                <a:lnTo>
                  <a:pt x="631" y="155"/>
                </a:lnTo>
                <a:lnTo>
                  <a:pt x="625" y="165"/>
                </a:lnTo>
                <a:lnTo>
                  <a:pt x="621" y="177"/>
                </a:lnTo>
                <a:lnTo>
                  <a:pt x="619" y="190"/>
                </a:lnTo>
                <a:lnTo>
                  <a:pt x="618" y="204"/>
                </a:lnTo>
                <a:lnTo>
                  <a:pt x="618" y="217"/>
                </a:lnTo>
                <a:lnTo>
                  <a:pt x="618" y="228"/>
                </a:lnTo>
                <a:lnTo>
                  <a:pt x="621" y="238"/>
                </a:lnTo>
                <a:lnTo>
                  <a:pt x="621" y="238"/>
                </a:lnTo>
                <a:lnTo>
                  <a:pt x="624" y="231"/>
                </a:lnTo>
                <a:lnTo>
                  <a:pt x="628" y="224"/>
                </a:lnTo>
                <a:lnTo>
                  <a:pt x="638" y="211"/>
                </a:lnTo>
                <a:lnTo>
                  <a:pt x="647" y="198"/>
                </a:lnTo>
                <a:lnTo>
                  <a:pt x="652" y="191"/>
                </a:lnTo>
                <a:lnTo>
                  <a:pt x="656" y="184"/>
                </a:lnTo>
                <a:lnTo>
                  <a:pt x="656" y="184"/>
                </a:lnTo>
                <a:lnTo>
                  <a:pt x="659" y="172"/>
                </a:lnTo>
                <a:lnTo>
                  <a:pt x="660" y="159"/>
                </a:lnTo>
                <a:lnTo>
                  <a:pt x="661" y="153"/>
                </a:lnTo>
                <a:lnTo>
                  <a:pt x="664" y="148"/>
                </a:lnTo>
                <a:lnTo>
                  <a:pt x="668" y="144"/>
                </a:lnTo>
                <a:lnTo>
                  <a:pt x="673" y="142"/>
                </a:lnTo>
                <a:lnTo>
                  <a:pt x="673" y="142"/>
                </a:lnTo>
                <a:lnTo>
                  <a:pt x="668" y="156"/>
                </a:lnTo>
                <a:lnTo>
                  <a:pt x="668" y="163"/>
                </a:lnTo>
                <a:lnTo>
                  <a:pt x="670" y="166"/>
                </a:lnTo>
                <a:lnTo>
                  <a:pt x="671" y="167"/>
                </a:lnTo>
                <a:lnTo>
                  <a:pt x="671" y="167"/>
                </a:lnTo>
                <a:lnTo>
                  <a:pt x="677" y="159"/>
                </a:lnTo>
                <a:lnTo>
                  <a:pt x="684" y="152"/>
                </a:lnTo>
                <a:lnTo>
                  <a:pt x="691" y="144"/>
                </a:lnTo>
                <a:lnTo>
                  <a:pt x="698" y="137"/>
                </a:lnTo>
                <a:lnTo>
                  <a:pt x="698" y="137"/>
                </a:lnTo>
                <a:lnTo>
                  <a:pt x="698" y="131"/>
                </a:lnTo>
                <a:lnTo>
                  <a:pt x="699" y="124"/>
                </a:lnTo>
                <a:lnTo>
                  <a:pt x="706" y="111"/>
                </a:lnTo>
                <a:lnTo>
                  <a:pt x="715" y="100"/>
                </a:lnTo>
                <a:lnTo>
                  <a:pt x="719" y="97"/>
                </a:lnTo>
                <a:lnTo>
                  <a:pt x="723" y="94"/>
                </a:lnTo>
                <a:lnTo>
                  <a:pt x="723" y="94"/>
                </a:lnTo>
                <a:lnTo>
                  <a:pt x="723" y="100"/>
                </a:lnTo>
                <a:lnTo>
                  <a:pt x="720" y="104"/>
                </a:lnTo>
                <a:lnTo>
                  <a:pt x="716" y="113"/>
                </a:lnTo>
                <a:lnTo>
                  <a:pt x="712" y="120"/>
                </a:lnTo>
                <a:lnTo>
                  <a:pt x="709" y="129"/>
                </a:lnTo>
                <a:lnTo>
                  <a:pt x="709" y="129"/>
                </a:lnTo>
                <a:lnTo>
                  <a:pt x="725" y="122"/>
                </a:lnTo>
                <a:lnTo>
                  <a:pt x="739" y="114"/>
                </a:lnTo>
                <a:lnTo>
                  <a:pt x="754" y="106"/>
                </a:lnTo>
                <a:lnTo>
                  <a:pt x="761" y="103"/>
                </a:lnTo>
                <a:lnTo>
                  <a:pt x="770" y="101"/>
                </a:lnTo>
                <a:lnTo>
                  <a:pt x="770" y="101"/>
                </a:lnTo>
                <a:lnTo>
                  <a:pt x="775" y="96"/>
                </a:lnTo>
                <a:lnTo>
                  <a:pt x="782" y="92"/>
                </a:lnTo>
                <a:lnTo>
                  <a:pt x="799" y="83"/>
                </a:lnTo>
                <a:lnTo>
                  <a:pt x="816" y="76"/>
                </a:lnTo>
                <a:lnTo>
                  <a:pt x="830" y="72"/>
                </a:lnTo>
                <a:lnTo>
                  <a:pt x="830" y="72"/>
                </a:lnTo>
                <a:lnTo>
                  <a:pt x="829" y="76"/>
                </a:lnTo>
                <a:lnTo>
                  <a:pt x="826" y="79"/>
                </a:lnTo>
                <a:lnTo>
                  <a:pt x="820" y="83"/>
                </a:lnTo>
                <a:lnTo>
                  <a:pt x="813" y="89"/>
                </a:lnTo>
                <a:lnTo>
                  <a:pt x="807" y="94"/>
                </a:lnTo>
                <a:lnTo>
                  <a:pt x="807" y="94"/>
                </a:lnTo>
                <a:lnTo>
                  <a:pt x="817" y="92"/>
                </a:lnTo>
                <a:lnTo>
                  <a:pt x="827" y="90"/>
                </a:lnTo>
                <a:lnTo>
                  <a:pt x="848" y="89"/>
                </a:lnTo>
                <a:lnTo>
                  <a:pt x="871" y="89"/>
                </a:lnTo>
                <a:lnTo>
                  <a:pt x="893" y="86"/>
                </a:lnTo>
                <a:lnTo>
                  <a:pt x="893" y="86"/>
                </a:lnTo>
                <a:lnTo>
                  <a:pt x="902" y="83"/>
                </a:lnTo>
                <a:lnTo>
                  <a:pt x="910" y="80"/>
                </a:lnTo>
                <a:lnTo>
                  <a:pt x="928" y="73"/>
                </a:lnTo>
                <a:lnTo>
                  <a:pt x="946" y="68"/>
                </a:lnTo>
                <a:lnTo>
                  <a:pt x="956" y="66"/>
                </a:lnTo>
                <a:lnTo>
                  <a:pt x="965" y="66"/>
                </a:lnTo>
                <a:lnTo>
                  <a:pt x="965" y="66"/>
                </a:lnTo>
                <a:lnTo>
                  <a:pt x="958" y="73"/>
                </a:lnTo>
                <a:lnTo>
                  <a:pt x="949" y="79"/>
                </a:lnTo>
                <a:lnTo>
                  <a:pt x="941" y="85"/>
                </a:lnTo>
                <a:lnTo>
                  <a:pt x="931" y="89"/>
                </a:lnTo>
                <a:lnTo>
                  <a:pt x="909" y="93"/>
                </a:lnTo>
                <a:lnTo>
                  <a:pt x="886" y="97"/>
                </a:lnTo>
                <a:lnTo>
                  <a:pt x="838" y="101"/>
                </a:lnTo>
                <a:lnTo>
                  <a:pt x="816" y="106"/>
                </a:lnTo>
                <a:lnTo>
                  <a:pt x="805" y="108"/>
                </a:lnTo>
                <a:lnTo>
                  <a:pt x="795" y="111"/>
                </a:lnTo>
                <a:lnTo>
                  <a:pt x="795" y="111"/>
                </a:lnTo>
                <a:lnTo>
                  <a:pt x="823" y="127"/>
                </a:lnTo>
                <a:lnTo>
                  <a:pt x="836" y="135"/>
                </a:lnTo>
                <a:lnTo>
                  <a:pt x="840" y="139"/>
                </a:lnTo>
                <a:lnTo>
                  <a:pt x="843" y="145"/>
                </a:lnTo>
                <a:lnTo>
                  <a:pt x="843" y="145"/>
                </a:lnTo>
                <a:lnTo>
                  <a:pt x="836" y="144"/>
                </a:lnTo>
                <a:lnTo>
                  <a:pt x="827" y="139"/>
                </a:lnTo>
                <a:lnTo>
                  <a:pt x="810" y="131"/>
                </a:lnTo>
                <a:lnTo>
                  <a:pt x="793" y="122"/>
                </a:lnTo>
                <a:lnTo>
                  <a:pt x="784" y="120"/>
                </a:lnTo>
                <a:lnTo>
                  <a:pt x="774" y="118"/>
                </a:lnTo>
                <a:lnTo>
                  <a:pt x="774" y="118"/>
                </a:lnTo>
                <a:lnTo>
                  <a:pt x="767" y="120"/>
                </a:lnTo>
                <a:lnTo>
                  <a:pt x="760" y="120"/>
                </a:lnTo>
                <a:lnTo>
                  <a:pt x="747" y="125"/>
                </a:lnTo>
                <a:lnTo>
                  <a:pt x="736" y="132"/>
                </a:lnTo>
                <a:lnTo>
                  <a:pt x="723" y="139"/>
                </a:lnTo>
                <a:lnTo>
                  <a:pt x="723" y="139"/>
                </a:lnTo>
                <a:lnTo>
                  <a:pt x="739" y="144"/>
                </a:lnTo>
                <a:lnTo>
                  <a:pt x="753" y="149"/>
                </a:lnTo>
                <a:lnTo>
                  <a:pt x="765" y="155"/>
                </a:lnTo>
                <a:lnTo>
                  <a:pt x="777" y="163"/>
                </a:lnTo>
                <a:lnTo>
                  <a:pt x="777" y="163"/>
                </a:lnTo>
                <a:lnTo>
                  <a:pt x="768" y="162"/>
                </a:lnTo>
                <a:lnTo>
                  <a:pt x="760" y="160"/>
                </a:lnTo>
                <a:lnTo>
                  <a:pt x="743" y="155"/>
                </a:lnTo>
                <a:lnTo>
                  <a:pt x="733" y="152"/>
                </a:lnTo>
                <a:lnTo>
                  <a:pt x="725" y="151"/>
                </a:lnTo>
                <a:lnTo>
                  <a:pt x="716" y="151"/>
                </a:lnTo>
                <a:lnTo>
                  <a:pt x="708" y="152"/>
                </a:lnTo>
                <a:lnTo>
                  <a:pt x="708" y="152"/>
                </a:lnTo>
                <a:lnTo>
                  <a:pt x="701" y="156"/>
                </a:lnTo>
                <a:lnTo>
                  <a:pt x="695" y="160"/>
                </a:lnTo>
                <a:lnTo>
                  <a:pt x="684" y="170"/>
                </a:lnTo>
                <a:lnTo>
                  <a:pt x="674" y="181"/>
                </a:lnTo>
                <a:lnTo>
                  <a:pt x="666" y="194"/>
                </a:lnTo>
                <a:lnTo>
                  <a:pt x="666" y="194"/>
                </a:lnTo>
                <a:lnTo>
                  <a:pt x="683" y="191"/>
                </a:lnTo>
                <a:lnTo>
                  <a:pt x="698" y="188"/>
                </a:lnTo>
                <a:lnTo>
                  <a:pt x="706" y="188"/>
                </a:lnTo>
                <a:lnTo>
                  <a:pt x="715" y="190"/>
                </a:lnTo>
                <a:lnTo>
                  <a:pt x="722" y="193"/>
                </a:lnTo>
                <a:lnTo>
                  <a:pt x="727" y="195"/>
                </a:lnTo>
                <a:lnTo>
                  <a:pt x="727" y="195"/>
                </a:lnTo>
                <a:lnTo>
                  <a:pt x="716" y="195"/>
                </a:lnTo>
                <a:lnTo>
                  <a:pt x="706" y="197"/>
                </a:lnTo>
                <a:lnTo>
                  <a:pt x="697" y="198"/>
                </a:lnTo>
                <a:lnTo>
                  <a:pt x="688" y="201"/>
                </a:lnTo>
                <a:lnTo>
                  <a:pt x="670" y="207"/>
                </a:lnTo>
                <a:lnTo>
                  <a:pt x="660" y="210"/>
                </a:lnTo>
                <a:lnTo>
                  <a:pt x="652" y="211"/>
                </a:lnTo>
                <a:lnTo>
                  <a:pt x="652" y="211"/>
                </a:lnTo>
                <a:lnTo>
                  <a:pt x="643" y="225"/>
                </a:lnTo>
                <a:lnTo>
                  <a:pt x="633" y="239"/>
                </a:lnTo>
                <a:lnTo>
                  <a:pt x="631" y="246"/>
                </a:lnTo>
                <a:lnTo>
                  <a:pt x="626" y="253"/>
                </a:lnTo>
                <a:lnTo>
                  <a:pt x="625" y="261"/>
                </a:lnTo>
                <a:lnTo>
                  <a:pt x="624" y="270"/>
                </a:lnTo>
                <a:lnTo>
                  <a:pt x="624" y="270"/>
                </a:lnTo>
                <a:lnTo>
                  <a:pt x="625" y="264"/>
                </a:lnTo>
                <a:lnTo>
                  <a:pt x="628" y="260"/>
                </a:lnTo>
                <a:lnTo>
                  <a:pt x="631" y="256"/>
                </a:lnTo>
                <a:lnTo>
                  <a:pt x="631" y="250"/>
                </a:lnTo>
                <a:lnTo>
                  <a:pt x="631" y="250"/>
                </a:lnTo>
                <a:lnTo>
                  <a:pt x="652" y="233"/>
                </a:lnTo>
                <a:lnTo>
                  <a:pt x="663" y="226"/>
                </a:lnTo>
                <a:lnTo>
                  <a:pt x="668" y="224"/>
                </a:lnTo>
                <a:lnTo>
                  <a:pt x="677" y="222"/>
                </a:lnTo>
                <a:lnTo>
                  <a:pt x="677" y="222"/>
                </a:lnTo>
                <a:lnTo>
                  <a:pt x="690" y="221"/>
                </a:lnTo>
                <a:lnTo>
                  <a:pt x="702" y="219"/>
                </a:lnTo>
                <a:lnTo>
                  <a:pt x="715" y="218"/>
                </a:lnTo>
                <a:lnTo>
                  <a:pt x="727" y="215"/>
                </a:lnTo>
                <a:lnTo>
                  <a:pt x="727" y="215"/>
                </a:lnTo>
                <a:lnTo>
                  <a:pt x="733" y="212"/>
                </a:lnTo>
                <a:lnTo>
                  <a:pt x="739" y="208"/>
                </a:lnTo>
                <a:lnTo>
                  <a:pt x="747" y="197"/>
                </a:lnTo>
                <a:lnTo>
                  <a:pt x="751" y="193"/>
                </a:lnTo>
                <a:lnTo>
                  <a:pt x="757" y="188"/>
                </a:lnTo>
                <a:lnTo>
                  <a:pt x="763" y="186"/>
                </a:lnTo>
                <a:lnTo>
                  <a:pt x="770" y="184"/>
                </a:lnTo>
                <a:lnTo>
                  <a:pt x="770" y="184"/>
                </a:lnTo>
                <a:lnTo>
                  <a:pt x="777" y="188"/>
                </a:lnTo>
                <a:lnTo>
                  <a:pt x="784" y="193"/>
                </a:lnTo>
                <a:lnTo>
                  <a:pt x="791" y="195"/>
                </a:lnTo>
                <a:lnTo>
                  <a:pt x="798" y="197"/>
                </a:lnTo>
                <a:lnTo>
                  <a:pt x="805" y="197"/>
                </a:lnTo>
                <a:lnTo>
                  <a:pt x="812" y="197"/>
                </a:lnTo>
                <a:lnTo>
                  <a:pt x="819" y="195"/>
                </a:lnTo>
                <a:lnTo>
                  <a:pt x="826" y="193"/>
                </a:lnTo>
                <a:lnTo>
                  <a:pt x="833" y="190"/>
                </a:lnTo>
                <a:lnTo>
                  <a:pt x="838" y="186"/>
                </a:lnTo>
                <a:lnTo>
                  <a:pt x="844" y="181"/>
                </a:lnTo>
                <a:lnTo>
                  <a:pt x="848" y="174"/>
                </a:lnTo>
                <a:lnTo>
                  <a:pt x="852" y="169"/>
                </a:lnTo>
                <a:lnTo>
                  <a:pt x="855" y="160"/>
                </a:lnTo>
                <a:lnTo>
                  <a:pt x="857" y="152"/>
                </a:lnTo>
                <a:lnTo>
                  <a:pt x="858" y="144"/>
                </a:lnTo>
                <a:lnTo>
                  <a:pt x="858" y="144"/>
                </a:lnTo>
                <a:lnTo>
                  <a:pt x="864" y="139"/>
                </a:lnTo>
                <a:lnTo>
                  <a:pt x="872" y="137"/>
                </a:lnTo>
                <a:lnTo>
                  <a:pt x="879" y="135"/>
                </a:lnTo>
                <a:lnTo>
                  <a:pt x="887" y="134"/>
                </a:lnTo>
                <a:lnTo>
                  <a:pt x="904" y="132"/>
                </a:lnTo>
                <a:lnTo>
                  <a:pt x="913" y="131"/>
                </a:lnTo>
                <a:lnTo>
                  <a:pt x="921" y="129"/>
                </a:lnTo>
                <a:lnTo>
                  <a:pt x="921" y="129"/>
                </a:lnTo>
                <a:lnTo>
                  <a:pt x="932" y="124"/>
                </a:lnTo>
                <a:lnTo>
                  <a:pt x="942" y="118"/>
                </a:lnTo>
                <a:lnTo>
                  <a:pt x="952" y="110"/>
                </a:lnTo>
                <a:lnTo>
                  <a:pt x="959" y="101"/>
                </a:lnTo>
                <a:lnTo>
                  <a:pt x="975" y="83"/>
                </a:lnTo>
                <a:lnTo>
                  <a:pt x="990" y="64"/>
                </a:lnTo>
                <a:lnTo>
                  <a:pt x="990" y="64"/>
                </a:lnTo>
                <a:lnTo>
                  <a:pt x="973" y="56"/>
                </a:lnTo>
                <a:lnTo>
                  <a:pt x="956" y="51"/>
                </a:lnTo>
                <a:lnTo>
                  <a:pt x="941" y="45"/>
                </a:lnTo>
                <a:lnTo>
                  <a:pt x="932" y="44"/>
                </a:lnTo>
                <a:lnTo>
                  <a:pt x="923" y="44"/>
                </a:lnTo>
                <a:lnTo>
                  <a:pt x="923" y="44"/>
                </a:lnTo>
                <a:close/>
                <a:moveTo>
                  <a:pt x="594" y="35"/>
                </a:moveTo>
                <a:lnTo>
                  <a:pt x="594" y="35"/>
                </a:lnTo>
                <a:lnTo>
                  <a:pt x="590" y="44"/>
                </a:lnTo>
                <a:lnTo>
                  <a:pt x="587" y="54"/>
                </a:lnTo>
                <a:lnTo>
                  <a:pt x="581" y="75"/>
                </a:lnTo>
                <a:lnTo>
                  <a:pt x="580" y="96"/>
                </a:lnTo>
                <a:lnTo>
                  <a:pt x="579" y="118"/>
                </a:lnTo>
                <a:lnTo>
                  <a:pt x="580" y="141"/>
                </a:lnTo>
                <a:lnTo>
                  <a:pt x="581" y="163"/>
                </a:lnTo>
                <a:lnTo>
                  <a:pt x="587" y="204"/>
                </a:lnTo>
                <a:lnTo>
                  <a:pt x="587" y="204"/>
                </a:lnTo>
                <a:lnTo>
                  <a:pt x="590" y="170"/>
                </a:lnTo>
                <a:lnTo>
                  <a:pt x="591" y="137"/>
                </a:lnTo>
                <a:lnTo>
                  <a:pt x="594" y="104"/>
                </a:lnTo>
                <a:lnTo>
                  <a:pt x="595" y="89"/>
                </a:lnTo>
                <a:lnTo>
                  <a:pt x="600" y="73"/>
                </a:lnTo>
                <a:lnTo>
                  <a:pt x="600" y="73"/>
                </a:lnTo>
                <a:lnTo>
                  <a:pt x="604" y="64"/>
                </a:lnTo>
                <a:lnTo>
                  <a:pt x="607" y="54"/>
                </a:lnTo>
                <a:lnTo>
                  <a:pt x="608" y="49"/>
                </a:lnTo>
                <a:lnTo>
                  <a:pt x="608" y="44"/>
                </a:lnTo>
                <a:lnTo>
                  <a:pt x="608" y="40"/>
                </a:lnTo>
                <a:lnTo>
                  <a:pt x="605" y="35"/>
                </a:lnTo>
                <a:lnTo>
                  <a:pt x="605" y="35"/>
                </a:lnTo>
                <a:lnTo>
                  <a:pt x="603" y="34"/>
                </a:lnTo>
                <a:lnTo>
                  <a:pt x="601" y="34"/>
                </a:lnTo>
                <a:lnTo>
                  <a:pt x="598" y="35"/>
                </a:lnTo>
                <a:lnTo>
                  <a:pt x="594" y="35"/>
                </a:lnTo>
                <a:lnTo>
                  <a:pt x="594" y="35"/>
                </a:lnTo>
                <a:close/>
                <a:moveTo>
                  <a:pt x="603" y="242"/>
                </a:moveTo>
                <a:lnTo>
                  <a:pt x="603" y="242"/>
                </a:lnTo>
                <a:lnTo>
                  <a:pt x="604" y="245"/>
                </a:lnTo>
                <a:lnTo>
                  <a:pt x="604" y="246"/>
                </a:lnTo>
                <a:lnTo>
                  <a:pt x="605" y="243"/>
                </a:lnTo>
                <a:lnTo>
                  <a:pt x="604" y="235"/>
                </a:lnTo>
                <a:lnTo>
                  <a:pt x="604" y="232"/>
                </a:lnTo>
                <a:lnTo>
                  <a:pt x="601" y="229"/>
                </a:lnTo>
                <a:lnTo>
                  <a:pt x="601" y="229"/>
                </a:lnTo>
                <a:lnTo>
                  <a:pt x="601" y="236"/>
                </a:lnTo>
                <a:lnTo>
                  <a:pt x="603" y="242"/>
                </a:lnTo>
                <a:lnTo>
                  <a:pt x="603" y="242"/>
                </a:lnTo>
                <a:close/>
                <a:moveTo>
                  <a:pt x="699" y="698"/>
                </a:moveTo>
                <a:lnTo>
                  <a:pt x="699" y="698"/>
                </a:lnTo>
                <a:lnTo>
                  <a:pt x="701" y="700"/>
                </a:lnTo>
                <a:lnTo>
                  <a:pt x="701" y="702"/>
                </a:lnTo>
                <a:lnTo>
                  <a:pt x="699" y="711"/>
                </a:lnTo>
                <a:lnTo>
                  <a:pt x="694" y="721"/>
                </a:lnTo>
                <a:lnTo>
                  <a:pt x="687" y="730"/>
                </a:lnTo>
                <a:lnTo>
                  <a:pt x="678" y="740"/>
                </a:lnTo>
                <a:lnTo>
                  <a:pt x="670" y="750"/>
                </a:lnTo>
                <a:lnTo>
                  <a:pt x="663" y="756"/>
                </a:lnTo>
                <a:lnTo>
                  <a:pt x="657" y="758"/>
                </a:lnTo>
                <a:lnTo>
                  <a:pt x="657" y="758"/>
                </a:lnTo>
                <a:lnTo>
                  <a:pt x="656" y="760"/>
                </a:lnTo>
                <a:lnTo>
                  <a:pt x="657" y="760"/>
                </a:lnTo>
                <a:lnTo>
                  <a:pt x="657" y="760"/>
                </a:lnTo>
                <a:lnTo>
                  <a:pt x="664" y="761"/>
                </a:lnTo>
                <a:lnTo>
                  <a:pt x="671" y="763"/>
                </a:lnTo>
                <a:lnTo>
                  <a:pt x="687" y="770"/>
                </a:lnTo>
                <a:lnTo>
                  <a:pt x="687" y="770"/>
                </a:lnTo>
                <a:lnTo>
                  <a:pt x="705" y="771"/>
                </a:lnTo>
                <a:lnTo>
                  <a:pt x="722" y="770"/>
                </a:lnTo>
                <a:lnTo>
                  <a:pt x="737" y="767"/>
                </a:lnTo>
                <a:lnTo>
                  <a:pt x="753" y="763"/>
                </a:lnTo>
                <a:lnTo>
                  <a:pt x="767" y="756"/>
                </a:lnTo>
                <a:lnTo>
                  <a:pt x="779" y="749"/>
                </a:lnTo>
                <a:lnTo>
                  <a:pt x="791" y="742"/>
                </a:lnTo>
                <a:lnTo>
                  <a:pt x="802" y="733"/>
                </a:lnTo>
                <a:lnTo>
                  <a:pt x="802" y="733"/>
                </a:lnTo>
                <a:lnTo>
                  <a:pt x="819" y="721"/>
                </a:lnTo>
                <a:lnTo>
                  <a:pt x="826" y="715"/>
                </a:lnTo>
                <a:lnTo>
                  <a:pt x="831" y="709"/>
                </a:lnTo>
                <a:lnTo>
                  <a:pt x="831" y="709"/>
                </a:lnTo>
                <a:lnTo>
                  <a:pt x="837" y="702"/>
                </a:lnTo>
                <a:lnTo>
                  <a:pt x="843" y="694"/>
                </a:lnTo>
                <a:lnTo>
                  <a:pt x="852" y="673"/>
                </a:lnTo>
                <a:lnTo>
                  <a:pt x="859" y="652"/>
                </a:lnTo>
                <a:lnTo>
                  <a:pt x="864" y="636"/>
                </a:lnTo>
                <a:lnTo>
                  <a:pt x="864" y="636"/>
                </a:lnTo>
                <a:lnTo>
                  <a:pt x="873" y="624"/>
                </a:lnTo>
                <a:lnTo>
                  <a:pt x="873" y="624"/>
                </a:lnTo>
                <a:lnTo>
                  <a:pt x="887" y="580"/>
                </a:lnTo>
                <a:lnTo>
                  <a:pt x="893" y="558"/>
                </a:lnTo>
                <a:lnTo>
                  <a:pt x="899" y="534"/>
                </a:lnTo>
                <a:lnTo>
                  <a:pt x="903" y="509"/>
                </a:lnTo>
                <a:lnTo>
                  <a:pt x="906" y="485"/>
                </a:lnTo>
                <a:lnTo>
                  <a:pt x="907" y="461"/>
                </a:lnTo>
                <a:lnTo>
                  <a:pt x="907" y="437"/>
                </a:lnTo>
                <a:lnTo>
                  <a:pt x="907" y="437"/>
                </a:lnTo>
                <a:lnTo>
                  <a:pt x="906" y="417"/>
                </a:lnTo>
                <a:lnTo>
                  <a:pt x="903" y="396"/>
                </a:lnTo>
                <a:lnTo>
                  <a:pt x="899" y="375"/>
                </a:lnTo>
                <a:lnTo>
                  <a:pt x="895" y="356"/>
                </a:lnTo>
                <a:lnTo>
                  <a:pt x="887" y="337"/>
                </a:lnTo>
                <a:lnTo>
                  <a:pt x="879" y="322"/>
                </a:lnTo>
                <a:lnTo>
                  <a:pt x="875" y="313"/>
                </a:lnTo>
                <a:lnTo>
                  <a:pt x="869" y="308"/>
                </a:lnTo>
                <a:lnTo>
                  <a:pt x="864" y="302"/>
                </a:lnTo>
                <a:lnTo>
                  <a:pt x="857" y="297"/>
                </a:lnTo>
                <a:lnTo>
                  <a:pt x="857" y="297"/>
                </a:lnTo>
                <a:lnTo>
                  <a:pt x="838" y="287"/>
                </a:lnTo>
                <a:lnTo>
                  <a:pt x="817" y="277"/>
                </a:lnTo>
                <a:lnTo>
                  <a:pt x="796" y="268"/>
                </a:lnTo>
                <a:lnTo>
                  <a:pt x="774" y="261"/>
                </a:lnTo>
                <a:lnTo>
                  <a:pt x="751" y="257"/>
                </a:lnTo>
                <a:lnTo>
                  <a:pt x="727" y="254"/>
                </a:lnTo>
                <a:lnTo>
                  <a:pt x="704" y="254"/>
                </a:lnTo>
                <a:lnTo>
                  <a:pt x="680" y="257"/>
                </a:lnTo>
                <a:lnTo>
                  <a:pt x="680" y="257"/>
                </a:lnTo>
                <a:lnTo>
                  <a:pt x="670" y="260"/>
                </a:lnTo>
                <a:lnTo>
                  <a:pt x="660" y="264"/>
                </a:lnTo>
                <a:lnTo>
                  <a:pt x="650" y="268"/>
                </a:lnTo>
                <a:lnTo>
                  <a:pt x="640" y="274"/>
                </a:lnTo>
                <a:lnTo>
                  <a:pt x="624" y="288"/>
                </a:lnTo>
                <a:lnTo>
                  <a:pt x="607" y="302"/>
                </a:lnTo>
                <a:lnTo>
                  <a:pt x="607" y="302"/>
                </a:lnTo>
                <a:lnTo>
                  <a:pt x="600" y="304"/>
                </a:lnTo>
                <a:lnTo>
                  <a:pt x="591" y="308"/>
                </a:lnTo>
                <a:lnTo>
                  <a:pt x="574" y="315"/>
                </a:lnTo>
                <a:lnTo>
                  <a:pt x="574" y="315"/>
                </a:lnTo>
                <a:lnTo>
                  <a:pt x="565" y="312"/>
                </a:lnTo>
                <a:lnTo>
                  <a:pt x="555" y="312"/>
                </a:lnTo>
                <a:lnTo>
                  <a:pt x="545" y="312"/>
                </a:lnTo>
                <a:lnTo>
                  <a:pt x="537" y="313"/>
                </a:lnTo>
                <a:lnTo>
                  <a:pt x="537" y="313"/>
                </a:lnTo>
                <a:lnTo>
                  <a:pt x="534" y="311"/>
                </a:lnTo>
                <a:lnTo>
                  <a:pt x="530" y="308"/>
                </a:lnTo>
                <a:lnTo>
                  <a:pt x="522" y="304"/>
                </a:lnTo>
                <a:lnTo>
                  <a:pt x="518" y="301"/>
                </a:lnTo>
                <a:lnTo>
                  <a:pt x="517" y="297"/>
                </a:lnTo>
                <a:lnTo>
                  <a:pt x="515" y="292"/>
                </a:lnTo>
                <a:lnTo>
                  <a:pt x="515" y="285"/>
                </a:lnTo>
                <a:lnTo>
                  <a:pt x="515" y="285"/>
                </a:lnTo>
                <a:lnTo>
                  <a:pt x="520" y="285"/>
                </a:lnTo>
                <a:lnTo>
                  <a:pt x="521" y="284"/>
                </a:lnTo>
                <a:lnTo>
                  <a:pt x="527" y="281"/>
                </a:lnTo>
                <a:lnTo>
                  <a:pt x="527" y="281"/>
                </a:lnTo>
                <a:lnTo>
                  <a:pt x="531" y="287"/>
                </a:lnTo>
                <a:lnTo>
                  <a:pt x="538" y="292"/>
                </a:lnTo>
                <a:lnTo>
                  <a:pt x="546" y="295"/>
                </a:lnTo>
                <a:lnTo>
                  <a:pt x="556" y="298"/>
                </a:lnTo>
                <a:lnTo>
                  <a:pt x="565" y="299"/>
                </a:lnTo>
                <a:lnTo>
                  <a:pt x="574" y="298"/>
                </a:lnTo>
                <a:lnTo>
                  <a:pt x="583" y="297"/>
                </a:lnTo>
                <a:lnTo>
                  <a:pt x="591" y="294"/>
                </a:lnTo>
                <a:lnTo>
                  <a:pt x="591" y="294"/>
                </a:lnTo>
                <a:lnTo>
                  <a:pt x="590" y="288"/>
                </a:lnTo>
                <a:lnTo>
                  <a:pt x="587" y="281"/>
                </a:lnTo>
                <a:lnTo>
                  <a:pt x="581" y="267"/>
                </a:lnTo>
                <a:lnTo>
                  <a:pt x="581" y="267"/>
                </a:lnTo>
                <a:lnTo>
                  <a:pt x="577" y="268"/>
                </a:lnTo>
                <a:lnTo>
                  <a:pt x="573" y="268"/>
                </a:lnTo>
                <a:lnTo>
                  <a:pt x="563" y="267"/>
                </a:lnTo>
                <a:lnTo>
                  <a:pt x="555" y="263"/>
                </a:lnTo>
                <a:lnTo>
                  <a:pt x="545" y="260"/>
                </a:lnTo>
                <a:lnTo>
                  <a:pt x="545" y="260"/>
                </a:lnTo>
                <a:lnTo>
                  <a:pt x="524" y="257"/>
                </a:lnTo>
                <a:lnTo>
                  <a:pt x="501" y="256"/>
                </a:lnTo>
                <a:lnTo>
                  <a:pt x="479" y="256"/>
                </a:lnTo>
                <a:lnTo>
                  <a:pt x="457" y="257"/>
                </a:lnTo>
                <a:lnTo>
                  <a:pt x="435" y="261"/>
                </a:lnTo>
                <a:lnTo>
                  <a:pt x="414" y="267"/>
                </a:lnTo>
                <a:lnTo>
                  <a:pt x="396" y="276"/>
                </a:lnTo>
                <a:lnTo>
                  <a:pt x="388" y="281"/>
                </a:lnTo>
                <a:lnTo>
                  <a:pt x="381" y="287"/>
                </a:lnTo>
                <a:lnTo>
                  <a:pt x="381" y="287"/>
                </a:lnTo>
                <a:lnTo>
                  <a:pt x="368" y="297"/>
                </a:lnTo>
                <a:lnTo>
                  <a:pt x="358" y="304"/>
                </a:lnTo>
                <a:lnTo>
                  <a:pt x="358" y="304"/>
                </a:lnTo>
                <a:lnTo>
                  <a:pt x="351" y="313"/>
                </a:lnTo>
                <a:lnTo>
                  <a:pt x="344" y="325"/>
                </a:lnTo>
                <a:lnTo>
                  <a:pt x="339" y="337"/>
                </a:lnTo>
                <a:lnTo>
                  <a:pt x="333" y="350"/>
                </a:lnTo>
                <a:lnTo>
                  <a:pt x="329" y="364"/>
                </a:lnTo>
                <a:lnTo>
                  <a:pt x="325" y="379"/>
                </a:lnTo>
                <a:lnTo>
                  <a:pt x="318" y="412"/>
                </a:lnTo>
                <a:lnTo>
                  <a:pt x="315" y="445"/>
                </a:lnTo>
                <a:lnTo>
                  <a:pt x="315" y="478"/>
                </a:lnTo>
                <a:lnTo>
                  <a:pt x="316" y="507"/>
                </a:lnTo>
                <a:lnTo>
                  <a:pt x="319" y="521"/>
                </a:lnTo>
                <a:lnTo>
                  <a:pt x="322" y="534"/>
                </a:lnTo>
                <a:lnTo>
                  <a:pt x="322" y="534"/>
                </a:lnTo>
                <a:lnTo>
                  <a:pt x="334" y="576"/>
                </a:lnTo>
                <a:lnTo>
                  <a:pt x="343" y="597"/>
                </a:lnTo>
                <a:lnTo>
                  <a:pt x="353" y="618"/>
                </a:lnTo>
                <a:lnTo>
                  <a:pt x="362" y="638"/>
                </a:lnTo>
                <a:lnTo>
                  <a:pt x="374" y="657"/>
                </a:lnTo>
                <a:lnTo>
                  <a:pt x="388" y="676"/>
                </a:lnTo>
                <a:lnTo>
                  <a:pt x="402" y="691"/>
                </a:lnTo>
                <a:lnTo>
                  <a:pt x="402" y="691"/>
                </a:lnTo>
                <a:lnTo>
                  <a:pt x="428" y="716"/>
                </a:lnTo>
                <a:lnTo>
                  <a:pt x="442" y="728"/>
                </a:lnTo>
                <a:lnTo>
                  <a:pt x="457" y="739"/>
                </a:lnTo>
                <a:lnTo>
                  <a:pt x="471" y="749"/>
                </a:lnTo>
                <a:lnTo>
                  <a:pt x="485" y="757"/>
                </a:lnTo>
                <a:lnTo>
                  <a:pt x="501" y="764"/>
                </a:lnTo>
                <a:lnTo>
                  <a:pt x="520" y="770"/>
                </a:lnTo>
                <a:lnTo>
                  <a:pt x="520" y="770"/>
                </a:lnTo>
                <a:lnTo>
                  <a:pt x="530" y="771"/>
                </a:lnTo>
                <a:lnTo>
                  <a:pt x="538" y="771"/>
                </a:lnTo>
                <a:lnTo>
                  <a:pt x="548" y="771"/>
                </a:lnTo>
                <a:lnTo>
                  <a:pt x="556" y="770"/>
                </a:lnTo>
                <a:lnTo>
                  <a:pt x="573" y="766"/>
                </a:lnTo>
                <a:lnTo>
                  <a:pt x="591" y="763"/>
                </a:lnTo>
                <a:lnTo>
                  <a:pt x="591" y="763"/>
                </a:lnTo>
                <a:lnTo>
                  <a:pt x="569" y="749"/>
                </a:lnTo>
                <a:lnTo>
                  <a:pt x="559" y="740"/>
                </a:lnTo>
                <a:lnTo>
                  <a:pt x="549" y="732"/>
                </a:lnTo>
                <a:lnTo>
                  <a:pt x="541" y="722"/>
                </a:lnTo>
                <a:lnTo>
                  <a:pt x="534" y="711"/>
                </a:lnTo>
                <a:lnTo>
                  <a:pt x="528" y="698"/>
                </a:lnTo>
                <a:lnTo>
                  <a:pt x="524" y="684"/>
                </a:lnTo>
                <a:lnTo>
                  <a:pt x="524" y="684"/>
                </a:lnTo>
                <a:lnTo>
                  <a:pt x="542" y="704"/>
                </a:lnTo>
                <a:lnTo>
                  <a:pt x="559" y="723"/>
                </a:lnTo>
                <a:lnTo>
                  <a:pt x="569" y="732"/>
                </a:lnTo>
                <a:lnTo>
                  <a:pt x="579" y="740"/>
                </a:lnTo>
                <a:lnTo>
                  <a:pt x="590" y="747"/>
                </a:lnTo>
                <a:lnTo>
                  <a:pt x="603" y="754"/>
                </a:lnTo>
                <a:lnTo>
                  <a:pt x="603" y="754"/>
                </a:lnTo>
                <a:lnTo>
                  <a:pt x="619" y="753"/>
                </a:lnTo>
                <a:lnTo>
                  <a:pt x="633" y="750"/>
                </a:lnTo>
                <a:lnTo>
                  <a:pt x="647" y="744"/>
                </a:lnTo>
                <a:lnTo>
                  <a:pt x="664" y="737"/>
                </a:lnTo>
                <a:lnTo>
                  <a:pt x="664" y="737"/>
                </a:lnTo>
                <a:lnTo>
                  <a:pt x="668" y="735"/>
                </a:lnTo>
                <a:lnTo>
                  <a:pt x="673" y="728"/>
                </a:lnTo>
                <a:lnTo>
                  <a:pt x="681" y="712"/>
                </a:lnTo>
                <a:lnTo>
                  <a:pt x="685" y="705"/>
                </a:lnTo>
                <a:lnTo>
                  <a:pt x="690" y="700"/>
                </a:lnTo>
                <a:lnTo>
                  <a:pt x="695" y="697"/>
                </a:lnTo>
                <a:lnTo>
                  <a:pt x="697" y="697"/>
                </a:lnTo>
                <a:lnTo>
                  <a:pt x="699" y="698"/>
                </a:lnTo>
                <a:lnTo>
                  <a:pt x="699" y="698"/>
                </a:lnTo>
                <a:close/>
                <a:moveTo>
                  <a:pt x="465" y="766"/>
                </a:moveTo>
                <a:lnTo>
                  <a:pt x="465" y="766"/>
                </a:lnTo>
                <a:lnTo>
                  <a:pt x="455" y="756"/>
                </a:lnTo>
                <a:lnTo>
                  <a:pt x="445" y="746"/>
                </a:lnTo>
                <a:lnTo>
                  <a:pt x="423" y="729"/>
                </a:lnTo>
                <a:lnTo>
                  <a:pt x="423" y="729"/>
                </a:lnTo>
                <a:lnTo>
                  <a:pt x="421" y="730"/>
                </a:lnTo>
                <a:lnTo>
                  <a:pt x="420" y="730"/>
                </a:lnTo>
                <a:lnTo>
                  <a:pt x="420" y="730"/>
                </a:lnTo>
                <a:lnTo>
                  <a:pt x="416" y="732"/>
                </a:lnTo>
                <a:lnTo>
                  <a:pt x="413" y="732"/>
                </a:lnTo>
                <a:lnTo>
                  <a:pt x="407" y="730"/>
                </a:lnTo>
                <a:lnTo>
                  <a:pt x="407" y="730"/>
                </a:lnTo>
                <a:lnTo>
                  <a:pt x="372" y="743"/>
                </a:lnTo>
                <a:lnTo>
                  <a:pt x="336" y="753"/>
                </a:lnTo>
                <a:lnTo>
                  <a:pt x="298" y="763"/>
                </a:lnTo>
                <a:lnTo>
                  <a:pt x="259" y="771"/>
                </a:lnTo>
                <a:lnTo>
                  <a:pt x="259" y="771"/>
                </a:lnTo>
                <a:lnTo>
                  <a:pt x="240" y="774"/>
                </a:lnTo>
                <a:lnTo>
                  <a:pt x="221" y="777"/>
                </a:lnTo>
                <a:lnTo>
                  <a:pt x="180" y="784"/>
                </a:lnTo>
                <a:lnTo>
                  <a:pt x="180" y="784"/>
                </a:lnTo>
                <a:lnTo>
                  <a:pt x="155" y="788"/>
                </a:lnTo>
                <a:lnTo>
                  <a:pt x="125" y="794"/>
                </a:lnTo>
                <a:lnTo>
                  <a:pt x="113" y="798"/>
                </a:lnTo>
                <a:lnTo>
                  <a:pt x="100" y="802"/>
                </a:lnTo>
                <a:lnTo>
                  <a:pt x="89" y="808"/>
                </a:lnTo>
                <a:lnTo>
                  <a:pt x="80" y="815"/>
                </a:lnTo>
                <a:lnTo>
                  <a:pt x="80" y="815"/>
                </a:lnTo>
                <a:lnTo>
                  <a:pt x="111" y="823"/>
                </a:lnTo>
                <a:lnTo>
                  <a:pt x="146" y="830"/>
                </a:lnTo>
                <a:lnTo>
                  <a:pt x="183" y="837"/>
                </a:lnTo>
                <a:lnTo>
                  <a:pt x="221" y="843"/>
                </a:lnTo>
                <a:lnTo>
                  <a:pt x="259" y="847"/>
                </a:lnTo>
                <a:lnTo>
                  <a:pt x="296" y="850"/>
                </a:lnTo>
                <a:lnTo>
                  <a:pt x="332" y="851"/>
                </a:lnTo>
                <a:lnTo>
                  <a:pt x="364" y="850"/>
                </a:lnTo>
                <a:lnTo>
                  <a:pt x="364" y="850"/>
                </a:lnTo>
                <a:lnTo>
                  <a:pt x="374" y="853"/>
                </a:lnTo>
                <a:lnTo>
                  <a:pt x="385" y="854"/>
                </a:lnTo>
                <a:lnTo>
                  <a:pt x="407" y="854"/>
                </a:lnTo>
                <a:lnTo>
                  <a:pt x="430" y="854"/>
                </a:lnTo>
                <a:lnTo>
                  <a:pt x="452" y="855"/>
                </a:lnTo>
                <a:lnTo>
                  <a:pt x="452" y="855"/>
                </a:lnTo>
                <a:lnTo>
                  <a:pt x="496" y="860"/>
                </a:lnTo>
                <a:lnTo>
                  <a:pt x="541" y="865"/>
                </a:lnTo>
                <a:lnTo>
                  <a:pt x="586" y="872"/>
                </a:lnTo>
                <a:lnTo>
                  <a:pt x="631" y="876"/>
                </a:lnTo>
                <a:lnTo>
                  <a:pt x="631" y="876"/>
                </a:lnTo>
                <a:lnTo>
                  <a:pt x="708" y="882"/>
                </a:lnTo>
                <a:lnTo>
                  <a:pt x="788" y="889"/>
                </a:lnTo>
                <a:lnTo>
                  <a:pt x="869" y="896"/>
                </a:lnTo>
                <a:lnTo>
                  <a:pt x="949" y="902"/>
                </a:lnTo>
                <a:lnTo>
                  <a:pt x="949" y="902"/>
                </a:lnTo>
                <a:lnTo>
                  <a:pt x="980" y="905"/>
                </a:lnTo>
                <a:lnTo>
                  <a:pt x="994" y="906"/>
                </a:lnTo>
                <a:lnTo>
                  <a:pt x="1008" y="906"/>
                </a:lnTo>
                <a:lnTo>
                  <a:pt x="1008" y="906"/>
                </a:lnTo>
                <a:lnTo>
                  <a:pt x="1015" y="905"/>
                </a:lnTo>
                <a:lnTo>
                  <a:pt x="1022" y="905"/>
                </a:lnTo>
                <a:lnTo>
                  <a:pt x="1028" y="902"/>
                </a:lnTo>
                <a:lnTo>
                  <a:pt x="1033" y="897"/>
                </a:lnTo>
                <a:lnTo>
                  <a:pt x="1033" y="897"/>
                </a:lnTo>
                <a:lnTo>
                  <a:pt x="1039" y="900"/>
                </a:lnTo>
                <a:lnTo>
                  <a:pt x="1042" y="900"/>
                </a:lnTo>
                <a:lnTo>
                  <a:pt x="1045" y="900"/>
                </a:lnTo>
                <a:lnTo>
                  <a:pt x="1045" y="900"/>
                </a:lnTo>
                <a:lnTo>
                  <a:pt x="1078" y="883"/>
                </a:lnTo>
                <a:lnTo>
                  <a:pt x="1114" y="867"/>
                </a:lnTo>
                <a:lnTo>
                  <a:pt x="1184" y="836"/>
                </a:lnTo>
                <a:lnTo>
                  <a:pt x="1219" y="822"/>
                </a:lnTo>
                <a:lnTo>
                  <a:pt x="1254" y="805"/>
                </a:lnTo>
                <a:lnTo>
                  <a:pt x="1288" y="788"/>
                </a:lnTo>
                <a:lnTo>
                  <a:pt x="1320" y="770"/>
                </a:lnTo>
                <a:lnTo>
                  <a:pt x="1320" y="770"/>
                </a:lnTo>
                <a:lnTo>
                  <a:pt x="1321" y="771"/>
                </a:lnTo>
                <a:lnTo>
                  <a:pt x="1324" y="770"/>
                </a:lnTo>
                <a:lnTo>
                  <a:pt x="1327" y="770"/>
                </a:lnTo>
                <a:lnTo>
                  <a:pt x="1330" y="770"/>
                </a:lnTo>
                <a:lnTo>
                  <a:pt x="1330" y="770"/>
                </a:lnTo>
                <a:lnTo>
                  <a:pt x="1432" y="712"/>
                </a:lnTo>
                <a:lnTo>
                  <a:pt x="1483" y="684"/>
                </a:lnTo>
                <a:lnTo>
                  <a:pt x="1535" y="656"/>
                </a:lnTo>
                <a:lnTo>
                  <a:pt x="1535" y="656"/>
                </a:lnTo>
                <a:lnTo>
                  <a:pt x="1528" y="657"/>
                </a:lnTo>
                <a:lnTo>
                  <a:pt x="1521" y="657"/>
                </a:lnTo>
                <a:lnTo>
                  <a:pt x="1508" y="656"/>
                </a:lnTo>
                <a:lnTo>
                  <a:pt x="1494" y="655"/>
                </a:lnTo>
                <a:lnTo>
                  <a:pt x="1488" y="655"/>
                </a:lnTo>
                <a:lnTo>
                  <a:pt x="1480" y="657"/>
                </a:lnTo>
                <a:lnTo>
                  <a:pt x="1480" y="657"/>
                </a:lnTo>
                <a:lnTo>
                  <a:pt x="1469" y="655"/>
                </a:lnTo>
                <a:lnTo>
                  <a:pt x="1457" y="653"/>
                </a:lnTo>
                <a:lnTo>
                  <a:pt x="1434" y="652"/>
                </a:lnTo>
                <a:lnTo>
                  <a:pt x="1411" y="653"/>
                </a:lnTo>
                <a:lnTo>
                  <a:pt x="1387" y="652"/>
                </a:lnTo>
                <a:lnTo>
                  <a:pt x="1387" y="652"/>
                </a:lnTo>
                <a:lnTo>
                  <a:pt x="1380" y="652"/>
                </a:lnTo>
                <a:lnTo>
                  <a:pt x="1372" y="649"/>
                </a:lnTo>
                <a:lnTo>
                  <a:pt x="1365" y="646"/>
                </a:lnTo>
                <a:lnTo>
                  <a:pt x="1356" y="645"/>
                </a:lnTo>
                <a:lnTo>
                  <a:pt x="1356" y="645"/>
                </a:lnTo>
                <a:lnTo>
                  <a:pt x="1345" y="645"/>
                </a:lnTo>
                <a:lnTo>
                  <a:pt x="1334" y="643"/>
                </a:lnTo>
                <a:lnTo>
                  <a:pt x="1311" y="643"/>
                </a:lnTo>
                <a:lnTo>
                  <a:pt x="1311" y="643"/>
                </a:lnTo>
                <a:lnTo>
                  <a:pt x="1275" y="641"/>
                </a:lnTo>
                <a:lnTo>
                  <a:pt x="1258" y="639"/>
                </a:lnTo>
                <a:lnTo>
                  <a:pt x="1241" y="638"/>
                </a:lnTo>
                <a:lnTo>
                  <a:pt x="1241" y="638"/>
                </a:lnTo>
                <a:lnTo>
                  <a:pt x="1219" y="639"/>
                </a:lnTo>
                <a:lnTo>
                  <a:pt x="1209" y="641"/>
                </a:lnTo>
                <a:lnTo>
                  <a:pt x="1198" y="641"/>
                </a:lnTo>
                <a:lnTo>
                  <a:pt x="1198" y="641"/>
                </a:lnTo>
                <a:lnTo>
                  <a:pt x="1143" y="632"/>
                </a:lnTo>
                <a:lnTo>
                  <a:pt x="1085" y="625"/>
                </a:lnTo>
                <a:lnTo>
                  <a:pt x="1056" y="621"/>
                </a:lnTo>
                <a:lnTo>
                  <a:pt x="1026" y="619"/>
                </a:lnTo>
                <a:lnTo>
                  <a:pt x="998" y="619"/>
                </a:lnTo>
                <a:lnTo>
                  <a:pt x="972" y="621"/>
                </a:lnTo>
                <a:lnTo>
                  <a:pt x="972" y="621"/>
                </a:lnTo>
                <a:lnTo>
                  <a:pt x="968" y="619"/>
                </a:lnTo>
                <a:lnTo>
                  <a:pt x="963" y="618"/>
                </a:lnTo>
                <a:lnTo>
                  <a:pt x="958" y="617"/>
                </a:lnTo>
                <a:lnTo>
                  <a:pt x="955" y="615"/>
                </a:lnTo>
                <a:lnTo>
                  <a:pt x="955" y="615"/>
                </a:lnTo>
                <a:lnTo>
                  <a:pt x="937" y="621"/>
                </a:lnTo>
                <a:lnTo>
                  <a:pt x="918" y="628"/>
                </a:lnTo>
                <a:lnTo>
                  <a:pt x="902" y="635"/>
                </a:lnTo>
                <a:lnTo>
                  <a:pt x="885" y="642"/>
                </a:lnTo>
                <a:lnTo>
                  <a:pt x="885" y="642"/>
                </a:lnTo>
                <a:lnTo>
                  <a:pt x="868" y="677"/>
                </a:lnTo>
                <a:lnTo>
                  <a:pt x="858" y="695"/>
                </a:lnTo>
                <a:lnTo>
                  <a:pt x="848" y="712"/>
                </a:lnTo>
                <a:lnTo>
                  <a:pt x="837" y="728"/>
                </a:lnTo>
                <a:lnTo>
                  <a:pt x="824" y="742"/>
                </a:lnTo>
                <a:lnTo>
                  <a:pt x="810" y="756"/>
                </a:lnTo>
                <a:lnTo>
                  <a:pt x="795" y="766"/>
                </a:lnTo>
                <a:lnTo>
                  <a:pt x="795" y="766"/>
                </a:lnTo>
                <a:lnTo>
                  <a:pt x="781" y="773"/>
                </a:lnTo>
                <a:lnTo>
                  <a:pt x="765" y="778"/>
                </a:lnTo>
                <a:lnTo>
                  <a:pt x="749" y="782"/>
                </a:lnTo>
                <a:lnTo>
                  <a:pt x="732" y="785"/>
                </a:lnTo>
                <a:lnTo>
                  <a:pt x="713" y="785"/>
                </a:lnTo>
                <a:lnTo>
                  <a:pt x="695" y="785"/>
                </a:lnTo>
                <a:lnTo>
                  <a:pt x="677" y="781"/>
                </a:lnTo>
                <a:lnTo>
                  <a:pt x="659" y="777"/>
                </a:lnTo>
                <a:lnTo>
                  <a:pt x="659" y="777"/>
                </a:lnTo>
                <a:lnTo>
                  <a:pt x="660" y="780"/>
                </a:lnTo>
                <a:lnTo>
                  <a:pt x="661" y="781"/>
                </a:lnTo>
                <a:lnTo>
                  <a:pt x="666" y="785"/>
                </a:lnTo>
                <a:lnTo>
                  <a:pt x="668" y="788"/>
                </a:lnTo>
                <a:lnTo>
                  <a:pt x="670" y="791"/>
                </a:lnTo>
                <a:lnTo>
                  <a:pt x="671" y="794"/>
                </a:lnTo>
                <a:lnTo>
                  <a:pt x="671" y="794"/>
                </a:lnTo>
                <a:lnTo>
                  <a:pt x="668" y="799"/>
                </a:lnTo>
                <a:lnTo>
                  <a:pt x="667" y="802"/>
                </a:lnTo>
                <a:lnTo>
                  <a:pt x="664" y="805"/>
                </a:lnTo>
                <a:lnTo>
                  <a:pt x="664" y="805"/>
                </a:lnTo>
                <a:lnTo>
                  <a:pt x="657" y="805"/>
                </a:lnTo>
                <a:lnTo>
                  <a:pt x="653" y="805"/>
                </a:lnTo>
                <a:lnTo>
                  <a:pt x="643" y="802"/>
                </a:lnTo>
                <a:lnTo>
                  <a:pt x="635" y="799"/>
                </a:lnTo>
                <a:lnTo>
                  <a:pt x="629" y="798"/>
                </a:lnTo>
                <a:lnTo>
                  <a:pt x="624" y="799"/>
                </a:lnTo>
                <a:lnTo>
                  <a:pt x="624" y="799"/>
                </a:lnTo>
                <a:lnTo>
                  <a:pt x="618" y="802"/>
                </a:lnTo>
                <a:lnTo>
                  <a:pt x="612" y="805"/>
                </a:lnTo>
                <a:lnTo>
                  <a:pt x="604" y="813"/>
                </a:lnTo>
                <a:lnTo>
                  <a:pt x="598" y="816"/>
                </a:lnTo>
                <a:lnTo>
                  <a:pt x="594" y="819"/>
                </a:lnTo>
                <a:lnTo>
                  <a:pt x="588" y="817"/>
                </a:lnTo>
                <a:lnTo>
                  <a:pt x="581" y="815"/>
                </a:lnTo>
                <a:lnTo>
                  <a:pt x="581" y="815"/>
                </a:lnTo>
                <a:lnTo>
                  <a:pt x="580" y="806"/>
                </a:lnTo>
                <a:lnTo>
                  <a:pt x="576" y="799"/>
                </a:lnTo>
                <a:lnTo>
                  <a:pt x="573" y="792"/>
                </a:lnTo>
                <a:lnTo>
                  <a:pt x="570" y="785"/>
                </a:lnTo>
                <a:lnTo>
                  <a:pt x="570" y="785"/>
                </a:lnTo>
                <a:lnTo>
                  <a:pt x="556" y="788"/>
                </a:lnTo>
                <a:lnTo>
                  <a:pt x="542" y="788"/>
                </a:lnTo>
                <a:lnTo>
                  <a:pt x="530" y="785"/>
                </a:lnTo>
                <a:lnTo>
                  <a:pt x="517" y="782"/>
                </a:lnTo>
                <a:lnTo>
                  <a:pt x="492" y="774"/>
                </a:lnTo>
                <a:lnTo>
                  <a:pt x="479" y="770"/>
                </a:lnTo>
                <a:lnTo>
                  <a:pt x="465" y="766"/>
                </a:lnTo>
                <a:lnTo>
                  <a:pt x="465" y="766"/>
                </a:lnTo>
                <a:close/>
                <a:moveTo>
                  <a:pt x="1344" y="955"/>
                </a:moveTo>
                <a:lnTo>
                  <a:pt x="1344" y="955"/>
                </a:lnTo>
                <a:lnTo>
                  <a:pt x="1372" y="938"/>
                </a:lnTo>
                <a:lnTo>
                  <a:pt x="1384" y="930"/>
                </a:lnTo>
                <a:lnTo>
                  <a:pt x="1398" y="921"/>
                </a:lnTo>
                <a:lnTo>
                  <a:pt x="1398" y="921"/>
                </a:lnTo>
                <a:lnTo>
                  <a:pt x="1427" y="906"/>
                </a:lnTo>
                <a:lnTo>
                  <a:pt x="1453" y="888"/>
                </a:lnTo>
                <a:lnTo>
                  <a:pt x="1504" y="851"/>
                </a:lnTo>
                <a:lnTo>
                  <a:pt x="1504" y="851"/>
                </a:lnTo>
                <a:lnTo>
                  <a:pt x="1529" y="836"/>
                </a:lnTo>
                <a:lnTo>
                  <a:pt x="1554" y="820"/>
                </a:lnTo>
                <a:lnTo>
                  <a:pt x="1578" y="805"/>
                </a:lnTo>
                <a:lnTo>
                  <a:pt x="1589" y="798"/>
                </a:lnTo>
                <a:lnTo>
                  <a:pt x="1598" y="788"/>
                </a:lnTo>
                <a:lnTo>
                  <a:pt x="1598" y="788"/>
                </a:lnTo>
                <a:lnTo>
                  <a:pt x="1603" y="781"/>
                </a:lnTo>
                <a:lnTo>
                  <a:pt x="1608" y="773"/>
                </a:lnTo>
                <a:lnTo>
                  <a:pt x="1612" y="764"/>
                </a:lnTo>
                <a:lnTo>
                  <a:pt x="1616" y="754"/>
                </a:lnTo>
                <a:lnTo>
                  <a:pt x="1617" y="744"/>
                </a:lnTo>
                <a:lnTo>
                  <a:pt x="1619" y="735"/>
                </a:lnTo>
                <a:lnTo>
                  <a:pt x="1619" y="725"/>
                </a:lnTo>
                <a:lnTo>
                  <a:pt x="1619" y="714"/>
                </a:lnTo>
                <a:lnTo>
                  <a:pt x="1616" y="705"/>
                </a:lnTo>
                <a:lnTo>
                  <a:pt x="1613" y="695"/>
                </a:lnTo>
                <a:lnTo>
                  <a:pt x="1609" y="687"/>
                </a:lnTo>
                <a:lnTo>
                  <a:pt x="1603" y="678"/>
                </a:lnTo>
                <a:lnTo>
                  <a:pt x="1596" y="671"/>
                </a:lnTo>
                <a:lnTo>
                  <a:pt x="1589" y="666"/>
                </a:lnTo>
                <a:lnTo>
                  <a:pt x="1580" y="662"/>
                </a:lnTo>
                <a:lnTo>
                  <a:pt x="1570" y="659"/>
                </a:lnTo>
                <a:lnTo>
                  <a:pt x="1570" y="659"/>
                </a:lnTo>
                <a:lnTo>
                  <a:pt x="1568" y="659"/>
                </a:lnTo>
                <a:lnTo>
                  <a:pt x="1564" y="662"/>
                </a:lnTo>
                <a:lnTo>
                  <a:pt x="1561" y="664"/>
                </a:lnTo>
                <a:lnTo>
                  <a:pt x="1559" y="667"/>
                </a:lnTo>
                <a:lnTo>
                  <a:pt x="1559" y="667"/>
                </a:lnTo>
                <a:lnTo>
                  <a:pt x="1553" y="669"/>
                </a:lnTo>
                <a:lnTo>
                  <a:pt x="1546" y="670"/>
                </a:lnTo>
                <a:lnTo>
                  <a:pt x="1533" y="676"/>
                </a:lnTo>
                <a:lnTo>
                  <a:pt x="1508" y="688"/>
                </a:lnTo>
                <a:lnTo>
                  <a:pt x="1508" y="688"/>
                </a:lnTo>
                <a:lnTo>
                  <a:pt x="1488" y="698"/>
                </a:lnTo>
                <a:lnTo>
                  <a:pt x="1470" y="708"/>
                </a:lnTo>
                <a:lnTo>
                  <a:pt x="1470" y="708"/>
                </a:lnTo>
                <a:lnTo>
                  <a:pt x="1421" y="736"/>
                </a:lnTo>
                <a:lnTo>
                  <a:pt x="1370" y="764"/>
                </a:lnTo>
                <a:lnTo>
                  <a:pt x="1320" y="789"/>
                </a:lnTo>
                <a:lnTo>
                  <a:pt x="1268" y="815"/>
                </a:lnTo>
                <a:lnTo>
                  <a:pt x="1215" y="840"/>
                </a:lnTo>
                <a:lnTo>
                  <a:pt x="1161" y="864"/>
                </a:lnTo>
                <a:lnTo>
                  <a:pt x="1052" y="909"/>
                </a:lnTo>
                <a:lnTo>
                  <a:pt x="1052" y="909"/>
                </a:lnTo>
                <a:lnTo>
                  <a:pt x="1059" y="919"/>
                </a:lnTo>
                <a:lnTo>
                  <a:pt x="1066" y="928"/>
                </a:lnTo>
                <a:lnTo>
                  <a:pt x="1073" y="938"/>
                </a:lnTo>
                <a:lnTo>
                  <a:pt x="1078" y="951"/>
                </a:lnTo>
                <a:lnTo>
                  <a:pt x="1087" y="975"/>
                </a:lnTo>
                <a:lnTo>
                  <a:pt x="1094" y="1001"/>
                </a:lnTo>
                <a:lnTo>
                  <a:pt x="1097" y="1028"/>
                </a:lnTo>
                <a:lnTo>
                  <a:pt x="1097" y="1056"/>
                </a:lnTo>
                <a:lnTo>
                  <a:pt x="1097" y="1069"/>
                </a:lnTo>
                <a:lnTo>
                  <a:pt x="1094" y="1081"/>
                </a:lnTo>
                <a:lnTo>
                  <a:pt x="1091" y="1094"/>
                </a:lnTo>
                <a:lnTo>
                  <a:pt x="1087" y="1105"/>
                </a:lnTo>
                <a:lnTo>
                  <a:pt x="1087" y="1105"/>
                </a:lnTo>
                <a:lnTo>
                  <a:pt x="1147" y="1070"/>
                </a:lnTo>
                <a:lnTo>
                  <a:pt x="1213" y="1032"/>
                </a:lnTo>
                <a:lnTo>
                  <a:pt x="1281" y="992"/>
                </a:lnTo>
                <a:lnTo>
                  <a:pt x="1344" y="955"/>
                </a:lnTo>
                <a:lnTo>
                  <a:pt x="1344" y="955"/>
                </a:lnTo>
                <a:close/>
                <a:moveTo>
                  <a:pt x="626" y="778"/>
                </a:moveTo>
                <a:lnTo>
                  <a:pt x="626" y="778"/>
                </a:lnTo>
                <a:lnTo>
                  <a:pt x="635" y="782"/>
                </a:lnTo>
                <a:lnTo>
                  <a:pt x="640" y="784"/>
                </a:lnTo>
                <a:lnTo>
                  <a:pt x="643" y="784"/>
                </a:lnTo>
                <a:lnTo>
                  <a:pt x="645" y="784"/>
                </a:lnTo>
                <a:lnTo>
                  <a:pt x="645" y="784"/>
                </a:lnTo>
                <a:lnTo>
                  <a:pt x="643" y="782"/>
                </a:lnTo>
                <a:lnTo>
                  <a:pt x="642" y="781"/>
                </a:lnTo>
                <a:lnTo>
                  <a:pt x="642" y="774"/>
                </a:lnTo>
                <a:lnTo>
                  <a:pt x="642" y="774"/>
                </a:lnTo>
                <a:lnTo>
                  <a:pt x="632" y="774"/>
                </a:lnTo>
                <a:lnTo>
                  <a:pt x="629" y="775"/>
                </a:lnTo>
                <a:lnTo>
                  <a:pt x="626" y="778"/>
                </a:lnTo>
                <a:lnTo>
                  <a:pt x="626" y="778"/>
                </a:lnTo>
                <a:close/>
                <a:moveTo>
                  <a:pt x="588" y="781"/>
                </a:moveTo>
                <a:lnTo>
                  <a:pt x="588" y="781"/>
                </a:lnTo>
                <a:lnTo>
                  <a:pt x="588" y="784"/>
                </a:lnTo>
                <a:lnTo>
                  <a:pt x="588" y="785"/>
                </a:lnTo>
                <a:lnTo>
                  <a:pt x="587" y="785"/>
                </a:lnTo>
                <a:lnTo>
                  <a:pt x="587" y="785"/>
                </a:lnTo>
                <a:lnTo>
                  <a:pt x="590" y="794"/>
                </a:lnTo>
                <a:lnTo>
                  <a:pt x="594" y="799"/>
                </a:lnTo>
                <a:lnTo>
                  <a:pt x="594" y="799"/>
                </a:lnTo>
                <a:lnTo>
                  <a:pt x="601" y="795"/>
                </a:lnTo>
                <a:lnTo>
                  <a:pt x="607" y="791"/>
                </a:lnTo>
                <a:lnTo>
                  <a:pt x="617" y="780"/>
                </a:lnTo>
                <a:lnTo>
                  <a:pt x="617" y="780"/>
                </a:lnTo>
                <a:lnTo>
                  <a:pt x="610" y="782"/>
                </a:lnTo>
                <a:lnTo>
                  <a:pt x="603" y="782"/>
                </a:lnTo>
                <a:lnTo>
                  <a:pt x="588" y="781"/>
                </a:lnTo>
                <a:lnTo>
                  <a:pt x="588" y="781"/>
                </a:lnTo>
                <a:close/>
                <a:moveTo>
                  <a:pt x="1689" y="798"/>
                </a:moveTo>
                <a:lnTo>
                  <a:pt x="1689" y="798"/>
                </a:lnTo>
                <a:lnTo>
                  <a:pt x="1679" y="795"/>
                </a:lnTo>
                <a:lnTo>
                  <a:pt x="1671" y="794"/>
                </a:lnTo>
                <a:lnTo>
                  <a:pt x="1650" y="794"/>
                </a:lnTo>
                <a:lnTo>
                  <a:pt x="1630" y="794"/>
                </a:lnTo>
                <a:lnTo>
                  <a:pt x="1612" y="794"/>
                </a:lnTo>
                <a:lnTo>
                  <a:pt x="1612" y="794"/>
                </a:lnTo>
                <a:lnTo>
                  <a:pt x="1602" y="803"/>
                </a:lnTo>
                <a:lnTo>
                  <a:pt x="1592" y="813"/>
                </a:lnTo>
                <a:lnTo>
                  <a:pt x="1581" y="820"/>
                </a:lnTo>
                <a:lnTo>
                  <a:pt x="1570" y="829"/>
                </a:lnTo>
                <a:lnTo>
                  <a:pt x="1546" y="843"/>
                </a:lnTo>
                <a:lnTo>
                  <a:pt x="1522" y="857"/>
                </a:lnTo>
                <a:lnTo>
                  <a:pt x="1522" y="857"/>
                </a:lnTo>
                <a:lnTo>
                  <a:pt x="1493" y="879"/>
                </a:lnTo>
                <a:lnTo>
                  <a:pt x="1463" y="900"/>
                </a:lnTo>
                <a:lnTo>
                  <a:pt x="1463" y="900"/>
                </a:lnTo>
                <a:lnTo>
                  <a:pt x="1432" y="921"/>
                </a:lnTo>
                <a:lnTo>
                  <a:pt x="1400" y="941"/>
                </a:lnTo>
                <a:lnTo>
                  <a:pt x="1335" y="978"/>
                </a:lnTo>
                <a:lnTo>
                  <a:pt x="1335" y="978"/>
                </a:lnTo>
                <a:lnTo>
                  <a:pt x="1271" y="1015"/>
                </a:lnTo>
                <a:lnTo>
                  <a:pt x="1206" y="1053"/>
                </a:lnTo>
                <a:lnTo>
                  <a:pt x="1140" y="1091"/>
                </a:lnTo>
                <a:lnTo>
                  <a:pt x="1108" y="1109"/>
                </a:lnTo>
                <a:lnTo>
                  <a:pt x="1076" y="1128"/>
                </a:lnTo>
                <a:lnTo>
                  <a:pt x="1076" y="1128"/>
                </a:lnTo>
                <a:lnTo>
                  <a:pt x="1066" y="1129"/>
                </a:lnTo>
                <a:lnTo>
                  <a:pt x="1059" y="1132"/>
                </a:lnTo>
                <a:lnTo>
                  <a:pt x="1053" y="1133"/>
                </a:lnTo>
                <a:lnTo>
                  <a:pt x="1048" y="1135"/>
                </a:lnTo>
                <a:lnTo>
                  <a:pt x="1048" y="1135"/>
                </a:lnTo>
                <a:lnTo>
                  <a:pt x="1045" y="1133"/>
                </a:lnTo>
                <a:lnTo>
                  <a:pt x="1043" y="1133"/>
                </a:lnTo>
                <a:lnTo>
                  <a:pt x="1042" y="1132"/>
                </a:lnTo>
                <a:lnTo>
                  <a:pt x="1042" y="1135"/>
                </a:lnTo>
                <a:lnTo>
                  <a:pt x="1042" y="1135"/>
                </a:lnTo>
                <a:lnTo>
                  <a:pt x="1035" y="1131"/>
                </a:lnTo>
                <a:lnTo>
                  <a:pt x="1028" y="1128"/>
                </a:lnTo>
                <a:lnTo>
                  <a:pt x="1021" y="1126"/>
                </a:lnTo>
                <a:lnTo>
                  <a:pt x="1014" y="1126"/>
                </a:lnTo>
                <a:lnTo>
                  <a:pt x="997" y="1126"/>
                </a:lnTo>
                <a:lnTo>
                  <a:pt x="989" y="1126"/>
                </a:lnTo>
                <a:lnTo>
                  <a:pt x="979" y="1126"/>
                </a:lnTo>
                <a:lnTo>
                  <a:pt x="979" y="1126"/>
                </a:lnTo>
                <a:lnTo>
                  <a:pt x="963" y="1124"/>
                </a:lnTo>
                <a:lnTo>
                  <a:pt x="948" y="1119"/>
                </a:lnTo>
                <a:lnTo>
                  <a:pt x="932" y="1115"/>
                </a:lnTo>
                <a:lnTo>
                  <a:pt x="917" y="1112"/>
                </a:lnTo>
                <a:lnTo>
                  <a:pt x="917" y="1112"/>
                </a:lnTo>
                <a:lnTo>
                  <a:pt x="882" y="1107"/>
                </a:lnTo>
                <a:lnTo>
                  <a:pt x="844" y="1101"/>
                </a:lnTo>
                <a:lnTo>
                  <a:pt x="844" y="1101"/>
                </a:lnTo>
                <a:lnTo>
                  <a:pt x="785" y="1091"/>
                </a:lnTo>
                <a:lnTo>
                  <a:pt x="730" y="1084"/>
                </a:lnTo>
                <a:lnTo>
                  <a:pt x="624" y="1073"/>
                </a:lnTo>
                <a:lnTo>
                  <a:pt x="624" y="1073"/>
                </a:lnTo>
                <a:lnTo>
                  <a:pt x="587" y="1069"/>
                </a:lnTo>
                <a:lnTo>
                  <a:pt x="551" y="1063"/>
                </a:lnTo>
                <a:lnTo>
                  <a:pt x="513" y="1058"/>
                </a:lnTo>
                <a:lnTo>
                  <a:pt x="475" y="1052"/>
                </a:lnTo>
                <a:lnTo>
                  <a:pt x="475" y="1052"/>
                </a:lnTo>
                <a:lnTo>
                  <a:pt x="400" y="1044"/>
                </a:lnTo>
                <a:lnTo>
                  <a:pt x="326" y="1032"/>
                </a:lnTo>
                <a:lnTo>
                  <a:pt x="176" y="1008"/>
                </a:lnTo>
                <a:lnTo>
                  <a:pt x="176" y="1008"/>
                </a:lnTo>
                <a:lnTo>
                  <a:pt x="152" y="1022"/>
                </a:lnTo>
                <a:lnTo>
                  <a:pt x="128" y="1035"/>
                </a:lnTo>
                <a:lnTo>
                  <a:pt x="103" y="1048"/>
                </a:lnTo>
                <a:lnTo>
                  <a:pt x="76" y="1058"/>
                </a:lnTo>
                <a:lnTo>
                  <a:pt x="76" y="1058"/>
                </a:lnTo>
                <a:lnTo>
                  <a:pt x="62" y="1063"/>
                </a:lnTo>
                <a:lnTo>
                  <a:pt x="47" y="1069"/>
                </a:lnTo>
                <a:lnTo>
                  <a:pt x="40" y="1072"/>
                </a:lnTo>
                <a:lnTo>
                  <a:pt x="34" y="1076"/>
                </a:lnTo>
                <a:lnTo>
                  <a:pt x="31" y="1081"/>
                </a:lnTo>
                <a:lnTo>
                  <a:pt x="30" y="1090"/>
                </a:lnTo>
                <a:lnTo>
                  <a:pt x="30" y="1090"/>
                </a:lnTo>
                <a:lnTo>
                  <a:pt x="63" y="1088"/>
                </a:lnTo>
                <a:lnTo>
                  <a:pt x="99" y="1090"/>
                </a:lnTo>
                <a:lnTo>
                  <a:pt x="134" y="1093"/>
                </a:lnTo>
                <a:lnTo>
                  <a:pt x="170" y="1097"/>
                </a:lnTo>
                <a:lnTo>
                  <a:pt x="243" y="1107"/>
                </a:lnTo>
                <a:lnTo>
                  <a:pt x="280" y="1111"/>
                </a:lnTo>
                <a:lnTo>
                  <a:pt x="315" y="1114"/>
                </a:lnTo>
                <a:lnTo>
                  <a:pt x="315" y="1114"/>
                </a:lnTo>
                <a:lnTo>
                  <a:pt x="406" y="1122"/>
                </a:lnTo>
                <a:lnTo>
                  <a:pt x="500" y="1131"/>
                </a:lnTo>
                <a:lnTo>
                  <a:pt x="593" y="1142"/>
                </a:lnTo>
                <a:lnTo>
                  <a:pt x="687" y="1154"/>
                </a:lnTo>
                <a:lnTo>
                  <a:pt x="687" y="1154"/>
                </a:lnTo>
                <a:lnTo>
                  <a:pt x="760" y="1163"/>
                </a:lnTo>
                <a:lnTo>
                  <a:pt x="796" y="1167"/>
                </a:lnTo>
                <a:lnTo>
                  <a:pt x="831" y="1170"/>
                </a:lnTo>
                <a:lnTo>
                  <a:pt x="831" y="1170"/>
                </a:lnTo>
                <a:lnTo>
                  <a:pt x="913" y="1173"/>
                </a:lnTo>
                <a:lnTo>
                  <a:pt x="952" y="1175"/>
                </a:lnTo>
                <a:lnTo>
                  <a:pt x="991" y="1180"/>
                </a:lnTo>
                <a:lnTo>
                  <a:pt x="991" y="1180"/>
                </a:lnTo>
                <a:lnTo>
                  <a:pt x="1017" y="1185"/>
                </a:lnTo>
                <a:lnTo>
                  <a:pt x="1031" y="1188"/>
                </a:lnTo>
                <a:lnTo>
                  <a:pt x="1043" y="1191"/>
                </a:lnTo>
                <a:lnTo>
                  <a:pt x="1043" y="1191"/>
                </a:lnTo>
                <a:lnTo>
                  <a:pt x="1053" y="1191"/>
                </a:lnTo>
                <a:lnTo>
                  <a:pt x="1062" y="1190"/>
                </a:lnTo>
                <a:lnTo>
                  <a:pt x="1070" y="1191"/>
                </a:lnTo>
                <a:lnTo>
                  <a:pt x="1074" y="1192"/>
                </a:lnTo>
                <a:lnTo>
                  <a:pt x="1078" y="1194"/>
                </a:lnTo>
                <a:lnTo>
                  <a:pt x="1078" y="1194"/>
                </a:lnTo>
                <a:lnTo>
                  <a:pt x="1088" y="1185"/>
                </a:lnTo>
                <a:lnTo>
                  <a:pt x="1099" y="1177"/>
                </a:lnTo>
                <a:lnTo>
                  <a:pt x="1105" y="1175"/>
                </a:lnTo>
                <a:lnTo>
                  <a:pt x="1111" y="1174"/>
                </a:lnTo>
                <a:lnTo>
                  <a:pt x="1118" y="1175"/>
                </a:lnTo>
                <a:lnTo>
                  <a:pt x="1123" y="1178"/>
                </a:lnTo>
                <a:lnTo>
                  <a:pt x="1123" y="1178"/>
                </a:lnTo>
                <a:lnTo>
                  <a:pt x="1153" y="1156"/>
                </a:lnTo>
                <a:lnTo>
                  <a:pt x="1184" y="1135"/>
                </a:lnTo>
                <a:lnTo>
                  <a:pt x="1216" y="1115"/>
                </a:lnTo>
                <a:lnTo>
                  <a:pt x="1248" y="1097"/>
                </a:lnTo>
                <a:lnTo>
                  <a:pt x="1248" y="1097"/>
                </a:lnTo>
                <a:lnTo>
                  <a:pt x="1281" y="1077"/>
                </a:lnTo>
                <a:lnTo>
                  <a:pt x="1311" y="1056"/>
                </a:lnTo>
                <a:lnTo>
                  <a:pt x="1342" y="1035"/>
                </a:lnTo>
                <a:lnTo>
                  <a:pt x="1373" y="1014"/>
                </a:lnTo>
                <a:lnTo>
                  <a:pt x="1373" y="1014"/>
                </a:lnTo>
                <a:lnTo>
                  <a:pt x="1438" y="973"/>
                </a:lnTo>
                <a:lnTo>
                  <a:pt x="1469" y="954"/>
                </a:lnTo>
                <a:lnTo>
                  <a:pt x="1500" y="934"/>
                </a:lnTo>
                <a:lnTo>
                  <a:pt x="1500" y="934"/>
                </a:lnTo>
                <a:lnTo>
                  <a:pt x="1530" y="913"/>
                </a:lnTo>
                <a:lnTo>
                  <a:pt x="1561" y="890"/>
                </a:lnTo>
                <a:lnTo>
                  <a:pt x="1589" y="867"/>
                </a:lnTo>
                <a:lnTo>
                  <a:pt x="1619" y="844"/>
                </a:lnTo>
                <a:lnTo>
                  <a:pt x="1619" y="844"/>
                </a:lnTo>
                <a:lnTo>
                  <a:pt x="1632" y="836"/>
                </a:lnTo>
                <a:lnTo>
                  <a:pt x="1643" y="827"/>
                </a:lnTo>
                <a:lnTo>
                  <a:pt x="1655" y="820"/>
                </a:lnTo>
                <a:lnTo>
                  <a:pt x="1662" y="817"/>
                </a:lnTo>
                <a:lnTo>
                  <a:pt x="1669" y="816"/>
                </a:lnTo>
                <a:lnTo>
                  <a:pt x="1669" y="816"/>
                </a:lnTo>
                <a:lnTo>
                  <a:pt x="1671" y="820"/>
                </a:lnTo>
                <a:lnTo>
                  <a:pt x="1671" y="823"/>
                </a:lnTo>
                <a:lnTo>
                  <a:pt x="1669" y="826"/>
                </a:lnTo>
                <a:lnTo>
                  <a:pt x="1667" y="829"/>
                </a:lnTo>
                <a:lnTo>
                  <a:pt x="1661" y="833"/>
                </a:lnTo>
                <a:lnTo>
                  <a:pt x="1655" y="836"/>
                </a:lnTo>
                <a:lnTo>
                  <a:pt x="1655" y="836"/>
                </a:lnTo>
                <a:lnTo>
                  <a:pt x="1664" y="846"/>
                </a:lnTo>
                <a:lnTo>
                  <a:pt x="1672" y="855"/>
                </a:lnTo>
                <a:lnTo>
                  <a:pt x="1679" y="867"/>
                </a:lnTo>
                <a:lnTo>
                  <a:pt x="1685" y="878"/>
                </a:lnTo>
                <a:lnTo>
                  <a:pt x="1689" y="890"/>
                </a:lnTo>
                <a:lnTo>
                  <a:pt x="1692" y="903"/>
                </a:lnTo>
                <a:lnTo>
                  <a:pt x="1695" y="917"/>
                </a:lnTo>
                <a:lnTo>
                  <a:pt x="1696" y="931"/>
                </a:lnTo>
                <a:lnTo>
                  <a:pt x="1697" y="959"/>
                </a:lnTo>
                <a:lnTo>
                  <a:pt x="1696" y="989"/>
                </a:lnTo>
                <a:lnTo>
                  <a:pt x="1693" y="1018"/>
                </a:lnTo>
                <a:lnTo>
                  <a:pt x="1689" y="1048"/>
                </a:lnTo>
                <a:lnTo>
                  <a:pt x="1689" y="1048"/>
                </a:lnTo>
                <a:lnTo>
                  <a:pt x="1699" y="1035"/>
                </a:lnTo>
                <a:lnTo>
                  <a:pt x="1707" y="1022"/>
                </a:lnTo>
                <a:lnTo>
                  <a:pt x="1714" y="1007"/>
                </a:lnTo>
                <a:lnTo>
                  <a:pt x="1720" y="992"/>
                </a:lnTo>
                <a:lnTo>
                  <a:pt x="1724" y="975"/>
                </a:lnTo>
                <a:lnTo>
                  <a:pt x="1727" y="958"/>
                </a:lnTo>
                <a:lnTo>
                  <a:pt x="1728" y="940"/>
                </a:lnTo>
                <a:lnTo>
                  <a:pt x="1728" y="923"/>
                </a:lnTo>
                <a:lnTo>
                  <a:pt x="1728" y="905"/>
                </a:lnTo>
                <a:lnTo>
                  <a:pt x="1726" y="886"/>
                </a:lnTo>
                <a:lnTo>
                  <a:pt x="1721" y="869"/>
                </a:lnTo>
                <a:lnTo>
                  <a:pt x="1717" y="853"/>
                </a:lnTo>
                <a:lnTo>
                  <a:pt x="1712" y="837"/>
                </a:lnTo>
                <a:lnTo>
                  <a:pt x="1705" y="823"/>
                </a:lnTo>
                <a:lnTo>
                  <a:pt x="1697" y="809"/>
                </a:lnTo>
                <a:lnTo>
                  <a:pt x="1689" y="798"/>
                </a:lnTo>
                <a:lnTo>
                  <a:pt x="1689" y="798"/>
                </a:lnTo>
                <a:close/>
                <a:moveTo>
                  <a:pt x="521" y="876"/>
                </a:moveTo>
                <a:lnTo>
                  <a:pt x="521" y="876"/>
                </a:lnTo>
                <a:lnTo>
                  <a:pt x="466" y="871"/>
                </a:lnTo>
                <a:lnTo>
                  <a:pt x="413" y="868"/>
                </a:lnTo>
                <a:lnTo>
                  <a:pt x="308" y="864"/>
                </a:lnTo>
                <a:lnTo>
                  <a:pt x="256" y="860"/>
                </a:lnTo>
                <a:lnTo>
                  <a:pt x="204" y="855"/>
                </a:lnTo>
                <a:lnTo>
                  <a:pt x="179" y="851"/>
                </a:lnTo>
                <a:lnTo>
                  <a:pt x="155" y="847"/>
                </a:lnTo>
                <a:lnTo>
                  <a:pt x="131" y="841"/>
                </a:lnTo>
                <a:lnTo>
                  <a:pt x="107" y="836"/>
                </a:lnTo>
                <a:lnTo>
                  <a:pt x="107" y="836"/>
                </a:lnTo>
                <a:lnTo>
                  <a:pt x="104" y="837"/>
                </a:lnTo>
                <a:lnTo>
                  <a:pt x="103" y="837"/>
                </a:lnTo>
                <a:lnTo>
                  <a:pt x="103" y="837"/>
                </a:lnTo>
                <a:lnTo>
                  <a:pt x="104" y="843"/>
                </a:lnTo>
                <a:lnTo>
                  <a:pt x="106" y="847"/>
                </a:lnTo>
                <a:lnTo>
                  <a:pt x="108" y="850"/>
                </a:lnTo>
                <a:lnTo>
                  <a:pt x="111" y="851"/>
                </a:lnTo>
                <a:lnTo>
                  <a:pt x="120" y="853"/>
                </a:lnTo>
                <a:lnTo>
                  <a:pt x="128" y="853"/>
                </a:lnTo>
                <a:lnTo>
                  <a:pt x="138" y="853"/>
                </a:lnTo>
                <a:lnTo>
                  <a:pt x="148" y="853"/>
                </a:lnTo>
                <a:lnTo>
                  <a:pt x="158" y="854"/>
                </a:lnTo>
                <a:lnTo>
                  <a:pt x="160" y="855"/>
                </a:lnTo>
                <a:lnTo>
                  <a:pt x="165" y="858"/>
                </a:lnTo>
                <a:lnTo>
                  <a:pt x="165" y="858"/>
                </a:lnTo>
                <a:lnTo>
                  <a:pt x="156" y="861"/>
                </a:lnTo>
                <a:lnTo>
                  <a:pt x="148" y="862"/>
                </a:lnTo>
                <a:lnTo>
                  <a:pt x="129" y="864"/>
                </a:lnTo>
                <a:lnTo>
                  <a:pt x="121" y="865"/>
                </a:lnTo>
                <a:lnTo>
                  <a:pt x="114" y="867"/>
                </a:lnTo>
                <a:lnTo>
                  <a:pt x="108" y="871"/>
                </a:lnTo>
                <a:lnTo>
                  <a:pt x="107" y="874"/>
                </a:lnTo>
                <a:lnTo>
                  <a:pt x="104" y="878"/>
                </a:lnTo>
                <a:lnTo>
                  <a:pt x="104" y="878"/>
                </a:lnTo>
                <a:lnTo>
                  <a:pt x="118" y="879"/>
                </a:lnTo>
                <a:lnTo>
                  <a:pt x="131" y="882"/>
                </a:lnTo>
                <a:lnTo>
                  <a:pt x="156" y="888"/>
                </a:lnTo>
                <a:lnTo>
                  <a:pt x="156" y="888"/>
                </a:lnTo>
                <a:lnTo>
                  <a:pt x="181" y="893"/>
                </a:lnTo>
                <a:lnTo>
                  <a:pt x="194" y="897"/>
                </a:lnTo>
                <a:lnTo>
                  <a:pt x="200" y="900"/>
                </a:lnTo>
                <a:lnTo>
                  <a:pt x="204" y="905"/>
                </a:lnTo>
                <a:lnTo>
                  <a:pt x="204" y="905"/>
                </a:lnTo>
                <a:lnTo>
                  <a:pt x="190" y="903"/>
                </a:lnTo>
                <a:lnTo>
                  <a:pt x="177" y="900"/>
                </a:lnTo>
                <a:lnTo>
                  <a:pt x="152" y="896"/>
                </a:lnTo>
                <a:lnTo>
                  <a:pt x="141" y="893"/>
                </a:lnTo>
                <a:lnTo>
                  <a:pt x="128" y="892"/>
                </a:lnTo>
                <a:lnTo>
                  <a:pt x="117" y="893"/>
                </a:lnTo>
                <a:lnTo>
                  <a:pt x="104" y="895"/>
                </a:lnTo>
                <a:lnTo>
                  <a:pt x="104" y="895"/>
                </a:lnTo>
                <a:lnTo>
                  <a:pt x="106" y="905"/>
                </a:lnTo>
                <a:lnTo>
                  <a:pt x="104" y="907"/>
                </a:lnTo>
                <a:lnTo>
                  <a:pt x="103" y="912"/>
                </a:lnTo>
                <a:lnTo>
                  <a:pt x="103" y="912"/>
                </a:lnTo>
                <a:lnTo>
                  <a:pt x="141" y="917"/>
                </a:lnTo>
                <a:lnTo>
                  <a:pt x="176" y="920"/>
                </a:lnTo>
                <a:lnTo>
                  <a:pt x="211" y="924"/>
                </a:lnTo>
                <a:lnTo>
                  <a:pt x="249" y="930"/>
                </a:lnTo>
                <a:lnTo>
                  <a:pt x="249" y="930"/>
                </a:lnTo>
                <a:lnTo>
                  <a:pt x="273" y="937"/>
                </a:lnTo>
                <a:lnTo>
                  <a:pt x="298" y="944"/>
                </a:lnTo>
                <a:lnTo>
                  <a:pt x="323" y="951"/>
                </a:lnTo>
                <a:lnTo>
                  <a:pt x="350" y="956"/>
                </a:lnTo>
                <a:lnTo>
                  <a:pt x="350" y="956"/>
                </a:lnTo>
                <a:lnTo>
                  <a:pt x="379" y="961"/>
                </a:lnTo>
                <a:lnTo>
                  <a:pt x="410" y="965"/>
                </a:lnTo>
                <a:lnTo>
                  <a:pt x="441" y="970"/>
                </a:lnTo>
                <a:lnTo>
                  <a:pt x="457" y="975"/>
                </a:lnTo>
                <a:lnTo>
                  <a:pt x="472" y="979"/>
                </a:lnTo>
                <a:lnTo>
                  <a:pt x="472" y="979"/>
                </a:lnTo>
                <a:lnTo>
                  <a:pt x="427" y="973"/>
                </a:lnTo>
                <a:lnTo>
                  <a:pt x="379" y="966"/>
                </a:lnTo>
                <a:lnTo>
                  <a:pt x="284" y="948"/>
                </a:lnTo>
                <a:lnTo>
                  <a:pt x="235" y="938"/>
                </a:lnTo>
                <a:lnTo>
                  <a:pt x="187" y="931"/>
                </a:lnTo>
                <a:lnTo>
                  <a:pt x="141" y="927"/>
                </a:lnTo>
                <a:lnTo>
                  <a:pt x="118" y="927"/>
                </a:lnTo>
                <a:lnTo>
                  <a:pt x="96" y="927"/>
                </a:lnTo>
                <a:lnTo>
                  <a:pt x="96" y="927"/>
                </a:lnTo>
                <a:lnTo>
                  <a:pt x="94" y="937"/>
                </a:lnTo>
                <a:lnTo>
                  <a:pt x="93" y="947"/>
                </a:lnTo>
                <a:lnTo>
                  <a:pt x="93" y="947"/>
                </a:lnTo>
                <a:lnTo>
                  <a:pt x="108" y="948"/>
                </a:lnTo>
                <a:lnTo>
                  <a:pt x="125" y="951"/>
                </a:lnTo>
                <a:lnTo>
                  <a:pt x="155" y="958"/>
                </a:lnTo>
                <a:lnTo>
                  <a:pt x="186" y="965"/>
                </a:lnTo>
                <a:lnTo>
                  <a:pt x="215" y="972"/>
                </a:lnTo>
                <a:lnTo>
                  <a:pt x="215" y="972"/>
                </a:lnTo>
                <a:lnTo>
                  <a:pt x="259" y="980"/>
                </a:lnTo>
                <a:lnTo>
                  <a:pt x="301" y="987"/>
                </a:lnTo>
                <a:lnTo>
                  <a:pt x="386" y="999"/>
                </a:lnTo>
                <a:lnTo>
                  <a:pt x="472" y="1008"/>
                </a:lnTo>
                <a:lnTo>
                  <a:pt x="515" y="1014"/>
                </a:lnTo>
                <a:lnTo>
                  <a:pt x="558" y="1021"/>
                </a:lnTo>
                <a:lnTo>
                  <a:pt x="558" y="1021"/>
                </a:lnTo>
                <a:lnTo>
                  <a:pt x="629" y="1031"/>
                </a:lnTo>
                <a:lnTo>
                  <a:pt x="701" y="1038"/>
                </a:lnTo>
                <a:lnTo>
                  <a:pt x="701" y="1038"/>
                </a:lnTo>
                <a:lnTo>
                  <a:pt x="786" y="1046"/>
                </a:lnTo>
                <a:lnTo>
                  <a:pt x="866" y="1056"/>
                </a:lnTo>
                <a:lnTo>
                  <a:pt x="945" y="1067"/>
                </a:lnTo>
                <a:lnTo>
                  <a:pt x="1024" y="1080"/>
                </a:lnTo>
                <a:lnTo>
                  <a:pt x="1024" y="1080"/>
                </a:lnTo>
                <a:lnTo>
                  <a:pt x="1022" y="1079"/>
                </a:lnTo>
                <a:lnTo>
                  <a:pt x="1019" y="1074"/>
                </a:lnTo>
                <a:lnTo>
                  <a:pt x="1017" y="1066"/>
                </a:lnTo>
                <a:lnTo>
                  <a:pt x="1015" y="1058"/>
                </a:lnTo>
                <a:lnTo>
                  <a:pt x="1014" y="1051"/>
                </a:lnTo>
                <a:lnTo>
                  <a:pt x="1014" y="1051"/>
                </a:lnTo>
                <a:lnTo>
                  <a:pt x="951" y="1044"/>
                </a:lnTo>
                <a:lnTo>
                  <a:pt x="883" y="1035"/>
                </a:lnTo>
                <a:lnTo>
                  <a:pt x="850" y="1029"/>
                </a:lnTo>
                <a:lnTo>
                  <a:pt x="816" y="1025"/>
                </a:lnTo>
                <a:lnTo>
                  <a:pt x="785" y="1018"/>
                </a:lnTo>
                <a:lnTo>
                  <a:pt x="757" y="1011"/>
                </a:lnTo>
                <a:lnTo>
                  <a:pt x="757" y="1011"/>
                </a:lnTo>
                <a:lnTo>
                  <a:pt x="819" y="1018"/>
                </a:lnTo>
                <a:lnTo>
                  <a:pt x="886" y="1027"/>
                </a:lnTo>
                <a:lnTo>
                  <a:pt x="952" y="1032"/>
                </a:lnTo>
                <a:lnTo>
                  <a:pt x="1012" y="1035"/>
                </a:lnTo>
                <a:lnTo>
                  <a:pt x="1012" y="1035"/>
                </a:lnTo>
                <a:lnTo>
                  <a:pt x="1012" y="1029"/>
                </a:lnTo>
                <a:lnTo>
                  <a:pt x="1014" y="1025"/>
                </a:lnTo>
                <a:lnTo>
                  <a:pt x="1015" y="1021"/>
                </a:lnTo>
                <a:lnTo>
                  <a:pt x="1014" y="1018"/>
                </a:lnTo>
                <a:lnTo>
                  <a:pt x="1014" y="1018"/>
                </a:lnTo>
                <a:lnTo>
                  <a:pt x="1000" y="1018"/>
                </a:lnTo>
                <a:lnTo>
                  <a:pt x="986" y="1018"/>
                </a:lnTo>
                <a:lnTo>
                  <a:pt x="972" y="1017"/>
                </a:lnTo>
                <a:lnTo>
                  <a:pt x="958" y="1014"/>
                </a:lnTo>
                <a:lnTo>
                  <a:pt x="930" y="1008"/>
                </a:lnTo>
                <a:lnTo>
                  <a:pt x="916" y="1006"/>
                </a:lnTo>
                <a:lnTo>
                  <a:pt x="902" y="1004"/>
                </a:lnTo>
                <a:lnTo>
                  <a:pt x="902" y="1004"/>
                </a:lnTo>
                <a:lnTo>
                  <a:pt x="913" y="1001"/>
                </a:lnTo>
                <a:lnTo>
                  <a:pt x="924" y="1000"/>
                </a:lnTo>
                <a:lnTo>
                  <a:pt x="937" y="1000"/>
                </a:lnTo>
                <a:lnTo>
                  <a:pt x="948" y="1001"/>
                </a:lnTo>
                <a:lnTo>
                  <a:pt x="975" y="1006"/>
                </a:lnTo>
                <a:lnTo>
                  <a:pt x="987" y="1007"/>
                </a:lnTo>
                <a:lnTo>
                  <a:pt x="1001" y="1007"/>
                </a:lnTo>
                <a:lnTo>
                  <a:pt x="1001" y="1007"/>
                </a:lnTo>
                <a:lnTo>
                  <a:pt x="1001" y="1001"/>
                </a:lnTo>
                <a:lnTo>
                  <a:pt x="1001" y="997"/>
                </a:lnTo>
                <a:lnTo>
                  <a:pt x="1003" y="987"/>
                </a:lnTo>
                <a:lnTo>
                  <a:pt x="1008" y="979"/>
                </a:lnTo>
                <a:lnTo>
                  <a:pt x="1015" y="970"/>
                </a:lnTo>
                <a:lnTo>
                  <a:pt x="1015" y="970"/>
                </a:lnTo>
                <a:lnTo>
                  <a:pt x="996" y="965"/>
                </a:lnTo>
                <a:lnTo>
                  <a:pt x="976" y="962"/>
                </a:lnTo>
                <a:lnTo>
                  <a:pt x="953" y="961"/>
                </a:lnTo>
                <a:lnTo>
                  <a:pt x="932" y="961"/>
                </a:lnTo>
                <a:lnTo>
                  <a:pt x="887" y="961"/>
                </a:lnTo>
                <a:lnTo>
                  <a:pt x="866" y="961"/>
                </a:lnTo>
                <a:lnTo>
                  <a:pt x="845" y="958"/>
                </a:lnTo>
                <a:lnTo>
                  <a:pt x="845" y="958"/>
                </a:lnTo>
                <a:lnTo>
                  <a:pt x="805" y="951"/>
                </a:lnTo>
                <a:lnTo>
                  <a:pt x="763" y="941"/>
                </a:lnTo>
                <a:lnTo>
                  <a:pt x="685" y="921"/>
                </a:lnTo>
                <a:lnTo>
                  <a:pt x="685" y="921"/>
                </a:lnTo>
                <a:lnTo>
                  <a:pt x="712" y="924"/>
                </a:lnTo>
                <a:lnTo>
                  <a:pt x="739" y="928"/>
                </a:lnTo>
                <a:lnTo>
                  <a:pt x="789" y="938"/>
                </a:lnTo>
                <a:lnTo>
                  <a:pt x="816" y="942"/>
                </a:lnTo>
                <a:lnTo>
                  <a:pt x="843" y="947"/>
                </a:lnTo>
                <a:lnTo>
                  <a:pt x="869" y="949"/>
                </a:lnTo>
                <a:lnTo>
                  <a:pt x="899" y="951"/>
                </a:lnTo>
                <a:lnTo>
                  <a:pt x="899" y="951"/>
                </a:lnTo>
                <a:lnTo>
                  <a:pt x="946" y="951"/>
                </a:lnTo>
                <a:lnTo>
                  <a:pt x="970" y="951"/>
                </a:lnTo>
                <a:lnTo>
                  <a:pt x="993" y="951"/>
                </a:lnTo>
                <a:lnTo>
                  <a:pt x="993" y="951"/>
                </a:lnTo>
                <a:lnTo>
                  <a:pt x="1000" y="952"/>
                </a:lnTo>
                <a:lnTo>
                  <a:pt x="1007" y="954"/>
                </a:lnTo>
                <a:lnTo>
                  <a:pt x="1011" y="954"/>
                </a:lnTo>
                <a:lnTo>
                  <a:pt x="1014" y="952"/>
                </a:lnTo>
                <a:lnTo>
                  <a:pt x="1017" y="949"/>
                </a:lnTo>
                <a:lnTo>
                  <a:pt x="1019" y="947"/>
                </a:lnTo>
                <a:lnTo>
                  <a:pt x="1019" y="947"/>
                </a:lnTo>
                <a:lnTo>
                  <a:pt x="1019" y="942"/>
                </a:lnTo>
                <a:lnTo>
                  <a:pt x="1019" y="940"/>
                </a:lnTo>
                <a:lnTo>
                  <a:pt x="1015" y="933"/>
                </a:lnTo>
                <a:lnTo>
                  <a:pt x="1011" y="927"/>
                </a:lnTo>
                <a:lnTo>
                  <a:pt x="1008" y="920"/>
                </a:lnTo>
                <a:lnTo>
                  <a:pt x="1008" y="920"/>
                </a:lnTo>
                <a:lnTo>
                  <a:pt x="886" y="912"/>
                </a:lnTo>
                <a:lnTo>
                  <a:pt x="765" y="902"/>
                </a:lnTo>
                <a:lnTo>
                  <a:pt x="643" y="889"/>
                </a:lnTo>
                <a:lnTo>
                  <a:pt x="521" y="876"/>
                </a:lnTo>
                <a:lnTo>
                  <a:pt x="521" y="876"/>
                </a:lnTo>
                <a:close/>
                <a:moveTo>
                  <a:pt x="1664" y="1065"/>
                </a:moveTo>
                <a:lnTo>
                  <a:pt x="1664" y="1065"/>
                </a:lnTo>
                <a:lnTo>
                  <a:pt x="1664" y="1062"/>
                </a:lnTo>
                <a:lnTo>
                  <a:pt x="1664" y="1059"/>
                </a:lnTo>
                <a:lnTo>
                  <a:pt x="1667" y="1053"/>
                </a:lnTo>
                <a:lnTo>
                  <a:pt x="1671" y="1048"/>
                </a:lnTo>
                <a:lnTo>
                  <a:pt x="1675" y="1042"/>
                </a:lnTo>
                <a:lnTo>
                  <a:pt x="1675" y="1042"/>
                </a:lnTo>
                <a:lnTo>
                  <a:pt x="1678" y="1027"/>
                </a:lnTo>
                <a:lnTo>
                  <a:pt x="1681" y="1008"/>
                </a:lnTo>
                <a:lnTo>
                  <a:pt x="1683" y="969"/>
                </a:lnTo>
                <a:lnTo>
                  <a:pt x="1683" y="969"/>
                </a:lnTo>
                <a:lnTo>
                  <a:pt x="1683" y="948"/>
                </a:lnTo>
                <a:lnTo>
                  <a:pt x="1683" y="928"/>
                </a:lnTo>
                <a:lnTo>
                  <a:pt x="1681" y="910"/>
                </a:lnTo>
                <a:lnTo>
                  <a:pt x="1676" y="893"/>
                </a:lnTo>
                <a:lnTo>
                  <a:pt x="1671" y="879"/>
                </a:lnTo>
                <a:lnTo>
                  <a:pt x="1662" y="865"/>
                </a:lnTo>
                <a:lnTo>
                  <a:pt x="1653" y="855"/>
                </a:lnTo>
                <a:lnTo>
                  <a:pt x="1641" y="847"/>
                </a:lnTo>
                <a:lnTo>
                  <a:pt x="1641" y="847"/>
                </a:lnTo>
                <a:lnTo>
                  <a:pt x="1630" y="854"/>
                </a:lnTo>
                <a:lnTo>
                  <a:pt x="1619" y="861"/>
                </a:lnTo>
                <a:lnTo>
                  <a:pt x="1609" y="869"/>
                </a:lnTo>
                <a:lnTo>
                  <a:pt x="1599" y="879"/>
                </a:lnTo>
                <a:lnTo>
                  <a:pt x="1599" y="879"/>
                </a:lnTo>
                <a:lnTo>
                  <a:pt x="1606" y="890"/>
                </a:lnTo>
                <a:lnTo>
                  <a:pt x="1612" y="902"/>
                </a:lnTo>
                <a:lnTo>
                  <a:pt x="1622" y="927"/>
                </a:lnTo>
                <a:lnTo>
                  <a:pt x="1630" y="954"/>
                </a:lnTo>
                <a:lnTo>
                  <a:pt x="1634" y="982"/>
                </a:lnTo>
                <a:lnTo>
                  <a:pt x="1637" y="1010"/>
                </a:lnTo>
                <a:lnTo>
                  <a:pt x="1636" y="1038"/>
                </a:lnTo>
                <a:lnTo>
                  <a:pt x="1633" y="1066"/>
                </a:lnTo>
                <a:lnTo>
                  <a:pt x="1627" y="1093"/>
                </a:lnTo>
                <a:lnTo>
                  <a:pt x="1627" y="1093"/>
                </a:lnTo>
                <a:lnTo>
                  <a:pt x="1637" y="1087"/>
                </a:lnTo>
                <a:lnTo>
                  <a:pt x="1647" y="1080"/>
                </a:lnTo>
                <a:lnTo>
                  <a:pt x="1655" y="1072"/>
                </a:lnTo>
                <a:lnTo>
                  <a:pt x="1664" y="1065"/>
                </a:lnTo>
                <a:lnTo>
                  <a:pt x="1664" y="1065"/>
                </a:lnTo>
                <a:close/>
                <a:moveTo>
                  <a:pt x="1624" y="1014"/>
                </a:moveTo>
                <a:lnTo>
                  <a:pt x="1624" y="1014"/>
                </a:lnTo>
                <a:lnTo>
                  <a:pt x="1623" y="996"/>
                </a:lnTo>
                <a:lnTo>
                  <a:pt x="1622" y="978"/>
                </a:lnTo>
                <a:lnTo>
                  <a:pt x="1619" y="961"/>
                </a:lnTo>
                <a:lnTo>
                  <a:pt x="1615" y="944"/>
                </a:lnTo>
                <a:lnTo>
                  <a:pt x="1609" y="927"/>
                </a:lnTo>
                <a:lnTo>
                  <a:pt x="1603" y="913"/>
                </a:lnTo>
                <a:lnTo>
                  <a:pt x="1596" y="900"/>
                </a:lnTo>
                <a:lnTo>
                  <a:pt x="1587" y="888"/>
                </a:lnTo>
                <a:lnTo>
                  <a:pt x="1587" y="888"/>
                </a:lnTo>
                <a:lnTo>
                  <a:pt x="1500" y="949"/>
                </a:lnTo>
                <a:lnTo>
                  <a:pt x="1410" y="1008"/>
                </a:lnTo>
                <a:lnTo>
                  <a:pt x="1320" y="1066"/>
                </a:lnTo>
                <a:lnTo>
                  <a:pt x="1229" y="1125"/>
                </a:lnTo>
                <a:lnTo>
                  <a:pt x="1229" y="1125"/>
                </a:lnTo>
                <a:lnTo>
                  <a:pt x="1240" y="1147"/>
                </a:lnTo>
                <a:lnTo>
                  <a:pt x="1250" y="1173"/>
                </a:lnTo>
                <a:lnTo>
                  <a:pt x="1258" y="1198"/>
                </a:lnTo>
                <a:lnTo>
                  <a:pt x="1265" y="1226"/>
                </a:lnTo>
                <a:lnTo>
                  <a:pt x="1271" y="1256"/>
                </a:lnTo>
                <a:lnTo>
                  <a:pt x="1274" y="1285"/>
                </a:lnTo>
                <a:lnTo>
                  <a:pt x="1274" y="1314"/>
                </a:lnTo>
                <a:lnTo>
                  <a:pt x="1272" y="1344"/>
                </a:lnTo>
                <a:lnTo>
                  <a:pt x="1272" y="1344"/>
                </a:lnTo>
                <a:lnTo>
                  <a:pt x="1316" y="1316"/>
                </a:lnTo>
                <a:lnTo>
                  <a:pt x="1359" y="1288"/>
                </a:lnTo>
                <a:lnTo>
                  <a:pt x="1443" y="1229"/>
                </a:lnTo>
                <a:lnTo>
                  <a:pt x="1610" y="1108"/>
                </a:lnTo>
                <a:lnTo>
                  <a:pt x="1610" y="1108"/>
                </a:lnTo>
                <a:lnTo>
                  <a:pt x="1619" y="1063"/>
                </a:lnTo>
                <a:lnTo>
                  <a:pt x="1622" y="1039"/>
                </a:lnTo>
                <a:lnTo>
                  <a:pt x="1624" y="1014"/>
                </a:lnTo>
                <a:lnTo>
                  <a:pt x="1624" y="1014"/>
                </a:lnTo>
                <a:close/>
                <a:moveTo>
                  <a:pt x="1070" y="1051"/>
                </a:moveTo>
                <a:lnTo>
                  <a:pt x="1070" y="1051"/>
                </a:lnTo>
                <a:lnTo>
                  <a:pt x="1069" y="1058"/>
                </a:lnTo>
                <a:lnTo>
                  <a:pt x="1067" y="1065"/>
                </a:lnTo>
                <a:lnTo>
                  <a:pt x="1063" y="1079"/>
                </a:lnTo>
                <a:lnTo>
                  <a:pt x="1057" y="1093"/>
                </a:lnTo>
                <a:lnTo>
                  <a:pt x="1056" y="1100"/>
                </a:lnTo>
                <a:lnTo>
                  <a:pt x="1056" y="1107"/>
                </a:lnTo>
                <a:lnTo>
                  <a:pt x="1056" y="1107"/>
                </a:lnTo>
                <a:lnTo>
                  <a:pt x="1063" y="1104"/>
                </a:lnTo>
                <a:lnTo>
                  <a:pt x="1069" y="1098"/>
                </a:lnTo>
                <a:lnTo>
                  <a:pt x="1073" y="1093"/>
                </a:lnTo>
                <a:lnTo>
                  <a:pt x="1076" y="1086"/>
                </a:lnTo>
                <a:lnTo>
                  <a:pt x="1080" y="1077"/>
                </a:lnTo>
                <a:lnTo>
                  <a:pt x="1081" y="1069"/>
                </a:lnTo>
                <a:lnTo>
                  <a:pt x="1084" y="1052"/>
                </a:lnTo>
                <a:lnTo>
                  <a:pt x="1084" y="1052"/>
                </a:lnTo>
                <a:lnTo>
                  <a:pt x="1084" y="1036"/>
                </a:lnTo>
                <a:lnTo>
                  <a:pt x="1083" y="1020"/>
                </a:lnTo>
                <a:lnTo>
                  <a:pt x="1081" y="1004"/>
                </a:lnTo>
                <a:lnTo>
                  <a:pt x="1077" y="989"/>
                </a:lnTo>
                <a:lnTo>
                  <a:pt x="1073" y="975"/>
                </a:lnTo>
                <a:lnTo>
                  <a:pt x="1069" y="961"/>
                </a:lnTo>
                <a:lnTo>
                  <a:pt x="1057" y="935"/>
                </a:lnTo>
                <a:lnTo>
                  <a:pt x="1057" y="935"/>
                </a:lnTo>
                <a:lnTo>
                  <a:pt x="1052" y="933"/>
                </a:lnTo>
                <a:lnTo>
                  <a:pt x="1049" y="930"/>
                </a:lnTo>
                <a:lnTo>
                  <a:pt x="1042" y="921"/>
                </a:lnTo>
                <a:lnTo>
                  <a:pt x="1042" y="921"/>
                </a:lnTo>
                <a:lnTo>
                  <a:pt x="1036" y="923"/>
                </a:lnTo>
                <a:lnTo>
                  <a:pt x="1032" y="921"/>
                </a:lnTo>
                <a:lnTo>
                  <a:pt x="1029" y="920"/>
                </a:lnTo>
                <a:lnTo>
                  <a:pt x="1026" y="921"/>
                </a:lnTo>
                <a:lnTo>
                  <a:pt x="1026" y="921"/>
                </a:lnTo>
                <a:lnTo>
                  <a:pt x="1032" y="937"/>
                </a:lnTo>
                <a:lnTo>
                  <a:pt x="1039" y="952"/>
                </a:lnTo>
                <a:lnTo>
                  <a:pt x="1053" y="985"/>
                </a:lnTo>
                <a:lnTo>
                  <a:pt x="1060" y="1000"/>
                </a:lnTo>
                <a:lnTo>
                  <a:pt x="1066" y="1017"/>
                </a:lnTo>
                <a:lnTo>
                  <a:pt x="1069" y="1034"/>
                </a:lnTo>
                <a:lnTo>
                  <a:pt x="1070" y="1051"/>
                </a:lnTo>
                <a:lnTo>
                  <a:pt x="1070" y="1051"/>
                </a:lnTo>
                <a:close/>
                <a:moveTo>
                  <a:pt x="994" y="1091"/>
                </a:moveTo>
                <a:lnTo>
                  <a:pt x="994" y="1091"/>
                </a:lnTo>
                <a:lnTo>
                  <a:pt x="948" y="1081"/>
                </a:lnTo>
                <a:lnTo>
                  <a:pt x="903" y="1074"/>
                </a:lnTo>
                <a:lnTo>
                  <a:pt x="813" y="1062"/>
                </a:lnTo>
                <a:lnTo>
                  <a:pt x="813" y="1062"/>
                </a:lnTo>
                <a:lnTo>
                  <a:pt x="763" y="1056"/>
                </a:lnTo>
                <a:lnTo>
                  <a:pt x="712" y="1052"/>
                </a:lnTo>
                <a:lnTo>
                  <a:pt x="712" y="1052"/>
                </a:lnTo>
                <a:lnTo>
                  <a:pt x="685" y="1051"/>
                </a:lnTo>
                <a:lnTo>
                  <a:pt x="659" y="1048"/>
                </a:lnTo>
                <a:lnTo>
                  <a:pt x="605" y="1041"/>
                </a:lnTo>
                <a:lnTo>
                  <a:pt x="549" y="1032"/>
                </a:lnTo>
                <a:lnTo>
                  <a:pt x="493" y="1025"/>
                </a:lnTo>
                <a:lnTo>
                  <a:pt x="493" y="1025"/>
                </a:lnTo>
                <a:lnTo>
                  <a:pt x="414" y="1015"/>
                </a:lnTo>
                <a:lnTo>
                  <a:pt x="336" y="1006"/>
                </a:lnTo>
                <a:lnTo>
                  <a:pt x="257" y="993"/>
                </a:lnTo>
                <a:lnTo>
                  <a:pt x="176" y="978"/>
                </a:lnTo>
                <a:lnTo>
                  <a:pt x="176" y="978"/>
                </a:lnTo>
                <a:lnTo>
                  <a:pt x="143" y="969"/>
                </a:lnTo>
                <a:lnTo>
                  <a:pt x="125" y="965"/>
                </a:lnTo>
                <a:lnTo>
                  <a:pt x="108" y="962"/>
                </a:lnTo>
                <a:lnTo>
                  <a:pt x="92" y="961"/>
                </a:lnTo>
                <a:lnTo>
                  <a:pt x="77" y="961"/>
                </a:lnTo>
                <a:lnTo>
                  <a:pt x="72" y="963"/>
                </a:lnTo>
                <a:lnTo>
                  <a:pt x="66" y="965"/>
                </a:lnTo>
                <a:lnTo>
                  <a:pt x="62" y="969"/>
                </a:lnTo>
                <a:lnTo>
                  <a:pt x="59" y="973"/>
                </a:lnTo>
                <a:lnTo>
                  <a:pt x="59" y="973"/>
                </a:lnTo>
                <a:lnTo>
                  <a:pt x="111" y="985"/>
                </a:lnTo>
                <a:lnTo>
                  <a:pt x="165" y="994"/>
                </a:lnTo>
                <a:lnTo>
                  <a:pt x="219" y="1004"/>
                </a:lnTo>
                <a:lnTo>
                  <a:pt x="275" y="1011"/>
                </a:lnTo>
                <a:lnTo>
                  <a:pt x="388" y="1027"/>
                </a:lnTo>
                <a:lnTo>
                  <a:pt x="503" y="1042"/>
                </a:lnTo>
                <a:lnTo>
                  <a:pt x="503" y="1042"/>
                </a:lnTo>
                <a:lnTo>
                  <a:pt x="560" y="1052"/>
                </a:lnTo>
                <a:lnTo>
                  <a:pt x="588" y="1056"/>
                </a:lnTo>
                <a:lnTo>
                  <a:pt x="617" y="1059"/>
                </a:lnTo>
                <a:lnTo>
                  <a:pt x="617" y="1059"/>
                </a:lnTo>
                <a:lnTo>
                  <a:pt x="671" y="1063"/>
                </a:lnTo>
                <a:lnTo>
                  <a:pt x="725" y="1069"/>
                </a:lnTo>
                <a:lnTo>
                  <a:pt x="725" y="1069"/>
                </a:lnTo>
                <a:lnTo>
                  <a:pt x="768" y="1073"/>
                </a:lnTo>
                <a:lnTo>
                  <a:pt x="810" y="1081"/>
                </a:lnTo>
                <a:lnTo>
                  <a:pt x="852" y="1088"/>
                </a:lnTo>
                <a:lnTo>
                  <a:pt x="893" y="1094"/>
                </a:lnTo>
                <a:lnTo>
                  <a:pt x="893" y="1094"/>
                </a:lnTo>
                <a:lnTo>
                  <a:pt x="949" y="1102"/>
                </a:lnTo>
                <a:lnTo>
                  <a:pt x="977" y="1107"/>
                </a:lnTo>
                <a:lnTo>
                  <a:pt x="998" y="1108"/>
                </a:lnTo>
                <a:lnTo>
                  <a:pt x="998" y="1108"/>
                </a:lnTo>
                <a:lnTo>
                  <a:pt x="1017" y="1109"/>
                </a:lnTo>
                <a:lnTo>
                  <a:pt x="1025" y="1108"/>
                </a:lnTo>
                <a:lnTo>
                  <a:pt x="1028" y="1107"/>
                </a:lnTo>
                <a:lnTo>
                  <a:pt x="1031" y="1105"/>
                </a:lnTo>
                <a:lnTo>
                  <a:pt x="1031" y="1105"/>
                </a:lnTo>
                <a:lnTo>
                  <a:pt x="1029" y="1102"/>
                </a:lnTo>
                <a:lnTo>
                  <a:pt x="1025" y="1100"/>
                </a:lnTo>
                <a:lnTo>
                  <a:pt x="1015" y="1095"/>
                </a:lnTo>
                <a:lnTo>
                  <a:pt x="994" y="1091"/>
                </a:lnTo>
                <a:lnTo>
                  <a:pt x="994" y="1091"/>
                </a:lnTo>
                <a:close/>
                <a:moveTo>
                  <a:pt x="1035" y="1208"/>
                </a:moveTo>
                <a:lnTo>
                  <a:pt x="1035" y="1208"/>
                </a:lnTo>
                <a:lnTo>
                  <a:pt x="1022" y="1208"/>
                </a:lnTo>
                <a:lnTo>
                  <a:pt x="1011" y="1205"/>
                </a:lnTo>
                <a:lnTo>
                  <a:pt x="987" y="1199"/>
                </a:lnTo>
                <a:lnTo>
                  <a:pt x="965" y="1194"/>
                </a:lnTo>
                <a:lnTo>
                  <a:pt x="953" y="1191"/>
                </a:lnTo>
                <a:lnTo>
                  <a:pt x="942" y="1190"/>
                </a:lnTo>
                <a:lnTo>
                  <a:pt x="942" y="1190"/>
                </a:lnTo>
                <a:lnTo>
                  <a:pt x="899" y="1187"/>
                </a:lnTo>
                <a:lnTo>
                  <a:pt x="848" y="1185"/>
                </a:lnTo>
                <a:lnTo>
                  <a:pt x="796" y="1183"/>
                </a:lnTo>
                <a:lnTo>
                  <a:pt x="770" y="1181"/>
                </a:lnTo>
                <a:lnTo>
                  <a:pt x="744" y="1178"/>
                </a:lnTo>
                <a:lnTo>
                  <a:pt x="744" y="1178"/>
                </a:lnTo>
                <a:lnTo>
                  <a:pt x="650" y="1166"/>
                </a:lnTo>
                <a:lnTo>
                  <a:pt x="604" y="1159"/>
                </a:lnTo>
                <a:lnTo>
                  <a:pt x="558" y="1154"/>
                </a:lnTo>
                <a:lnTo>
                  <a:pt x="558" y="1154"/>
                </a:lnTo>
                <a:lnTo>
                  <a:pt x="507" y="1149"/>
                </a:lnTo>
                <a:lnTo>
                  <a:pt x="457" y="1142"/>
                </a:lnTo>
                <a:lnTo>
                  <a:pt x="406" y="1136"/>
                </a:lnTo>
                <a:lnTo>
                  <a:pt x="354" y="1131"/>
                </a:lnTo>
                <a:lnTo>
                  <a:pt x="354" y="1131"/>
                </a:lnTo>
                <a:lnTo>
                  <a:pt x="311" y="1129"/>
                </a:lnTo>
                <a:lnTo>
                  <a:pt x="289" y="1128"/>
                </a:lnTo>
                <a:lnTo>
                  <a:pt x="267" y="1126"/>
                </a:lnTo>
                <a:lnTo>
                  <a:pt x="267" y="1126"/>
                </a:lnTo>
                <a:lnTo>
                  <a:pt x="226" y="1119"/>
                </a:lnTo>
                <a:lnTo>
                  <a:pt x="183" y="1114"/>
                </a:lnTo>
                <a:lnTo>
                  <a:pt x="136" y="1109"/>
                </a:lnTo>
                <a:lnTo>
                  <a:pt x="113" y="1108"/>
                </a:lnTo>
                <a:lnTo>
                  <a:pt x="87" y="1107"/>
                </a:lnTo>
                <a:lnTo>
                  <a:pt x="87" y="1107"/>
                </a:lnTo>
                <a:lnTo>
                  <a:pt x="83" y="1112"/>
                </a:lnTo>
                <a:lnTo>
                  <a:pt x="80" y="1115"/>
                </a:lnTo>
                <a:lnTo>
                  <a:pt x="70" y="1119"/>
                </a:lnTo>
                <a:lnTo>
                  <a:pt x="70" y="1119"/>
                </a:lnTo>
                <a:lnTo>
                  <a:pt x="72" y="1125"/>
                </a:lnTo>
                <a:lnTo>
                  <a:pt x="75" y="1129"/>
                </a:lnTo>
                <a:lnTo>
                  <a:pt x="79" y="1132"/>
                </a:lnTo>
                <a:lnTo>
                  <a:pt x="85" y="1135"/>
                </a:lnTo>
                <a:lnTo>
                  <a:pt x="96" y="1135"/>
                </a:lnTo>
                <a:lnTo>
                  <a:pt x="108" y="1135"/>
                </a:lnTo>
                <a:lnTo>
                  <a:pt x="108" y="1135"/>
                </a:lnTo>
                <a:lnTo>
                  <a:pt x="135" y="1135"/>
                </a:lnTo>
                <a:lnTo>
                  <a:pt x="163" y="1136"/>
                </a:lnTo>
                <a:lnTo>
                  <a:pt x="163" y="1136"/>
                </a:lnTo>
                <a:lnTo>
                  <a:pt x="201" y="1138"/>
                </a:lnTo>
                <a:lnTo>
                  <a:pt x="211" y="1139"/>
                </a:lnTo>
                <a:lnTo>
                  <a:pt x="219" y="1140"/>
                </a:lnTo>
                <a:lnTo>
                  <a:pt x="228" y="1143"/>
                </a:lnTo>
                <a:lnTo>
                  <a:pt x="236" y="1147"/>
                </a:lnTo>
                <a:lnTo>
                  <a:pt x="236" y="1147"/>
                </a:lnTo>
                <a:lnTo>
                  <a:pt x="198" y="1146"/>
                </a:lnTo>
                <a:lnTo>
                  <a:pt x="160" y="1146"/>
                </a:lnTo>
                <a:lnTo>
                  <a:pt x="124" y="1146"/>
                </a:lnTo>
                <a:lnTo>
                  <a:pt x="93" y="1147"/>
                </a:lnTo>
                <a:lnTo>
                  <a:pt x="93" y="1147"/>
                </a:lnTo>
                <a:lnTo>
                  <a:pt x="104" y="1150"/>
                </a:lnTo>
                <a:lnTo>
                  <a:pt x="118" y="1153"/>
                </a:lnTo>
                <a:lnTo>
                  <a:pt x="149" y="1156"/>
                </a:lnTo>
                <a:lnTo>
                  <a:pt x="165" y="1159"/>
                </a:lnTo>
                <a:lnTo>
                  <a:pt x="180" y="1160"/>
                </a:lnTo>
                <a:lnTo>
                  <a:pt x="194" y="1164"/>
                </a:lnTo>
                <a:lnTo>
                  <a:pt x="207" y="1170"/>
                </a:lnTo>
                <a:lnTo>
                  <a:pt x="207" y="1170"/>
                </a:lnTo>
                <a:lnTo>
                  <a:pt x="191" y="1170"/>
                </a:lnTo>
                <a:lnTo>
                  <a:pt x="177" y="1170"/>
                </a:lnTo>
                <a:lnTo>
                  <a:pt x="149" y="1167"/>
                </a:lnTo>
                <a:lnTo>
                  <a:pt x="117" y="1164"/>
                </a:lnTo>
                <a:lnTo>
                  <a:pt x="79" y="1163"/>
                </a:lnTo>
                <a:lnTo>
                  <a:pt x="79" y="1163"/>
                </a:lnTo>
                <a:lnTo>
                  <a:pt x="76" y="1177"/>
                </a:lnTo>
                <a:lnTo>
                  <a:pt x="76" y="1191"/>
                </a:lnTo>
                <a:lnTo>
                  <a:pt x="80" y="1206"/>
                </a:lnTo>
                <a:lnTo>
                  <a:pt x="82" y="1212"/>
                </a:lnTo>
                <a:lnTo>
                  <a:pt x="86" y="1219"/>
                </a:lnTo>
                <a:lnTo>
                  <a:pt x="86" y="1219"/>
                </a:lnTo>
                <a:lnTo>
                  <a:pt x="131" y="1223"/>
                </a:lnTo>
                <a:lnTo>
                  <a:pt x="176" y="1229"/>
                </a:lnTo>
                <a:lnTo>
                  <a:pt x="260" y="1241"/>
                </a:lnTo>
                <a:lnTo>
                  <a:pt x="430" y="1271"/>
                </a:lnTo>
                <a:lnTo>
                  <a:pt x="430" y="1271"/>
                </a:lnTo>
                <a:lnTo>
                  <a:pt x="388" y="1267"/>
                </a:lnTo>
                <a:lnTo>
                  <a:pt x="344" y="1263"/>
                </a:lnTo>
                <a:lnTo>
                  <a:pt x="257" y="1250"/>
                </a:lnTo>
                <a:lnTo>
                  <a:pt x="212" y="1244"/>
                </a:lnTo>
                <a:lnTo>
                  <a:pt x="166" y="1239"/>
                </a:lnTo>
                <a:lnTo>
                  <a:pt x="118" y="1234"/>
                </a:lnTo>
                <a:lnTo>
                  <a:pt x="68" y="1233"/>
                </a:lnTo>
                <a:lnTo>
                  <a:pt x="68" y="1233"/>
                </a:lnTo>
                <a:lnTo>
                  <a:pt x="62" y="1239"/>
                </a:lnTo>
                <a:lnTo>
                  <a:pt x="61" y="1244"/>
                </a:lnTo>
                <a:lnTo>
                  <a:pt x="61" y="1250"/>
                </a:lnTo>
                <a:lnTo>
                  <a:pt x="63" y="1257"/>
                </a:lnTo>
                <a:lnTo>
                  <a:pt x="68" y="1271"/>
                </a:lnTo>
                <a:lnTo>
                  <a:pt x="69" y="1278"/>
                </a:lnTo>
                <a:lnTo>
                  <a:pt x="68" y="1285"/>
                </a:lnTo>
                <a:lnTo>
                  <a:pt x="68" y="1285"/>
                </a:lnTo>
                <a:lnTo>
                  <a:pt x="134" y="1293"/>
                </a:lnTo>
                <a:lnTo>
                  <a:pt x="163" y="1298"/>
                </a:lnTo>
                <a:lnTo>
                  <a:pt x="193" y="1305"/>
                </a:lnTo>
                <a:lnTo>
                  <a:pt x="193" y="1305"/>
                </a:lnTo>
                <a:lnTo>
                  <a:pt x="275" y="1324"/>
                </a:lnTo>
                <a:lnTo>
                  <a:pt x="318" y="1333"/>
                </a:lnTo>
                <a:lnTo>
                  <a:pt x="360" y="1340"/>
                </a:lnTo>
                <a:lnTo>
                  <a:pt x="400" y="1347"/>
                </a:lnTo>
                <a:lnTo>
                  <a:pt x="444" y="1352"/>
                </a:lnTo>
                <a:lnTo>
                  <a:pt x="487" y="1357"/>
                </a:lnTo>
                <a:lnTo>
                  <a:pt x="531" y="1361"/>
                </a:lnTo>
                <a:lnTo>
                  <a:pt x="531" y="1361"/>
                </a:lnTo>
                <a:lnTo>
                  <a:pt x="588" y="1364"/>
                </a:lnTo>
                <a:lnTo>
                  <a:pt x="646" y="1371"/>
                </a:lnTo>
                <a:lnTo>
                  <a:pt x="704" y="1378"/>
                </a:lnTo>
                <a:lnTo>
                  <a:pt x="761" y="1385"/>
                </a:lnTo>
                <a:lnTo>
                  <a:pt x="879" y="1402"/>
                </a:lnTo>
                <a:lnTo>
                  <a:pt x="939" y="1407"/>
                </a:lnTo>
                <a:lnTo>
                  <a:pt x="1001" y="1413"/>
                </a:lnTo>
                <a:lnTo>
                  <a:pt x="1001" y="1413"/>
                </a:lnTo>
                <a:lnTo>
                  <a:pt x="1007" y="1416"/>
                </a:lnTo>
                <a:lnTo>
                  <a:pt x="1014" y="1418"/>
                </a:lnTo>
                <a:lnTo>
                  <a:pt x="1029" y="1421"/>
                </a:lnTo>
                <a:lnTo>
                  <a:pt x="1045" y="1421"/>
                </a:lnTo>
                <a:lnTo>
                  <a:pt x="1057" y="1423"/>
                </a:lnTo>
                <a:lnTo>
                  <a:pt x="1057" y="1423"/>
                </a:lnTo>
                <a:lnTo>
                  <a:pt x="1057" y="1418"/>
                </a:lnTo>
                <a:lnTo>
                  <a:pt x="1056" y="1416"/>
                </a:lnTo>
                <a:lnTo>
                  <a:pt x="1053" y="1407"/>
                </a:lnTo>
                <a:lnTo>
                  <a:pt x="1049" y="1399"/>
                </a:lnTo>
                <a:lnTo>
                  <a:pt x="1048" y="1395"/>
                </a:lnTo>
                <a:lnTo>
                  <a:pt x="1048" y="1389"/>
                </a:lnTo>
                <a:lnTo>
                  <a:pt x="1048" y="1389"/>
                </a:lnTo>
                <a:lnTo>
                  <a:pt x="885" y="1362"/>
                </a:lnTo>
                <a:lnTo>
                  <a:pt x="802" y="1350"/>
                </a:lnTo>
                <a:lnTo>
                  <a:pt x="723" y="1336"/>
                </a:lnTo>
                <a:lnTo>
                  <a:pt x="723" y="1336"/>
                </a:lnTo>
                <a:lnTo>
                  <a:pt x="683" y="1330"/>
                </a:lnTo>
                <a:lnTo>
                  <a:pt x="663" y="1326"/>
                </a:lnTo>
                <a:lnTo>
                  <a:pt x="653" y="1323"/>
                </a:lnTo>
                <a:lnTo>
                  <a:pt x="643" y="1319"/>
                </a:lnTo>
                <a:lnTo>
                  <a:pt x="643" y="1319"/>
                </a:lnTo>
                <a:lnTo>
                  <a:pt x="698" y="1324"/>
                </a:lnTo>
                <a:lnTo>
                  <a:pt x="751" y="1331"/>
                </a:lnTo>
                <a:lnTo>
                  <a:pt x="854" y="1347"/>
                </a:lnTo>
                <a:lnTo>
                  <a:pt x="952" y="1361"/>
                </a:lnTo>
                <a:lnTo>
                  <a:pt x="1001" y="1368"/>
                </a:lnTo>
                <a:lnTo>
                  <a:pt x="1050" y="1372"/>
                </a:lnTo>
                <a:lnTo>
                  <a:pt x="1050" y="1372"/>
                </a:lnTo>
                <a:lnTo>
                  <a:pt x="1049" y="1366"/>
                </a:lnTo>
                <a:lnTo>
                  <a:pt x="1048" y="1359"/>
                </a:lnTo>
                <a:lnTo>
                  <a:pt x="1048" y="1348"/>
                </a:lnTo>
                <a:lnTo>
                  <a:pt x="1049" y="1337"/>
                </a:lnTo>
                <a:lnTo>
                  <a:pt x="1053" y="1327"/>
                </a:lnTo>
                <a:lnTo>
                  <a:pt x="1057" y="1316"/>
                </a:lnTo>
                <a:lnTo>
                  <a:pt x="1060" y="1306"/>
                </a:lnTo>
                <a:lnTo>
                  <a:pt x="1062" y="1295"/>
                </a:lnTo>
                <a:lnTo>
                  <a:pt x="1060" y="1288"/>
                </a:lnTo>
                <a:lnTo>
                  <a:pt x="1059" y="1282"/>
                </a:lnTo>
                <a:lnTo>
                  <a:pt x="1059" y="1282"/>
                </a:lnTo>
                <a:lnTo>
                  <a:pt x="1038" y="1282"/>
                </a:lnTo>
                <a:lnTo>
                  <a:pt x="1014" y="1282"/>
                </a:lnTo>
                <a:lnTo>
                  <a:pt x="963" y="1278"/>
                </a:lnTo>
                <a:lnTo>
                  <a:pt x="963" y="1278"/>
                </a:lnTo>
                <a:lnTo>
                  <a:pt x="941" y="1275"/>
                </a:lnTo>
                <a:lnTo>
                  <a:pt x="918" y="1270"/>
                </a:lnTo>
                <a:lnTo>
                  <a:pt x="899" y="1264"/>
                </a:lnTo>
                <a:lnTo>
                  <a:pt x="879" y="1261"/>
                </a:lnTo>
                <a:lnTo>
                  <a:pt x="879" y="1261"/>
                </a:lnTo>
                <a:lnTo>
                  <a:pt x="868" y="1261"/>
                </a:lnTo>
                <a:lnTo>
                  <a:pt x="857" y="1261"/>
                </a:lnTo>
                <a:lnTo>
                  <a:pt x="852" y="1261"/>
                </a:lnTo>
                <a:lnTo>
                  <a:pt x="848" y="1260"/>
                </a:lnTo>
                <a:lnTo>
                  <a:pt x="845" y="1258"/>
                </a:lnTo>
                <a:lnTo>
                  <a:pt x="844" y="1256"/>
                </a:lnTo>
                <a:lnTo>
                  <a:pt x="844" y="1256"/>
                </a:lnTo>
                <a:lnTo>
                  <a:pt x="861" y="1253"/>
                </a:lnTo>
                <a:lnTo>
                  <a:pt x="876" y="1254"/>
                </a:lnTo>
                <a:lnTo>
                  <a:pt x="893" y="1256"/>
                </a:lnTo>
                <a:lnTo>
                  <a:pt x="910" y="1258"/>
                </a:lnTo>
                <a:lnTo>
                  <a:pt x="945" y="1264"/>
                </a:lnTo>
                <a:lnTo>
                  <a:pt x="963" y="1267"/>
                </a:lnTo>
                <a:lnTo>
                  <a:pt x="980" y="1268"/>
                </a:lnTo>
                <a:lnTo>
                  <a:pt x="980" y="1268"/>
                </a:lnTo>
                <a:lnTo>
                  <a:pt x="1024" y="1268"/>
                </a:lnTo>
                <a:lnTo>
                  <a:pt x="1043" y="1270"/>
                </a:lnTo>
                <a:lnTo>
                  <a:pt x="1063" y="1272"/>
                </a:lnTo>
                <a:lnTo>
                  <a:pt x="1063" y="1272"/>
                </a:lnTo>
                <a:lnTo>
                  <a:pt x="1064" y="1267"/>
                </a:lnTo>
                <a:lnTo>
                  <a:pt x="1067" y="1261"/>
                </a:lnTo>
                <a:lnTo>
                  <a:pt x="1070" y="1258"/>
                </a:lnTo>
                <a:lnTo>
                  <a:pt x="1070" y="1254"/>
                </a:lnTo>
                <a:lnTo>
                  <a:pt x="1070" y="1254"/>
                </a:lnTo>
                <a:lnTo>
                  <a:pt x="1046" y="1250"/>
                </a:lnTo>
                <a:lnTo>
                  <a:pt x="1022" y="1248"/>
                </a:lnTo>
                <a:lnTo>
                  <a:pt x="970" y="1244"/>
                </a:lnTo>
                <a:lnTo>
                  <a:pt x="970" y="1244"/>
                </a:lnTo>
                <a:lnTo>
                  <a:pt x="945" y="1243"/>
                </a:lnTo>
                <a:lnTo>
                  <a:pt x="918" y="1240"/>
                </a:lnTo>
                <a:lnTo>
                  <a:pt x="865" y="1234"/>
                </a:lnTo>
                <a:lnTo>
                  <a:pt x="865" y="1234"/>
                </a:lnTo>
                <a:lnTo>
                  <a:pt x="781" y="1229"/>
                </a:lnTo>
                <a:lnTo>
                  <a:pt x="697" y="1222"/>
                </a:lnTo>
                <a:lnTo>
                  <a:pt x="656" y="1216"/>
                </a:lnTo>
                <a:lnTo>
                  <a:pt x="615" y="1211"/>
                </a:lnTo>
                <a:lnTo>
                  <a:pt x="577" y="1202"/>
                </a:lnTo>
                <a:lnTo>
                  <a:pt x="539" y="1192"/>
                </a:lnTo>
                <a:lnTo>
                  <a:pt x="539" y="1192"/>
                </a:lnTo>
                <a:lnTo>
                  <a:pt x="615" y="1199"/>
                </a:lnTo>
                <a:lnTo>
                  <a:pt x="691" y="1206"/>
                </a:lnTo>
                <a:lnTo>
                  <a:pt x="770" y="1213"/>
                </a:lnTo>
                <a:lnTo>
                  <a:pt x="848" y="1220"/>
                </a:lnTo>
                <a:lnTo>
                  <a:pt x="848" y="1220"/>
                </a:lnTo>
                <a:lnTo>
                  <a:pt x="960" y="1230"/>
                </a:lnTo>
                <a:lnTo>
                  <a:pt x="1014" y="1233"/>
                </a:lnTo>
                <a:lnTo>
                  <a:pt x="1041" y="1233"/>
                </a:lnTo>
                <a:lnTo>
                  <a:pt x="1069" y="1233"/>
                </a:lnTo>
                <a:lnTo>
                  <a:pt x="1069" y="1233"/>
                </a:lnTo>
                <a:lnTo>
                  <a:pt x="1067" y="1226"/>
                </a:lnTo>
                <a:lnTo>
                  <a:pt x="1066" y="1222"/>
                </a:lnTo>
                <a:lnTo>
                  <a:pt x="1064" y="1218"/>
                </a:lnTo>
                <a:lnTo>
                  <a:pt x="1064" y="1212"/>
                </a:lnTo>
                <a:lnTo>
                  <a:pt x="1064" y="1212"/>
                </a:lnTo>
                <a:lnTo>
                  <a:pt x="1057" y="1209"/>
                </a:lnTo>
                <a:lnTo>
                  <a:pt x="1050" y="1208"/>
                </a:lnTo>
                <a:lnTo>
                  <a:pt x="1035" y="1208"/>
                </a:lnTo>
                <a:lnTo>
                  <a:pt x="1035" y="1208"/>
                </a:lnTo>
                <a:close/>
                <a:moveTo>
                  <a:pt x="1255" y="1357"/>
                </a:moveTo>
                <a:lnTo>
                  <a:pt x="1255" y="1357"/>
                </a:lnTo>
                <a:lnTo>
                  <a:pt x="1258" y="1327"/>
                </a:lnTo>
                <a:lnTo>
                  <a:pt x="1259" y="1296"/>
                </a:lnTo>
                <a:lnTo>
                  <a:pt x="1258" y="1264"/>
                </a:lnTo>
                <a:lnTo>
                  <a:pt x="1254" y="1234"/>
                </a:lnTo>
                <a:lnTo>
                  <a:pt x="1247" y="1205"/>
                </a:lnTo>
                <a:lnTo>
                  <a:pt x="1238" y="1178"/>
                </a:lnTo>
                <a:lnTo>
                  <a:pt x="1233" y="1166"/>
                </a:lnTo>
                <a:lnTo>
                  <a:pt x="1227" y="1153"/>
                </a:lnTo>
                <a:lnTo>
                  <a:pt x="1220" y="1143"/>
                </a:lnTo>
                <a:lnTo>
                  <a:pt x="1213" y="1133"/>
                </a:lnTo>
                <a:lnTo>
                  <a:pt x="1213" y="1133"/>
                </a:lnTo>
                <a:lnTo>
                  <a:pt x="1203" y="1140"/>
                </a:lnTo>
                <a:lnTo>
                  <a:pt x="1192" y="1145"/>
                </a:lnTo>
                <a:lnTo>
                  <a:pt x="1192" y="1145"/>
                </a:lnTo>
                <a:lnTo>
                  <a:pt x="1206" y="1205"/>
                </a:lnTo>
                <a:lnTo>
                  <a:pt x="1213" y="1233"/>
                </a:lnTo>
                <a:lnTo>
                  <a:pt x="1219" y="1263"/>
                </a:lnTo>
                <a:lnTo>
                  <a:pt x="1222" y="1292"/>
                </a:lnTo>
                <a:lnTo>
                  <a:pt x="1223" y="1321"/>
                </a:lnTo>
                <a:lnTo>
                  <a:pt x="1222" y="1337"/>
                </a:lnTo>
                <a:lnTo>
                  <a:pt x="1220" y="1354"/>
                </a:lnTo>
                <a:lnTo>
                  <a:pt x="1217" y="1369"/>
                </a:lnTo>
                <a:lnTo>
                  <a:pt x="1213" y="1386"/>
                </a:lnTo>
                <a:lnTo>
                  <a:pt x="1213" y="1386"/>
                </a:lnTo>
                <a:lnTo>
                  <a:pt x="1234" y="1372"/>
                </a:lnTo>
                <a:lnTo>
                  <a:pt x="1255" y="1357"/>
                </a:lnTo>
                <a:lnTo>
                  <a:pt x="1255" y="1357"/>
                </a:lnTo>
                <a:close/>
                <a:moveTo>
                  <a:pt x="1192" y="1404"/>
                </a:moveTo>
                <a:lnTo>
                  <a:pt x="1192" y="1404"/>
                </a:lnTo>
                <a:lnTo>
                  <a:pt x="1196" y="1396"/>
                </a:lnTo>
                <a:lnTo>
                  <a:pt x="1201" y="1383"/>
                </a:lnTo>
                <a:lnTo>
                  <a:pt x="1206" y="1361"/>
                </a:lnTo>
                <a:lnTo>
                  <a:pt x="1206" y="1361"/>
                </a:lnTo>
                <a:lnTo>
                  <a:pt x="1209" y="1334"/>
                </a:lnTo>
                <a:lnTo>
                  <a:pt x="1209" y="1307"/>
                </a:lnTo>
                <a:lnTo>
                  <a:pt x="1208" y="1279"/>
                </a:lnTo>
                <a:lnTo>
                  <a:pt x="1205" y="1253"/>
                </a:lnTo>
                <a:lnTo>
                  <a:pt x="1199" y="1225"/>
                </a:lnTo>
                <a:lnTo>
                  <a:pt x="1192" y="1199"/>
                </a:lnTo>
                <a:lnTo>
                  <a:pt x="1185" y="1177"/>
                </a:lnTo>
                <a:lnTo>
                  <a:pt x="1177" y="1156"/>
                </a:lnTo>
                <a:lnTo>
                  <a:pt x="1177" y="1156"/>
                </a:lnTo>
                <a:lnTo>
                  <a:pt x="1160" y="1167"/>
                </a:lnTo>
                <a:lnTo>
                  <a:pt x="1143" y="1178"/>
                </a:lnTo>
                <a:lnTo>
                  <a:pt x="1126" y="1191"/>
                </a:lnTo>
                <a:lnTo>
                  <a:pt x="1109" y="1204"/>
                </a:lnTo>
                <a:lnTo>
                  <a:pt x="1109" y="1204"/>
                </a:lnTo>
                <a:lnTo>
                  <a:pt x="1116" y="1218"/>
                </a:lnTo>
                <a:lnTo>
                  <a:pt x="1121" y="1233"/>
                </a:lnTo>
                <a:lnTo>
                  <a:pt x="1128" y="1265"/>
                </a:lnTo>
                <a:lnTo>
                  <a:pt x="1132" y="1298"/>
                </a:lnTo>
                <a:lnTo>
                  <a:pt x="1133" y="1329"/>
                </a:lnTo>
                <a:lnTo>
                  <a:pt x="1132" y="1361"/>
                </a:lnTo>
                <a:lnTo>
                  <a:pt x="1129" y="1393"/>
                </a:lnTo>
                <a:lnTo>
                  <a:pt x="1123" y="1424"/>
                </a:lnTo>
                <a:lnTo>
                  <a:pt x="1115" y="1453"/>
                </a:lnTo>
                <a:lnTo>
                  <a:pt x="1115" y="1453"/>
                </a:lnTo>
                <a:lnTo>
                  <a:pt x="1123" y="1445"/>
                </a:lnTo>
                <a:lnTo>
                  <a:pt x="1133" y="1439"/>
                </a:lnTo>
                <a:lnTo>
                  <a:pt x="1154" y="1428"/>
                </a:lnTo>
                <a:lnTo>
                  <a:pt x="1175" y="1417"/>
                </a:lnTo>
                <a:lnTo>
                  <a:pt x="1185" y="1411"/>
                </a:lnTo>
                <a:lnTo>
                  <a:pt x="1192" y="1404"/>
                </a:lnTo>
                <a:lnTo>
                  <a:pt x="1192" y="1404"/>
                </a:lnTo>
                <a:close/>
                <a:moveTo>
                  <a:pt x="1102" y="1441"/>
                </a:moveTo>
                <a:lnTo>
                  <a:pt x="1102" y="1441"/>
                </a:lnTo>
                <a:lnTo>
                  <a:pt x="1108" y="1428"/>
                </a:lnTo>
                <a:lnTo>
                  <a:pt x="1112" y="1414"/>
                </a:lnTo>
                <a:lnTo>
                  <a:pt x="1118" y="1383"/>
                </a:lnTo>
                <a:lnTo>
                  <a:pt x="1121" y="1351"/>
                </a:lnTo>
                <a:lnTo>
                  <a:pt x="1121" y="1319"/>
                </a:lnTo>
                <a:lnTo>
                  <a:pt x="1118" y="1286"/>
                </a:lnTo>
                <a:lnTo>
                  <a:pt x="1114" y="1257"/>
                </a:lnTo>
                <a:lnTo>
                  <a:pt x="1109" y="1243"/>
                </a:lnTo>
                <a:lnTo>
                  <a:pt x="1105" y="1229"/>
                </a:lnTo>
                <a:lnTo>
                  <a:pt x="1099" y="1218"/>
                </a:lnTo>
                <a:lnTo>
                  <a:pt x="1094" y="1206"/>
                </a:lnTo>
                <a:lnTo>
                  <a:pt x="1094" y="1206"/>
                </a:lnTo>
                <a:lnTo>
                  <a:pt x="1094" y="1205"/>
                </a:lnTo>
                <a:lnTo>
                  <a:pt x="1092" y="1205"/>
                </a:lnTo>
                <a:lnTo>
                  <a:pt x="1092" y="1205"/>
                </a:lnTo>
                <a:lnTo>
                  <a:pt x="1088" y="1208"/>
                </a:lnTo>
                <a:lnTo>
                  <a:pt x="1085" y="1212"/>
                </a:lnTo>
                <a:lnTo>
                  <a:pt x="1083" y="1216"/>
                </a:lnTo>
                <a:lnTo>
                  <a:pt x="1083" y="1220"/>
                </a:lnTo>
                <a:lnTo>
                  <a:pt x="1083" y="1232"/>
                </a:lnTo>
                <a:lnTo>
                  <a:pt x="1084" y="1243"/>
                </a:lnTo>
                <a:lnTo>
                  <a:pt x="1084" y="1243"/>
                </a:lnTo>
                <a:lnTo>
                  <a:pt x="1084" y="1275"/>
                </a:lnTo>
                <a:lnTo>
                  <a:pt x="1085" y="1310"/>
                </a:lnTo>
                <a:lnTo>
                  <a:pt x="1085" y="1310"/>
                </a:lnTo>
                <a:lnTo>
                  <a:pt x="1087" y="1331"/>
                </a:lnTo>
                <a:lnTo>
                  <a:pt x="1085" y="1352"/>
                </a:lnTo>
                <a:lnTo>
                  <a:pt x="1084" y="1393"/>
                </a:lnTo>
                <a:lnTo>
                  <a:pt x="1084" y="1393"/>
                </a:lnTo>
                <a:lnTo>
                  <a:pt x="1080" y="1416"/>
                </a:lnTo>
                <a:lnTo>
                  <a:pt x="1076" y="1435"/>
                </a:lnTo>
                <a:lnTo>
                  <a:pt x="1074" y="1444"/>
                </a:lnTo>
                <a:lnTo>
                  <a:pt x="1074" y="1452"/>
                </a:lnTo>
                <a:lnTo>
                  <a:pt x="1074" y="1460"/>
                </a:lnTo>
                <a:lnTo>
                  <a:pt x="1077" y="1469"/>
                </a:lnTo>
                <a:lnTo>
                  <a:pt x="1077" y="1469"/>
                </a:lnTo>
                <a:lnTo>
                  <a:pt x="1083" y="1469"/>
                </a:lnTo>
                <a:lnTo>
                  <a:pt x="1087" y="1468"/>
                </a:lnTo>
                <a:lnTo>
                  <a:pt x="1091" y="1465"/>
                </a:lnTo>
                <a:lnTo>
                  <a:pt x="1094" y="1460"/>
                </a:lnTo>
                <a:lnTo>
                  <a:pt x="1099" y="1451"/>
                </a:lnTo>
                <a:lnTo>
                  <a:pt x="1102" y="1441"/>
                </a:lnTo>
                <a:lnTo>
                  <a:pt x="1102" y="1441"/>
                </a:lnTo>
                <a:close/>
                <a:moveTo>
                  <a:pt x="1059" y="1444"/>
                </a:moveTo>
                <a:lnTo>
                  <a:pt x="1059" y="1444"/>
                </a:lnTo>
                <a:lnTo>
                  <a:pt x="1049" y="1441"/>
                </a:lnTo>
                <a:lnTo>
                  <a:pt x="1038" y="1439"/>
                </a:lnTo>
                <a:lnTo>
                  <a:pt x="1017" y="1435"/>
                </a:lnTo>
                <a:lnTo>
                  <a:pt x="1017" y="1435"/>
                </a:lnTo>
                <a:lnTo>
                  <a:pt x="1004" y="1432"/>
                </a:lnTo>
                <a:lnTo>
                  <a:pt x="993" y="1428"/>
                </a:lnTo>
                <a:lnTo>
                  <a:pt x="993" y="1428"/>
                </a:lnTo>
                <a:lnTo>
                  <a:pt x="977" y="1427"/>
                </a:lnTo>
                <a:lnTo>
                  <a:pt x="962" y="1425"/>
                </a:lnTo>
                <a:lnTo>
                  <a:pt x="931" y="1425"/>
                </a:lnTo>
                <a:lnTo>
                  <a:pt x="931" y="1425"/>
                </a:lnTo>
                <a:lnTo>
                  <a:pt x="907" y="1423"/>
                </a:lnTo>
                <a:lnTo>
                  <a:pt x="883" y="1420"/>
                </a:lnTo>
                <a:lnTo>
                  <a:pt x="831" y="1413"/>
                </a:lnTo>
                <a:lnTo>
                  <a:pt x="778" y="1404"/>
                </a:lnTo>
                <a:lnTo>
                  <a:pt x="751" y="1402"/>
                </a:lnTo>
                <a:lnTo>
                  <a:pt x="725" y="1399"/>
                </a:lnTo>
                <a:lnTo>
                  <a:pt x="725" y="1399"/>
                </a:lnTo>
                <a:lnTo>
                  <a:pt x="708" y="1397"/>
                </a:lnTo>
                <a:lnTo>
                  <a:pt x="691" y="1393"/>
                </a:lnTo>
                <a:lnTo>
                  <a:pt x="674" y="1390"/>
                </a:lnTo>
                <a:lnTo>
                  <a:pt x="657" y="1389"/>
                </a:lnTo>
                <a:lnTo>
                  <a:pt x="657" y="1389"/>
                </a:lnTo>
                <a:lnTo>
                  <a:pt x="588" y="1382"/>
                </a:lnTo>
                <a:lnTo>
                  <a:pt x="520" y="1378"/>
                </a:lnTo>
                <a:lnTo>
                  <a:pt x="454" y="1372"/>
                </a:lnTo>
                <a:lnTo>
                  <a:pt x="420" y="1368"/>
                </a:lnTo>
                <a:lnTo>
                  <a:pt x="388" y="1364"/>
                </a:lnTo>
                <a:lnTo>
                  <a:pt x="388" y="1364"/>
                </a:lnTo>
                <a:lnTo>
                  <a:pt x="337" y="1355"/>
                </a:lnTo>
                <a:lnTo>
                  <a:pt x="285" y="1344"/>
                </a:lnTo>
                <a:lnTo>
                  <a:pt x="187" y="1320"/>
                </a:lnTo>
                <a:lnTo>
                  <a:pt x="187" y="1320"/>
                </a:lnTo>
                <a:lnTo>
                  <a:pt x="152" y="1314"/>
                </a:lnTo>
                <a:lnTo>
                  <a:pt x="111" y="1307"/>
                </a:lnTo>
                <a:lnTo>
                  <a:pt x="111" y="1307"/>
                </a:lnTo>
                <a:lnTo>
                  <a:pt x="86" y="1303"/>
                </a:lnTo>
                <a:lnTo>
                  <a:pt x="72" y="1300"/>
                </a:lnTo>
                <a:lnTo>
                  <a:pt x="59" y="1299"/>
                </a:lnTo>
                <a:lnTo>
                  <a:pt x="47" y="1299"/>
                </a:lnTo>
                <a:lnTo>
                  <a:pt x="41" y="1300"/>
                </a:lnTo>
                <a:lnTo>
                  <a:pt x="35" y="1302"/>
                </a:lnTo>
                <a:lnTo>
                  <a:pt x="31" y="1305"/>
                </a:lnTo>
                <a:lnTo>
                  <a:pt x="28" y="1309"/>
                </a:lnTo>
                <a:lnTo>
                  <a:pt x="26" y="1313"/>
                </a:lnTo>
                <a:lnTo>
                  <a:pt x="24" y="1319"/>
                </a:lnTo>
                <a:lnTo>
                  <a:pt x="24" y="1319"/>
                </a:lnTo>
                <a:lnTo>
                  <a:pt x="94" y="1330"/>
                </a:lnTo>
                <a:lnTo>
                  <a:pt x="166" y="1344"/>
                </a:lnTo>
                <a:lnTo>
                  <a:pt x="308" y="1373"/>
                </a:lnTo>
                <a:lnTo>
                  <a:pt x="379" y="1387"/>
                </a:lnTo>
                <a:lnTo>
                  <a:pt x="449" y="1402"/>
                </a:lnTo>
                <a:lnTo>
                  <a:pt x="521" y="1413"/>
                </a:lnTo>
                <a:lnTo>
                  <a:pt x="593" y="1421"/>
                </a:lnTo>
                <a:lnTo>
                  <a:pt x="593" y="1421"/>
                </a:lnTo>
                <a:lnTo>
                  <a:pt x="632" y="1425"/>
                </a:lnTo>
                <a:lnTo>
                  <a:pt x="670" y="1428"/>
                </a:lnTo>
                <a:lnTo>
                  <a:pt x="670" y="1428"/>
                </a:lnTo>
                <a:lnTo>
                  <a:pt x="715" y="1432"/>
                </a:lnTo>
                <a:lnTo>
                  <a:pt x="761" y="1437"/>
                </a:lnTo>
                <a:lnTo>
                  <a:pt x="858" y="1448"/>
                </a:lnTo>
                <a:lnTo>
                  <a:pt x="907" y="1453"/>
                </a:lnTo>
                <a:lnTo>
                  <a:pt x="956" y="1458"/>
                </a:lnTo>
                <a:lnTo>
                  <a:pt x="1005" y="1462"/>
                </a:lnTo>
                <a:lnTo>
                  <a:pt x="1052" y="1463"/>
                </a:lnTo>
                <a:lnTo>
                  <a:pt x="1052" y="1463"/>
                </a:lnTo>
                <a:lnTo>
                  <a:pt x="1057" y="1453"/>
                </a:lnTo>
                <a:lnTo>
                  <a:pt x="1059" y="1448"/>
                </a:lnTo>
                <a:lnTo>
                  <a:pt x="1059" y="1444"/>
                </a:lnTo>
                <a:lnTo>
                  <a:pt x="1059" y="144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>
          <a:xfrm>
            <a:off x="2042160" y="187960"/>
            <a:ext cx="9867265" cy="7127240"/>
          </a:xfrm>
        </p:spPr>
        <p:txBody>
          <a:bodyPr>
            <a:normAutofit/>
          </a:bodyPr>
          <a:p>
            <a:pPr marL="0"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其人曰：“</a:t>
            </a:r>
            <a:r>
              <a:rPr lang="zh-CN" altLang="en-US" sz="3200" b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奈地坏何</a:t>
            </a:r>
            <a:r>
              <a:rPr lang="en-US" altLang="zh-CN" sz="3200" b="1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r>
              <a:rPr lang="en-US" altLang="zh-CN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晓者曰：“地积块耳，</a:t>
            </a:r>
            <a:endParaRPr lang="zh-CN" altLang="en-US" sz="32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endParaRPr lang="zh-CN" altLang="en-US" sz="32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充塞</a:t>
            </a:r>
            <a:r>
              <a:rPr lang="zh-CN" altLang="en-US" sz="3200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四虚</a:t>
            </a: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，亡处亡块。若</a:t>
            </a:r>
            <a:r>
              <a:rPr lang="zh-CN" altLang="en-US" sz="3200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躇步</a:t>
            </a:r>
            <a:r>
              <a:rPr lang="zh-CN" altLang="en-US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跐</a:t>
            </a:r>
            <a:r>
              <a:rPr lang="zh-CN" altLang="en-US" sz="3200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蹈</a:t>
            </a: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，终日在地上行止，奈何忧其坏</a:t>
            </a:r>
            <a:r>
              <a:rPr lang="en-US" altLang="zh-CN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其人</a:t>
            </a:r>
            <a:r>
              <a:rPr lang="zh-CN" altLang="en-US" sz="3200" b="1" smtClean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舍</a:t>
            </a:r>
            <a:r>
              <a:rPr lang="zh-CN" altLang="en-US" sz="3200" b="1" smtClean="0">
                <a:solidFill>
                  <a:srgbClr val="0000F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然</a:t>
            </a:r>
            <a:r>
              <a:rPr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大喜，晓之者亦舍然大喜。</a:t>
            </a:r>
            <a:endParaRPr lang="zh-CN" altLang="en-US" sz="32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14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 u="sng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</a:t>
            </a:r>
            <a:endParaRPr lang="zh-CN" altLang="en-US" b="1" u="sng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b="1" u="sng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sz="3600" b="1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翻译：</a:t>
            </a:r>
            <a:r>
              <a:rPr lang="zh-CN" altLang="en-US" sz="3600" b="1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那个人又说：“地陷下去怎么办？”开导他的人说：“地不过是堆积的土块罢了，填满了各方，没有一个地方是没有土块的。你踏步行走，整天都在地上活动，怎么还担心地会陷下去呢？”那个杞国人放心了，非常高兴；开导他的人也放心了，非常高兴。</a:t>
            </a:r>
            <a:endParaRPr lang="zh-CN" altLang="en-US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mtClean="0"/>
          </a:p>
        </p:txBody>
      </p:sp>
      <p:sp>
        <p:nvSpPr>
          <p:cNvPr id="2" name="文本框 1"/>
          <p:cNvSpPr txBox="1"/>
          <p:nvPr/>
        </p:nvSpPr>
        <p:spPr>
          <a:xfrm>
            <a:off x="3188335" y="779780"/>
            <a:ext cx="42672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indent="0" algn="l" fontAlgn="auto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 smtClean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地陷下去怎么办？</a:t>
            </a:r>
            <a:endParaRPr lang="zh-CN" altLang="en-US" sz="4000" b="1" dirty="0" smtClean="0">
              <a:solidFill>
                <a:srgbClr val="0070C0"/>
              </a:solidFill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30955" y="2487295"/>
            <a:ext cx="579882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 dirty="0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通</a:t>
            </a:r>
            <a:r>
              <a:rPr lang="en-US" altLang="zh-CN" sz="4000" b="1" dirty="0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 b="1" dirty="0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释</a:t>
            </a:r>
            <a:r>
              <a:rPr lang="en-US" altLang="zh-CN" sz="4000" b="1" dirty="0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 b="1" dirty="0" smtClean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，解除、消除。</a:t>
            </a:r>
            <a:endParaRPr lang="zh-CN" altLang="en-US" sz="4000" b="1" dirty="0" smtClean="0">
              <a:solidFill>
                <a:srgbClr val="00B05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uiExpand="1" build="p"/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5923" y="270395"/>
            <a:ext cx="1999265" cy="275775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7" y="5246848"/>
            <a:ext cx="2394659" cy="1505642"/>
          </a:xfrm>
          <a:prstGeom prst="rect">
            <a:avLst/>
          </a:prstGeom>
        </p:spPr>
      </p:pic>
      <p:sp>
        <p:nvSpPr>
          <p:cNvPr id="64513" name="文本框 26627"/>
          <p:cNvSpPr txBox="1">
            <a:spLocks noChangeArrowheads="1"/>
          </p:cNvSpPr>
          <p:nvPr/>
        </p:nvSpPr>
        <p:spPr bwMode="auto">
          <a:xfrm>
            <a:off x="652463" y="98108"/>
            <a:ext cx="2479675" cy="119856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7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寓 意</a:t>
            </a:r>
            <a:endParaRPr lang="zh-CN" altLang="en-US" sz="54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3" name="文本框 26632"/>
          <p:cNvSpPr txBox="1">
            <a:spLocks noChangeArrowheads="1"/>
          </p:cNvSpPr>
          <p:nvPr/>
        </p:nvSpPr>
        <p:spPr bwMode="auto">
          <a:xfrm>
            <a:off x="3681730" y="1407478"/>
            <a:ext cx="2087563" cy="76835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p>
            <a:r>
              <a:rPr lang="zh-CN" altLang="en-US" sz="4400" b="1">
                <a:solidFill>
                  <a:srgbClr val="660066"/>
                </a:solidFill>
                <a:ea typeface="黑体" panose="02010609060101010101" pitchFamily="2" charset="-122"/>
              </a:rPr>
              <a:t>成语：</a:t>
            </a:r>
            <a:endParaRPr lang="zh-CN" altLang="en-US" sz="66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26646" name="矩形 26645"/>
          <p:cNvSpPr/>
          <p:nvPr/>
        </p:nvSpPr>
        <p:spPr>
          <a:xfrm>
            <a:off x="1896745" y="3548698"/>
            <a:ext cx="8763000" cy="2584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defRPr/>
            </a:pPr>
            <a:r>
              <a:rPr lang="zh-CN" altLang="en-US" sz="5400" dirty="0">
                <a:solidFill>
                  <a:srgbClr val="FF0000"/>
                </a:solidFill>
                <a:latin typeface="华康娃娃体W5" panose="040B0509000000000000" charset="-122"/>
                <a:ea typeface="华康娃娃体W5" panose="040B0509000000000000" charset="-122"/>
                <a:cs typeface="+mn-ea"/>
              </a:rPr>
              <a:t>道理：</a:t>
            </a:r>
            <a:r>
              <a:rPr lang="zh-CN" altLang="en-US" sz="5400" dirty="0">
                <a:solidFill>
                  <a:srgbClr val="002060"/>
                </a:solidFill>
                <a:latin typeface="华康娃娃体W5" panose="040B0509000000000000" charset="-122"/>
                <a:ea typeface="华康娃娃体W5" panose="040B0509000000000000" charset="-122"/>
                <a:cs typeface="+mn-ea"/>
              </a:rPr>
              <a:t>我们不应该为没有根据或不必要的担忧而忧虑，应该实事求是地看待事物。</a:t>
            </a:r>
            <a:endParaRPr lang="zh-CN" altLang="en-US" sz="5400" dirty="0">
              <a:solidFill>
                <a:srgbClr val="002060"/>
              </a:solidFill>
              <a:latin typeface="华康娃娃体W5" panose="040B0509000000000000" charset="-122"/>
              <a:ea typeface="华康娃娃体W5" panose="040B0509000000000000" charset="-122"/>
              <a:cs typeface="+mn-ea"/>
            </a:endParaRPr>
          </a:p>
        </p:txBody>
      </p:sp>
      <p:sp>
        <p:nvSpPr>
          <p:cNvPr id="26648" name="矩形 26647"/>
          <p:cNvSpPr>
            <a:spLocks noChangeArrowheads="1"/>
          </p:cNvSpPr>
          <p:nvPr/>
        </p:nvSpPr>
        <p:spPr bwMode="auto">
          <a:xfrm>
            <a:off x="5335588" y="1238250"/>
            <a:ext cx="3551237" cy="1106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r>
              <a:rPr lang="zh-CN" altLang="en-US" sz="6600" b="1">
                <a:solidFill>
                  <a:srgbClr val="FF0000"/>
                </a:solidFill>
                <a:ea typeface="楷体_GB2312" pitchFamily="49" charset="-122"/>
              </a:rPr>
              <a:t>杞人忧天</a:t>
            </a:r>
            <a:endParaRPr lang="zh-CN" altLang="en-US" sz="66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26649" name="矩形 26648"/>
          <p:cNvSpPr>
            <a:spLocks noChangeArrowheads="1"/>
          </p:cNvSpPr>
          <p:nvPr/>
        </p:nvSpPr>
        <p:spPr bwMode="auto">
          <a:xfrm>
            <a:off x="1896745" y="2344738"/>
            <a:ext cx="839787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r>
              <a:rPr lang="zh-CN" altLang="en-US" sz="4800">
                <a:solidFill>
                  <a:srgbClr val="002060"/>
                </a:solidFill>
                <a:ea typeface="华文行楷" pitchFamily="2" charset="-122"/>
              </a:rPr>
              <a:t>比喻没有根据或不必要的担忧。</a:t>
            </a:r>
            <a:endParaRPr lang="zh-CN" altLang="en-US" sz="4800">
              <a:solidFill>
                <a:srgbClr val="002060"/>
              </a:solidFill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75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46" grpId="0"/>
      <p:bldP spid="26648" grpId="0"/>
      <p:bldP spid="26649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5"/>
          <p:cNvSpPr>
            <a:spLocks noEditPoints="1"/>
          </p:cNvSpPr>
          <p:nvPr/>
        </p:nvSpPr>
        <p:spPr bwMode="auto">
          <a:xfrm flipH="1">
            <a:off x="2617470" y="1477645"/>
            <a:ext cx="2258060" cy="2200275"/>
          </a:xfrm>
          <a:custGeom>
            <a:avLst/>
            <a:gdLst>
              <a:gd name="T0" fmla="*/ 442 w 454"/>
              <a:gd name="T1" fmla="*/ 202 h 483"/>
              <a:gd name="T2" fmla="*/ 284 w 454"/>
              <a:gd name="T3" fmla="*/ 25 h 483"/>
              <a:gd name="T4" fmla="*/ 63 w 454"/>
              <a:gd name="T5" fmla="*/ 86 h 483"/>
              <a:gd name="T6" fmla="*/ 38 w 454"/>
              <a:gd name="T7" fmla="*/ 307 h 483"/>
              <a:gd name="T8" fmla="*/ 254 w 454"/>
              <a:gd name="T9" fmla="*/ 387 h 483"/>
              <a:gd name="T10" fmla="*/ 326 w 454"/>
              <a:gd name="T11" fmla="*/ 480 h 483"/>
              <a:gd name="T12" fmla="*/ 334 w 454"/>
              <a:gd name="T13" fmla="*/ 477 h 483"/>
              <a:gd name="T14" fmla="*/ 330 w 454"/>
              <a:gd name="T15" fmla="*/ 380 h 483"/>
              <a:gd name="T16" fmla="*/ 442 w 454"/>
              <a:gd name="T17" fmla="*/ 202 h 483"/>
              <a:gd name="T18" fmla="*/ 327 w 454"/>
              <a:gd name="T19" fmla="*/ 371 h 483"/>
              <a:gd name="T20" fmla="*/ 323 w 454"/>
              <a:gd name="T21" fmla="*/ 374 h 483"/>
              <a:gd name="T22" fmla="*/ 321 w 454"/>
              <a:gd name="T23" fmla="*/ 379 h 483"/>
              <a:gd name="T24" fmla="*/ 325 w 454"/>
              <a:gd name="T25" fmla="*/ 466 h 483"/>
              <a:gd name="T26" fmla="*/ 259 w 454"/>
              <a:gd name="T27" fmla="*/ 384 h 483"/>
              <a:gd name="T28" fmla="*/ 257 w 454"/>
              <a:gd name="T29" fmla="*/ 381 h 483"/>
              <a:gd name="T30" fmla="*/ 256 w 454"/>
              <a:gd name="T31" fmla="*/ 380 h 483"/>
              <a:gd name="T32" fmla="*/ 252 w 454"/>
              <a:gd name="T33" fmla="*/ 382 h 483"/>
              <a:gd name="T34" fmla="*/ 63 w 454"/>
              <a:gd name="T35" fmla="*/ 329 h 483"/>
              <a:gd name="T36" fmla="*/ 52 w 454"/>
              <a:gd name="T37" fmla="*/ 115 h 483"/>
              <a:gd name="T38" fmla="*/ 247 w 454"/>
              <a:gd name="T39" fmla="*/ 26 h 483"/>
              <a:gd name="T40" fmla="*/ 421 w 454"/>
              <a:gd name="T41" fmla="*/ 161 h 483"/>
              <a:gd name="T42" fmla="*/ 327 w 454"/>
              <a:gd name="T43" fmla="*/ 371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54" h="483">
                <a:moveTo>
                  <a:pt x="442" y="202"/>
                </a:moveTo>
                <a:cubicBezTo>
                  <a:pt x="429" y="118"/>
                  <a:pt x="363" y="49"/>
                  <a:pt x="284" y="25"/>
                </a:cubicBezTo>
                <a:cubicBezTo>
                  <a:pt x="206" y="0"/>
                  <a:pt x="117" y="25"/>
                  <a:pt x="63" y="86"/>
                </a:cubicBezTo>
                <a:cubicBezTo>
                  <a:pt x="10" y="146"/>
                  <a:pt x="0" y="237"/>
                  <a:pt x="38" y="307"/>
                </a:cubicBezTo>
                <a:cubicBezTo>
                  <a:pt x="77" y="378"/>
                  <a:pt x="178" y="423"/>
                  <a:pt x="254" y="387"/>
                </a:cubicBezTo>
                <a:cubicBezTo>
                  <a:pt x="272" y="422"/>
                  <a:pt x="298" y="452"/>
                  <a:pt x="326" y="480"/>
                </a:cubicBezTo>
                <a:cubicBezTo>
                  <a:pt x="329" y="483"/>
                  <a:pt x="333" y="480"/>
                  <a:pt x="334" y="477"/>
                </a:cubicBezTo>
                <a:cubicBezTo>
                  <a:pt x="338" y="444"/>
                  <a:pt x="336" y="412"/>
                  <a:pt x="330" y="380"/>
                </a:cubicBezTo>
                <a:cubicBezTo>
                  <a:pt x="412" y="364"/>
                  <a:pt x="454" y="279"/>
                  <a:pt x="442" y="202"/>
                </a:cubicBezTo>
                <a:close/>
                <a:moveTo>
                  <a:pt x="327" y="371"/>
                </a:moveTo>
                <a:cubicBezTo>
                  <a:pt x="325" y="371"/>
                  <a:pt x="324" y="372"/>
                  <a:pt x="323" y="374"/>
                </a:cubicBezTo>
                <a:cubicBezTo>
                  <a:pt x="322" y="375"/>
                  <a:pt x="320" y="377"/>
                  <a:pt x="321" y="379"/>
                </a:cubicBezTo>
                <a:cubicBezTo>
                  <a:pt x="327" y="408"/>
                  <a:pt x="328" y="437"/>
                  <a:pt x="325" y="466"/>
                </a:cubicBezTo>
                <a:cubicBezTo>
                  <a:pt x="301" y="441"/>
                  <a:pt x="280" y="413"/>
                  <a:pt x="259" y="384"/>
                </a:cubicBezTo>
                <a:cubicBezTo>
                  <a:pt x="259" y="383"/>
                  <a:pt x="258" y="381"/>
                  <a:pt x="257" y="381"/>
                </a:cubicBezTo>
                <a:cubicBezTo>
                  <a:pt x="257" y="381"/>
                  <a:pt x="257" y="380"/>
                  <a:pt x="256" y="380"/>
                </a:cubicBezTo>
                <a:cubicBezTo>
                  <a:pt x="255" y="378"/>
                  <a:pt x="251" y="380"/>
                  <a:pt x="252" y="382"/>
                </a:cubicBezTo>
                <a:cubicBezTo>
                  <a:pt x="183" y="399"/>
                  <a:pt x="111" y="386"/>
                  <a:pt x="63" y="329"/>
                </a:cubicBezTo>
                <a:cubicBezTo>
                  <a:pt x="14" y="270"/>
                  <a:pt x="11" y="179"/>
                  <a:pt x="52" y="115"/>
                </a:cubicBezTo>
                <a:cubicBezTo>
                  <a:pt x="93" y="51"/>
                  <a:pt x="172" y="16"/>
                  <a:pt x="247" y="26"/>
                </a:cubicBezTo>
                <a:cubicBezTo>
                  <a:pt x="323" y="37"/>
                  <a:pt x="392" y="89"/>
                  <a:pt x="421" y="161"/>
                </a:cubicBezTo>
                <a:cubicBezTo>
                  <a:pt x="454" y="244"/>
                  <a:pt x="423" y="352"/>
                  <a:pt x="327" y="371"/>
                </a:cubicBezTo>
                <a:close/>
              </a:path>
            </a:pathLst>
          </a:custGeom>
          <a:solidFill>
            <a:srgbClr val="21211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2616576" y="3526217"/>
            <a:ext cx="1432441" cy="2612403"/>
            <a:chOff x="4252914" y="314326"/>
            <a:chExt cx="441325" cy="804863"/>
          </a:xfrm>
          <a:solidFill>
            <a:schemeClr val="tx1"/>
          </a:solidFill>
        </p:grpSpPr>
        <p:sp>
          <p:nvSpPr>
            <p:cNvPr id="18" name="Freeform 3486"/>
            <p:cNvSpPr>
              <a:spLocks noEditPoints="1"/>
            </p:cNvSpPr>
            <p:nvPr/>
          </p:nvSpPr>
          <p:spPr bwMode="auto">
            <a:xfrm>
              <a:off x="4300539" y="398464"/>
              <a:ext cx="203200" cy="220663"/>
            </a:xfrm>
            <a:custGeom>
              <a:avLst/>
              <a:gdLst>
                <a:gd name="T0" fmla="*/ 0 w 117"/>
                <a:gd name="T1" fmla="*/ 63 h 127"/>
                <a:gd name="T2" fmla="*/ 59 w 117"/>
                <a:gd name="T3" fmla="*/ 0 h 127"/>
                <a:gd name="T4" fmla="*/ 59 w 117"/>
                <a:gd name="T5" fmla="*/ 0 h 127"/>
                <a:gd name="T6" fmla="*/ 117 w 117"/>
                <a:gd name="T7" fmla="*/ 63 h 127"/>
                <a:gd name="T8" fmla="*/ 117 w 117"/>
                <a:gd name="T9" fmla="*/ 63 h 127"/>
                <a:gd name="T10" fmla="*/ 59 w 117"/>
                <a:gd name="T11" fmla="*/ 127 h 127"/>
                <a:gd name="T12" fmla="*/ 59 w 117"/>
                <a:gd name="T13" fmla="*/ 127 h 127"/>
                <a:gd name="T14" fmla="*/ 0 w 117"/>
                <a:gd name="T15" fmla="*/ 63 h 127"/>
                <a:gd name="T16" fmla="*/ 4 w 117"/>
                <a:gd name="T17" fmla="*/ 63 h 127"/>
                <a:gd name="T18" fmla="*/ 59 w 117"/>
                <a:gd name="T19" fmla="*/ 123 h 127"/>
                <a:gd name="T20" fmla="*/ 59 w 117"/>
                <a:gd name="T21" fmla="*/ 123 h 127"/>
                <a:gd name="T22" fmla="*/ 113 w 117"/>
                <a:gd name="T23" fmla="*/ 63 h 127"/>
                <a:gd name="T24" fmla="*/ 113 w 117"/>
                <a:gd name="T25" fmla="*/ 63 h 127"/>
                <a:gd name="T26" fmla="*/ 59 w 117"/>
                <a:gd name="T27" fmla="*/ 4 h 127"/>
                <a:gd name="T28" fmla="*/ 59 w 117"/>
                <a:gd name="T29" fmla="*/ 4 h 127"/>
                <a:gd name="T30" fmla="*/ 4 w 117"/>
                <a:gd name="T31" fmla="*/ 6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7" h="127">
                  <a:moveTo>
                    <a:pt x="0" y="63"/>
                  </a:moveTo>
                  <a:cubicBezTo>
                    <a:pt x="0" y="28"/>
                    <a:pt x="26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91" y="0"/>
                    <a:pt x="117" y="28"/>
                    <a:pt x="117" y="63"/>
                  </a:cubicBezTo>
                  <a:cubicBezTo>
                    <a:pt x="117" y="63"/>
                    <a:pt x="117" y="63"/>
                    <a:pt x="117" y="63"/>
                  </a:cubicBezTo>
                  <a:cubicBezTo>
                    <a:pt x="117" y="98"/>
                    <a:pt x="91" y="127"/>
                    <a:pt x="59" y="127"/>
                  </a:cubicBezTo>
                  <a:cubicBezTo>
                    <a:pt x="59" y="127"/>
                    <a:pt x="59" y="127"/>
                    <a:pt x="59" y="127"/>
                  </a:cubicBezTo>
                  <a:cubicBezTo>
                    <a:pt x="26" y="127"/>
                    <a:pt x="0" y="98"/>
                    <a:pt x="0" y="63"/>
                  </a:cubicBezTo>
                  <a:close/>
                  <a:moveTo>
                    <a:pt x="4" y="63"/>
                  </a:moveTo>
                  <a:cubicBezTo>
                    <a:pt x="4" y="96"/>
                    <a:pt x="29" y="123"/>
                    <a:pt x="59" y="123"/>
                  </a:cubicBezTo>
                  <a:cubicBezTo>
                    <a:pt x="59" y="123"/>
                    <a:pt x="59" y="123"/>
                    <a:pt x="59" y="123"/>
                  </a:cubicBezTo>
                  <a:cubicBezTo>
                    <a:pt x="89" y="123"/>
                    <a:pt x="113" y="96"/>
                    <a:pt x="113" y="63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13" y="30"/>
                    <a:pt x="8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29" y="4"/>
                    <a:pt x="4" y="30"/>
                    <a:pt x="4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3487"/>
            <p:cNvSpPr>
              <a:spLocks noEditPoints="1"/>
            </p:cNvSpPr>
            <p:nvPr/>
          </p:nvSpPr>
          <p:spPr bwMode="auto">
            <a:xfrm>
              <a:off x="4295777" y="395289"/>
              <a:ext cx="211138" cy="228600"/>
            </a:xfrm>
            <a:custGeom>
              <a:avLst/>
              <a:gdLst>
                <a:gd name="T0" fmla="*/ 0 w 121"/>
                <a:gd name="T1" fmla="*/ 65 h 131"/>
                <a:gd name="T2" fmla="*/ 61 w 121"/>
                <a:gd name="T3" fmla="*/ 0 h 131"/>
                <a:gd name="T4" fmla="*/ 61 w 121"/>
                <a:gd name="T5" fmla="*/ 0 h 131"/>
                <a:gd name="T6" fmla="*/ 121 w 121"/>
                <a:gd name="T7" fmla="*/ 65 h 131"/>
                <a:gd name="T8" fmla="*/ 121 w 121"/>
                <a:gd name="T9" fmla="*/ 65 h 131"/>
                <a:gd name="T10" fmla="*/ 61 w 121"/>
                <a:gd name="T11" fmla="*/ 131 h 131"/>
                <a:gd name="T12" fmla="*/ 61 w 121"/>
                <a:gd name="T13" fmla="*/ 131 h 131"/>
                <a:gd name="T14" fmla="*/ 0 w 121"/>
                <a:gd name="T15" fmla="*/ 65 h 131"/>
                <a:gd name="T16" fmla="*/ 61 w 121"/>
                <a:gd name="T17" fmla="*/ 127 h 131"/>
                <a:gd name="T18" fmla="*/ 102 w 121"/>
                <a:gd name="T19" fmla="*/ 107 h 131"/>
                <a:gd name="T20" fmla="*/ 102 w 121"/>
                <a:gd name="T21" fmla="*/ 107 h 131"/>
                <a:gd name="T22" fmla="*/ 61 w 121"/>
                <a:gd name="T23" fmla="*/ 127 h 131"/>
                <a:gd name="T24" fmla="*/ 61 w 121"/>
                <a:gd name="T25" fmla="*/ 127 h 131"/>
                <a:gd name="T26" fmla="*/ 19 w 121"/>
                <a:gd name="T27" fmla="*/ 107 h 131"/>
                <a:gd name="T28" fmla="*/ 19 w 121"/>
                <a:gd name="T29" fmla="*/ 107 h 131"/>
                <a:gd name="T30" fmla="*/ 61 w 121"/>
                <a:gd name="T31" fmla="*/ 127 h 131"/>
                <a:gd name="T32" fmla="*/ 61 w 121"/>
                <a:gd name="T33" fmla="*/ 123 h 131"/>
                <a:gd name="T34" fmla="*/ 113 w 121"/>
                <a:gd name="T35" fmla="*/ 65 h 131"/>
                <a:gd name="T36" fmla="*/ 113 w 121"/>
                <a:gd name="T37" fmla="*/ 65 h 131"/>
                <a:gd name="T38" fmla="*/ 61 w 121"/>
                <a:gd name="T39" fmla="*/ 8 h 131"/>
                <a:gd name="T40" fmla="*/ 61 w 121"/>
                <a:gd name="T41" fmla="*/ 8 h 131"/>
                <a:gd name="T42" fmla="*/ 8 w 121"/>
                <a:gd name="T43" fmla="*/ 65 h 131"/>
                <a:gd name="T44" fmla="*/ 8 w 121"/>
                <a:gd name="T45" fmla="*/ 65 h 131"/>
                <a:gd name="T46" fmla="*/ 61 w 121"/>
                <a:gd name="T47" fmla="*/ 123 h 131"/>
                <a:gd name="T48" fmla="*/ 103 w 121"/>
                <a:gd name="T49" fmla="*/ 25 h 131"/>
                <a:gd name="T50" fmla="*/ 61 w 121"/>
                <a:gd name="T51" fmla="*/ 4 h 131"/>
                <a:gd name="T52" fmla="*/ 61 w 121"/>
                <a:gd name="T53" fmla="*/ 4 h 131"/>
                <a:gd name="T54" fmla="*/ 103 w 121"/>
                <a:gd name="T55" fmla="*/ 25 h 131"/>
                <a:gd name="T56" fmla="*/ 19 w 121"/>
                <a:gd name="T57" fmla="*/ 23 h 131"/>
                <a:gd name="T58" fmla="*/ 61 w 121"/>
                <a:gd name="T59" fmla="*/ 4 h 131"/>
                <a:gd name="T60" fmla="*/ 61 w 121"/>
                <a:gd name="T61" fmla="*/ 4 h 131"/>
                <a:gd name="T62" fmla="*/ 19 w 121"/>
                <a:gd name="T63" fmla="*/ 2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1" h="131">
                  <a:moveTo>
                    <a:pt x="0" y="65"/>
                  </a:moveTo>
                  <a:cubicBezTo>
                    <a:pt x="0" y="29"/>
                    <a:pt x="27" y="0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95" y="0"/>
                    <a:pt x="121" y="29"/>
                    <a:pt x="121" y="65"/>
                  </a:cubicBezTo>
                  <a:cubicBezTo>
                    <a:pt x="121" y="65"/>
                    <a:pt x="121" y="65"/>
                    <a:pt x="121" y="65"/>
                  </a:cubicBezTo>
                  <a:cubicBezTo>
                    <a:pt x="121" y="101"/>
                    <a:pt x="95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27" y="131"/>
                    <a:pt x="0" y="101"/>
                    <a:pt x="0" y="65"/>
                  </a:cubicBezTo>
                  <a:close/>
                  <a:moveTo>
                    <a:pt x="61" y="127"/>
                  </a:moveTo>
                  <a:cubicBezTo>
                    <a:pt x="77" y="127"/>
                    <a:pt x="92" y="119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92" y="119"/>
                    <a:pt x="77" y="127"/>
                    <a:pt x="61" y="127"/>
                  </a:cubicBezTo>
                  <a:cubicBezTo>
                    <a:pt x="61" y="127"/>
                    <a:pt x="61" y="127"/>
                    <a:pt x="61" y="127"/>
                  </a:cubicBezTo>
                  <a:cubicBezTo>
                    <a:pt x="44" y="127"/>
                    <a:pt x="29" y="119"/>
                    <a:pt x="19" y="107"/>
                  </a:cubicBezTo>
                  <a:cubicBezTo>
                    <a:pt x="19" y="107"/>
                    <a:pt x="19" y="107"/>
                    <a:pt x="19" y="107"/>
                  </a:cubicBezTo>
                  <a:cubicBezTo>
                    <a:pt x="29" y="119"/>
                    <a:pt x="44" y="127"/>
                    <a:pt x="61" y="127"/>
                  </a:cubicBezTo>
                  <a:close/>
                  <a:moveTo>
                    <a:pt x="61" y="123"/>
                  </a:moveTo>
                  <a:cubicBezTo>
                    <a:pt x="90" y="123"/>
                    <a:pt x="113" y="97"/>
                    <a:pt x="113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33"/>
                    <a:pt x="90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32" y="8"/>
                    <a:pt x="8" y="33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97"/>
                    <a:pt x="32" y="123"/>
                    <a:pt x="61" y="123"/>
                  </a:cubicBezTo>
                  <a:close/>
                  <a:moveTo>
                    <a:pt x="103" y="25"/>
                  </a:moveTo>
                  <a:cubicBezTo>
                    <a:pt x="93" y="12"/>
                    <a:pt x="78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78" y="4"/>
                    <a:pt x="93" y="12"/>
                    <a:pt x="103" y="25"/>
                  </a:cubicBezTo>
                  <a:close/>
                  <a:moveTo>
                    <a:pt x="19" y="23"/>
                  </a:moveTo>
                  <a:cubicBezTo>
                    <a:pt x="30" y="11"/>
                    <a:pt x="44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44" y="4"/>
                    <a:pt x="30" y="11"/>
                    <a:pt x="19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3488"/>
            <p:cNvSpPr/>
            <p:nvPr/>
          </p:nvSpPr>
          <p:spPr bwMode="auto">
            <a:xfrm>
              <a:off x="4365627" y="452439"/>
              <a:ext cx="7938" cy="7938"/>
            </a:xfrm>
            <a:custGeom>
              <a:avLst/>
              <a:gdLst>
                <a:gd name="T0" fmla="*/ 0 w 5"/>
                <a:gd name="T1" fmla="*/ 5 h 5"/>
                <a:gd name="T2" fmla="*/ 0 w 5"/>
                <a:gd name="T3" fmla="*/ 0 h 5"/>
                <a:gd name="T4" fmla="*/ 5 w 5"/>
                <a:gd name="T5" fmla="*/ 0 h 5"/>
                <a:gd name="T6" fmla="*/ 5 w 5"/>
                <a:gd name="T7" fmla="*/ 5 h 5"/>
                <a:gd name="T8" fmla="*/ 0 w 5"/>
                <a:gd name="T9" fmla="*/ 5 h 5"/>
                <a:gd name="T10" fmla="*/ 0 w 5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3489"/>
            <p:cNvSpPr/>
            <p:nvPr/>
          </p:nvSpPr>
          <p:spPr bwMode="auto">
            <a:xfrm>
              <a:off x="4362452" y="449264"/>
              <a:ext cx="14288" cy="14288"/>
            </a:xfrm>
            <a:custGeom>
              <a:avLst/>
              <a:gdLst>
                <a:gd name="T0" fmla="*/ 7 w 9"/>
                <a:gd name="T1" fmla="*/ 9 h 9"/>
                <a:gd name="T2" fmla="*/ 2 w 9"/>
                <a:gd name="T3" fmla="*/ 9 h 9"/>
                <a:gd name="T4" fmla="*/ 2 w 9"/>
                <a:gd name="T5" fmla="*/ 7 h 9"/>
                <a:gd name="T6" fmla="*/ 5 w 9"/>
                <a:gd name="T7" fmla="*/ 7 h 9"/>
                <a:gd name="T8" fmla="*/ 2 w 9"/>
                <a:gd name="T9" fmla="*/ 7 h 9"/>
                <a:gd name="T10" fmla="*/ 2 w 9"/>
                <a:gd name="T11" fmla="*/ 9 h 9"/>
                <a:gd name="T12" fmla="*/ 0 w 9"/>
                <a:gd name="T13" fmla="*/ 9 h 9"/>
                <a:gd name="T14" fmla="*/ 0 w 9"/>
                <a:gd name="T15" fmla="*/ 0 h 9"/>
                <a:gd name="T16" fmla="*/ 9 w 9"/>
                <a:gd name="T17" fmla="*/ 0 h 9"/>
                <a:gd name="T18" fmla="*/ 9 w 9"/>
                <a:gd name="T19" fmla="*/ 9 h 9"/>
                <a:gd name="T20" fmla="*/ 7 w 9"/>
                <a:gd name="T21" fmla="*/ 9 h 9"/>
                <a:gd name="T22" fmla="*/ 7 w 9"/>
                <a:gd name="T2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9">
                  <a:moveTo>
                    <a:pt x="7" y="9"/>
                  </a:moveTo>
                  <a:lnTo>
                    <a:pt x="2" y="9"/>
                  </a:lnTo>
                  <a:lnTo>
                    <a:pt x="2" y="7"/>
                  </a:lnTo>
                  <a:lnTo>
                    <a:pt x="5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9"/>
                  </a:lnTo>
                  <a:lnTo>
                    <a:pt x="7" y="9"/>
                  </a:ln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3490"/>
            <p:cNvSpPr/>
            <p:nvPr/>
          </p:nvSpPr>
          <p:spPr bwMode="auto">
            <a:xfrm>
              <a:off x="4467227" y="461964"/>
              <a:ext cx="4763" cy="6350"/>
            </a:xfrm>
            <a:custGeom>
              <a:avLst/>
              <a:gdLst>
                <a:gd name="T0" fmla="*/ 0 w 3"/>
                <a:gd name="T1" fmla="*/ 4 h 4"/>
                <a:gd name="T2" fmla="*/ 0 w 3"/>
                <a:gd name="T3" fmla="*/ 0 h 4"/>
                <a:gd name="T4" fmla="*/ 3 w 3"/>
                <a:gd name="T5" fmla="*/ 0 h 4"/>
                <a:gd name="T6" fmla="*/ 3 w 3"/>
                <a:gd name="T7" fmla="*/ 4 h 4"/>
                <a:gd name="T8" fmla="*/ 0 w 3"/>
                <a:gd name="T9" fmla="*/ 4 h 4"/>
                <a:gd name="T10" fmla="*/ 0 w 3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3491"/>
            <p:cNvSpPr/>
            <p:nvPr/>
          </p:nvSpPr>
          <p:spPr bwMode="auto">
            <a:xfrm>
              <a:off x="4464052" y="457201"/>
              <a:ext cx="11113" cy="14288"/>
            </a:xfrm>
            <a:custGeom>
              <a:avLst/>
              <a:gdLst>
                <a:gd name="T0" fmla="*/ 5 w 7"/>
                <a:gd name="T1" fmla="*/ 9 h 9"/>
                <a:gd name="T2" fmla="*/ 2 w 7"/>
                <a:gd name="T3" fmla="*/ 9 h 9"/>
                <a:gd name="T4" fmla="*/ 2 w 7"/>
                <a:gd name="T5" fmla="*/ 7 h 9"/>
                <a:gd name="T6" fmla="*/ 4 w 7"/>
                <a:gd name="T7" fmla="*/ 7 h 9"/>
                <a:gd name="T8" fmla="*/ 2 w 7"/>
                <a:gd name="T9" fmla="*/ 7 h 9"/>
                <a:gd name="T10" fmla="*/ 2 w 7"/>
                <a:gd name="T11" fmla="*/ 9 h 9"/>
                <a:gd name="T12" fmla="*/ 0 w 7"/>
                <a:gd name="T13" fmla="*/ 9 h 9"/>
                <a:gd name="T14" fmla="*/ 0 w 7"/>
                <a:gd name="T15" fmla="*/ 0 h 9"/>
                <a:gd name="T16" fmla="*/ 2 w 7"/>
                <a:gd name="T17" fmla="*/ 0 h 9"/>
                <a:gd name="T18" fmla="*/ 7 w 7"/>
                <a:gd name="T19" fmla="*/ 0 h 9"/>
                <a:gd name="T20" fmla="*/ 7 w 7"/>
                <a:gd name="T21" fmla="*/ 9 h 9"/>
                <a:gd name="T22" fmla="*/ 5 w 7"/>
                <a:gd name="T23" fmla="*/ 9 h 9"/>
                <a:gd name="T24" fmla="*/ 5 w 7"/>
                <a:gd name="T2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9">
                  <a:moveTo>
                    <a:pt x="5" y="9"/>
                  </a:moveTo>
                  <a:lnTo>
                    <a:pt x="2" y="9"/>
                  </a:lnTo>
                  <a:lnTo>
                    <a:pt x="2" y="7"/>
                  </a:lnTo>
                  <a:lnTo>
                    <a:pt x="4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0"/>
                  </a:lnTo>
                  <a:lnTo>
                    <a:pt x="7" y="9"/>
                  </a:lnTo>
                  <a:lnTo>
                    <a:pt x="5" y="9"/>
                  </a:lnTo>
                  <a:lnTo>
                    <a:pt x="5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3492"/>
            <p:cNvSpPr/>
            <p:nvPr/>
          </p:nvSpPr>
          <p:spPr bwMode="auto">
            <a:xfrm>
              <a:off x="4298952" y="319089"/>
              <a:ext cx="280988" cy="128588"/>
            </a:xfrm>
            <a:custGeom>
              <a:avLst/>
              <a:gdLst>
                <a:gd name="T0" fmla="*/ 105 w 162"/>
                <a:gd name="T1" fmla="*/ 71 h 74"/>
                <a:gd name="T2" fmla="*/ 152 w 162"/>
                <a:gd name="T3" fmla="*/ 57 h 74"/>
                <a:gd name="T4" fmla="*/ 123 w 162"/>
                <a:gd name="T5" fmla="*/ 38 h 74"/>
                <a:gd name="T6" fmla="*/ 123 w 162"/>
                <a:gd name="T7" fmla="*/ 38 h 74"/>
                <a:gd name="T8" fmla="*/ 84 w 162"/>
                <a:gd name="T9" fmla="*/ 8 h 74"/>
                <a:gd name="T10" fmla="*/ 84 w 162"/>
                <a:gd name="T11" fmla="*/ 8 h 74"/>
                <a:gd name="T12" fmla="*/ 75 w 162"/>
                <a:gd name="T13" fmla="*/ 4 h 74"/>
                <a:gd name="T14" fmla="*/ 75 w 162"/>
                <a:gd name="T15" fmla="*/ 4 h 74"/>
                <a:gd name="T16" fmla="*/ 70 w 162"/>
                <a:gd name="T17" fmla="*/ 5 h 74"/>
                <a:gd name="T18" fmla="*/ 70 w 162"/>
                <a:gd name="T19" fmla="*/ 5 h 74"/>
                <a:gd name="T20" fmla="*/ 68 w 162"/>
                <a:gd name="T21" fmla="*/ 6 h 74"/>
                <a:gd name="T22" fmla="*/ 68 w 162"/>
                <a:gd name="T23" fmla="*/ 6 h 74"/>
                <a:gd name="T24" fmla="*/ 68 w 162"/>
                <a:gd name="T25" fmla="*/ 6 h 74"/>
                <a:gd name="T26" fmla="*/ 7 w 162"/>
                <a:gd name="T27" fmla="*/ 29 h 74"/>
                <a:gd name="T28" fmla="*/ 30 w 162"/>
                <a:gd name="T29" fmla="*/ 56 h 74"/>
                <a:gd name="T30" fmla="*/ 30 w 162"/>
                <a:gd name="T31" fmla="*/ 56 h 74"/>
                <a:gd name="T32" fmla="*/ 27 w 162"/>
                <a:gd name="T33" fmla="*/ 59 h 74"/>
                <a:gd name="T34" fmla="*/ 0 w 162"/>
                <a:gd name="T35" fmla="*/ 28 h 74"/>
                <a:gd name="T36" fmla="*/ 66 w 162"/>
                <a:gd name="T37" fmla="*/ 3 h 74"/>
                <a:gd name="T38" fmla="*/ 75 w 162"/>
                <a:gd name="T39" fmla="*/ 0 h 74"/>
                <a:gd name="T40" fmla="*/ 75 w 162"/>
                <a:gd name="T41" fmla="*/ 0 h 74"/>
                <a:gd name="T42" fmla="*/ 87 w 162"/>
                <a:gd name="T43" fmla="*/ 6 h 74"/>
                <a:gd name="T44" fmla="*/ 87 w 162"/>
                <a:gd name="T45" fmla="*/ 6 h 74"/>
                <a:gd name="T46" fmla="*/ 125 w 162"/>
                <a:gd name="T47" fmla="*/ 34 h 74"/>
                <a:gd name="T48" fmla="*/ 125 w 162"/>
                <a:gd name="T49" fmla="*/ 34 h 74"/>
                <a:gd name="T50" fmla="*/ 158 w 162"/>
                <a:gd name="T51" fmla="*/ 56 h 74"/>
                <a:gd name="T52" fmla="*/ 158 w 162"/>
                <a:gd name="T53" fmla="*/ 56 h 74"/>
                <a:gd name="T54" fmla="*/ 162 w 162"/>
                <a:gd name="T55" fmla="*/ 58 h 74"/>
                <a:gd name="T56" fmla="*/ 106 w 162"/>
                <a:gd name="T57" fmla="*/ 74 h 74"/>
                <a:gd name="T58" fmla="*/ 105 w 162"/>
                <a:gd name="T59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74">
                  <a:moveTo>
                    <a:pt x="105" y="71"/>
                  </a:moveTo>
                  <a:cubicBezTo>
                    <a:pt x="152" y="57"/>
                    <a:pt x="152" y="57"/>
                    <a:pt x="152" y="57"/>
                  </a:cubicBezTo>
                  <a:cubicBezTo>
                    <a:pt x="146" y="53"/>
                    <a:pt x="135" y="46"/>
                    <a:pt x="123" y="38"/>
                  </a:cubicBezTo>
                  <a:cubicBezTo>
                    <a:pt x="123" y="38"/>
                    <a:pt x="123" y="38"/>
                    <a:pt x="123" y="38"/>
                  </a:cubicBezTo>
                  <a:cubicBezTo>
                    <a:pt x="106" y="26"/>
                    <a:pt x="88" y="14"/>
                    <a:pt x="8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1" y="5"/>
                    <a:pt x="78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3" y="4"/>
                    <a:pt x="71" y="5"/>
                    <a:pt x="70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7" y="2"/>
                    <a:pt x="70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9" y="0"/>
                    <a:pt x="83" y="2"/>
                    <a:pt x="87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90" y="10"/>
                    <a:pt x="108" y="23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42" y="46"/>
                    <a:pt x="158" y="56"/>
                    <a:pt x="158" y="56"/>
                  </a:cubicBezTo>
                  <a:cubicBezTo>
                    <a:pt x="158" y="56"/>
                    <a:pt x="158" y="56"/>
                    <a:pt x="158" y="56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06" y="74"/>
                    <a:pt x="106" y="74"/>
                    <a:pt x="106" y="74"/>
                  </a:cubicBezTo>
                  <a:cubicBezTo>
                    <a:pt x="105" y="71"/>
                    <a:pt x="105" y="71"/>
                    <a:pt x="105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3493"/>
            <p:cNvSpPr>
              <a:spLocks noEditPoints="1"/>
            </p:cNvSpPr>
            <p:nvPr/>
          </p:nvSpPr>
          <p:spPr bwMode="auto">
            <a:xfrm>
              <a:off x="4291014" y="314326"/>
              <a:ext cx="296863" cy="138113"/>
            </a:xfrm>
            <a:custGeom>
              <a:avLst/>
              <a:gdLst>
                <a:gd name="T0" fmla="*/ 107 w 170"/>
                <a:gd name="T1" fmla="*/ 73 h 79"/>
                <a:gd name="T2" fmla="*/ 109 w 170"/>
                <a:gd name="T3" fmla="*/ 74 h 79"/>
                <a:gd name="T4" fmla="*/ 107 w 170"/>
                <a:gd name="T5" fmla="*/ 73 h 79"/>
                <a:gd name="T6" fmla="*/ 151 w 170"/>
                <a:gd name="T7" fmla="*/ 58 h 79"/>
                <a:gd name="T8" fmla="*/ 126 w 170"/>
                <a:gd name="T9" fmla="*/ 41 h 79"/>
                <a:gd name="T10" fmla="*/ 86 w 170"/>
                <a:gd name="T11" fmla="*/ 12 h 79"/>
                <a:gd name="T12" fmla="*/ 79 w 170"/>
                <a:gd name="T13" fmla="*/ 8 h 79"/>
                <a:gd name="T14" fmla="*/ 75 w 170"/>
                <a:gd name="T15" fmla="*/ 9 h 79"/>
                <a:gd name="T16" fmla="*/ 73 w 170"/>
                <a:gd name="T17" fmla="*/ 10 h 79"/>
                <a:gd name="T18" fmla="*/ 14 w 170"/>
                <a:gd name="T19" fmla="*/ 32 h 79"/>
                <a:gd name="T20" fmla="*/ 36 w 170"/>
                <a:gd name="T21" fmla="*/ 58 h 79"/>
                <a:gd name="T22" fmla="*/ 31 w 170"/>
                <a:gd name="T23" fmla="*/ 64 h 79"/>
                <a:gd name="T24" fmla="*/ 69 w 170"/>
                <a:gd name="T25" fmla="*/ 3 h 79"/>
                <a:gd name="T26" fmla="*/ 79 w 170"/>
                <a:gd name="T27" fmla="*/ 0 h 79"/>
                <a:gd name="T28" fmla="*/ 79 w 170"/>
                <a:gd name="T29" fmla="*/ 0 h 79"/>
                <a:gd name="T30" fmla="*/ 92 w 170"/>
                <a:gd name="T31" fmla="*/ 7 h 79"/>
                <a:gd name="T32" fmla="*/ 130 w 170"/>
                <a:gd name="T33" fmla="*/ 35 h 79"/>
                <a:gd name="T34" fmla="*/ 163 w 170"/>
                <a:gd name="T35" fmla="*/ 56 h 79"/>
                <a:gd name="T36" fmla="*/ 163 w 170"/>
                <a:gd name="T37" fmla="*/ 56 h 79"/>
                <a:gd name="T38" fmla="*/ 163 w 170"/>
                <a:gd name="T39" fmla="*/ 56 h 79"/>
                <a:gd name="T40" fmla="*/ 109 w 170"/>
                <a:gd name="T41" fmla="*/ 79 h 79"/>
                <a:gd name="T42" fmla="*/ 111 w 170"/>
                <a:gd name="T43" fmla="*/ 74 h 79"/>
                <a:gd name="T44" fmla="*/ 161 w 170"/>
                <a:gd name="T45" fmla="*/ 59 h 79"/>
                <a:gd name="T46" fmla="*/ 161 w 170"/>
                <a:gd name="T47" fmla="*/ 60 h 79"/>
                <a:gd name="T48" fmla="*/ 111 w 170"/>
                <a:gd name="T49" fmla="*/ 74 h 79"/>
                <a:gd name="T50" fmla="*/ 31 w 170"/>
                <a:gd name="T51" fmla="*/ 58 h 79"/>
                <a:gd name="T52" fmla="*/ 7 w 170"/>
                <a:gd name="T53" fmla="*/ 30 h 79"/>
                <a:gd name="T54" fmla="*/ 138 w 170"/>
                <a:gd name="T55" fmla="*/ 45 h 79"/>
                <a:gd name="T56" fmla="*/ 128 w 170"/>
                <a:gd name="T57" fmla="*/ 38 h 79"/>
                <a:gd name="T58" fmla="*/ 89 w 170"/>
                <a:gd name="T59" fmla="*/ 9 h 79"/>
                <a:gd name="T60" fmla="*/ 128 w 170"/>
                <a:gd name="T61" fmla="*/ 38 h 79"/>
                <a:gd name="T62" fmla="*/ 7 w 170"/>
                <a:gd name="T63" fmla="*/ 30 h 79"/>
                <a:gd name="T64" fmla="*/ 71 w 170"/>
                <a:gd name="T65" fmla="*/ 6 h 79"/>
                <a:gd name="T66" fmla="*/ 71 w 170"/>
                <a:gd name="T67" fmla="*/ 6 h 79"/>
                <a:gd name="T68" fmla="*/ 80 w 170"/>
                <a:gd name="T69" fmla="*/ 4 h 79"/>
                <a:gd name="T70" fmla="*/ 89 w 170"/>
                <a:gd name="T71" fmla="*/ 9 h 79"/>
                <a:gd name="T72" fmla="*/ 74 w 170"/>
                <a:gd name="T73" fmla="*/ 5 h 79"/>
                <a:gd name="T74" fmla="*/ 79 w 170"/>
                <a:gd name="T75" fmla="*/ 4 h 79"/>
                <a:gd name="T76" fmla="*/ 79 w 170"/>
                <a:gd name="T77" fmla="*/ 4 h 79"/>
                <a:gd name="T78" fmla="*/ 79 w 170"/>
                <a:gd name="T79" fmla="*/ 4 h 79"/>
                <a:gd name="T80" fmla="*/ 79 w 170"/>
                <a:gd name="T81" fmla="*/ 3 h 79"/>
                <a:gd name="T82" fmla="*/ 80 w 170"/>
                <a:gd name="T83" fmla="*/ 4 h 79"/>
                <a:gd name="T84" fmla="*/ 80 w 170"/>
                <a:gd name="T85" fmla="*/ 4 h 79"/>
                <a:gd name="T86" fmla="*/ 80 w 170"/>
                <a:gd name="T87" fmla="*/ 4 h 79"/>
                <a:gd name="T88" fmla="*/ 80 w 170"/>
                <a:gd name="T89" fmla="*/ 4 h 79"/>
                <a:gd name="T90" fmla="*/ 80 w 170"/>
                <a:gd name="T91" fmla="*/ 4 h 79"/>
                <a:gd name="T92" fmla="*/ 80 w 170"/>
                <a:gd name="T93" fmla="*/ 4 h 79"/>
                <a:gd name="T94" fmla="*/ 80 w 170"/>
                <a:gd name="T95" fmla="*/ 4 h 79"/>
                <a:gd name="T96" fmla="*/ 80 w 170"/>
                <a:gd name="T97" fmla="*/ 4 h 79"/>
                <a:gd name="T98" fmla="*/ 80 w 170"/>
                <a:gd name="T99" fmla="*/ 4 h 79"/>
                <a:gd name="T100" fmla="*/ 80 w 170"/>
                <a:gd name="T101" fmla="*/ 4 h 79"/>
                <a:gd name="T102" fmla="*/ 80 w 170"/>
                <a:gd name="T103" fmla="*/ 4 h 79"/>
                <a:gd name="T104" fmla="*/ 80 w 170"/>
                <a:gd name="T105" fmla="*/ 4 h 79"/>
                <a:gd name="T106" fmla="*/ 79 w 170"/>
                <a:gd name="T107" fmla="*/ 4 h 79"/>
                <a:gd name="T108" fmla="*/ 79 w 170"/>
                <a:gd name="T109" fmla="*/ 4 h 79"/>
                <a:gd name="T110" fmla="*/ 79 w 170"/>
                <a:gd name="T111" fmla="*/ 4 h 79"/>
                <a:gd name="T112" fmla="*/ 79 w 170"/>
                <a:gd name="T113" fmla="*/ 4 h 79"/>
                <a:gd name="T114" fmla="*/ 163 w 170"/>
                <a:gd name="T115" fmla="*/ 56 h 79"/>
                <a:gd name="T116" fmla="*/ 163 w 170"/>
                <a:gd name="T117" fmla="*/ 56 h 79"/>
                <a:gd name="T118" fmla="*/ 163 w 170"/>
                <a:gd name="T119" fmla="*/ 56 h 79"/>
                <a:gd name="T120" fmla="*/ 163 w 170"/>
                <a:gd name="T121" fmla="*/ 56 h 79"/>
                <a:gd name="T122" fmla="*/ 163 w 170"/>
                <a:gd name="T123" fmla="*/ 56 h 79"/>
                <a:gd name="T124" fmla="*/ 163 w 170"/>
                <a:gd name="T125" fmla="*/ 5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0" h="79">
                  <a:moveTo>
                    <a:pt x="108" y="77"/>
                  </a:moveTo>
                  <a:cubicBezTo>
                    <a:pt x="107" y="73"/>
                    <a:pt x="107" y="73"/>
                    <a:pt x="107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4"/>
                    <a:pt x="109" y="74"/>
                    <a:pt x="109" y="74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6" y="71"/>
                    <a:pt x="106" y="71"/>
                    <a:pt x="106" y="71"/>
                  </a:cubicBezTo>
                  <a:cubicBezTo>
                    <a:pt x="151" y="58"/>
                    <a:pt x="151" y="58"/>
                    <a:pt x="151" y="58"/>
                  </a:cubicBezTo>
                  <a:cubicBezTo>
                    <a:pt x="145" y="54"/>
                    <a:pt x="136" y="48"/>
                    <a:pt x="126" y="41"/>
                  </a:cubicBezTo>
                  <a:cubicBezTo>
                    <a:pt x="126" y="41"/>
                    <a:pt x="126" y="41"/>
                    <a:pt x="126" y="41"/>
                  </a:cubicBezTo>
                  <a:cubicBezTo>
                    <a:pt x="109" y="30"/>
                    <a:pt x="91" y="17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4" y="9"/>
                    <a:pt x="81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7" y="8"/>
                    <a:pt x="76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3" y="9"/>
                    <a:pt x="73" y="10"/>
                    <a:pt x="73" y="10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0" y="2"/>
                    <a:pt x="74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3" y="0"/>
                    <a:pt x="88" y="2"/>
                    <a:pt x="92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5" y="10"/>
                    <a:pt x="114" y="23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46" y="45"/>
                    <a:pt x="161" y="55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8" y="77"/>
                    <a:pt x="108" y="77"/>
                    <a:pt x="108" y="77"/>
                  </a:cubicBezTo>
                  <a:close/>
                  <a:moveTo>
                    <a:pt x="111" y="74"/>
                  </a:moveTo>
                  <a:cubicBezTo>
                    <a:pt x="161" y="60"/>
                    <a:pt x="161" y="60"/>
                    <a:pt x="161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1" y="60"/>
                    <a:pt x="161" y="60"/>
                    <a:pt x="161" y="60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lose/>
                  <a:moveTo>
                    <a:pt x="7" y="30"/>
                  </a:moveTo>
                  <a:cubicBezTo>
                    <a:pt x="31" y="58"/>
                    <a:pt x="31" y="58"/>
                    <a:pt x="31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128" y="38"/>
                  </a:moveTo>
                  <a:cubicBezTo>
                    <a:pt x="131" y="40"/>
                    <a:pt x="135" y="43"/>
                    <a:pt x="138" y="45"/>
                  </a:cubicBezTo>
                  <a:cubicBezTo>
                    <a:pt x="138" y="45"/>
                    <a:pt x="138" y="45"/>
                    <a:pt x="138" y="45"/>
                  </a:cubicBezTo>
                  <a:cubicBezTo>
                    <a:pt x="135" y="43"/>
                    <a:pt x="131" y="40"/>
                    <a:pt x="128" y="38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11" y="26"/>
                    <a:pt x="93" y="14"/>
                    <a:pt x="89" y="9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93" y="14"/>
                    <a:pt x="111" y="26"/>
                    <a:pt x="128" y="38"/>
                  </a:cubicBezTo>
                  <a:close/>
                  <a:moveTo>
                    <a:pt x="71" y="6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lose/>
                  <a:moveTo>
                    <a:pt x="89" y="9"/>
                  </a:moveTo>
                  <a:cubicBezTo>
                    <a:pt x="87" y="6"/>
                    <a:pt x="83" y="5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3" y="5"/>
                    <a:pt x="87" y="6"/>
                    <a:pt x="89" y="9"/>
                  </a:cubicBezTo>
                  <a:close/>
                  <a:moveTo>
                    <a:pt x="79" y="4"/>
                  </a:moveTo>
                  <a:cubicBezTo>
                    <a:pt x="77" y="4"/>
                    <a:pt x="76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6" y="5"/>
                    <a:pt x="77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4"/>
                    <a:pt x="79" y="4"/>
                    <a:pt x="79" y="4"/>
                  </a:cubicBezTo>
                  <a:close/>
                  <a:moveTo>
                    <a:pt x="80" y="4"/>
                  </a:move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lose/>
                  <a:moveTo>
                    <a:pt x="80" y="4"/>
                  </a:move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lose/>
                  <a:moveTo>
                    <a:pt x="80" y="4"/>
                  </a:move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lose/>
                  <a:moveTo>
                    <a:pt x="80" y="4"/>
                  </a:move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lose/>
                  <a:moveTo>
                    <a:pt x="80" y="4"/>
                  </a:move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lose/>
                  <a:moveTo>
                    <a:pt x="80" y="4"/>
                  </a:move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lose/>
                  <a:moveTo>
                    <a:pt x="79" y="4"/>
                  </a:move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lose/>
                  <a:moveTo>
                    <a:pt x="79" y="4"/>
                  </a:move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3494"/>
            <p:cNvSpPr/>
            <p:nvPr/>
          </p:nvSpPr>
          <p:spPr bwMode="auto">
            <a:xfrm>
              <a:off x="4554539" y="420689"/>
              <a:ext cx="11113" cy="131763"/>
            </a:xfrm>
            <a:custGeom>
              <a:avLst/>
              <a:gdLst>
                <a:gd name="T0" fmla="*/ 0 w 7"/>
                <a:gd name="T1" fmla="*/ 83 h 83"/>
                <a:gd name="T2" fmla="*/ 3 w 7"/>
                <a:gd name="T3" fmla="*/ 0 h 83"/>
                <a:gd name="T4" fmla="*/ 7 w 7"/>
                <a:gd name="T5" fmla="*/ 0 h 83"/>
                <a:gd name="T6" fmla="*/ 4 w 7"/>
                <a:gd name="T7" fmla="*/ 83 h 83"/>
                <a:gd name="T8" fmla="*/ 0 w 7"/>
                <a:gd name="T9" fmla="*/ 83 h 83"/>
                <a:gd name="T10" fmla="*/ 0 w 7"/>
                <a:gd name="T11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3">
                  <a:moveTo>
                    <a:pt x="0" y="8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4" y="83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3495"/>
            <p:cNvSpPr>
              <a:spLocks noEditPoints="1"/>
            </p:cNvSpPr>
            <p:nvPr/>
          </p:nvSpPr>
          <p:spPr bwMode="auto">
            <a:xfrm>
              <a:off x="4551364" y="417514"/>
              <a:ext cx="19050" cy="138113"/>
            </a:xfrm>
            <a:custGeom>
              <a:avLst/>
              <a:gdLst>
                <a:gd name="T0" fmla="*/ 6 w 12"/>
                <a:gd name="T1" fmla="*/ 87 h 87"/>
                <a:gd name="T2" fmla="*/ 2 w 12"/>
                <a:gd name="T3" fmla="*/ 87 h 87"/>
                <a:gd name="T4" fmla="*/ 2 w 12"/>
                <a:gd name="T5" fmla="*/ 85 h 87"/>
                <a:gd name="T6" fmla="*/ 4 w 12"/>
                <a:gd name="T7" fmla="*/ 85 h 87"/>
                <a:gd name="T8" fmla="*/ 2 w 12"/>
                <a:gd name="T9" fmla="*/ 85 h 87"/>
                <a:gd name="T10" fmla="*/ 2 w 12"/>
                <a:gd name="T11" fmla="*/ 87 h 87"/>
                <a:gd name="T12" fmla="*/ 0 w 12"/>
                <a:gd name="T13" fmla="*/ 87 h 87"/>
                <a:gd name="T14" fmla="*/ 3 w 12"/>
                <a:gd name="T15" fmla="*/ 0 h 87"/>
                <a:gd name="T16" fmla="*/ 12 w 12"/>
                <a:gd name="T17" fmla="*/ 0 h 87"/>
                <a:gd name="T18" fmla="*/ 8 w 12"/>
                <a:gd name="T19" fmla="*/ 87 h 87"/>
                <a:gd name="T20" fmla="*/ 6 w 12"/>
                <a:gd name="T21" fmla="*/ 87 h 87"/>
                <a:gd name="T22" fmla="*/ 6 w 12"/>
                <a:gd name="T23" fmla="*/ 87 h 87"/>
                <a:gd name="T24" fmla="*/ 4 w 12"/>
                <a:gd name="T25" fmla="*/ 82 h 87"/>
                <a:gd name="T26" fmla="*/ 7 w 12"/>
                <a:gd name="T27" fmla="*/ 5 h 87"/>
                <a:gd name="T28" fmla="*/ 4 w 12"/>
                <a:gd name="T29" fmla="*/ 82 h 87"/>
                <a:gd name="T30" fmla="*/ 4 w 12"/>
                <a:gd name="T31" fmla="*/ 82 h 87"/>
                <a:gd name="T32" fmla="*/ 4 w 12"/>
                <a:gd name="T33" fmla="*/ 8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87">
                  <a:moveTo>
                    <a:pt x="6" y="87"/>
                  </a:moveTo>
                  <a:lnTo>
                    <a:pt x="2" y="87"/>
                  </a:lnTo>
                  <a:lnTo>
                    <a:pt x="2" y="85"/>
                  </a:lnTo>
                  <a:lnTo>
                    <a:pt x="4" y="85"/>
                  </a:lnTo>
                  <a:lnTo>
                    <a:pt x="2" y="85"/>
                  </a:lnTo>
                  <a:lnTo>
                    <a:pt x="2" y="87"/>
                  </a:lnTo>
                  <a:lnTo>
                    <a:pt x="0" y="87"/>
                  </a:lnTo>
                  <a:lnTo>
                    <a:pt x="3" y="0"/>
                  </a:lnTo>
                  <a:lnTo>
                    <a:pt x="12" y="0"/>
                  </a:lnTo>
                  <a:lnTo>
                    <a:pt x="8" y="87"/>
                  </a:lnTo>
                  <a:lnTo>
                    <a:pt x="6" y="87"/>
                  </a:lnTo>
                  <a:lnTo>
                    <a:pt x="6" y="87"/>
                  </a:lnTo>
                  <a:close/>
                  <a:moveTo>
                    <a:pt x="4" y="82"/>
                  </a:moveTo>
                  <a:lnTo>
                    <a:pt x="7" y="5"/>
                  </a:lnTo>
                  <a:lnTo>
                    <a:pt x="4" y="82"/>
                  </a:lnTo>
                  <a:lnTo>
                    <a:pt x="4" y="82"/>
                  </a:lnTo>
                  <a:lnTo>
                    <a:pt x="4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496"/>
            <p:cNvSpPr>
              <a:spLocks noEditPoints="1"/>
            </p:cNvSpPr>
            <p:nvPr/>
          </p:nvSpPr>
          <p:spPr bwMode="auto">
            <a:xfrm>
              <a:off x="4549777" y="547689"/>
              <a:ext cx="14288" cy="20638"/>
            </a:xfrm>
            <a:custGeom>
              <a:avLst/>
              <a:gdLst>
                <a:gd name="T0" fmla="*/ 0 w 9"/>
                <a:gd name="T1" fmla="*/ 6 h 11"/>
                <a:gd name="T2" fmla="*/ 4 w 9"/>
                <a:gd name="T3" fmla="*/ 0 h 11"/>
                <a:gd name="T4" fmla="*/ 4 w 9"/>
                <a:gd name="T5" fmla="*/ 0 h 11"/>
                <a:gd name="T6" fmla="*/ 9 w 9"/>
                <a:gd name="T7" fmla="*/ 6 h 11"/>
                <a:gd name="T8" fmla="*/ 9 w 9"/>
                <a:gd name="T9" fmla="*/ 6 h 11"/>
                <a:gd name="T10" fmla="*/ 4 w 9"/>
                <a:gd name="T11" fmla="*/ 11 h 11"/>
                <a:gd name="T12" fmla="*/ 4 w 9"/>
                <a:gd name="T13" fmla="*/ 11 h 11"/>
                <a:gd name="T14" fmla="*/ 0 w 9"/>
                <a:gd name="T15" fmla="*/ 6 h 11"/>
                <a:gd name="T16" fmla="*/ 4 w 9"/>
                <a:gd name="T17" fmla="*/ 4 h 11"/>
                <a:gd name="T18" fmla="*/ 4 w 9"/>
                <a:gd name="T19" fmla="*/ 6 h 11"/>
                <a:gd name="T20" fmla="*/ 4 w 9"/>
                <a:gd name="T21" fmla="*/ 6 h 11"/>
                <a:gd name="T22" fmla="*/ 4 w 9"/>
                <a:gd name="T23" fmla="*/ 7 h 11"/>
                <a:gd name="T24" fmla="*/ 4 w 9"/>
                <a:gd name="T25" fmla="*/ 7 h 11"/>
                <a:gd name="T26" fmla="*/ 4 w 9"/>
                <a:gd name="T27" fmla="*/ 7 h 11"/>
                <a:gd name="T28" fmla="*/ 4 w 9"/>
                <a:gd name="T29" fmla="*/ 7 h 11"/>
                <a:gd name="T30" fmla="*/ 4 w 9"/>
                <a:gd name="T31" fmla="*/ 7 h 11"/>
                <a:gd name="T32" fmla="*/ 4 w 9"/>
                <a:gd name="T33" fmla="*/ 7 h 11"/>
                <a:gd name="T34" fmla="*/ 5 w 9"/>
                <a:gd name="T35" fmla="*/ 6 h 11"/>
                <a:gd name="T36" fmla="*/ 5 w 9"/>
                <a:gd name="T37" fmla="*/ 6 h 11"/>
                <a:gd name="T38" fmla="*/ 4 w 9"/>
                <a:gd name="T39" fmla="*/ 4 h 11"/>
                <a:gd name="T40" fmla="*/ 4 w 9"/>
                <a:gd name="T41" fmla="*/ 4 h 11"/>
                <a:gd name="T42" fmla="*/ 4 w 9"/>
                <a:gd name="T43" fmla="*/ 4 h 11"/>
                <a:gd name="T44" fmla="*/ 4 w 9"/>
                <a:gd name="T45" fmla="*/ 4 h 11"/>
                <a:gd name="T46" fmla="*/ 4 w 9"/>
                <a:gd name="T47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11">
                  <a:moveTo>
                    <a:pt x="0" y="6"/>
                  </a:moveTo>
                  <a:cubicBezTo>
                    <a:pt x="0" y="3"/>
                    <a:pt x="1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8"/>
                    <a:pt x="7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1" y="11"/>
                    <a:pt x="0" y="8"/>
                    <a:pt x="0" y="6"/>
                  </a:cubicBezTo>
                  <a:close/>
                  <a:moveTo>
                    <a:pt x="4" y="4"/>
                  </a:moveTo>
                  <a:cubicBezTo>
                    <a:pt x="4" y="4"/>
                    <a:pt x="4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5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497"/>
            <p:cNvSpPr>
              <a:spLocks noEditPoints="1"/>
            </p:cNvSpPr>
            <p:nvPr/>
          </p:nvSpPr>
          <p:spPr bwMode="auto">
            <a:xfrm>
              <a:off x="4543427" y="544514"/>
              <a:ext cx="25400" cy="26988"/>
            </a:xfrm>
            <a:custGeom>
              <a:avLst/>
              <a:gdLst>
                <a:gd name="T0" fmla="*/ 3 w 14"/>
                <a:gd name="T1" fmla="*/ 8 h 15"/>
                <a:gd name="T2" fmla="*/ 7 w 14"/>
                <a:gd name="T3" fmla="*/ 0 h 15"/>
                <a:gd name="T4" fmla="*/ 14 w 14"/>
                <a:gd name="T5" fmla="*/ 8 h 15"/>
                <a:gd name="T6" fmla="*/ 7 w 14"/>
                <a:gd name="T7" fmla="*/ 15 h 15"/>
                <a:gd name="T8" fmla="*/ 1 w 14"/>
                <a:gd name="T9" fmla="*/ 8 h 15"/>
                <a:gd name="T10" fmla="*/ 7 w 14"/>
                <a:gd name="T11" fmla="*/ 11 h 15"/>
                <a:gd name="T12" fmla="*/ 6 w 14"/>
                <a:gd name="T13" fmla="*/ 11 h 15"/>
                <a:gd name="T14" fmla="*/ 6 w 14"/>
                <a:gd name="T15" fmla="*/ 11 h 15"/>
                <a:gd name="T16" fmla="*/ 6 w 14"/>
                <a:gd name="T17" fmla="*/ 11 h 15"/>
                <a:gd name="T18" fmla="*/ 7 w 14"/>
                <a:gd name="T19" fmla="*/ 11 h 15"/>
                <a:gd name="T20" fmla="*/ 5 w 14"/>
                <a:gd name="T21" fmla="*/ 10 h 15"/>
                <a:gd name="T22" fmla="*/ 5 w 14"/>
                <a:gd name="T23" fmla="*/ 9 h 15"/>
                <a:gd name="T24" fmla="*/ 6 w 14"/>
                <a:gd name="T25" fmla="*/ 11 h 15"/>
                <a:gd name="T26" fmla="*/ 9 w 14"/>
                <a:gd name="T27" fmla="*/ 9 h 15"/>
                <a:gd name="T28" fmla="*/ 9 w 14"/>
                <a:gd name="T29" fmla="*/ 10 h 15"/>
                <a:gd name="T30" fmla="*/ 9 w 14"/>
                <a:gd name="T31" fmla="*/ 10 h 15"/>
                <a:gd name="T32" fmla="*/ 9 w 14"/>
                <a:gd name="T33" fmla="*/ 9 h 15"/>
                <a:gd name="T34" fmla="*/ 9 w 14"/>
                <a:gd name="T35" fmla="*/ 9 h 15"/>
                <a:gd name="T36" fmla="*/ 9 w 14"/>
                <a:gd name="T37" fmla="*/ 9 h 15"/>
                <a:gd name="T38" fmla="*/ 9 w 14"/>
                <a:gd name="T39" fmla="*/ 9 h 15"/>
                <a:gd name="T40" fmla="*/ 8 w 14"/>
                <a:gd name="T41" fmla="*/ 8 h 15"/>
                <a:gd name="T42" fmla="*/ 9 w 14"/>
                <a:gd name="T43" fmla="*/ 6 h 15"/>
                <a:gd name="T44" fmla="*/ 9 w 14"/>
                <a:gd name="T45" fmla="*/ 5 h 15"/>
                <a:gd name="T46" fmla="*/ 9 w 14"/>
                <a:gd name="T47" fmla="*/ 5 h 15"/>
                <a:gd name="T48" fmla="*/ 9 w 14"/>
                <a:gd name="T49" fmla="*/ 6 h 15"/>
                <a:gd name="T50" fmla="*/ 7 w 14"/>
                <a:gd name="T51" fmla="*/ 4 h 15"/>
                <a:gd name="T52" fmla="*/ 6 w 14"/>
                <a:gd name="T53" fmla="*/ 4 h 15"/>
                <a:gd name="T54" fmla="*/ 9 w 14"/>
                <a:gd name="T55" fmla="*/ 6 h 15"/>
                <a:gd name="T56" fmla="*/ 6 w 14"/>
                <a:gd name="T57" fmla="*/ 6 h 15"/>
                <a:gd name="T58" fmla="*/ 7 w 14"/>
                <a:gd name="T59" fmla="*/ 6 h 15"/>
                <a:gd name="T60" fmla="*/ 5 w 14"/>
                <a:gd name="T61" fmla="*/ 6 h 15"/>
                <a:gd name="T62" fmla="*/ 5 w 14"/>
                <a:gd name="T63" fmla="*/ 5 h 15"/>
                <a:gd name="T64" fmla="*/ 5 w 14"/>
                <a:gd name="T65" fmla="*/ 5 h 15"/>
                <a:gd name="T66" fmla="*/ 5 w 14"/>
                <a:gd name="T67" fmla="*/ 5 h 15"/>
                <a:gd name="T68" fmla="*/ 6 w 14"/>
                <a:gd name="T69" fmla="*/ 4 h 15"/>
                <a:gd name="T70" fmla="*/ 6 w 14"/>
                <a:gd name="T71" fmla="*/ 4 h 15"/>
                <a:gd name="T72" fmla="*/ 8 w 14"/>
                <a:gd name="T73" fmla="*/ 5 h 15"/>
                <a:gd name="T74" fmla="*/ 8 w 14"/>
                <a:gd name="T75" fmla="*/ 4 h 15"/>
                <a:gd name="T76" fmla="*/ 9 w 14"/>
                <a:gd name="T77" fmla="*/ 5 h 15"/>
                <a:gd name="T78" fmla="*/ 8 w 14"/>
                <a:gd name="T79" fmla="*/ 4 h 15"/>
                <a:gd name="T80" fmla="*/ 8 w 14"/>
                <a:gd name="T81" fmla="*/ 4 h 15"/>
                <a:gd name="T82" fmla="*/ 8 w 14"/>
                <a:gd name="T83" fmla="*/ 4 h 15"/>
                <a:gd name="T84" fmla="*/ 8 w 14"/>
                <a:gd name="T85" fmla="*/ 4 h 15"/>
                <a:gd name="T86" fmla="*/ 8 w 14"/>
                <a:gd name="T87" fmla="*/ 4 h 15"/>
                <a:gd name="T88" fmla="*/ 8 w 14"/>
                <a:gd name="T89" fmla="*/ 4 h 15"/>
                <a:gd name="T90" fmla="*/ 8 w 14"/>
                <a:gd name="T91" fmla="*/ 4 h 15"/>
                <a:gd name="T92" fmla="*/ 8 w 14"/>
                <a:gd name="T93" fmla="*/ 4 h 15"/>
                <a:gd name="T94" fmla="*/ 8 w 14"/>
                <a:gd name="T95" fmla="*/ 4 h 15"/>
                <a:gd name="T96" fmla="*/ 8 w 14"/>
                <a:gd name="T97" fmla="*/ 4 h 15"/>
                <a:gd name="T98" fmla="*/ 8 w 14"/>
                <a:gd name="T9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" h="15">
                  <a:moveTo>
                    <a:pt x="1" y="8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2" y="0"/>
                    <a:pt x="14" y="4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11"/>
                    <a:pt x="12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3" y="15"/>
                    <a:pt x="0" y="11"/>
                    <a:pt x="1" y="8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7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7" y="11"/>
                    <a:pt x="7" y="11"/>
                  </a:cubicBezTo>
                  <a:close/>
                  <a:moveTo>
                    <a:pt x="6" y="11"/>
                  </a:moveTo>
                  <a:cubicBezTo>
                    <a:pt x="5" y="10"/>
                    <a:pt x="6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10"/>
                    <a:pt x="5" y="10"/>
                    <a:pt x="6" y="11"/>
                  </a:cubicBezTo>
                  <a:close/>
                  <a:moveTo>
                    <a:pt x="9" y="10"/>
                  </a:moveTo>
                  <a:cubicBezTo>
                    <a:pt x="9" y="10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lose/>
                  <a:moveTo>
                    <a:pt x="9" y="9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lose/>
                  <a:moveTo>
                    <a:pt x="9" y="9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lose/>
                  <a:moveTo>
                    <a:pt x="9" y="6"/>
                  </a:move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8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9" y="6"/>
                    <a:pt x="9" y="6"/>
                    <a:pt x="9" y="6"/>
                  </a:cubicBezTo>
                  <a:close/>
                  <a:moveTo>
                    <a:pt x="7" y="6"/>
                  </a:move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lose/>
                  <a:moveTo>
                    <a:pt x="5" y="6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6"/>
                  </a:cubicBezTo>
                  <a:close/>
                  <a:moveTo>
                    <a:pt x="8" y="5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8" y="5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498"/>
            <p:cNvSpPr/>
            <p:nvPr/>
          </p:nvSpPr>
          <p:spPr bwMode="auto">
            <a:xfrm>
              <a:off x="4367214" y="514351"/>
              <a:ext cx="96838" cy="47625"/>
            </a:xfrm>
            <a:custGeom>
              <a:avLst/>
              <a:gdLst>
                <a:gd name="T0" fmla="*/ 0 w 55"/>
                <a:gd name="T1" fmla="*/ 14 h 28"/>
                <a:gd name="T2" fmla="*/ 2 w 55"/>
                <a:gd name="T3" fmla="*/ 11 h 28"/>
                <a:gd name="T4" fmla="*/ 11 w 55"/>
                <a:gd name="T5" fmla="*/ 18 h 28"/>
                <a:gd name="T6" fmla="*/ 11 w 55"/>
                <a:gd name="T7" fmla="*/ 18 h 28"/>
                <a:gd name="T8" fmla="*/ 25 w 55"/>
                <a:gd name="T9" fmla="*/ 24 h 28"/>
                <a:gd name="T10" fmla="*/ 25 w 55"/>
                <a:gd name="T11" fmla="*/ 24 h 28"/>
                <a:gd name="T12" fmla="*/ 26 w 55"/>
                <a:gd name="T13" fmla="*/ 24 h 28"/>
                <a:gd name="T14" fmla="*/ 26 w 55"/>
                <a:gd name="T15" fmla="*/ 24 h 28"/>
                <a:gd name="T16" fmla="*/ 42 w 55"/>
                <a:gd name="T17" fmla="*/ 12 h 28"/>
                <a:gd name="T18" fmla="*/ 42 w 55"/>
                <a:gd name="T19" fmla="*/ 12 h 28"/>
                <a:gd name="T20" fmla="*/ 52 w 55"/>
                <a:gd name="T21" fmla="*/ 0 h 28"/>
                <a:gd name="T22" fmla="*/ 52 w 55"/>
                <a:gd name="T23" fmla="*/ 0 h 28"/>
                <a:gd name="T24" fmla="*/ 55 w 55"/>
                <a:gd name="T25" fmla="*/ 3 h 28"/>
                <a:gd name="T26" fmla="*/ 45 w 55"/>
                <a:gd name="T27" fmla="*/ 14 h 28"/>
                <a:gd name="T28" fmla="*/ 45 w 55"/>
                <a:gd name="T29" fmla="*/ 14 h 28"/>
                <a:gd name="T30" fmla="*/ 26 w 55"/>
                <a:gd name="T31" fmla="*/ 28 h 28"/>
                <a:gd name="T32" fmla="*/ 26 w 55"/>
                <a:gd name="T33" fmla="*/ 28 h 28"/>
                <a:gd name="T34" fmla="*/ 25 w 55"/>
                <a:gd name="T35" fmla="*/ 28 h 28"/>
                <a:gd name="T36" fmla="*/ 25 w 55"/>
                <a:gd name="T37" fmla="*/ 28 h 28"/>
                <a:gd name="T38" fmla="*/ 0 w 55"/>
                <a:gd name="T3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28">
                  <a:moveTo>
                    <a:pt x="0" y="14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6" y="14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6" y="21"/>
                    <a:pt x="21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9" y="23"/>
                    <a:pt x="36" y="17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8" y="6"/>
                    <a:pt x="52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3"/>
                    <a:pt x="51" y="8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39" y="20"/>
                    <a:pt x="32" y="26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5" y="28"/>
                    <a:pt x="25" y="2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15" y="27"/>
                    <a:pt x="0" y="14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499"/>
            <p:cNvSpPr>
              <a:spLocks noEditPoints="1"/>
            </p:cNvSpPr>
            <p:nvPr/>
          </p:nvSpPr>
          <p:spPr bwMode="auto">
            <a:xfrm>
              <a:off x="4360864" y="509589"/>
              <a:ext cx="107950" cy="55563"/>
            </a:xfrm>
            <a:custGeom>
              <a:avLst/>
              <a:gdLst>
                <a:gd name="T0" fmla="*/ 0 w 62"/>
                <a:gd name="T1" fmla="*/ 18 h 32"/>
                <a:gd name="T2" fmla="*/ 6 w 62"/>
                <a:gd name="T3" fmla="*/ 11 h 32"/>
                <a:gd name="T4" fmla="*/ 7 w 62"/>
                <a:gd name="T5" fmla="*/ 12 h 32"/>
                <a:gd name="T6" fmla="*/ 8 w 62"/>
                <a:gd name="T7" fmla="*/ 12 h 32"/>
                <a:gd name="T8" fmla="*/ 8 w 62"/>
                <a:gd name="T9" fmla="*/ 12 h 32"/>
                <a:gd name="T10" fmla="*/ 8 w 62"/>
                <a:gd name="T11" fmla="*/ 12 h 32"/>
                <a:gd name="T12" fmla="*/ 8 w 62"/>
                <a:gd name="T13" fmla="*/ 12 h 32"/>
                <a:gd name="T14" fmla="*/ 10 w 62"/>
                <a:gd name="T15" fmla="*/ 14 h 32"/>
                <a:gd name="T16" fmla="*/ 16 w 62"/>
                <a:gd name="T17" fmla="*/ 18 h 32"/>
                <a:gd name="T18" fmla="*/ 29 w 62"/>
                <a:gd name="T19" fmla="*/ 24 h 32"/>
                <a:gd name="T20" fmla="*/ 29 w 62"/>
                <a:gd name="T21" fmla="*/ 24 h 32"/>
                <a:gd name="T22" fmla="*/ 30 w 62"/>
                <a:gd name="T23" fmla="*/ 24 h 32"/>
                <a:gd name="T24" fmla="*/ 44 w 62"/>
                <a:gd name="T25" fmla="*/ 12 h 32"/>
                <a:gd name="T26" fmla="*/ 55 w 62"/>
                <a:gd name="T27" fmla="*/ 1 h 32"/>
                <a:gd name="T28" fmla="*/ 55 w 62"/>
                <a:gd name="T29" fmla="*/ 0 h 32"/>
                <a:gd name="T30" fmla="*/ 56 w 62"/>
                <a:gd name="T31" fmla="*/ 0 h 32"/>
                <a:gd name="T32" fmla="*/ 61 w 62"/>
                <a:gd name="T33" fmla="*/ 6 h 32"/>
                <a:gd name="T34" fmla="*/ 61 w 62"/>
                <a:gd name="T35" fmla="*/ 6 h 32"/>
                <a:gd name="T36" fmla="*/ 60 w 62"/>
                <a:gd name="T37" fmla="*/ 7 h 32"/>
                <a:gd name="T38" fmla="*/ 58 w 62"/>
                <a:gd name="T39" fmla="*/ 10 h 32"/>
                <a:gd name="T40" fmla="*/ 50 w 62"/>
                <a:gd name="T41" fmla="*/ 18 h 32"/>
                <a:gd name="T42" fmla="*/ 31 w 62"/>
                <a:gd name="T43" fmla="*/ 31 h 32"/>
                <a:gd name="T44" fmla="*/ 29 w 62"/>
                <a:gd name="T45" fmla="*/ 32 h 32"/>
                <a:gd name="T46" fmla="*/ 3 w 62"/>
                <a:gd name="T47" fmla="*/ 18 h 32"/>
                <a:gd name="T48" fmla="*/ 30 w 62"/>
                <a:gd name="T49" fmla="*/ 28 h 32"/>
                <a:gd name="T50" fmla="*/ 30 w 62"/>
                <a:gd name="T51" fmla="*/ 27 h 32"/>
                <a:gd name="T52" fmla="*/ 30 w 62"/>
                <a:gd name="T53" fmla="*/ 28 h 32"/>
                <a:gd name="T54" fmla="*/ 29 w 62"/>
                <a:gd name="T55" fmla="*/ 28 h 32"/>
                <a:gd name="T56" fmla="*/ 29 w 62"/>
                <a:gd name="T57" fmla="*/ 28 h 32"/>
                <a:gd name="T58" fmla="*/ 28 w 62"/>
                <a:gd name="T59" fmla="*/ 28 h 32"/>
                <a:gd name="T60" fmla="*/ 14 w 62"/>
                <a:gd name="T61" fmla="*/ 21 h 32"/>
                <a:gd name="T62" fmla="*/ 21 w 62"/>
                <a:gd name="T63" fmla="*/ 25 h 32"/>
                <a:gd name="T64" fmla="*/ 14 w 62"/>
                <a:gd name="T65" fmla="*/ 21 h 32"/>
                <a:gd name="T66" fmla="*/ 9 w 62"/>
                <a:gd name="T67" fmla="*/ 18 h 32"/>
                <a:gd name="T68" fmla="*/ 41 w 62"/>
                <a:gd name="T69" fmla="*/ 21 h 32"/>
                <a:gd name="T70" fmla="*/ 47 w 62"/>
                <a:gd name="T71" fmla="*/ 15 h 32"/>
                <a:gd name="T72" fmla="*/ 47 w 62"/>
                <a:gd name="T73" fmla="*/ 15 h 32"/>
                <a:gd name="T74" fmla="*/ 3 w 62"/>
                <a:gd name="T75" fmla="*/ 18 h 32"/>
                <a:gd name="T76" fmla="*/ 5 w 62"/>
                <a:gd name="T77" fmla="*/ 18 h 32"/>
                <a:gd name="T78" fmla="*/ 3 w 62"/>
                <a:gd name="T79" fmla="*/ 18 h 32"/>
                <a:gd name="T80" fmla="*/ 52 w 62"/>
                <a:gd name="T81" fmla="*/ 9 h 32"/>
                <a:gd name="T82" fmla="*/ 48 w 62"/>
                <a:gd name="T83" fmla="*/ 1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2" h="32">
                  <a:moveTo>
                    <a:pt x="3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1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3"/>
                    <a:pt x="9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4" y="16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20" y="21"/>
                    <a:pt x="26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1" y="24"/>
                    <a:pt x="39" y="18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50" y="6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60" y="6"/>
                    <a:pt x="60" y="7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59" y="8"/>
                    <a:pt x="59" y="9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6" y="12"/>
                    <a:pt x="53" y="15"/>
                    <a:pt x="50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44" y="24"/>
                    <a:pt x="37" y="30"/>
                    <a:pt x="31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2"/>
                    <a:pt x="30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18" y="31"/>
                    <a:pt x="6" y="20"/>
                    <a:pt x="3" y="18"/>
                  </a:cubicBezTo>
                  <a:close/>
                  <a:moveTo>
                    <a:pt x="29" y="28"/>
                  </a:moveTo>
                  <a:cubicBezTo>
                    <a:pt x="29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29" y="28"/>
                    <a:pt x="29" y="28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9" y="28"/>
                    <a:pt x="29" y="28"/>
                  </a:cubicBezTo>
                  <a:close/>
                  <a:moveTo>
                    <a:pt x="14" y="21"/>
                  </a:moveTo>
                  <a:cubicBezTo>
                    <a:pt x="16" y="23"/>
                    <a:pt x="18" y="24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18" y="24"/>
                    <a:pt x="16" y="23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2" y="20"/>
                    <a:pt x="10" y="19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2" y="20"/>
                    <a:pt x="14" y="21"/>
                  </a:cubicBezTo>
                  <a:close/>
                  <a:moveTo>
                    <a:pt x="41" y="21"/>
                  </a:moveTo>
                  <a:cubicBezTo>
                    <a:pt x="43" y="19"/>
                    <a:pt x="45" y="17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5" y="17"/>
                    <a:pt x="43" y="19"/>
                    <a:pt x="41" y="21"/>
                  </a:cubicBezTo>
                  <a:close/>
                  <a:moveTo>
                    <a:pt x="3" y="18"/>
                  </a:moveTo>
                  <a:cubicBezTo>
                    <a:pt x="4" y="16"/>
                    <a:pt x="4" y="16"/>
                    <a:pt x="4" y="16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48" y="14"/>
                  </a:moveTo>
                  <a:cubicBezTo>
                    <a:pt x="50" y="12"/>
                    <a:pt x="51" y="11"/>
                    <a:pt x="52" y="9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1" y="11"/>
                    <a:pt x="50" y="12"/>
                    <a:pt x="4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500"/>
            <p:cNvSpPr/>
            <p:nvPr/>
          </p:nvSpPr>
          <p:spPr bwMode="auto">
            <a:xfrm>
              <a:off x="4362452" y="527051"/>
              <a:ext cx="14288" cy="17463"/>
            </a:xfrm>
            <a:custGeom>
              <a:avLst/>
              <a:gdLst>
                <a:gd name="T0" fmla="*/ 0 w 9"/>
                <a:gd name="T1" fmla="*/ 9 h 11"/>
                <a:gd name="T2" fmla="*/ 5 w 9"/>
                <a:gd name="T3" fmla="*/ 0 h 11"/>
                <a:gd name="T4" fmla="*/ 9 w 9"/>
                <a:gd name="T5" fmla="*/ 2 h 11"/>
                <a:gd name="T6" fmla="*/ 5 w 9"/>
                <a:gd name="T7" fmla="*/ 11 h 11"/>
                <a:gd name="T8" fmla="*/ 0 w 9"/>
                <a:gd name="T9" fmla="*/ 9 h 11"/>
                <a:gd name="T10" fmla="*/ 0 w 9"/>
                <a:gd name="T1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1">
                  <a:moveTo>
                    <a:pt x="0" y="9"/>
                  </a:moveTo>
                  <a:lnTo>
                    <a:pt x="5" y="0"/>
                  </a:lnTo>
                  <a:lnTo>
                    <a:pt x="9" y="2"/>
                  </a:lnTo>
                  <a:lnTo>
                    <a:pt x="5" y="11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501"/>
            <p:cNvSpPr>
              <a:spLocks noEditPoints="1"/>
            </p:cNvSpPr>
            <p:nvPr/>
          </p:nvSpPr>
          <p:spPr bwMode="auto">
            <a:xfrm>
              <a:off x="4359277" y="523876"/>
              <a:ext cx="20638" cy="26988"/>
            </a:xfrm>
            <a:custGeom>
              <a:avLst/>
              <a:gdLst>
                <a:gd name="T0" fmla="*/ 5 w 13"/>
                <a:gd name="T1" fmla="*/ 15 h 17"/>
                <a:gd name="T2" fmla="*/ 2 w 13"/>
                <a:gd name="T3" fmla="*/ 13 h 17"/>
                <a:gd name="T4" fmla="*/ 2 w 13"/>
                <a:gd name="T5" fmla="*/ 11 h 17"/>
                <a:gd name="T6" fmla="*/ 4 w 13"/>
                <a:gd name="T7" fmla="*/ 12 h 17"/>
                <a:gd name="T8" fmla="*/ 2 w 13"/>
                <a:gd name="T9" fmla="*/ 11 h 17"/>
                <a:gd name="T10" fmla="*/ 2 w 13"/>
                <a:gd name="T11" fmla="*/ 13 h 17"/>
                <a:gd name="T12" fmla="*/ 0 w 13"/>
                <a:gd name="T13" fmla="*/ 12 h 17"/>
                <a:gd name="T14" fmla="*/ 5 w 13"/>
                <a:gd name="T15" fmla="*/ 0 h 17"/>
                <a:gd name="T16" fmla="*/ 13 w 13"/>
                <a:gd name="T17" fmla="*/ 3 h 17"/>
                <a:gd name="T18" fmla="*/ 8 w 13"/>
                <a:gd name="T19" fmla="*/ 17 h 17"/>
                <a:gd name="T20" fmla="*/ 5 w 13"/>
                <a:gd name="T21" fmla="*/ 15 h 17"/>
                <a:gd name="T22" fmla="*/ 5 w 13"/>
                <a:gd name="T23" fmla="*/ 15 h 17"/>
                <a:gd name="T24" fmla="*/ 7 w 13"/>
                <a:gd name="T25" fmla="*/ 9 h 17"/>
                <a:gd name="T26" fmla="*/ 8 w 13"/>
                <a:gd name="T27" fmla="*/ 6 h 17"/>
                <a:gd name="T28" fmla="*/ 8 w 13"/>
                <a:gd name="T29" fmla="*/ 6 h 17"/>
                <a:gd name="T30" fmla="*/ 7 w 13"/>
                <a:gd name="T31" fmla="*/ 9 h 17"/>
                <a:gd name="T32" fmla="*/ 7 w 13"/>
                <a:gd name="T3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17">
                  <a:moveTo>
                    <a:pt x="5" y="15"/>
                  </a:moveTo>
                  <a:lnTo>
                    <a:pt x="2" y="13"/>
                  </a:lnTo>
                  <a:lnTo>
                    <a:pt x="2" y="11"/>
                  </a:lnTo>
                  <a:lnTo>
                    <a:pt x="4" y="12"/>
                  </a:lnTo>
                  <a:lnTo>
                    <a:pt x="2" y="11"/>
                  </a:lnTo>
                  <a:lnTo>
                    <a:pt x="2" y="13"/>
                  </a:lnTo>
                  <a:lnTo>
                    <a:pt x="0" y="12"/>
                  </a:lnTo>
                  <a:lnTo>
                    <a:pt x="5" y="0"/>
                  </a:lnTo>
                  <a:lnTo>
                    <a:pt x="13" y="3"/>
                  </a:lnTo>
                  <a:lnTo>
                    <a:pt x="8" y="17"/>
                  </a:lnTo>
                  <a:lnTo>
                    <a:pt x="5" y="15"/>
                  </a:lnTo>
                  <a:lnTo>
                    <a:pt x="5" y="15"/>
                  </a:lnTo>
                  <a:close/>
                  <a:moveTo>
                    <a:pt x="7" y="9"/>
                  </a:moveTo>
                  <a:lnTo>
                    <a:pt x="8" y="6"/>
                  </a:lnTo>
                  <a:lnTo>
                    <a:pt x="8" y="6"/>
                  </a:lnTo>
                  <a:lnTo>
                    <a:pt x="7" y="9"/>
                  </a:ln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502"/>
            <p:cNvSpPr/>
            <p:nvPr/>
          </p:nvSpPr>
          <p:spPr bwMode="auto">
            <a:xfrm>
              <a:off x="4446589" y="506414"/>
              <a:ext cx="17463" cy="19050"/>
            </a:xfrm>
            <a:custGeom>
              <a:avLst/>
              <a:gdLst>
                <a:gd name="T0" fmla="*/ 0 w 11"/>
                <a:gd name="T1" fmla="*/ 2 h 12"/>
                <a:gd name="T2" fmla="*/ 3 w 11"/>
                <a:gd name="T3" fmla="*/ 0 h 12"/>
                <a:gd name="T4" fmla="*/ 11 w 11"/>
                <a:gd name="T5" fmla="*/ 9 h 12"/>
                <a:gd name="T6" fmla="*/ 7 w 11"/>
                <a:gd name="T7" fmla="*/ 12 h 12"/>
                <a:gd name="T8" fmla="*/ 0 w 11"/>
                <a:gd name="T9" fmla="*/ 2 h 12"/>
                <a:gd name="T10" fmla="*/ 0 w 11"/>
                <a:gd name="T11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2">
                  <a:moveTo>
                    <a:pt x="0" y="2"/>
                  </a:moveTo>
                  <a:lnTo>
                    <a:pt x="3" y="0"/>
                  </a:lnTo>
                  <a:lnTo>
                    <a:pt x="11" y="9"/>
                  </a:lnTo>
                  <a:lnTo>
                    <a:pt x="7" y="1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503"/>
            <p:cNvSpPr/>
            <p:nvPr/>
          </p:nvSpPr>
          <p:spPr bwMode="auto">
            <a:xfrm>
              <a:off x="4440239" y="501651"/>
              <a:ext cx="28575" cy="28575"/>
            </a:xfrm>
            <a:custGeom>
              <a:avLst/>
              <a:gdLst>
                <a:gd name="T0" fmla="*/ 3 w 18"/>
                <a:gd name="T1" fmla="*/ 8 h 18"/>
                <a:gd name="T2" fmla="*/ 4 w 18"/>
                <a:gd name="T3" fmla="*/ 5 h 18"/>
                <a:gd name="T4" fmla="*/ 5 w 18"/>
                <a:gd name="T5" fmla="*/ 8 h 18"/>
                <a:gd name="T6" fmla="*/ 4 w 18"/>
                <a:gd name="T7" fmla="*/ 5 h 18"/>
                <a:gd name="T8" fmla="*/ 3 w 18"/>
                <a:gd name="T9" fmla="*/ 8 h 18"/>
                <a:gd name="T10" fmla="*/ 0 w 18"/>
                <a:gd name="T11" fmla="*/ 5 h 18"/>
                <a:gd name="T12" fmla="*/ 8 w 18"/>
                <a:gd name="T13" fmla="*/ 0 h 18"/>
                <a:gd name="T14" fmla="*/ 18 w 18"/>
                <a:gd name="T15" fmla="*/ 13 h 18"/>
                <a:gd name="T16" fmla="*/ 11 w 18"/>
                <a:gd name="T17" fmla="*/ 18 h 18"/>
                <a:gd name="T18" fmla="*/ 3 w 18"/>
                <a:gd name="T19" fmla="*/ 8 h 18"/>
                <a:gd name="T20" fmla="*/ 3 w 18"/>
                <a:gd name="T21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3" y="8"/>
                  </a:moveTo>
                  <a:lnTo>
                    <a:pt x="4" y="5"/>
                  </a:lnTo>
                  <a:lnTo>
                    <a:pt x="5" y="8"/>
                  </a:lnTo>
                  <a:lnTo>
                    <a:pt x="4" y="5"/>
                  </a:lnTo>
                  <a:lnTo>
                    <a:pt x="3" y="8"/>
                  </a:lnTo>
                  <a:lnTo>
                    <a:pt x="0" y="5"/>
                  </a:lnTo>
                  <a:lnTo>
                    <a:pt x="8" y="0"/>
                  </a:lnTo>
                  <a:lnTo>
                    <a:pt x="18" y="13"/>
                  </a:lnTo>
                  <a:lnTo>
                    <a:pt x="11" y="18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504"/>
            <p:cNvSpPr/>
            <p:nvPr/>
          </p:nvSpPr>
          <p:spPr bwMode="auto">
            <a:xfrm>
              <a:off x="4370389" y="631826"/>
              <a:ext cx="55563" cy="30163"/>
            </a:xfrm>
            <a:custGeom>
              <a:avLst/>
              <a:gdLst>
                <a:gd name="T0" fmla="*/ 16 w 32"/>
                <a:gd name="T1" fmla="*/ 11 h 17"/>
                <a:gd name="T2" fmla="*/ 15 w 32"/>
                <a:gd name="T3" fmla="*/ 9 h 17"/>
                <a:gd name="T4" fmla="*/ 15 w 32"/>
                <a:gd name="T5" fmla="*/ 9 h 17"/>
                <a:gd name="T6" fmla="*/ 5 w 32"/>
                <a:gd name="T7" fmla="*/ 16 h 17"/>
                <a:gd name="T8" fmla="*/ 5 w 32"/>
                <a:gd name="T9" fmla="*/ 16 h 17"/>
                <a:gd name="T10" fmla="*/ 4 w 32"/>
                <a:gd name="T11" fmla="*/ 16 h 17"/>
                <a:gd name="T12" fmla="*/ 4 w 32"/>
                <a:gd name="T13" fmla="*/ 16 h 17"/>
                <a:gd name="T14" fmla="*/ 0 w 32"/>
                <a:gd name="T15" fmla="*/ 14 h 17"/>
                <a:gd name="T16" fmla="*/ 0 w 32"/>
                <a:gd name="T17" fmla="*/ 14 h 17"/>
                <a:gd name="T18" fmla="*/ 0 w 32"/>
                <a:gd name="T19" fmla="*/ 11 h 17"/>
                <a:gd name="T20" fmla="*/ 0 w 32"/>
                <a:gd name="T21" fmla="*/ 11 h 17"/>
                <a:gd name="T22" fmla="*/ 1 w 32"/>
                <a:gd name="T23" fmla="*/ 3 h 17"/>
                <a:gd name="T24" fmla="*/ 1 w 32"/>
                <a:gd name="T25" fmla="*/ 3 h 17"/>
                <a:gd name="T26" fmla="*/ 1 w 32"/>
                <a:gd name="T27" fmla="*/ 3 h 17"/>
                <a:gd name="T28" fmla="*/ 5 w 32"/>
                <a:gd name="T29" fmla="*/ 4 h 17"/>
                <a:gd name="T30" fmla="*/ 4 w 32"/>
                <a:gd name="T31" fmla="*/ 11 h 17"/>
                <a:gd name="T32" fmla="*/ 4 w 32"/>
                <a:gd name="T33" fmla="*/ 11 h 17"/>
                <a:gd name="T34" fmla="*/ 4 w 32"/>
                <a:gd name="T35" fmla="*/ 12 h 17"/>
                <a:gd name="T36" fmla="*/ 4 w 32"/>
                <a:gd name="T37" fmla="*/ 12 h 17"/>
                <a:gd name="T38" fmla="*/ 4 w 32"/>
                <a:gd name="T39" fmla="*/ 12 h 17"/>
                <a:gd name="T40" fmla="*/ 4 w 32"/>
                <a:gd name="T41" fmla="*/ 12 h 17"/>
                <a:gd name="T42" fmla="*/ 4 w 32"/>
                <a:gd name="T43" fmla="*/ 12 h 17"/>
                <a:gd name="T44" fmla="*/ 4 w 32"/>
                <a:gd name="T45" fmla="*/ 12 h 17"/>
                <a:gd name="T46" fmla="*/ 4 w 32"/>
                <a:gd name="T47" fmla="*/ 12 h 17"/>
                <a:gd name="T48" fmla="*/ 4 w 32"/>
                <a:gd name="T49" fmla="*/ 12 h 17"/>
                <a:gd name="T50" fmla="*/ 11 w 32"/>
                <a:gd name="T51" fmla="*/ 8 h 17"/>
                <a:gd name="T52" fmla="*/ 11 w 32"/>
                <a:gd name="T53" fmla="*/ 8 h 17"/>
                <a:gd name="T54" fmla="*/ 14 w 32"/>
                <a:gd name="T55" fmla="*/ 4 h 17"/>
                <a:gd name="T56" fmla="*/ 14 w 32"/>
                <a:gd name="T57" fmla="*/ 4 h 17"/>
                <a:gd name="T58" fmla="*/ 16 w 32"/>
                <a:gd name="T59" fmla="*/ 0 h 17"/>
                <a:gd name="T60" fmla="*/ 17 w 32"/>
                <a:gd name="T61" fmla="*/ 4 h 17"/>
                <a:gd name="T62" fmla="*/ 20 w 32"/>
                <a:gd name="T63" fmla="*/ 9 h 17"/>
                <a:gd name="T64" fmla="*/ 20 w 32"/>
                <a:gd name="T65" fmla="*/ 9 h 17"/>
                <a:gd name="T66" fmla="*/ 25 w 32"/>
                <a:gd name="T67" fmla="*/ 13 h 17"/>
                <a:gd name="T68" fmla="*/ 25 w 32"/>
                <a:gd name="T69" fmla="*/ 13 h 17"/>
                <a:gd name="T70" fmla="*/ 25 w 32"/>
                <a:gd name="T71" fmla="*/ 13 h 17"/>
                <a:gd name="T72" fmla="*/ 25 w 32"/>
                <a:gd name="T73" fmla="*/ 13 h 17"/>
                <a:gd name="T74" fmla="*/ 28 w 32"/>
                <a:gd name="T75" fmla="*/ 5 h 17"/>
                <a:gd name="T76" fmla="*/ 28 w 32"/>
                <a:gd name="T77" fmla="*/ 5 h 17"/>
                <a:gd name="T78" fmla="*/ 28 w 32"/>
                <a:gd name="T79" fmla="*/ 3 h 17"/>
                <a:gd name="T80" fmla="*/ 28 w 32"/>
                <a:gd name="T81" fmla="*/ 3 h 17"/>
                <a:gd name="T82" fmla="*/ 32 w 32"/>
                <a:gd name="T83" fmla="*/ 3 h 17"/>
                <a:gd name="T84" fmla="*/ 32 w 32"/>
                <a:gd name="T85" fmla="*/ 5 h 17"/>
                <a:gd name="T86" fmla="*/ 32 w 32"/>
                <a:gd name="T87" fmla="*/ 5 h 17"/>
                <a:gd name="T88" fmla="*/ 26 w 32"/>
                <a:gd name="T89" fmla="*/ 16 h 17"/>
                <a:gd name="T90" fmla="*/ 26 w 32"/>
                <a:gd name="T91" fmla="*/ 16 h 17"/>
                <a:gd name="T92" fmla="*/ 25 w 32"/>
                <a:gd name="T93" fmla="*/ 17 h 17"/>
                <a:gd name="T94" fmla="*/ 25 w 32"/>
                <a:gd name="T95" fmla="*/ 17 h 17"/>
                <a:gd name="T96" fmla="*/ 16 w 32"/>
                <a:gd name="T97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" h="17">
                  <a:moveTo>
                    <a:pt x="16" y="11"/>
                  </a:moveTo>
                  <a:cubicBezTo>
                    <a:pt x="16" y="10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12"/>
                    <a:pt x="10" y="15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7"/>
                    <a:pt x="1" y="16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2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7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8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9" y="10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6"/>
                    <a:pt x="14" y="4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8" y="6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11"/>
                    <a:pt x="23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7" y="12"/>
                    <a:pt x="28" y="8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4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8"/>
                    <a:pt x="32" y="15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7"/>
                    <a:pt x="25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1" y="16"/>
                    <a:pt x="18" y="13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505"/>
            <p:cNvSpPr>
              <a:spLocks noEditPoints="1"/>
            </p:cNvSpPr>
            <p:nvPr/>
          </p:nvSpPr>
          <p:spPr bwMode="auto">
            <a:xfrm>
              <a:off x="4365627" y="623889"/>
              <a:ext cx="63500" cy="41275"/>
            </a:xfrm>
            <a:custGeom>
              <a:avLst/>
              <a:gdLst>
                <a:gd name="T0" fmla="*/ 6 w 36"/>
                <a:gd name="T1" fmla="*/ 23 h 24"/>
                <a:gd name="T2" fmla="*/ 1 w 36"/>
                <a:gd name="T3" fmla="*/ 20 h 24"/>
                <a:gd name="T4" fmla="*/ 1 w 36"/>
                <a:gd name="T5" fmla="*/ 7 h 24"/>
                <a:gd name="T6" fmla="*/ 8 w 36"/>
                <a:gd name="T7" fmla="*/ 7 h 24"/>
                <a:gd name="T8" fmla="*/ 8 w 36"/>
                <a:gd name="T9" fmla="*/ 7 h 24"/>
                <a:gd name="T10" fmla="*/ 8 w 36"/>
                <a:gd name="T11" fmla="*/ 7 h 24"/>
                <a:gd name="T12" fmla="*/ 9 w 36"/>
                <a:gd name="T13" fmla="*/ 9 h 24"/>
                <a:gd name="T14" fmla="*/ 9 w 36"/>
                <a:gd name="T15" fmla="*/ 10 h 24"/>
                <a:gd name="T16" fmla="*/ 8 w 36"/>
                <a:gd name="T17" fmla="*/ 12 h 24"/>
                <a:gd name="T18" fmla="*/ 11 w 36"/>
                <a:gd name="T19" fmla="*/ 12 h 24"/>
                <a:gd name="T20" fmla="*/ 21 w 36"/>
                <a:gd name="T21" fmla="*/ 8 h 24"/>
                <a:gd name="T22" fmla="*/ 21 w 36"/>
                <a:gd name="T23" fmla="*/ 8 h 24"/>
                <a:gd name="T24" fmla="*/ 23 w 36"/>
                <a:gd name="T25" fmla="*/ 12 h 24"/>
                <a:gd name="T26" fmla="*/ 27 w 36"/>
                <a:gd name="T27" fmla="*/ 16 h 24"/>
                <a:gd name="T28" fmla="*/ 28 w 36"/>
                <a:gd name="T29" fmla="*/ 14 h 24"/>
                <a:gd name="T30" fmla="*/ 28 w 36"/>
                <a:gd name="T31" fmla="*/ 10 h 24"/>
                <a:gd name="T32" fmla="*/ 36 w 36"/>
                <a:gd name="T33" fmla="*/ 6 h 24"/>
                <a:gd name="T34" fmla="*/ 36 w 36"/>
                <a:gd name="T35" fmla="*/ 8 h 24"/>
                <a:gd name="T36" fmla="*/ 29 w 36"/>
                <a:gd name="T37" fmla="*/ 23 h 24"/>
                <a:gd name="T38" fmla="*/ 27 w 36"/>
                <a:gd name="T39" fmla="*/ 20 h 24"/>
                <a:gd name="T40" fmla="*/ 28 w 36"/>
                <a:gd name="T41" fmla="*/ 20 h 24"/>
                <a:gd name="T42" fmla="*/ 27 w 36"/>
                <a:gd name="T43" fmla="*/ 20 h 24"/>
                <a:gd name="T44" fmla="*/ 23 w 36"/>
                <a:gd name="T45" fmla="*/ 18 h 24"/>
                <a:gd name="T46" fmla="*/ 5 w 36"/>
                <a:gd name="T47" fmla="*/ 19 h 24"/>
                <a:gd name="T48" fmla="*/ 4 w 36"/>
                <a:gd name="T49" fmla="*/ 19 h 24"/>
                <a:gd name="T50" fmla="*/ 4 w 36"/>
                <a:gd name="T51" fmla="*/ 19 h 24"/>
                <a:gd name="T52" fmla="*/ 32 w 36"/>
                <a:gd name="T53" fmla="*/ 13 h 24"/>
                <a:gd name="T54" fmla="*/ 4 w 36"/>
                <a:gd name="T55" fmla="*/ 16 h 24"/>
                <a:gd name="T56" fmla="*/ 4 w 36"/>
                <a:gd name="T57" fmla="*/ 17 h 24"/>
                <a:gd name="T58" fmla="*/ 22 w 36"/>
                <a:gd name="T59" fmla="*/ 17 h 24"/>
                <a:gd name="T60" fmla="*/ 15 w 36"/>
                <a:gd name="T61" fmla="*/ 12 h 24"/>
                <a:gd name="T62" fmla="*/ 18 w 36"/>
                <a:gd name="T63" fmla="*/ 16 h 24"/>
                <a:gd name="T64" fmla="*/ 19 w 36"/>
                <a:gd name="T65" fmla="*/ 12 h 24"/>
                <a:gd name="T66" fmla="*/ 17 w 36"/>
                <a:gd name="T67" fmla="*/ 10 h 24"/>
                <a:gd name="T68" fmla="*/ 17 w 36"/>
                <a:gd name="T69" fmla="*/ 10 h 24"/>
                <a:gd name="T70" fmla="*/ 17 w 36"/>
                <a:gd name="T71" fmla="*/ 10 h 24"/>
                <a:gd name="T72" fmla="*/ 17 w 36"/>
                <a:gd name="T73" fmla="*/ 10 h 24"/>
                <a:gd name="T74" fmla="*/ 16 w 36"/>
                <a:gd name="T75" fmla="*/ 12 h 24"/>
                <a:gd name="T76" fmla="*/ 4 w 36"/>
                <a:gd name="T77" fmla="*/ 12 h 24"/>
                <a:gd name="T78" fmla="*/ 5 w 36"/>
                <a:gd name="T79" fmla="*/ 10 h 24"/>
                <a:gd name="T80" fmla="*/ 19 w 36"/>
                <a:gd name="T81" fmla="*/ 11 h 24"/>
                <a:gd name="T82" fmla="*/ 18 w 36"/>
                <a:gd name="T83" fmla="*/ 11 h 24"/>
                <a:gd name="T84" fmla="*/ 18 w 36"/>
                <a:gd name="T85" fmla="*/ 10 h 24"/>
                <a:gd name="T86" fmla="*/ 18 w 36"/>
                <a:gd name="T87" fmla="*/ 10 h 24"/>
                <a:gd name="T88" fmla="*/ 18 w 36"/>
                <a:gd name="T89" fmla="*/ 10 h 24"/>
                <a:gd name="T90" fmla="*/ 18 w 36"/>
                <a:gd name="T91" fmla="*/ 10 h 24"/>
                <a:gd name="T92" fmla="*/ 17 w 36"/>
                <a:gd name="T93" fmla="*/ 10 h 24"/>
                <a:gd name="T94" fmla="*/ 18 w 36"/>
                <a:gd name="T95" fmla="*/ 10 h 24"/>
                <a:gd name="T96" fmla="*/ 8 w 36"/>
                <a:gd name="T97" fmla="*/ 7 h 24"/>
                <a:gd name="T98" fmla="*/ 8 w 36"/>
                <a:gd name="T99" fmla="*/ 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" h="24">
                  <a:moveTo>
                    <a:pt x="17" y="17"/>
                  </a:moveTo>
                  <a:cubicBezTo>
                    <a:pt x="15" y="20"/>
                    <a:pt x="11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4" y="23"/>
                    <a:pt x="2" y="22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19"/>
                    <a:pt x="0" y="1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2"/>
                    <a:pt x="1" y="8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8"/>
                    <a:pt x="9" y="8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1"/>
                    <a:pt x="8" y="11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3"/>
                    <a:pt x="8" y="14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4"/>
                    <a:pt x="10" y="13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2" y="10"/>
                    <a:pt x="13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0"/>
                    <a:pt x="23" y="11"/>
                    <a:pt x="23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4"/>
                    <a:pt x="26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8" y="15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1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9"/>
                    <a:pt x="36" y="9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3"/>
                    <a:pt x="36" y="21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8" y="24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2" y="23"/>
                    <a:pt x="19" y="20"/>
                    <a:pt x="17" y="17"/>
                  </a:cubicBezTo>
                  <a:close/>
                  <a:moveTo>
                    <a:pt x="27" y="20"/>
                  </a:moveTo>
                  <a:cubicBezTo>
                    <a:pt x="27" y="20"/>
                    <a:pt x="27" y="20"/>
                    <a:pt x="27" y="20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20"/>
                    <a:pt x="27" y="20"/>
                    <a:pt x="27" y="20"/>
                  </a:cubicBezTo>
                  <a:close/>
                  <a:moveTo>
                    <a:pt x="26" y="20"/>
                  </a:moveTo>
                  <a:cubicBezTo>
                    <a:pt x="25" y="19"/>
                    <a:pt x="24" y="19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9"/>
                    <a:pt x="25" y="20"/>
                    <a:pt x="26" y="20"/>
                  </a:cubicBezTo>
                  <a:close/>
                  <a:moveTo>
                    <a:pt x="5" y="19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9"/>
                  </a:cubicBezTo>
                  <a:close/>
                  <a:moveTo>
                    <a:pt x="31" y="15"/>
                  </a:moveTo>
                  <a:cubicBezTo>
                    <a:pt x="31" y="16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6"/>
                    <a:pt x="32" y="14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4"/>
                    <a:pt x="32" y="15"/>
                    <a:pt x="31" y="15"/>
                  </a:cubicBezTo>
                  <a:close/>
                  <a:moveTo>
                    <a:pt x="4" y="17"/>
                  </a:moveTo>
                  <a:cubicBezTo>
                    <a:pt x="4" y="17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7"/>
                    <a:pt x="4" y="17"/>
                  </a:cubicBezTo>
                  <a:close/>
                  <a:moveTo>
                    <a:pt x="22" y="17"/>
                  </a:moveTo>
                  <a:cubicBezTo>
                    <a:pt x="21" y="16"/>
                    <a:pt x="21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6"/>
                    <a:pt x="22" y="17"/>
                  </a:cubicBezTo>
                  <a:close/>
                  <a:moveTo>
                    <a:pt x="14" y="14"/>
                  </a:moveTo>
                  <a:cubicBezTo>
                    <a:pt x="14" y="15"/>
                    <a:pt x="13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5"/>
                    <a:pt x="15" y="14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5" y="13"/>
                    <a:pt x="15" y="14"/>
                    <a:pt x="14" y="14"/>
                  </a:cubicBezTo>
                  <a:close/>
                  <a:moveTo>
                    <a:pt x="18" y="16"/>
                  </a:move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  <a:moveTo>
                    <a:pt x="19" y="12"/>
                  </a:moveTo>
                  <a:cubicBezTo>
                    <a:pt x="18" y="11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1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19" y="12"/>
                    <a:pt x="19" y="12"/>
                  </a:cubicBezTo>
                  <a:close/>
                  <a:moveTo>
                    <a:pt x="4" y="11"/>
                  </a:moveTo>
                  <a:cubicBezTo>
                    <a:pt x="4" y="11"/>
                    <a:pt x="4" y="11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4" y="11"/>
                    <a:pt x="4" y="11"/>
                  </a:cubicBezTo>
                  <a:close/>
                  <a:moveTo>
                    <a:pt x="19" y="11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lose/>
                  <a:moveTo>
                    <a:pt x="19" y="11"/>
                  </a:moveTo>
                  <a:cubicBezTo>
                    <a:pt x="19" y="11"/>
                    <a:pt x="19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lose/>
                  <a:moveTo>
                    <a:pt x="18" y="11"/>
                  </a:moveTo>
                  <a:cubicBezTo>
                    <a:pt x="18" y="11"/>
                    <a:pt x="18" y="11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1"/>
                    <a:pt x="18" y="11"/>
                  </a:cubicBezTo>
                  <a:close/>
                  <a:moveTo>
                    <a:pt x="18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lose/>
                  <a:moveTo>
                    <a:pt x="18" y="1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8" y="10"/>
                  </a:cubicBezTo>
                  <a:close/>
                  <a:moveTo>
                    <a:pt x="18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lose/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506"/>
            <p:cNvSpPr/>
            <p:nvPr/>
          </p:nvSpPr>
          <p:spPr bwMode="auto">
            <a:xfrm>
              <a:off x="4394202" y="617539"/>
              <a:ext cx="6350" cy="19050"/>
            </a:xfrm>
            <a:custGeom>
              <a:avLst/>
              <a:gdLst>
                <a:gd name="T0" fmla="*/ 0 w 4"/>
                <a:gd name="T1" fmla="*/ 12 h 12"/>
                <a:gd name="T2" fmla="*/ 0 w 4"/>
                <a:gd name="T3" fmla="*/ 0 h 12"/>
                <a:gd name="T4" fmla="*/ 4 w 4"/>
                <a:gd name="T5" fmla="*/ 0 h 12"/>
                <a:gd name="T6" fmla="*/ 4 w 4"/>
                <a:gd name="T7" fmla="*/ 12 h 12"/>
                <a:gd name="T8" fmla="*/ 0 w 4"/>
                <a:gd name="T9" fmla="*/ 12 h 12"/>
                <a:gd name="T10" fmla="*/ 0 w 4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2">
                  <a:moveTo>
                    <a:pt x="0" y="12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507"/>
            <p:cNvSpPr>
              <a:spLocks noEditPoints="1"/>
            </p:cNvSpPr>
            <p:nvPr/>
          </p:nvSpPr>
          <p:spPr bwMode="auto">
            <a:xfrm>
              <a:off x="4391027" y="614364"/>
              <a:ext cx="12700" cy="26988"/>
            </a:xfrm>
            <a:custGeom>
              <a:avLst/>
              <a:gdLst>
                <a:gd name="T0" fmla="*/ 6 w 8"/>
                <a:gd name="T1" fmla="*/ 17 h 17"/>
                <a:gd name="T2" fmla="*/ 2 w 8"/>
                <a:gd name="T3" fmla="*/ 17 h 17"/>
                <a:gd name="T4" fmla="*/ 2 w 8"/>
                <a:gd name="T5" fmla="*/ 14 h 17"/>
                <a:gd name="T6" fmla="*/ 4 w 8"/>
                <a:gd name="T7" fmla="*/ 14 h 17"/>
                <a:gd name="T8" fmla="*/ 2 w 8"/>
                <a:gd name="T9" fmla="*/ 14 h 17"/>
                <a:gd name="T10" fmla="*/ 2 w 8"/>
                <a:gd name="T11" fmla="*/ 17 h 17"/>
                <a:gd name="T12" fmla="*/ 0 w 8"/>
                <a:gd name="T13" fmla="*/ 17 h 17"/>
                <a:gd name="T14" fmla="*/ 0 w 8"/>
                <a:gd name="T15" fmla="*/ 0 h 17"/>
                <a:gd name="T16" fmla="*/ 8 w 8"/>
                <a:gd name="T17" fmla="*/ 0 h 17"/>
                <a:gd name="T18" fmla="*/ 8 w 8"/>
                <a:gd name="T19" fmla="*/ 17 h 17"/>
                <a:gd name="T20" fmla="*/ 6 w 8"/>
                <a:gd name="T21" fmla="*/ 17 h 17"/>
                <a:gd name="T22" fmla="*/ 6 w 8"/>
                <a:gd name="T23" fmla="*/ 17 h 17"/>
                <a:gd name="T24" fmla="*/ 4 w 8"/>
                <a:gd name="T25" fmla="*/ 12 h 17"/>
                <a:gd name="T26" fmla="*/ 4 w 8"/>
                <a:gd name="T27" fmla="*/ 5 h 17"/>
                <a:gd name="T28" fmla="*/ 4 w 8"/>
                <a:gd name="T29" fmla="*/ 12 h 17"/>
                <a:gd name="T30" fmla="*/ 4 w 8"/>
                <a:gd name="T31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17">
                  <a:moveTo>
                    <a:pt x="6" y="17"/>
                  </a:moveTo>
                  <a:lnTo>
                    <a:pt x="2" y="17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17"/>
                  </a:lnTo>
                  <a:lnTo>
                    <a:pt x="6" y="17"/>
                  </a:lnTo>
                  <a:lnTo>
                    <a:pt x="6" y="17"/>
                  </a:lnTo>
                  <a:close/>
                  <a:moveTo>
                    <a:pt x="4" y="12"/>
                  </a:moveTo>
                  <a:lnTo>
                    <a:pt x="4" y="5"/>
                  </a:lnTo>
                  <a:lnTo>
                    <a:pt x="4" y="12"/>
                  </a:lnTo>
                  <a:lnTo>
                    <a:pt x="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508"/>
            <p:cNvSpPr>
              <a:spLocks noEditPoints="1"/>
            </p:cNvSpPr>
            <p:nvPr/>
          </p:nvSpPr>
          <p:spPr bwMode="auto">
            <a:xfrm>
              <a:off x="4381502" y="646114"/>
              <a:ext cx="49213" cy="176213"/>
            </a:xfrm>
            <a:custGeom>
              <a:avLst/>
              <a:gdLst>
                <a:gd name="T0" fmla="*/ 0 w 31"/>
                <a:gd name="T1" fmla="*/ 87 h 111"/>
                <a:gd name="T2" fmla="*/ 0 w 31"/>
                <a:gd name="T3" fmla="*/ 87 h 111"/>
                <a:gd name="T4" fmla="*/ 7 w 31"/>
                <a:gd name="T5" fmla="*/ 1 h 111"/>
                <a:gd name="T6" fmla="*/ 11 w 31"/>
                <a:gd name="T7" fmla="*/ 0 h 111"/>
                <a:gd name="T8" fmla="*/ 31 w 31"/>
                <a:gd name="T9" fmla="*/ 82 h 111"/>
                <a:gd name="T10" fmla="*/ 18 w 31"/>
                <a:gd name="T11" fmla="*/ 111 h 111"/>
                <a:gd name="T12" fmla="*/ 0 w 31"/>
                <a:gd name="T13" fmla="*/ 87 h 111"/>
                <a:gd name="T14" fmla="*/ 0 w 31"/>
                <a:gd name="T15" fmla="*/ 87 h 111"/>
                <a:gd name="T16" fmla="*/ 17 w 31"/>
                <a:gd name="T17" fmla="*/ 102 h 111"/>
                <a:gd name="T18" fmla="*/ 25 w 31"/>
                <a:gd name="T19" fmla="*/ 81 h 111"/>
                <a:gd name="T20" fmla="*/ 10 w 31"/>
                <a:gd name="T21" fmla="*/ 15 h 111"/>
                <a:gd name="T22" fmla="*/ 5 w 31"/>
                <a:gd name="T23" fmla="*/ 84 h 111"/>
                <a:gd name="T24" fmla="*/ 17 w 31"/>
                <a:gd name="T25" fmla="*/ 102 h 111"/>
                <a:gd name="T26" fmla="*/ 17 w 31"/>
                <a:gd name="T27" fmla="*/ 10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111">
                  <a:moveTo>
                    <a:pt x="0" y="87"/>
                  </a:moveTo>
                  <a:lnTo>
                    <a:pt x="0" y="87"/>
                  </a:lnTo>
                  <a:lnTo>
                    <a:pt x="7" y="1"/>
                  </a:lnTo>
                  <a:lnTo>
                    <a:pt x="11" y="0"/>
                  </a:lnTo>
                  <a:lnTo>
                    <a:pt x="31" y="82"/>
                  </a:lnTo>
                  <a:lnTo>
                    <a:pt x="18" y="111"/>
                  </a:lnTo>
                  <a:lnTo>
                    <a:pt x="0" y="87"/>
                  </a:lnTo>
                  <a:lnTo>
                    <a:pt x="0" y="87"/>
                  </a:lnTo>
                  <a:close/>
                  <a:moveTo>
                    <a:pt x="17" y="102"/>
                  </a:moveTo>
                  <a:lnTo>
                    <a:pt x="25" y="81"/>
                  </a:lnTo>
                  <a:lnTo>
                    <a:pt x="10" y="15"/>
                  </a:lnTo>
                  <a:lnTo>
                    <a:pt x="5" y="84"/>
                  </a:lnTo>
                  <a:lnTo>
                    <a:pt x="17" y="102"/>
                  </a:lnTo>
                  <a:lnTo>
                    <a:pt x="17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509"/>
            <p:cNvSpPr>
              <a:spLocks noEditPoints="1"/>
            </p:cNvSpPr>
            <p:nvPr/>
          </p:nvSpPr>
          <p:spPr bwMode="auto">
            <a:xfrm>
              <a:off x="4378327" y="642939"/>
              <a:ext cx="55563" cy="187325"/>
            </a:xfrm>
            <a:custGeom>
              <a:avLst/>
              <a:gdLst>
                <a:gd name="T0" fmla="*/ 1 w 35"/>
                <a:gd name="T1" fmla="*/ 91 h 118"/>
                <a:gd name="T2" fmla="*/ 0 w 35"/>
                <a:gd name="T3" fmla="*/ 91 h 118"/>
                <a:gd name="T4" fmla="*/ 7 w 35"/>
                <a:gd name="T5" fmla="*/ 1 h 118"/>
                <a:gd name="T6" fmla="*/ 14 w 35"/>
                <a:gd name="T7" fmla="*/ 0 h 118"/>
                <a:gd name="T8" fmla="*/ 35 w 35"/>
                <a:gd name="T9" fmla="*/ 84 h 118"/>
                <a:gd name="T10" fmla="*/ 20 w 35"/>
                <a:gd name="T11" fmla="*/ 118 h 118"/>
                <a:gd name="T12" fmla="*/ 1 w 35"/>
                <a:gd name="T13" fmla="*/ 91 h 118"/>
                <a:gd name="T14" fmla="*/ 1 w 35"/>
                <a:gd name="T15" fmla="*/ 91 h 118"/>
                <a:gd name="T16" fmla="*/ 19 w 35"/>
                <a:gd name="T17" fmla="*/ 108 h 118"/>
                <a:gd name="T18" fmla="*/ 21 w 35"/>
                <a:gd name="T19" fmla="*/ 105 h 118"/>
                <a:gd name="T20" fmla="*/ 19 w 35"/>
                <a:gd name="T21" fmla="*/ 108 h 118"/>
                <a:gd name="T22" fmla="*/ 19 w 35"/>
                <a:gd name="T23" fmla="*/ 108 h 118"/>
                <a:gd name="T24" fmla="*/ 19 w 35"/>
                <a:gd name="T25" fmla="*/ 108 h 118"/>
                <a:gd name="T26" fmla="*/ 19 w 35"/>
                <a:gd name="T27" fmla="*/ 104 h 118"/>
                <a:gd name="T28" fmla="*/ 21 w 35"/>
                <a:gd name="T29" fmla="*/ 103 h 118"/>
                <a:gd name="T30" fmla="*/ 19 w 35"/>
                <a:gd name="T31" fmla="*/ 104 h 118"/>
                <a:gd name="T32" fmla="*/ 19 w 35"/>
                <a:gd name="T33" fmla="*/ 104 h 118"/>
                <a:gd name="T34" fmla="*/ 15 w 35"/>
                <a:gd name="T35" fmla="*/ 104 h 118"/>
                <a:gd name="T36" fmla="*/ 4 w 35"/>
                <a:gd name="T37" fmla="*/ 86 h 118"/>
                <a:gd name="T38" fmla="*/ 10 w 35"/>
                <a:gd name="T39" fmla="*/ 17 h 118"/>
                <a:gd name="T40" fmla="*/ 14 w 35"/>
                <a:gd name="T41" fmla="*/ 16 h 118"/>
                <a:gd name="T42" fmla="*/ 11 w 35"/>
                <a:gd name="T43" fmla="*/ 5 h 118"/>
                <a:gd name="T44" fmla="*/ 11 w 35"/>
                <a:gd name="T45" fmla="*/ 5 h 118"/>
                <a:gd name="T46" fmla="*/ 4 w 35"/>
                <a:gd name="T47" fmla="*/ 86 h 118"/>
                <a:gd name="T48" fmla="*/ 15 w 35"/>
                <a:gd name="T49" fmla="*/ 104 h 118"/>
                <a:gd name="T50" fmla="*/ 15 w 35"/>
                <a:gd name="T51" fmla="*/ 104 h 118"/>
                <a:gd name="T52" fmla="*/ 9 w 35"/>
                <a:gd name="T53" fmla="*/ 85 h 118"/>
                <a:gd name="T54" fmla="*/ 19 w 35"/>
                <a:gd name="T55" fmla="*/ 100 h 118"/>
                <a:gd name="T56" fmla="*/ 25 w 35"/>
                <a:gd name="T57" fmla="*/ 83 h 118"/>
                <a:gd name="T58" fmla="*/ 13 w 35"/>
                <a:gd name="T59" fmla="*/ 32 h 118"/>
                <a:gd name="T60" fmla="*/ 9 w 35"/>
                <a:gd name="T61" fmla="*/ 85 h 118"/>
                <a:gd name="T62" fmla="*/ 9 w 35"/>
                <a:gd name="T63" fmla="*/ 85 h 118"/>
                <a:gd name="T64" fmla="*/ 2 w 35"/>
                <a:gd name="T65" fmla="*/ 89 h 118"/>
                <a:gd name="T66" fmla="*/ 1 w 35"/>
                <a:gd name="T67" fmla="*/ 90 h 118"/>
                <a:gd name="T68" fmla="*/ 2 w 35"/>
                <a:gd name="T69" fmla="*/ 89 h 118"/>
                <a:gd name="T70" fmla="*/ 2 w 35"/>
                <a:gd name="T71" fmla="*/ 89 h 118"/>
                <a:gd name="T72" fmla="*/ 2 w 35"/>
                <a:gd name="T73" fmla="*/ 89 h 118"/>
                <a:gd name="T74" fmla="*/ 2 w 35"/>
                <a:gd name="T75" fmla="*/ 8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5" h="118">
                  <a:moveTo>
                    <a:pt x="1" y="91"/>
                  </a:moveTo>
                  <a:lnTo>
                    <a:pt x="0" y="91"/>
                  </a:lnTo>
                  <a:lnTo>
                    <a:pt x="7" y="1"/>
                  </a:lnTo>
                  <a:lnTo>
                    <a:pt x="14" y="0"/>
                  </a:lnTo>
                  <a:lnTo>
                    <a:pt x="35" y="84"/>
                  </a:lnTo>
                  <a:lnTo>
                    <a:pt x="20" y="118"/>
                  </a:lnTo>
                  <a:lnTo>
                    <a:pt x="1" y="91"/>
                  </a:lnTo>
                  <a:lnTo>
                    <a:pt x="1" y="91"/>
                  </a:lnTo>
                  <a:close/>
                  <a:moveTo>
                    <a:pt x="19" y="108"/>
                  </a:moveTo>
                  <a:lnTo>
                    <a:pt x="21" y="105"/>
                  </a:lnTo>
                  <a:lnTo>
                    <a:pt x="19" y="108"/>
                  </a:lnTo>
                  <a:lnTo>
                    <a:pt x="19" y="108"/>
                  </a:lnTo>
                  <a:lnTo>
                    <a:pt x="19" y="108"/>
                  </a:lnTo>
                  <a:close/>
                  <a:moveTo>
                    <a:pt x="19" y="104"/>
                  </a:moveTo>
                  <a:lnTo>
                    <a:pt x="21" y="103"/>
                  </a:lnTo>
                  <a:lnTo>
                    <a:pt x="19" y="104"/>
                  </a:lnTo>
                  <a:lnTo>
                    <a:pt x="19" y="104"/>
                  </a:lnTo>
                  <a:close/>
                  <a:moveTo>
                    <a:pt x="15" y="104"/>
                  </a:moveTo>
                  <a:lnTo>
                    <a:pt x="4" y="86"/>
                  </a:lnTo>
                  <a:lnTo>
                    <a:pt x="10" y="17"/>
                  </a:lnTo>
                  <a:lnTo>
                    <a:pt x="14" y="16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4" y="86"/>
                  </a:lnTo>
                  <a:lnTo>
                    <a:pt x="15" y="104"/>
                  </a:lnTo>
                  <a:lnTo>
                    <a:pt x="15" y="104"/>
                  </a:lnTo>
                  <a:close/>
                  <a:moveTo>
                    <a:pt x="9" y="85"/>
                  </a:moveTo>
                  <a:lnTo>
                    <a:pt x="19" y="100"/>
                  </a:lnTo>
                  <a:lnTo>
                    <a:pt x="25" y="83"/>
                  </a:lnTo>
                  <a:lnTo>
                    <a:pt x="13" y="32"/>
                  </a:lnTo>
                  <a:lnTo>
                    <a:pt x="9" y="85"/>
                  </a:lnTo>
                  <a:lnTo>
                    <a:pt x="9" y="85"/>
                  </a:lnTo>
                  <a:close/>
                  <a:moveTo>
                    <a:pt x="2" y="89"/>
                  </a:moveTo>
                  <a:lnTo>
                    <a:pt x="1" y="90"/>
                  </a:lnTo>
                  <a:lnTo>
                    <a:pt x="2" y="89"/>
                  </a:lnTo>
                  <a:lnTo>
                    <a:pt x="2" y="89"/>
                  </a:lnTo>
                  <a:lnTo>
                    <a:pt x="2" y="89"/>
                  </a:lnTo>
                  <a:lnTo>
                    <a:pt x="2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3510"/>
            <p:cNvSpPr>
              <a:spLocks noEditPoints="1"/>
            </p:cNvSpPr>
            <p:nvPr/>
          </p:nvSpPr>
          <p:spPr bwMode="auto">
            <a:xfrm>
              <a:off x="4324352" y="628651"/>
              <a:ext cx="149225" cy="238125"/>
            </a:xfrm>
            <a:custGeom>
              <a:avLst/>
              <a:gdLst>
                <a:gd name="T0" fmla="*/ 13 w 86"/>
                <a:gd name="T1" fmla="*/ 109 h 137"/>
                <a:gd name="T2" fmla="*/ 0 w 86"/>
                <a:gd name="T3" fmla="*/ 52 h 137"/>
                <a:gd name="T4" fmla="*/ 0 w 86"/>
                <a:gd name="T5" fmla="*/ 52 h 137"/>
                <a:gd name="T6" fmla="*/ 13 w 86"/>
                <a:gd name="T7" fmla="*/ 12 h 137"/>
                <a:gd name="T8" fmla="*/ 13 w 86"/>
                <a:gd name="T9" fmla="*/ 12 h 137"/>
                <a:gd name="T10" fmla="*/ 42 w 86"/>
                <a:gd name="T11" fmla="*/ 0 h 137"/>
                <a:gd name="T12" fmla="*/ 42 w 86"/>
                <a:gd name="T13" fmla="*/ 0 h 137"/>
                <a:gd name="T14" fmla="*/ 71 w 86"/>
                <a:gd name="T15" fmla="*/ 11 h 137"/>
                <a:gd name="T16" fmla="*/ 71 w 86"/>
                <a:gd name="T17" fmla="*/ 11 h 137"/>
                <a:gd name="T18" fmla="*/ 86 w 86"/>
                <a:gd name="T19" fmla="*/ 51 h 137"/>
                <a:gd name="T20" fmla="*/ 86 w 86"/>
                <a:gd name="T21" fmla="*/ 51 h 137"/>
                <a:gd name="T22" fmla="*/ 72 w 86"/>
                <a:gd name="T23" fmla="*/ 108 h 137"/>
                <a:gd name="T24" fmla="*/ 72 w 86"/>
                <a:gd name="T25" fmla="*/ 108 h 137"/>
                <a:gd name="T26" fmla="*/ 42 w 86"/>
                <a:gd name="T27" fmla="*/ 137 h 137"/>
                <a:gd name="T28" fmla="*/ 42 w 86"/>
                <a:gd name="T29" fmla="*/ 137 h 137"/>
                <a:gd name="T30" fmla="*/ 13 w 86"/>
                <a:gd name="T31" fmla="*/ 109 h 137"/>
                <a:gd name="T32" fmla="*/ 68 w 86"/>
                <a:gd name="T33" fmla="*/ 107 h 137"/>
                <a:gd name="T34" fmla="*/ 82 w 86"/>
                <a:gd name="T35" fmla="*/ 51 h 137"/>
                <a:gd name="T36" fmla="*/ 82 w 86"/>
                <a:gd name="T37" fmla="*/ 51 h 137"/>
                <a:gd name="T38" fmla="*/ 42 w 86"/>
                <a:gd name="T39" fmla="*/ 4 h 137"/>
                <a:gd name="T40" fmla="*/ 42 w 86"/>
                <a:gd name="T41" fmla="*/ 4 h 137"/>
                <a:gd name="T42" fmla="*/ 4 w 86"/>
                <a:gd name="T43" fmla="*/ 52 h 137"/>
                <a:gd name="T44" fmla="*/ 4 w 86"/>
                <a:gd name="T45" fmla="*/ 52 h 137"/>
                <a:gd name="T46" fmla="*/ 17 w 86"/>
                <a:gd name="T47" fmla="*/ 107 h 137"/>
                <a:gd name="T48" fmla="*/ 17 w 86"/>
                <a:gd name="T49" fmla="*/ 107 h 137"/>
                <a:gd name="T50" fmla="*/ 42 w 86"/>
                <a:gd name="T51" fmla="*/ 133 h 137"/>
                <a:gd name="T52" fmla="*/ 42 w 86"/>
                <a:gd name="T53" fmla="*/ 133 h 137"/>
                <a:gd name="T54" fmla="*/ 68 w 86"/>
                <a:gd name="T55" fmla="*/ 10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6" h="137">
                  <a:moveTo>
                    <a:pt x="13" y="109"/>
                  </a:moveTo>
                  <a:cubicBezTo>
                    <a:pt x="5" y="93"/>
                    <a:pt x="0" y="7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33"/>
                    <a:pt x="6" y="20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21" y="3"/>
                    <a:pt x="32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2" y="0"/>
                    <a:pt x="63" y="3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0" y="19"/>
                    <a:pt x="86" y="32"/>
                    <a:pt x="86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71"/>
                    <a:pt x="80" y="92"/>
                    <a:pt x="72" y="108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64" y="125"/>
                    <a:pt x="53" y="137"/>
                    <a:pt x="42" y="137"/>
                  </a:cubicBezTo>
                  <a:cubicBezTo>
                    <a:pt x="42" y="137"/>
                    <a:pt x="42" y="137"/>
                    <a:pt x="42" y="137"/>
                  </a:cubicBezTo>
                  <a:cubicBezTo>
                    <a:pt x="30" y="137"/>
                    <a:pt x="21" y="125"/>
                    <a:pt x="13" y="109"/>
                  </a:cubicBezTo>
                  <a:close/>
                  <a:moveTo>
                    <a:pt x="68" y="107"/>
                  </a:moveTo>
                  <a:cubicBezTo>
                    <a:pt x="76" y="91"/>
                    <a:pt x="82" y="70"/>
                    <a:pt x="82" y="51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2" y="14"/>
                    <a:pt x="61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23" y="4"/>
                    <a:pt x="5" y="15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71"/>
                    <a:pt x="9" y="92"/>
                    <a:pt x="17" y="107"/>
                  </a:cubicBezTo>
                  <a:cubicBezTo>
                    <a:pt x="17" y="107"/>
                    <a:pt x="17" y="107"/>
                    <a:pt x="17" y="107"/>
                  </a:cubicBezTo>
                  <a:cubicBezTo>
                    <a:pt x="24" y="123"/>
                    <a:pt x="34" y="133"/>
                    <a:pt x="42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50" y="133"/>
                    <a:pt x="60" y="123"/>
                    <a:pt x="68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3511"/>
            <p:cNvSpPr>
              <a:spLocks noEditPoints="1"/>
            </p:cNvSpPr>
            <p:nvPr/>
          </p:nvSpPr>
          <p:spPr bwMode="auto">
            <a:xfrm>
              <a:off x="4321177" y="625476"/>
              <a:ext cx="157163" cy="244475"/>
            </a:xfrm>
            <a:custGeom>
              <a:avLst/>
              <a:gdLst>
                <a:gd name="T0" fmla="*/ 13 w 90"/>
                <a:gd name="T1" fmla="*/ 112 h 141"/>
                <a:gd name="T2" fmla="*/ 0 w 90"/>
                <a:gd name="T3" fmla="*/ 54 h 141"/>
                <a:gd name="T4" fmla="*/ 14 w 90"/>
                <a:gd name="T5" fmla="*/ 12 h 141"/>
                <a:gd name="T6" fmla="*/ 44 w 90"/>
                <a:gd name="T7" fmla="*/ 0 h 141"/>
                <a:gd name="T8" fmla="*/ 75 w 90"/>
                <a:gd name="T9" fmla="*/ 11 h 141"/>
                <a:gd name="T10" fmla="*/ 90 w 90"/>
                <a:gd name="T11" fmla="*/ 53 h 141"/>
                <a:gd name="T12" fmla="*/ 90 w 90"/>
                <a:gd name="T13" fmla="*/ 53 h 141"/>
                <a:gd name="T14" fmla="*/ 44 w 90"/>
                <a:gd name="T15" fmla="*/ 141 h 141"/>
                <a:gd name="T16" fmla="*/ 44 w 90"/>
                <a:gd name="T17" fmla="*/ 137 h 141"/>
                <a:gd name="T18" fmla="*/ 44 w 90"/>
                <a:gd name="T19" fmla="*/ 137 h 141"/>
                <a:gd name="T20" fmla="*/ 44 w 90"/>
                <a:gd name="T21" fmla="*/ 137 h 141"/>
                <a:gd name="T22" fmla="*/ 26 w 90"/>
                <a:gd name="T23" fmla="*/ 126 h 141"/>
                <a:gd name="T24" fmla="*/ 45 w 90"/>
                <a:gd name="T25" fmla="*/ 137 h 141"/>
                <a:gd name="T26" fmla="*/ 45 w 90"/>
                <a:gd name="T27" fmla="*/ 137 h 141"/>
                <a:gd name="T28" fmla="*/ 45 w 90"/>
                <a:gd name="T29" fmla="*/ 137 h 141"/>
                <a:gd name="T30" fmla="*/ 86 w 90"/>
                <a:gd name="T31" fmla="*/ 54 h 141"/>
                <a:gd name="T32" fmla="*/ 72 w 90"/>
                <a:gd name="T33" fmla="*/ 110 h 141"/>
                <a:gd name="T34" fmla="*/ 44 w 90"/>
                <a:gd name="T35" fmla="*/ 133 h 141"/>
                <a:gd name="T36" fmla="*/ 69 w 90"/>
                <a:gd name="T37" fmla="*/ 108 h 141"/>
                <a:gd name="T38" fmla="*/ 69 w 90"/>
                <a:gd name="T39" fmla="*/ 108 h 141"/>
                <a:gd name="T40" fmla="*/ 82 w 90"/>
                <a:gd name="T41" fmla="*/ 53 h 141"/>
                <a:gd name="T42" fmla="*/ 82 w 90"/>
                <a:gd name="T43" fmla="*/ 53 h 141"/>
                <a:gd name="T44" fmla="*/ 8 w 90"/>
                <a:gd name="T45" fmla="*/ 54 h 141"/>
                <a:gd name="T46" fmla="*/ 8 w 90"/>
                <a:gd name="T47" fmla="*/ 55 h 141"/>
                <a:gd name="T48" fmla="*/ 44 w 90"/>
                <a:gd name="T49" fmla="*/ 133 h 141"/>
                <a:gd name="T50" fmla="*/ 26 w 90"/>
                <a:gd name="T51" fmla="*/ 126 h 141"/>
                <a:gd name="T52" fmla="*/ 26 w 90"/>
                <a:gd name="T53" fmla="*/ 126 h 141"/>
                <a:gd name="T54" fmla="*/ 26 w 90"/>
                <a:gd name="T55" fmla="*/ 125 h 141"/>
                <a:gd name="T56" fmla="*/ 26 w 90"/>
                <a:gd name="T57" fmla="*/ 125 h 141"/>
                <a:gd name="T58" fmla="*/ 19 w 90"/>
                <a:gd name="T59" fmla="*/ 115 h 141"/>
                <a:gd name="T60" fmla="*/ 19 w 90"/>
                <a:gd name="T61" fmla="*/ 115 h 141"/>
                <a:gd name="T62" fmla="*/ 17 w 90"/>
                <a:gd name="T63" fmla="*/ 110 h 141"/>
                <a:gd name="T64" fmla="*/ 17 w 90"/>
                <a:gd name="T65" fmla="*/ 110 h 141"/>
                <a:gd name="T66" fmla="*/ 4 w 90"/>
                <a:gd name="T67" fmla="*/ 54 h 141"/>
                <a:gd name="T68" fmla="*/ 41 w 90"/>
                <a:gd name="T69" fmla="*/ 4 h 141"/>
                <a:gd name="T70" fmla="*/ 4 w 90"/>
                <a:gd name="T71" fmla="*/ 54 h 141"/>
                <a:gd name="T72" fmla="*/ 86 w 90"/>
                <a:gd name="T73" fmla="*/ 53 h 141"/>
                <a:gd name="T74" fmla="*/ 86 w 90"/>
                <a:gd name="T75" fmla="*/ 53 h 141"/>
                <a:gd name="T76" fmla="*/ 78 w 90"/>
                <a:gd name="T77" fmla="*/ 22 h 141"/>
                <a:gd name="T78" fmla="*/ 59 w 90"/>
                <a:gd name="T79" fmla="*/ 7 h 141"/>
                <a:gd name="T80" fmla="*/ 59 w 90"/>
                <a:gd name="T81" fmla="*/ 7 h 141"/>
                <a:gd name="T82" fmla="*/ 59 w 90"/>
                <a:gd name="T83" fmla="*/ 7 h 141"/>
                <a:gd name="T84" fmla="*/ 58 w 90"/>
                <a:gd name="T85" fmla="*/ 6 h 141"/>
                <a:gd name="T86" fmla="*/ 58 w 90"/>
                <a:gd name="T87" fmla="*/ 6 h 141"/>
                <a:gd name="T88" fmla="*/ 58 w 90"/>
                <a:gd name="T89" fmla="*/ 6 h 141"/>
                <a:gd name="T90" fmla="*/ 58 w 90"/>
                <a:gd name="T91" fmla="*/ 6 h 141"/>
                <a:gd name="T92" fmla="*/ 42 w 90"/>
                <a:gd name="T93" fmla="*/ 4 h 141"/>
                <a:gd name="T94" fmla="*/ 42 w 90"/>
                <a:gd name="T95" fmla="*/ 4 h 141"/>
                <a:gd name="T96" fmla="*/ 42 w 90"/>
                <a:gd name="T97" fmla="*/ 4 h 141"/>
                <a:gd name="T98" fmla="*/ 42 w 90"/>
                <a:gd name="T99" fmla="*/ 4 h 141"/>
                <a:gd name="T100" fmla="*/ 43 w 90"/>
                <a:gd name="T101" fmla="*/ 4 h 141"/>
                <a:gd name="T102" fmla="*/ 43 w 90"/>
                <a:gd name="T103" fmla="*/ 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0" h="141">
                  <a:moveTo>
                    <a:pt x="13" y="112"/>
                  </a:moveTo>
                  <a:cubicBezTo>
                    <a:pt x="15" y="111"/>
                    <a:pt x="15" y="111"/>
                    <a:pt x="15" y="111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6" y="95"/>
                    <a:pt x="0" y="7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34"/>
                    <a:pt x="6" y="21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22" y="3"/>
                    <a:pt x="33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4" y="0"/>
                    <a:pt x="66" y="3"/>
                    <a:pt x="75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4" y="20"/>
                    <a:pt x="90" y="3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73"/>
                    <a:pt x="84" y="95"/>
                    <a:pt x="76" y="111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67" y="128"/>
                    <a:pt x="57" y="141"/>
                    <a:pt x="44" y="141"/>
                  </a:cubicBezTo>
                  <a:cubicBezTo>
                    <a:pt x="44" y="141"/>
                    <a:pt x="44" y="141"/>
                    <a:pt x="44" y="141"/>
                  </a:cubicBezTo>
                  <a:cubicBezTo>
                    <a:pt x="31" y="141"/>
                    <a:pt x="21" y="128"/>
                    <a:pt x="13" y="112"/>
                  </a:cubicBezTo>
                  <a:close/>
                  <a:moveTo>
                    <a:pt x="44" y="137"/>
                  </a:moveTo>
                  <a:cubicBezTo>
                    <a:pt x="44" y="137"/>
                    <a:pt x="44" y="137"/>
                    <a:pt x="44" y="137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4" y="137"/>
                    <a:pt x="44" y="137"/>
                    <a:pt x="44" y="137"/>
                  </a:cubicBezTo>
                  <a:close/>
                  <a:moveTo>
                    <a:pt x="43" y="137"/>
                  </a:moveTo>
                  <a:cubicBezTo>
                    <a:pt x="37" y="137"/>
                    <a:pt x="31" y="133"/>
                    <a:pt x="26" y="126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31" y="133"/>
                    <a:pt x="37" y="137"/>
                    <a:pt x="43" y="137"/>
                  </a:cubicBezTo>
                  <a:close/>
                  <a:moveTo>
                    <a:pt x="45" y="137"/>
                  </a:moveTo>
                  <a:cubicBezTo>
                    <a:pt x="45" y="137"/>
                    <a:pt x="45" y="137"/>
                    <a:pt x="45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5" y="137"/>
                    <a:pt x="45" y="137"/>
                    <a:pt x="45" y="137"/>
                  </a:cubicBezTo>
                  <a:close/>
                  <a:moveTo>
                    <a:pt x="72" y="110"/>
                  </a:moveTo>
                  <a:cubicBezTo>
                    <a:pt x="64" y="125"/>
                    <a:pt x="55" y="136"/>
                    <a:pt x="45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55" y="136"/>
                    <a:pt x="64" y="125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80" y="94"/>
                    <a:pt x="86" y="73"/>
                    <a:pt x="86" y="54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73"/>
                    <a:pt x="80" y="94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lose/>
                  <a:moveTo>
                    <a:pt x="44" y="133"/>
                  </a:move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50" y="134"/>
                    <a:pt x="61" y="123"/>
                    <a:pt x="69" y="108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76" y="92"/>
                    <a:pt x="82" y="72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1" y="17"/>
                    <a:pt x="62" y="9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26" y="9"/>
                    <a:pt x="9" y="17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8" y="73"/>
                    <a:pt x="13" y="93"/>
                    <a:pt x="20" y="108"/>
                  </a:cubicBezTo>
                  <a:cubicBezTo>
                    <a:pt x="20" y="108"/>
                    <a:pt x="20" y="108"/>
                    <a:pt x="20" y="108"/>
                  </a:cubicBezTo>
                  <a:cubicBezTo>
                    <a:pt x="27" y="124"/>
                    <a:pt x="37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lose/>
                  <a:moveTo>
                    <a:pt x="26" y="126"/>
                  </a:moveTo>
                  <a:cubicBezTo>
                    <a:pt x="26" y="126"/>
                    <a:pt x="26" y="126"/>
                    <a:pt x="26" y="126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26" y="126"/>
                    <a:pt x="26" y="126"/>
                    <a:pt x="26" y="126"/>
                  </a:cubicBezTo>
                  <a:close/>
                  <a:moveTo>
                    <a:pt x="26" y="125"/>
                  </a:moveTo>
                  <a:cubicBezTo>
                    <a:pt x="26" y="125"/>
                    <a:pt x="26" y="125"/>
                    <a:pt x="26" y="125"/>
                  </a:cubicBezTo>
                  <a:cubicBezTo>
                    <a:pt x="26" y="125"/>
                    <a:pt x="26" y="125"/>
                    <a:pt x="26" y="125"/>
                  </a:cubicBezTo>
                  <a:cubicBezTo>
                    <a:pt x="26" y="125"/>
                    <a:pt x="26" y="125"/>
                    <a:pt x="26" y="125"/>
                  </a:cubicBezTo>
                  <a:close/>
                  <a:moveTo>
                    <a:pt x="26" y="125"/>
                  </a:moveTo>
                  <a:cubicBezTo>
                    <a:pt x="26" y="125"/>
                    <a:pt x="26" y="125"/>
                    <a:pt x="26" y="125"/>
                  </a:cubicBezTo>
                  <a:cubicBezTo>
                    <a:pt x="26" y="125"/>
                    <a:pt x="26" y="125"/>
                    <a:pt x="26" y="125"/>
                  </a:cubicBezTo>
                  <a:cubicBezTo>
                    <a:pt x="26" y="125"/>
                    <a:pt x="26" y="125"/>
                    <a:pt x="26" y="125"/>
                  </a:cubicBezTo>
                  <a:close/>
                  <a:moveTo>
                    <a:pt x="19" y="115"/>
                  </a:moveTo>
                  <a:cubicBezTo>
                    <a:pt x="19" y="115"/>
                    <a:pt x="19" y="115"/>
                    <a:pt x="19" y="115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19" y="115"/>
                    <a:pt x="19" y="115"/>
                    <a:pt x="19" y="115"/>
                  </a:cubicBezTo>
                  <a:close/>
                  <a:moveTo>
                    <a:pt x="19" y="115"/>
                  </a:moveTo>
                  <a:cubicBezTo>
                    <a:pt x="18" y="113"/>
                    <a:pt x="18" y="112"/>
                    <a:pt x="17" y="110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18" y="112"/>
                    <a:pt x="18" y="113"/>
                    <a:pt x="19" y="115"/>
                  </a:cubicBezTo>
                  <a:close/>
                  <a:moveTo>
                    <a:pt x="4" y="54"/>
                  </a:move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18"/>
                    <a:pt x="23" y="5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32" y="5"/>
                    <a:pt x="24" y="8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9" y="23"/>
                    <a:pt x="4" y="35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lose/>
                  <a:moveTo>
                    <a:pt x="86" y="53"/>
                  </a:move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lose/>
                  <a:moveTo>
                    <a:pt x="78" y="22"/>
                  </a:moveTo>
                  <a:cubicBezTo>
                    <a:pt x="76" y="19"/>
                    <a:pt x="74" y="16"/>
                    <a:pt x="72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68" y="11"/>
                    <a:pt x="64" y="8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7" y="9"/>
                    <a:pt x="73" y="14"/>
                    <a:pt x="78" y="22"/>
                  </a:cubicBezTo>
                  <a:close/>
                  <a:moveTo>
                    <a:pt x="59" y="7"/>
                  </a:move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lose/>
                  <a:moveTo>
                    <a:pt x="59" y="7"/>
                  </a:moveTo>
                  <a:cubicBezTo>
                    <a:pt x="59" y="7"/>
                    <a:pt x="59" y="7"/>
                    <a:pt x="58" y="6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9" y="7"/>
                    <a:pt x="59" y="7"/>
                    <a:pt x="59" y="7"/>
                  </a:cubicBezTo>
                  <a:close/>
                  <a:moveTo>
                    <a:pt x="58" y="6"/>
                  </a:moveTo>
                  <a:cubicBezTo>
                    <a:pt x="58" y="6"/>
                    <a:pt x="58" y="6"/>
                    <a:pt x="58" y="6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58" y="6"/>
                  </a:moveTo>
                  <a:cubicBezTo>
                    <a:pt x="58" y="6"/>
                    <a:pt x="58" y="6"/>
                    <a:pt x="58" y="6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1" y="4"/>
                  </a:moveTo>
                  <a:cubicBezTo>
                    <a:pt x="41" y="4"/>
                    <a:pt x="41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4"/>
                    <a:pt x="41" y="4"/>
                  </a:cubicBezTo>
                  <a:close/>
                  <a:moveTo>
                    <a:pt x="42" y="4"/>
                  </a:move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lose/>
                  <a:moveTo>
                    <a:pt x="42" y="4"/>
                  </a:move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lose/>
                  <a:moveTo>
                    <a:pt x="43" y="4"/>
                  </a:move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lose/>
                  <a:moveTo>
                    <a:pt x="43" y="4"/>
                  </a:move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3512"/>
            <p:cNvSpPr/>
            <p:nvPr/>
          </p:nvSpPr>
          <p:spPr bwMode="auto">
            <a:xfrm>
              <a:off x="4435477" y="569914"/>
              <a:ext cx="176213" cy="76200"/>
            </a:xfrm>
            <a:custGeom>
              <a:avLst/>
              <a:gdLst>
                <a:gd name="T0" fmla="*/ 0 w 111"/>
                <a:gd name="T1" fmla="*/ 44 h 48"/>
                <a:gd name="T2" fmla="*/ 103 w 111"/>
                <a:gd name="T3" fmla="*/ 6 h 48"/>
                <a:gd name="T4" fmla="*/ 108 w 111"/>
                <a:gd name="T5" fmla="*/ 0 h 48"/>
                <a:gd name="T6" fmla="*/ 111 w 111"/>
                <a:gd name="T7" fmla="*/ 2 h 48"/>
                <a:gd name="T8" fmla="*/ 107 w 111"/>
                <a:gd name="T9" fmla="*/ 10 h 48"/>
                <a:gd name="T10" fmla="*/ 1 w 111"/>
                <a:gd name="T11" fmla="*/ 48 h 48"/>
                <a:gd name="T12" fmla="*/ 1 w 111"/>
                <a:gd name="T13" fmla="*/ 48 h 48"/>
                <a:gd name="T14" fmla="*/ 0 w 111"/>
                <a:gd name="T15" fmla="*/ 44 h 48"/>
                <a:gd name="T16" fmla="*/ 0 w 111"/>
                <a:gd name="T1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1" h="48">
                  <a:moveTo>
                    <a:pt x="0" y="44"/>
                  </a:moveTo>
                  <a:lnTo>
                    <a:pt x="103" y="6"/>
                  </a:lnTo>
                  <a:lnTo>
                    <a:pt x="108" y="0"/>
                  </a:lnTo>
                  <a:lnTo>
                    <a:pt x="111" y="2"/>
                  </a:lnTo>
                  <a:lnTo>
                    <a:pt x="107" y="10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3513"/>
            <p:cNvSpPr>
              <a:spLocks noEditPoints="1"/>
            </p:cNvSpPr>
            <p:nvPr/>
          </p:nvSpPr>
          <p:spPr bwMode="auto">
            <a:xfrm>
              <a:off x="4430714" y="563564"/>
              <a:ext cx="185738" cy="85725"/>
            </a:xfrm>
            <a:custGeom>
              <a:avLst/>
              <a:gdLst>
                <a:gd name="T0" fmla="*/ 4 w 117"/>
                <a:gd name="T1" fmla="*/ 52 h 54"/>
                <a:gd name="T2" fmla="*/ 2 w 117"/>
                <a:gd name="T3" fmla="*/ 53 h 54"/>
                <a:gd name="T4" fmla="*/ 1 w 117"/>
                <a:gd name="T5" fmla="*/ 49 h 54"/>
                <a:gd name="T6" fmla="*/ 3 w 117"/>
                <a:gd name="T7" fmla="*/ 48 h 54"/>
                <a:gd name="T8" fmla="*/ 3 w 117"/>
                <a:gd name="T9" fmla="*/ 50 h 54"/>
                <a:gd name="T10" fmla="*/ 3 w 117"/>
                <a:gd name="T11" fmla="*/ 48 h 54"/>
                <a:gd name="T12" fmla="*/ 1 w 117"/>
                <a:gd name="T13" fmla="*/ 49 h 54"/>
                <a:gd name="T14" fmla="*/ 0 w 117"/>
                <a:gd name="T15" fmla="*/ 46 h 54"/>
                <a:gd name="T16" fmla="*/ 105 w 117"/>
                <a:gd name="T17" fmla="*/ 8 h 54"/>
                <a:gd name="T18" fmla="*/ 110 w 117"/>
                <a:gd name="T19" fmla="*/ 0 h 54"/>
                <a:gd name="T20" fmla="*/ 117 w 117"/>
                <a:gd name="T21" fmla="*/ 5 h 54"/>
                <a:gd name="T22" fmla="*/ 111 w 117"/>
                <a:gd name="T23" fmla="*/ 16 h 54"/>
                <a:gd name="T24" fmla="*/ 5 w 117"/>
                <a:gd name="T25" fmla="*/ 54 h 54"/>
                <a:gd name="T26" fmla="*/ 4 w 117"/>
                <a:gd name="T27" fmla="*/ 52 h 54"/>
                <a:gd name="T28" fmla="*/ 4 w 117"/>
                <a:gd name="T29" fmla="*/ 52 h 54"/>
                <a:gd name="T30" fmla="*/ 5 w 117"/>
                <a:gd name="T31" fmla="*/ 49 h 54"/>
                <a:gd name="T32" fmla="*/ 22 w 117"/>
                <a:gd name="T33" fmla="*/ 43 h 54"/>
                <a:gd name="T34" fmla="*/ 5 w 117"/>
                <a:gd name="T35" fmla="*/ 49 h 54"/>
                <a:gd name="T36" fmla="*/ 5 w 117"/>
                <a:gd name="T37" fmla="*/ 49 h 54"/>
                <a:gd name="T38" fmla="*/ 5 w 117"/>
                <a:gd name="T39" fmla="*/ 49 h 54"/>
                <a:gd name="T40" fmla="*/ 107 w 117"/>
                <a:gd name="T41" fmla="*/ 11 h 54"/>
                <a:gd name="T42" fmla="*/ 107 w 117"/>
                <a:gd name="T43" fmla="*/ 11 h 54"/>
                <a:gd name="T44" fmla="*/ 111 w 117"/>
                <a:gd name="T45" fmla="*/ 7 h 54"/>
                <a:gd name="T46" fmla="*/ 107 w 117"/>
                <a:gd name="T47" fmla="*/ 11 h 54"/>
                <a:gd name="T48" fmla="*/ 107 w 117"/>
                <a:gd name="T49" fmla="*/ 1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7" h="54">
                  <a:moveTo>
                    <a:pt x="4" y="52"/>
                  </a:moveTo>
                  <a:lnTo>
                    <a:pt x="2" y="53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3" y="48"/>
                  </a:lnTo>
                  <a:lnTo>
                    <a:pt x="1" y="49"/>
                  </a:lnTo>
                  <a:lnTo>
                    <a:pt x="0" y="46"/>
                  </a:lnTo>
                  <a:lnTo>
                    <a:pt x="105" y="8"/>
                  </a:lnTo>
                  <a:lnTo>
                    <a:pt x="110" y="0"/>
                  </a:lnTo>
                  <a:lnTo>
                    <a:pt x="117" y="5"/>
                  </a:lnTo>
                  <a:lnTo>
                    <a:pt x="111" y="16"/>
                  </a:lnTo>
                  <a:lnTo>
                    <a:pt x="5" y="54"/>
                  </a:lnTo>
                  <a:lnTo>
                    <a:pt x="4" y="52"/>
                  </a:lnTo>
                  <a:lnTo>
                    <a:pt x="4" y="52"/>
                  </a:lnTo>
                  <a:close/>
                  <a:moveTo>
                    <a:pt x="5" y="49"/>
                  </a:moveTo>
                  <a:lnTo>
                    <a:pt x="22" y="43"/>
                  </a:lnTo>
                  <a:lnTo>
                    <a:pt x="5" y="49"/>
                  </a:lnTo>
                  <a:lnTo>
                    <a:pt x="5" y="49"/>
                  </a:lnTo>
                  <a:lnTo>
                    <a:pt x="5" y="49"/>
                  </a:lnTo>
                  <a:close/>
                  <a:moveTo>
                    <a:pt x="107" y="11"/>
                  </a:moveTo>
                  <a:lnTo>
                    <a:pt x="107" y="11"/>
                  </a:lnTo>
                  <a:lnTo>
                    <a:pt x="111" y="7"/>
                  </a:lnTo>
                  <a:lnTo>
                    <a:pt x="107" y="11"/>
                  </a:lnTo>
                  <a:lnTo>
                    <a:pt x="107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3514"/>
            <p:cNvSpPr/>
            <p:nvPr/>
          </p:nvSpPr>
          <p:spPr bwMode="auto">
            <a:xfrm>
              <a:off x="4600577" y="581026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0 w 9"/>
                <a:gd name="T3" fmla="*/ 0 h 5"/>
                <a:gd name="T4" fmla="*/ 9 w 9"/>
                <a:gd name="T5" fmla="*/ 0 h 5"/>
                <a:gd name="T6" fmla="*/ 9 w 9"/>
                <a:gd name="T7" fmla="*/ 5 h 5"/>
                <a:gd name="T8" fmla="*/ 0 w 9"/>
                <a:gd name="T9" fmla="*/ 5 h 5"/>
                <a:gd name="T10" fmla="*/ 0 w 9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0" y="0"/>
                  </a:lnTo>
                  <a:lnTo>
                    <a:pt x="9" y="0"/>
                  </a:lnTo>
                  <a:lnTo>
                    <a:pt x="9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3515"/>
            <p:cNvSpPr>
              <a:spLocks noEditPoints="1"/>
            </p:cNvSpPr>
            <p:nvPr/>
          </p:nvSpPr>
          <p:spPr bwMode="auto">
            <a:xfrm>
              <a:off x="4597402" y="577851"/>
              <a:ext cx="20638" cy="14288"/>
            </a:xfrm>
            <a:custGeom>
              <a:avLst/>
              <a:gdLst>
                <a:gd name="T0" fmla="*/ 2 w 13"/>
                <a:gd name="T1" fmla="*/ 9 h 9"/>
                <a:gd name="T2" fmla="*/ 2 w 13"/>
                <a:gd name="T3" fmla="*/ 7 h 9"/>
                <a:gd name="T4" fmla="*/ 5 w 13"/>
                <a:gd name="T5" fmla="*/ 7 h 9"/>
                <a:gd name="T6" fmla="*/ 2 w 13"/>
                <a:gd name="T7" fmla="*/ 7 h 9"/>
                <a:gd name="T8" fmla="*/ 2 w 13"/>
                <a:gd name="T9" fmla="*/ 9 h 9"/>
                <a:gd name="T10" fmla="*/ 0 w 13"/>
                <a:gd name="T11" fmla="*/ 9 h 9"/>
                <a:gd name="T12" fmla="*/ 0 w 13"/>
                <a:gd name="T13" fmla="*/ 0 h 9"/>
                <a:gd name="T14" fmla="*/ 13 w 13"/>
                <a:gd name="T15" fmla="*/ 0 h 9"/>
                <a:gd name="T16" fmla="*/ 13 w 13"/>
                <a:gd name="T17" fmla="*/ 9 h 9"/>
                <a:gd name="T18" fmla="*/ 2 w 13"/>
                <a:gd name="T19" fmla="*/ 9 h 9"/>
                <a:gd name="T20" fmla="*/ 2 w 13"/>
                <a:gd name="T21" fmla="*/ 9 h 9"/>
                <a:gd name="T22" fmla="*/ 9 w 13"/>
                <a:gd name="T23" fmla="*/ 5 h 9"/>
                <a:gd name="T24" fmla="*/ 5 w 13"/>
                <a:gd name="T25" fmla="*/ 5 h 9"/>
                <a:gd name="T26" fmla="*/ 9 w 13"/>
                <a:gd name="T27" fmla="*/ 5 h 9"/>
                <a:gd name="T28" fmla="*/ 9 w 13"/>
                <a:gd name="T2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lnTo>
                    <a:pt x="2" y="7"/>
                  </a:lnTo>
                  <a:lnTo>
                    <a:pt x="5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13" y="0"/>
                  </a:lnTo>
                  <a:lnTo>
                    <a:pt x="13" y="9"/>
                  </a:lnTo>
                  <a:lnTo>
                    <a:pt x="2" y="9"/>
                  </a:lnTo>
                  <a:lnTo>
                    <a:pt x="2" y="9"/>
                  </a:lnTo>
                  <a:close/>
                  <a:moveTo>
                    <a:pt x="9" y="5"/>
                  </a:moveTo>
                  <a:lnTo>
                    <a:pt x="5" y="5"/>
                  </a:lnTo>
                  <a:lnTo>
                    <a:pt x="9" y="5"/>
                  </a:lnTo>
                  <a:lnTo>
                    <a:pt x="9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3516"/>
            <p:cNvSpPr/>
            <p:nvPr/>
          </p:nvSpPr>
          <p:spPr bwMode="auto">
            <a:xfrm>
              <a:off x="4576764" y="392114"/>
              <a:ext cx="111125" cy="255588"/>
            </a:xfrm>
            <a:custGeom>
              <a:avLst/>
              <a:gdLst>
                <a:gd name="T0" fmla="*/ 0 w 64"/>
                <a:gd name="T1" fmla="*/ 147 h 147"/>
                <a:gd name="T2" fmla="*/ 31 w 64"/>
                <a:gd name="T3" fmla="*/ 69 h 147"/>
                <a:gd name="T4" fmla="*/ 31 w 64"/>
                <a:gd name="T5" fmla="*/ 69 h 147"/>
                <a:gd name="T6" fmla="*/ 61 w 64"/>
                <a:gd name="T7" fmla="*/ 0 h 147"/>
                <a:gd name="T8" fmla="*/ 61 w 64"/>
                <a:gd name="T9" fmla="*/ 0 h 147"/>
                <a:gd name="T10" fmla="*/ 64 w 64"/>
                <a:gd name="T11" fmla="*/ 2 h 147"/>
                <a:gd name="T12" fmla="*/ 35 w 64"/>
                <a:gd name="T13" fmla="*/ 71 h 147"/>
                <a:gd name="T14" fmla="*/ 35 w 64"/>
                <a:gd name="T15" fmla="*/ 71 h 147"/>
                <a:gd name="T16" fmla="*/ 4 w 64"/>
                <a:gd name="T17" fmla="*/ 147 h 147"/>
                <a:gd name="T18" fmla="*/ 4 w 64"/>
                <a:gd name="T19" fmla="*/ 147 h 147"/>
                <a:gd name="T20" fmla="*/ 0 w 64"/>
                <a:gd name="T2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47">
                  <a:moveTo>
                    <a:pt x="0" y="147"/>
                  </a:moveTo>
                  <a:cubicBezTo>
                    <a:pt x="1" y="140"/>
                    <a:pt x="16" y="105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6" y="34"/>
                    <a:pt x="61" y="0"/>
                    <a:pt x="61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2"/>
                    <a:pt x="49" y="36"/>
                    <a:pt x="35" y="71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20" y="106"/>
                    <a:pt x="4" y="143"/>
                    <a:pt x="4" y="147"/>
                  </a:cubicBezTo>
                  <a:cubicBezTo>
                    <a:pt x="4" y="147"/>
                    <a:pt x="4" y="147"/>
                    <a:pt x="4" y="147"/>
                  </a:cubicBezTo>
                  <a:cubicBezTo>
                    <a:pt x="0" y="147"/>
                    <a:pt x="0" y="147"/>
                    <a:pt x="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3517"/>
            <p:cNvSpPr>
              <a:spLocks noEditPoints="1"/>
            </p:cNvSpPr>
            <p:nvPr/>
          </p:nvSpPr>
          <p:spPr bwMode="auto">
            <a:xfrm>
              <a:off x="4573589" y="385764"/>
              <a:ext cx="120650" cy="265113"/>
            </a:xfrm>
            <a:custGeom>
              <a:avLst/>
              <a:gdLst>
                <a:gd name="T0" fmla="*/ 6 w 69"/>
                <a:gd name="T1" fmla="*/ 152 h 152"/>
                <a:gd name="T2" fmla="*/ 2 w 69"/>
                <a:gd name="T3" fmla="*/ 152 h 152"/>
                <a:gd name="T4" fmla="*/ 2 w 69"/>
                <a:gd name="T5" fmla="*/ 150 h 152"/>
                <a:gd name="T6" fmla="*/ 4 w 69"/>
                <a:gd name="T7" fmla="*/ 150 h 152"/>
                <a:gd name="T8" fmla="*/ 2 w 69"/>
                <a:gd name="T9" fmla="*/ 150 h 152"/>
                <a:gd name="T10" fmla="*/ 2 w 69"/>
                <a:gd name="T11" fmla="*/ 152 h 152"/>
                <a:gd name="T12" fmla="*/ 0 w 69"/>
                <a:gd name="T13" fmla="*/ 152 h 152"/>
                <a:gd name="T14" fmla="*/ 0 w 69"/>
                <a:gd name="T15" fmla="*/ 150 h 152"/>
                <a:gd name="T16" fmla="*/ 31 w 69"/>
                <a:gd name="T17" fmla="*/ 71 h 152"/>
                <a:gd name="T18" fmla="*/ 31 w 69"/>
                <a:gd name="T19" fmla="*/ 71 h 152"/>
                <a:gd name="T20" fmla="*/ 61 w 69"/>
                <a:gd name="T21" fmla="*/ 2 h 152"/>
                <a:gd name="T22" fmla="*/ 61 w 69"/>
                <a:gd name="T23" fmla="*/ 2 h 152"/>
                <a:gd name="T24" fmla="*/ 62 w 69"/>
                <a:gd name="T25" fmla="*/ 0 h 152"/>
                <a:gd name="T26" fmla="*/ 69 w 69"/>
                <a:gd name="T27" fmla="*/ 4 h 152"/>
                <a:gd name="T28" fmla="*/ 68 w 69"/>
                <a:gd name="T29" fmla="*/ 5 h 152"/>
                <a:gd name="T30" fmla="*/ 38 w 69"/>
                <a:gd name="T31" fmla="*/ 74 h 152"/>
                <a:gd name="T32" fmla="*/ 38 w 69"/>
                <a:gd name="T33" fmla="*/ 74 h 152"/>
                <a:gd name="T34" fmla="*/ 18 w 69"/>
                <a:gd name="T35" fmla="*/ 124 h 152"/>
                <a:gd name="T36" fmla="*/ 18 w 69"/>
                <a:gd name="T37" fmla="*/ 124 h 152"/>
                <a:gd name="T38" fmla="*/ 8 w 69"/>
                <a:gd name="T39" fmla="*/ 150 h 152"/>
                <a:gd name="T40" fmla="*/ 8 w 69"/>
                <a:gd name="T41" fmla="*/ 150 h 152"/>
                <a:gd name="T42" fmla="*/ 8 w 69"/>
                <a:gd name="T43" fmla="*/ 152 h 152"/>
                <a:gd name="T44" fmla="*/ 6 w 69"/>
                <a:gd name="T45" fmla="*/ 152 h 152"/>
                <a:gd name="T46" fmla="*/ 8 w 69"/>
                <a:gd name="T47" fmla="*/ 138 h 152"/>
                <a:gd name="T48" fmla="*/ 14 w 69"/>
                <a:gd name="T49" fmla="*/ 123 h 152"/>
                <a:gd name="T50" fmla="*/ 14 w 69"/>
                <a:gd name="T51" fmla="*/ 123 h 152"/>
                <a:gd name="T52" fmla="*/ 19 w 69"/>
                <a:gd name="T53" fmla="*/ 110 h 152"/>
                <a:gd name="T54" fmla="*/ 19 w 69"/>
                <a:gd name="T55" fmla="*/ 110 h 152"/>
                <a:gd name="T56" fmla="*/ 8 w 69"/>
                <a:gd name="T57" fmla="*/ 138 h 152"/>
                <a:gd name="T58" fmla="*/ 35 w 69"/>
                <a:gd name="T59" fmla="*/ 73 h 152"/>
                <a:gd name="T60" fmla="*/ 34 w 69"/>
                <a:gd name="T61" fmla="*/ 75 h 152"/>
                <a:gd name="T62" fmla="*/ 34 w 69"/>
                <a:gd name="T63" fmla="*/ 75 h 152"/>
                <a:gd name="T64" fmla="*/ 35 w 69"/>
                <a:gd name="T65" fmla="*/ 73 h 152"/>
                <a:gd name="T66" fmla="*/ 35 w 69"/>
                <a:gd name="T67" fmla="*/ 73 h 152"/>
                <a:gd name="T68" fmla="*/ 56 w 69"/>
                <a:gd name="T69" fmla="*/ 23 h 152"/>
                <a:gd name="T70" fmla="*/ 56 w 69"/>
                <a:gd name="T71" fmla="*/ 23 h 152"/>
                <a:gd name="T72" fmla="*/ 35 w 69"/>
                <a:gd name="T73" fmla="*/ 7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9" h="152">
                  <a:moveTo>
                    <a:pt x="6" y="152"/>
                  </a:moveTo>
                  <a:cubicBezTo>
                    <a:pt x="2" y="152"/>
                    <a:pt x="2" y="152"/>
                    <a:pt x="2" y="152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2" y="152"/>
                    <a:pt x="2" y="152"/>
                    <a:pt x="2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1" y="142"/>
                    <a:pt x="16" y="107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46" y="36"/>
                    <a:pt x="61" y="2"/>
                    <a:pt x="61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6"/>
                    <a:pt x="53" y="39"/>
                    <a:pt x="38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1" y="92"/>
                    <a:pt x="23" y="110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2" y="138"/>
                    <a:pt x="8" y="149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6" y="152"/>
                    <a:pt x="6" y="152"/>
                    <a:pt x="6" y="152"/>
                  </a:cubicBezTo>
                  <a:close/>
                  <a:moveTo>
                    <a:pt x="8" y="138"/>
                  </a:moveTo>
                  <a:cubicBezTo>
                    <a:pt x="10" y="133"/>
                    <a:pt x="12" y="128"/>
                    <a:pt x="14" y="123"/>
                  </a:cubicBezTo>
                  <a:cubicBezTo>
                    <a:pt x="14" y="123"/>
                    <a:pt x="14" y="123"/>
                    <a:pt x="14" y="123"/>
                  </a:cubicBezTo>
                  <a:cubicBezTo>
                    <a:pt x="16" y="119"/>
                    <a:pt x="17" y="114"/>
                    <a:pt x="19" y="110"/>
                  </a:cubicBezTo>
                  <a:cubicBezTo>
                    <a:pt x="19" y="110"/>
                    <a:pt x="19" y="110"/>
                    <a:pt x="19" y="110"/>
                  </a:cubicBezTo>
                  <a:cubicBezTo>
                    <a:pt x="15" y="121"/>
                    <a:pt x="11" y="130"/>
                    <a:pt x="8" y="138"/>
                  </a:cubicBezTo>
                  <a:close/>
                  <a:moveTo>
                    <a:pt x="35" y="73"/>
                  </a:moveTo>
                  <a:cubicBezTo>
                    <a:pt x="34" y="74"/>
                    <a:pt x="34" y="74"/>
                    <a:pt x="34" y="75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4"/>
                    <a:pt x="34" y="74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3" y="54"/>
                    <a:pt x="51" y="36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1" y="36"/>
                    <a:pt x="43" y="54"/>
                    <a:pt x="35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3518"/>
            <p:cNvSpPr>
              <a:spLocks noEditPoints="1"/>
            </p:cNvSpPr>
            <p:nvPr/>
          </p:nvSpPr>
          <p:spPr bwMode="auto">
            <a:xfrm>
              <a:off x="4256089" y="654051"/>
              <a:ext cx="87313" cy="241300"/>
            </a:xfrm>
            <a:custGeom>
              <a:avLst/>
              <a:gdLst>
                <a:gd name="T0" fmla="*/ 2 w 50"/>
                <a:gd name="T1" fmla="*/ 138 h 138"/>
                <a:gd name="T2" fmla="*/ 1 w 50"/>
                <a:gd name="T3" fmla="*/ 138 h 138"/>
                <a:gd name="T4" fmla="*/ 1 w 50"/>
                <a:gd name="T5" fmla="*/ 138 h 138"/>
                <a:gd name="T6" fmla="*/ 2 w 50"/>
                <a:gd name="T7" fmla="*/ 136 h 138"/>
                <a:gd name="T8" fmla="*/ 1 w 50"/>
                <a:gd name="T9" fmla="*/ 135 h 138"/>
                <a:gd name="T10" fmla="*/ 1 w 50"/>
                <a:gd name="T11" fmla="*/ 136 h 138"/>
                <a:gd name="T12" fmla="*/ 0 w 50"/>
                <a:gd name="T13" fmla="*/ 135 h 138"/>
                <a:gd name="T14" fmla="*/ 0 w 50"/>
                <a:gd name="T15" fmla="*/ 135 h 138"/>
                <a:gd name="T16" fmla="*/ 0 w 50"/>
                <a:gd name="T17" fmla="*/ 135 h 138"/>
                <a:gd name="T18" fmla="*/ 0 w 50"/>
                <a:gd name="T19" fmla="*/ 132 h 138"/>
                <a:gd name="T20" fmla="*/ 0 w 50"/>
                <a:gd name="T21" fmla="*/ 132 h 138"/>
                <a:gd name="T22" fmla="*/ 0 w 50"/>
                <a:gd name="T23" fmla="*/ 130 h 138"/>
                <a:gd name="T24" fmla="*/ 0 w 50"/>
                <a:gd name="T25" fmla="*/ 130 h 138"/>
                <a:gd name="T26" fmla="*/ 7 w 50"/>
                <a:gd name="T27" fmla="*/ 122 h 138"/>
                <a:gd name="T28" fmla="*/ 7 w 50"/>
                <a:gd name="T29" fmla="*/ 122 h 138"/>
                <a:gd name="T30" fmla="*/ 11 w 50"/>
                <a:gd name="T31" fmla="*/ 120 h 138"/>
                <a:gd name="T32" fmla="*/ 11 w 50"/>
                <a:gd name="T33" fmla="*/ 120 h 138"/>
                <a:gd name="T34" fmla="*/ 22 w 50"/>
                <a:gd name="T35" fmla="*/ 48 h 138"/>
                <a:gd name="T36" fmla="*/ 22 w 50"/>
                <a:gd name="T37" fmla="*/ 48 h 138"/>
                <a:gd name="T38" fmla="*/ 47 w 50"/>
                <a:gd name="T39" fmla="*/ 0 h 138"/>
                <a:gd name="T40" fmla="*/ 47 w 50"/>
                <a:gd name="T41" fmla="*/ 0 h 138"/>
                <a:gd name="T42" fmla="*/ 47 w 50"/>
                <a:gd name="T43" fmla="*/ 0 h 138"/>
                <a:gd name="T44" fmla="*/ 50 w 50"/>
                <a:gd name="T45" fmla="*/ 3 h 138"/>
                <a:gd name="T46" fmla="*/ 39 w 50"/>
                <a:gd name="T47" fmla="*/ 18 h 138"/>
                <a:gd name="T48" fmla="*/ 39 w 50"/>
                <a:gd name="T49" fmla="*/ 18 h 138"/>
                <a:gd name="T50" fmla="*/ 26 w 50"/>
                <a:gd name="T51" fmla="*/ 49 h 138"/>
                <a:gd name="T52" fmla="*/ 26 w 50"/>
                <a:gd name="T53" fmla="*/ 49 h 138"/>
                <a:gd name="T54" fmla="*/ 15 w 50"/>
                <a:gd name="T55" fmla="*/ 122 h 138"/>
                <a:gd name="T56" fmla="*/ 15 w 50"/>
                <a:gd name="T57" fmla="*/ 122 h 138"/>
                <a:gd name="T58" fmla="*/ 15 w 50"/>
                <a:gd name="T59" fmla="*/ 123 h 138"/>
                <a:gd name="T60" fmla="*/ 14 w 50"/>
                <a:gd name="T61" fmla="*/ 124 h 138"/>
                <a:gd name="T62" fmla="*/ 8 w 50"/>
                <a:gd name="T63" fmla="*/ 126 h 138"/>
                <a:gd name="T64" fmla="*/ 8 w 50"/>
                <a:gd name="T65" fmla="*/ 126 h 138"/>
                <a:gd name="T66" fmla="*/ 4 w 50"/>
                <a:gd name="T67" fmla="*/ 130 h 138"/>
                <a:gd name="T68" fmla="*/ 4 w 50"/>
                <a:gd name="T69" fmla="*/ 130 h 138"/>
                <a:gd name="T70" fmla="*/ 4 w 50"/>
                <a:gd name="T71" fmla="*/ 131 h 138"/>
                <a:gd name="T72" fmla="*/ 4 w 50"/>
                <a:gd name="T73" fmla="*/ 131 h 138"/>
                <a:gd name="T74" fmla="*/ 4 w 50"/>
                <a:gd name="T75" fmla="*/ 135 h 138"/>
                <a:gd name="T76" fmla="*/ 4 w 50"/>
                <a:gd name="T77" fmla="*/ 135 h 138"/>
                <a:gd name="T78" fmla="*/ 4 w 50"/>
                <a:gd name="T79" fmla="*/ 137 h 138"/>
                <a:gd name="T80" fmla="*/ 4 w 50"/>
                <a:gd name="T81" fmla="*/ 137 h 138"/>
                <a:gd name="T82" fmla="*/ 2 w 50"/>
                <a:gd name="T83" fmla="*/ 138 h 138"/>
                <a:gd name="T84" fmla="*/ 2 w 50"/>
                <a:gd name="T85" fmla="*/ 138 h 138"/>
                <a:gd name="T86" fmla="*/ 2 w 50"/>
                <a:gd name="T87" fmla="*/ 138 h 138"/>
                <a:gd name="T88" fmla="*/ 2 w 50"/>
                <a:gd name="T89" fmla="*/ 136 h 138"/>
                <a:gd name="T90" fmla="*/ 2 w 50"/>
                <a:gd name="T91" fmla="*/ 134 h 138"/>
                <a:gd name="T92" fmla="*/ 2 w 50"/>
                <a:gd name="T93" fmla="*/ 13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0" h="138">
                  <a:moveTo>
                    <a:pt x="2" y="138"/>
                  </a:moveTo>
                  <a:cubicBezTo>
                    <a:pt x="1" y="138"/>
                    <a:pt x="1" y="138"/>
                    <a:pt x="1" y="138"/>
                  </a:cubicBezTo>
                  <a:cubicBezTo>
                    <a:pt x="1" y="138"/>
                    <a:pt x="1" y="138"/>
                    <a:pt x="1" y="138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6"/>
                    <a:pt x="1" y="136"/>
                    <a:pt x="1" y="13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5"/>
                    <a:pt x="0" y="133"/>
                    <a:pt x="0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0" y="131"/>
                    <a:pt x="0" y="13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26"/>
                    <a:pt x="4" y="124"/>
                    <a:pt x="7" y="122"/>
                  </a:cubicBezTo>
                  <a:cubicBezTo>
                    <a:pt x="7" y="122"/>
                    <a:pt x="7" y="122"/>
                    <a:pt x="7" y="122"/>
                  </a:cubicBezTo>
                  <a:cubicBezTo>
                    <a:pt x="8" y="121"/>
                    <a:pt x="10" y="121"/>
                    <a:pt x="11" y="120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13" y="112"/>
                    <a:pt x="19" y="68"/>
                    <a:pt x="22" y="48"/>
                  </a:cubicBezTo>
                  <a:cubicBezTo>
                    <a:pt x="22" y="48"/>
                    <a:pt x="22" y="48"/>
                    <a:pt x="22" y="48"/>
                  </a:cubicBezTo>
                  <a:cubicBezTo>
                    <a:pt x="25" y="25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44" y="9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3" y="27"/>
                    <a:pt x="28" y="38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3" y="71"/>
                    <a:pt x="15" y="122"/>
                    <a:pt x="15" y="122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1" y="125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6" y="127"/>
                    <a:pt x="4" y="129"/>
                    <a:pt x="4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4" y="130"/>
                    <a:pt x="4" y="131"/>
                    <a:pt x="4" y="131"/>
                  </a:cubicBezTo>
                  <a:cubicBezTo>
                    <a:pt x="4" y="131"/>
                    <a:pt x="4" y="131"/>
                    <a:pt x="4" y="131"/>
                  </a:cubicBezTo>
                  <a:cubicBezTo>
                    <a:pt x="4" y="133"/>
                    <a:pt x="4" y="134"/>
                    <a:pt x="4" y="135"/>
                  </a:cubicBezTo>
                  <a:cubicBezTo>
                    <a:pt x="4" y="135"/>
                    <a:pt x="4" y="135"/>
                    <a:pt x="4" y="135"/>
                  </a:cubicBezTo>
                  <a:cubicBezTo>
                    <a:pt x="4" y="136"/>
                    <a:pt x="4" y="136"/>
                    <a:pt x="4" y="137"/>
                  </a:cubicBezTo>
                  <a:cubicBezTo>
                    <a:pt x="4" y="137"/>
                    <a:pt x="4" y="137"/>
                    <a:pt x="4" y="137"/>
                  </a:cubicBezTo>
                  <a:cubicBezTo>
                    <a:pt x="4" y="138"/>
                    <a:pt x="3" y="138"/>
                    <a:pt x="2" y="138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2" y="138"/>
                    <a:pt x="2" y="138"/>
                    <a:pt x="2" y="138"/>
                  </a:cubicBezTo>
                  <a:close/>
                  <a:moveTo>
                    <a:pt x="2" y="136"/>
                  </a:moveTo>
                  <a:cubicBezTo>
                    <a:pt x="2" y="134"/>
                    <a:pt x="2" y="134"/>
                    <a:pt x="2" y="134"/>
                  </a:cubicBezTo>
                  <a:cubicBezTo>
                    <a:pt x="2" y="136"/>
                    <a:pt x="2" y="136"/>
                    <a:pt x="2" y="1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3519"/>
            <p:cNvSpPr>
              <a:spLocks noEditPoints="1"/>
            </p:cNvSpPr>
            <p:nvPr/>
          </p:nvSpPr>
          <p:spPr bwMode="auto">
            <a:xfrm>
              <a:off x="4252914" y="650876"/>
              <a:ext cx="93663" cy="247650"/>
            </a:xfrm>
            <a:custGeom>
              <a:avLst/>
              <a:gdLst>
                <a:gd name="T0" fmla="*/ 4 w 54"/>
                <a:gd name="T1" fmla="*/ 142 h 142"/>
                <a:gd name="T2" fmla="*/ 2 w 54"/>
                <a:gd name="T3" fmla="*/ 142 h 142"/>
                <a:gd name="T4" fmla="*/ 1 w 54"/>
                <a:gd name="T5" fmla="*/ 139 h 142"/>
                <a:gd name="T6" fmla="*/ 0 w 54"/>
                <a:gd name="T7" fmla="*/ 137 h 142"/>
                <a:gd name="T8" fmla="*/ 0 w 54"/>
                <a:gd name="T9" fmla="*/ 134 h 142"/>
                <a:gd name="T10" fmla="*/ 8 w 54"/>
                <a:gd name="T11" fmla="*/ 122 h 142"/>
                <a:gd name="T12" fmla="*/ 12 w 54"/>
                <a:gd name="T13" fmla="*/ 121 h 142"/>
                <a:gd name="T14" fmla="*/ 47 w 54"/>
                <a:gd name="T15" fmla="*/ 1 h 142"/>
                <a:gd name="T16" fmla="*/ 49 w 54"/>
                <a:gd name="T17" fmla="*/ 0 h 142"/>
                <a:gd name="T18" fmla="*/ 54 w 54"/>
                <a:gd name="T19" fmla="*/ 5 h 142"/>
                <a:gd name="T20" fmla="*/ 53 w 54"/>
                <a:gd name="T21" fmla="*/ 6 h 142"/>
                <a:gd name="T22" fmla="*/ 53 w 54"/>
                <a:gd name="T23" fmla="*/ 6 h 142"/>
                <a:gd name="T24" fmla="*/ 53 w 54"/>
                <a:gd name="T25" fmla="*/ 6 h 142"/>
                <a:gd name="T26" fmla="*/ 52 w 54"/>
                <a:gd name="T27" fmla="*/ 7 h 142"/>
                <a:gd name="T28" fmla="*/ 50 w 54"/>
                <a:gd name="T29" fmla="*/ 10 h 142"/>
                <a:gd name="T30" fmla="*/ 30 w 54"/>
                <a:gd name="T31" fmla="*/ 51 h 142"/>
                <a:gd name="T32" fmla="*/ 19 w 54"/>
                <a:gd name="T33" fmla="*/ 125 h 142"/>
                <a:gd name="T34" fmla="*/ 17 w 54"/>
                <a:gd name="T35" fmla="*/ 127 h 142"/>
                <a:gd name="T36" fmla="*/ 16 w 54"/>
                <a:gd name="T37" fmla="*/ 128 h 142"/>
                <a:gd name="T38" fmla="*/ 16 w 54"/>
                <a:gd name="T39" fmla="*/ 128 h 142"/>
                <a:gd name="T40" fmla="*/ 15 w 54"/>
                <a:gd name="T41" fmla="*/ 128 h 142"/>
                <a:gd name="T42" fmla="*/ 8 w 54"/>
                <a:gd name="T43" fmla="*/ 132 h 142"/>
                <a:gd name="T44" fmla="*/ 8 w 54"/>
                <a:gd name="T45" fmla="*/ 132 h 142"/>
                <a:gd name="T46" fmla="*/ 8 w 54"/>
                <a:gd name="T47" fmla="*/ 137 h 142"/>
                <a:gd name="T48" fmla="*/ 10 w 54"/>
                <a:gd name="T49" fmla="*/ 141 h 142"/>
                <a:gd name="T50" fmla="*/ 4 w 54"/>
                <a:gd name="T51" fmla="*/ 142 h 142"/>
                <a:gd name="T52" fmla="*/ 4 w 54"/>
                <a:gd name="T53" fmla="*/ 133 h 142"/>
                <a:gd name="T54" fmla="*/ 4 w 54"/>
                <a:gd name="T55" fmla="*/ 133 h 142"/>
                <a:gd name="T56" fmla="*/ 4 w 54"/>
                <a:gd name="T57" fmla="*/ 133 h 142"/>
                <a:gd name="T58" fmla="*/ 4 w 54"/>
                <a:gd name="T59" fmla="*/ 136 h 142"/>
                <a:gd name="T60" fmla="*/ 5 w 54"/>
                <a:gd name="T61" fmla="*/ 129 h 142"/>
                <a:gd name="T62" fmla="*/ 9 w 54"/>
                <a:gd name="T63" fmla="*/ 126 h 142"/>
                <a:gd name="T64" fmla="*/ 9 w 54"/>
                <a:gd name="T65" fmla="*/ 126 h 142"/>
                <a:gd name="T66" fmla="*/ 14 w 54"/>
                <a:gd name="T67" fmla="*/ 124 h 142"/>
                <a:gd name="T68" fmla="*/ 15 w 54"/>
                <a:gd name="T69" fmla="*/ 124 h 142"/>
                <a:gd name="T70" fmla="*/ 15 w 54"/>
                <a:gd name="T71" fmla="*/ 124 h 142"/>
                <a:gd name="T72" fmla="*/ 15 w 54"/>
                <a:gd name="T73" fmla="*/ 124 h 142"/>
                <a:gd name="T74" fmla="*/ 15 w 54"/>
                <a:gd name="T75" fmla="*/ 123 h 142"/>
                <a:gd name="T76" fmla="*/ 15 w 54"/>
                <a:gd name="T77" fmla="*/ 123 h 142"/>
                <a:gd name="T78" fmla="*/ 16 w 54"/>
                <a:gd name="T79" fmla="*/ 120 h 142"/>
                <a:gd name="T80" fmla="*/ 26 w 54"/>
                <a:gd name="T81" fmla="*/ 51 h 142"/>
                <a:gd name="T82" fmla="*/ 16 w 54"/>
                <a:gd name="T83" fmla="*/ 116 h 142"/>
                <a:gd name="T84" fmla="*/ 20 w 54"/>
                <a:gd name="T85" fmla="*/ 95 h 142"/>
                <a:gd name="T86" fmla="*/ 27 w 54"/>
                <a:gd name="T87" fmla="*/ 47 h 142"/>
                <a:gd name="T88" fmla="*/ 39 w 54"/>
                <a:gd name="T89" fmla="*/ 19 h 142"/>
                <a:gd name="T90" fmla="*/ 39 w 54"/>
                <a:gd name="T91" fmla="*/ 19 h 142"/>
                <a:gd name="T92" fmla="*/ 46 w 54"/>
                <a:gd name="T93" fmla="*/ 9 h 142"/>
                <a:gd name="T94" fmla="*/ 49 w 54"/>
                <a:gd name="T95" fmla="*/ 5 h 142"/>
                <a:gd name="T96" fmla="*/ 49 w 54"/>
                <a:gd name="T97" fmla="*/ 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4" h="142">
                  <a:moveTo>
                    <a:pt x="4" y="142"/>
                  </a:moveTo>
                  <a:cubicBezTo>
                    <a:pt x="4" y="142"/>
                    <a:pt x="4" y="142"/>
                    <a:pt x="4" y="142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3" y="142"/>
                    <a:pt x="3" y="142"/>
                    <a:pt x="2" y="142"/>
                  </a:cubicBezTo>
                  <a:cubicBezTo>
                    <a:pt x="2" y="142"/>
                    <a:pt x="2" y="142"/>
                    <a:pt x="2" y="142"/>
                  </a:cubicBezTo>
                  <a:cubicBezTo>
                    <a:pt x="2" y="142"/>
                    <a:pt x="2" y="142"/>
                    <a:pt x="2" y="142"/>
                  </a:cubicBezTo>
                  <a:cubicBezTo>
                    <a:pt x="2" y="142"/>
                    <a:pt x="2" y="142"/>
                    <a:pt x="2" y="142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6"/>
                    <a:pt x="0" y="13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4"/>
                    <a:pt x="0" y="133"/>
                    <a:pt x="0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27"/>
                    <a:pt x="5" y="124"/>
                    <a:pt x="8" y="12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9" y="122"/>
                    <a:pt x="10" y="121"/>
                    <a:pt x="12" y="121"/>
                  </a:cubicBezTo>
                  <a:cubicBezTo>
                    <a:pt x="12" y="121"/>
                    <a:pt x="12" y="121"/>
                    <a:pt x="12" y="121"/>
                  </a:cubicBezTo>
                  <a:cubicBezTo>
                    <a:pt x="13" y="110"/>
                    <a:pt x="20" y="69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5" y="27"/>
                    <a:pt x="45" y="4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7"/>
                    <a:pt x="53" y="7"/>
                    <a:pt x="52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8"/>
                    <a:pt x="51" y="9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8" y="13"/>
                    <a:pt x="45" y="17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37" y="30"/>
                    <a:pt x="31" y="4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27" y="73"/>
                    <a:pt x="20" y="121"/>
                    <a:pt x="19" y="125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27"/>
                    <a:pt x="19" y="127"/>
                    <a:pt x="19" y="127"/>
                  </a:cubicBezTo>
                  <a:cubicBezTo>
                    <a:pt x="17" y="127"/>
                    <a:pt x="17" y="127"/>
                    <a:pt x="17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4" y="129"/>
                    <a:pt x="12" y="129"/>
                    <a:pt x="11" y="130"/>
                  </a:cubicBezTo>
                  <a:cubicBezTo>
                    <a:pt x="11" y="130"/>
                    <a:pt x="11" y="130"/>
                    <a:pt x="11" y="130"/>
                  </a:cubicBezTo>
                  <a:cubicBezTo>
                    <a:pt x="9" y="130"/>
                    <a:pt x="8" y="132"/>
                    <a:pt x="8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34"/>
                    <a:pt x="8" y="136"/>
                    <a:pt x="8" y="137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8"/>
                    <a:pt x="8" y="13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7" y="142"/>
                    <a:pt x="6" y="142"/>
                    <a:pt x="4" y="142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4" y="142"/>
                    <a:pt x="4" y="142"/>
                    <a:pt x="4" y="142"/>
                  </a:cubicBezTo>
                  <a:close/>
                  <a:moveTo>
                    <a:pt x="4" y="136"/>
                  </a:moveTo>
                  <a:cubicBezTo>
                    <a:pt x="4" y="135"/>
                    <a:pt x="4" y="134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5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lose/>
                  <a:moveTo>
                    <a:pt x="4" y="132"/>
                  </a:moveTo>
                  <a:cubicBezTo>
                    <a:pt x="4" y="131"/>
                    <a:pt x="4" y="130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4" y="130"/>
                    <a:pt x="4" y="131"/>
                    <a:pt x="4" y="132"/>
                  </a:cubicBezTo>
                  <a:close/>
                  <a:moveTo>
                    <a:pt x="9" y="126"/>
                  </a:moveTo>
                  <a:cubicBezTo>
                    <a:pt x="8" y="127"/>
                    <a:pt x="7" y="127"/>
                    <a:pt x="6" y="128"/>
                  </a:cubicBezTo>
                  <a:cubicBezTo>
                    <a:pt x="6" y="128"/>
                    <a:pt x="6" y="128"/>
                    <a:pt x="6" y="128"/>
                  </a:cubicBezTo>
                  <a:cubicBezTo>
                    <a:pt x="7" y="127"/>
                    <a:pt x="8" y="127"/>
                    <a:pt x="9" y="126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11" y="125"/>
                    <a:pt x="13" y="125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3" y="125"/>
                    <a:pt x="11" y="125"/>
                    <a:pt x="9" y="126"/>
                  </a:cubicBezTo>
                  <a:close/>
                  <a:moveTo>
                    <a:pt x="15" y="124"/>
                  </a:moveTo>
                  <a:cubicBezTo>
                    <a:pt x="15" y="124"/>
                    <a:pt x="15" y="124"/>
                    <a:pt x="15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5" y="124"/>
                    <a:pt x="15" y="124"/>
                    <a:pt x="15" y="124"/>
                  </a:cubicBezTo>
                  <a:close/>
                  <a:moveTo>
                    <a:pt x="15" y="123"/>
                  </a:move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15" y="123"/>
                    <a:pt x="15" y="123"/>
                  </a:cubicBezTo>
                  <a:close/>
                  <a:moveTo>
                    <a:pt x="15" y="123"/>
                  </a:moveTo>
                  <a:cubicBezTo>
                    <a:pt x="15" y="122"/>
                    <a:pt x="15" y="122"/>
                    <a:pt x="15" y="122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6" y="121"/>
                    <a:pt x="16" y="120"/>
                    <a:pt x="16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6" y="121"/>
                    <a:pt x="15" y="122"/>
                    <a:pt x="15" y="123"/>
                  </a:cubicBezTo>
                  <a:close/>
                  <a:moveTo>
                    <a:pt x="26" y="51"/>
                  </a:moveTo>
                  <a:cubicBezTo>
                    <a:pt x="24" y="68"/>
                    <a:pt x="18" y="102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6"/>
                    <a:pt x="16" y="116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7" y="110"/>
                    <a:pt x="18" y="103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2" y="80"/>
                    <a:pt x="25" y="62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49"/>
                    <a:pt x="27" y="48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8"/>
                    <a:pt x="26" y="49"/>
                    <a:pt x="26" y="51"/>
                  </a:cubicBezTo>
                  <a:close/>
                  <a:moveTo>
                    <a:pt x="39" y="19"/>
                  </a:moveTo>
                  <a:cubicBezTo>
                    <a:pt x="37" y="23"/>
                    <a:pt x="34" y="28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4" y="28"/>
                    <a:pt x="37" y="23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2" y="15"/>
                    <a:pt x="44" y="11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4" y="11"/>
                    <a:pt x="42" y="15"/>
                    <a:pt x="39" y="19"/>
                  </a:cubicBezTo>
                  <a:close/>
                  <a:moveTo>
                    <a:pt x="49" y="5"/>
                  </a:moveTo>
                  <a:cubicBezTo>
                    <a:pt x="49" y="5"/>
                    <a:pt x="49" y="5"/>
                    <a:pt x="49" y="5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5"/>
                    <a:pt x="49" y="5"/>
                    <a:pt x="4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3520"/>
            <p:cNvSpPr/>
            <p:nvPr/>
          </p:nvSpPr>
          <p:spPr bwMode="auto">
            <a:xfrm>
              <a:off x="4265614" y="866776"/>
              <a:ext cx="7938" cy="26988"/>
            </a:xfrm>
            <a:custGeom>
              <a:avLst/>
              <a:gdLst>
                <a:gd name="T0" fmla="*/ 0 w 5"/>
                <a:gd name="T1" fmla="*/ 7 h 15"/>
                <a:gd name="T2" fmla="*/ 0 w 5"/>
                <a:gd name="T3" fmla="*/ 3 h 15"/>
                <a:gd name="T4" fmla="*/ 0 w 5"/>
                <a:gd name="T5" fmla="*/ 3 h 15"/>
                <a:gd name="T6" fmla="*/ 3 w 5"/>
                <a:gd name="T7" fmla="*/ 0 h 15"/>
                <a:gd name="T8" fmla="*/ 3 w 5"/>
                <a:gd name="T9" fmla="*/ 0 h 15"/>
                <a:gd name="T10" fmla="*/ 4 w 5"/>
                <a:gd name="T11" fmla="*/ 3 h 15"/>
                <a:gd name="T12" fmla="*/ 5 w 5"/>
                <a:gd name="T13" fmla="*/ 3 h 15"/>
                <a:gd name="T14" fmla="*/ 5 w 5"/>
                <a:gd name="T15" fmla="*/ 3 h 15"/>
                <a:gd name="T16" fmla="*/ 5 w 5"/>
                <a:gd name="T17" fmla="*/ 3 h 15"/>
                <a:gd name="T18" fmla="*/ 4 w 5"/>
                <a:gd name="T19" fmla="*/ 4 h 15"/>
                <a:gd name="T20" fmla="*/ 4 w 5"/>
                <a:gd name="T21" fmla="*/ 4 h 15"/>
                <a:gd name="T22" fmla="*/ 4 w 5"/>
                <a:gd name="T23" fmla="*/ 7 h 15"/>
                <a:gd name="T24" fmla="*/ 4 w 5"/>
                <a:gd name="T25" fmla="*/ 7 h 15"/>
                <a:gd name="T26" fmla="*/ 5 w 5"/>
                <a:gd name="T27" fmla="*/ 14 h 15"/>
                <a:gd name="T28" fmla="*/ 5 w 5"/>
                <a:gd name="T29" fmla="*/ 14 h 15"/>
                <a:gd name="T30" fmla="*/ 1 w 5"/>
                <a:gd name="T31" fmla="*/ 15 h 15"/>
                <a:gd name="T32" fmla="*/ 0 w 5"/>
                <a:gd name="T3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" h="15">
                  <a:moveTo>
                    <a:pt x="0" y="7"/>
                  </a:moveTo>
                  <a:cubicBezTo>
                    <a:pt x="0" y="5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4" y="3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10"/>
                    <a:pt x="5" y="13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4"/>
                    <a:pt x="0" y="10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3521"/>
            <p:cNvSpPr/>
            <p:nvPr/>
          </p:nvSpPr>
          <p:spPr bwMode="auto">
            <a:xfrm>
              <a:off x="4260852" y="862014"/>
              <a:ext cx="17463" cy="34925"/>
            </a:xfrm>
            <a:custGeom>
              <a:avLst/>
              <a:gdLst>
                <a:gd name="T0" fmla="*/ 1 w 10"/>
                <a:gd name="T1" fmla="*/ 18 h 20"/>
                <a:gd name="T2" fmla="*/ 0 w 10"/>
                <a:gd name="T3" fmla="*/ 10 h 20"/>
                <a:gd name="T4" fmla="*/ 0 w 10"/>
                <a:gd name="T5" fmla="*/ 10 h 20"/>
                <a:gd name="T6" fmla="*/ 2 w 10"/>
                <a:gd name="T7" fmla="*/ 10 h 20"/>
                <a:gd name="T8" fmla="*/ 0 w 10"/>
                <a:gd name="T9" fmla="*/ 10 h 20"/>
                <a:gd name="T10" fmla="*/ 1 w 10"/>
                <a:gd name="T11" fmla="*/ 5 h 20"/>
                <a:gd name="T12" fmla="*/ 1 w 10"/>
                <a:gd name="T13" fmla="*/ 5 h 20"/>
                <a:gd name="T14" fmla="*/ 4 w 10"/>
                <a:gd name="T15" fmla="*/ 1 h 20"/>
                <a:gd name="T16" fmla="*/ 4 w 10"/>
                <a:gd name="T17" fmla="*/ 1 h 20"/>
                <a:gd name="T18" fmla="*/ 6 w 10"/>
                <a:gd name="T19" fmla="*/ 0 h 20"/>
                <a:gd name="T20" fmla="*/ 7 w 10"/>
                <a:gd name="T21" fmla="*/ 2 h 20"/>
                <a:gd name="T22" fmla="*/ 8 w 10"/>
                <a:gd name="T23" fmla="*/ 4 h 20"/>
                <a:gd name="T24" fmla="*/ 10 w 10"/>
                <a:gd name="T25" fmla="*/ 6 h 20"/>
                <a:gd name="T26" fmla="*/ 8 w 10"/>
                <a:gd name="T27" fmla="*/ 7 h 20"/>
                <a:gd name="T28" fmla="*/ 8 w 10"/>
                <a:gd name="T29" fmla="*/ 7 h 20"/>
                <a:gd name="T30" fmla="*/ 8 w 10"/>
                <a:gd name="T31" fmla="*/ 7 h 20"/>
                <a:gd name="T32" fmla="*/ 8 w 10"/>
                <a:gd name="T33" fmla="*/ 10 h 20"/>
                <a:gd name="T34" fmla="*/ 8 w 10"/>
                <a:gd name="T35" fmla="*/ 10 h 20"/>
                <a:gd name="T36" fmla="*/ 8 w 10"/>
                <a:gd name="T37" fmla="*/ 10 h 20"/>
                <a:gd name="T38" fmla="*/ 8 w 10"/>
                <a:gd name="T39" fmla="*/ 10 h 20"/>
                <a:gd name="T40" fmla="*/ 9 w 10"/>
                <a:gd name="T41" fmla="*/ 16 h 20"/>
                <a:gd name="T42" fmla="*/ 9 w 10"/>
                <a:gd name="T43" fmla="*/ 16 h 20"/>
                <a:gd name="T44" fmla="*/ 9 w 10"/>
                <a:gd name="T45" fmla="*/ 18 h 20"/>
                <a:gd name="T46" fmla="*/ 1 w 10"/>
                <a:gd name="T47" fmla="*/ 20 h 20"/>
                <a:gd name="T48" fmla="*/ 1 w 10"/>
                <a:gd name="T49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" h="20">
                  <a:moveTo>
                    <a:pt x="1" y="18"/>
                  </a:moveTo>
                  <a:cubicBezTo>
                    <a:pt x="1" y="17"/>
                    <a:pt x="0" y="13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0" y="7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2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3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8"/>
                    <a:pt x="1" y="18"/>
                    <a:pt x="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3522"/>
            <p:cNvSpPr/>
            <p:nvPr/>
          </p:nvSpPr>
          <p:spPr bwMode="auto">
            <a:xfrm>
              <a:off x="4270377" y="868364"/>
              <a:ext cx="11113" cy="25400"/>
            </a:xfrm>
            <a:custGeom>
              <a:avLst/>
              <a:gdLst>
                <a:gd name="T0" fmla="*/ 0 w 6"/>
                <a:gd name="T1" fmla="*/ 0 h 14"/>
                <a:gd name="T2" fmla="*/ 0 w 6"/>
                <a:gd name="T3" fmla="*/ 0 h 14"/>
                <a:gd name="T4" fmla="*/ 0 w 6"/>
                <a:gd name="T5" fmla="*/ 0 h 14"/>
                <a:gd name="T6" fmla="*/ 4 w 6"/>
                <a:gd name="T7" fmla="*/ 0 h 14"/>
                <a:gd name="T8" fmla="*/ 4 w 6"/>
                <a:gd name="T9" fmla="*/ 0 h 14"/>
                <a:gd name="T10" fmla="*/ 4 w 6"/>
                <a:gd name="T11" fmla="*/ 0 h 14"/>
                <a:gd name="T12" fmla="*/ 6 w 6"/>
                <a:gd name="T13" fmla="*/ 13 h 14"/>
                <a:gd name="T14" fmla="*/ 6 w 6"/>
                <a:gd name="T15" fmla="*/ 13 h 14"/>
                <a:gd name="T16" fmla="*/ 6 w 6"/>
                <a:gd name="T17" fmla="*/ 13 h 14"/>
                <a:gd name="T18" fmla="*/ 3 w 6"/>
                <a:gd name="T19" fmla="*/ 14 h 14"/>
                <a:gd name="T20" fmla="*/ 0 w 6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0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3523"/>
            <p:cNvSpPr/>
            <p:nvPr/>
          </p:nvSpPr>
          <p:spPr bwMode="auto">
            <a:xfrm>
              <a:off x="4267202" y="863601"/>
              <a:ext cx="17463" cy="33338"/>
            </a:xfrm>
            <a:custGeom>
              <a:avLst/>
              <a:gdLst>
                <a:gd name="T0" fmla="*/ 3 w 10"/>
                <a:gd name="T1" fmla="*/ 17 h 19"/>
                <a:gd name="T2" fmla="*/ 2 w 10"/>
                <a:gd name="T3" fmla="*/ 17 h 19"/>
                <a:gd name="T4" fmla="*/ 2 w 10"/>
                <a:gd name="T5" fmla="*/ 17 h 19"/>
                <a:gd name="T6" fmla="*/ 2 w 10"/>
                <a:gd name="T7" fmla="*/ 16 h 19"/>
                <a:gd name="T8" fmla="*/ 2 w 10"/>
                <a:gd name="T9" fmla="*/ 16 h 19"/>
                <a:gd name="T10" fmla="*/ 1 w 10"/>
                <a:gd name="T11" fmla="*/ 12 h 19"/>
                <a:gd name="T12" fmla="*/ 1 w 10"/>
                <a:gd name="T13" fmla="*/ 12 h 19"/>
                <a:gd name="T14" fmla="*/ 0 w 10"/>
                <a:gd name="T15" fmla="*/ 3 h 19"/>
                <a:gd name="T16" fmla="*/ 0 w 10"/>
                <a:gd name="T17" fmla="*/ 3 h 19"/>
                <a:gd name="T18" fmla="*/ 2 w 10"/>
                <a:gd name="T19" fmla="*/ 3 h 19"/>
                <a:gd name="T20" fmla="*/ 2 w 10"/>
                <a:gd name="T21" fmla="*/ 3 h 19"/>
                <a:gd name="T22" fmla="*/ 0 w 10"/>
                <a:gd name="T23" fmla="*/ 3 h 19"/>
                <a:gd name="T24" fmla="*/ 0 w 10"/>
                <a:gd name="T25" fmla="*/ 2 h 19"/>
                <a:gd name="T26" fmla="*/ 0 w 10"/>
                <a:gd name="T27" fmla="*/ 2 h 19"/>
                <a:gd name="T28" fmla="*/ 1 w 10"/>
                <a:gd name="T29" fmla="*/ 0 h 19"/>
                <a:gd name="T30" fmla="*/ 9 w 10"/>
                <a:gd name="T31" fmla="*/ 1 h 19"/>
                <a:gd name="T32" fmla="*/ 8 w 10"/>
                <a:gd name="T33" fmla="*/ 3 h 19"/>
                <a:gd name="T34" fmla="*/ 8 w 10"/>
                <a:gd name="T35" fmla="*/ 4 h 19"/>
                <a:gd name="T36" fmla="*/ 8 w 10"/>
                <a:gd name="T37" fmla="*/ 4 h 19"/>
                <a:gd name="T38" fmla="*/ 10 w 10"/>
                <a:gd name="T39" fmla="*/ 14 h 19"/>
                <a:gd name="T40" fmla="*/ 10 w 10"/>
                <a:gd name="T41" fmla="*/ 14 h 19"/>
                <a:gd name="T42" fmla="*/ 10 w 10"/>
                <a:gd name="T43" fmla="*/ 15 h 19"/>
                <a:gd name="T44" fmla="*/ 10 w 10"/>
                <a:gd name="T45" fmla="*/ 16 h 19"/>
                <a:gd name="T46" fmla="*/ 10 w 10"/>
                <a:gd name="T47" fmla="*/ 17 h 19"/>
                <a:gd name="T48" fmla="*/ 3 w 10"/>
                <a:gd name="T49" fmla="*/ 19 h 19"/>
                <a:gd name="T50" fmla="*/ 3 w 10"/>
                <a:gd name="T51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" h="19">
                  <a:moveTo>
                    <a:pt x="3" y="17"/>
                  </a:moveTo>
                  <a:cubicBezTo>
                    <a:pt x="3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3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9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6"/>
                    <a:pt x="10" y="12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7"/>
                    <a:pt x="3" y="17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3524"/>
            <p:cNvSpPr/>
            <p:nvPr/>
          </p:nvSpPr>
          <p:spPr bwMode="auto">
            <a:xfrm>
              <a:off x="4275139" y="866776"/>
              <a:ext cx="15875" cy="14288"/>
            </a:xfrm>
            <a:custGeom>
              <a:avLst/>
              <a:gdLst>
                <a:gd name="T0" fmla="*/ 0 w 10"/>
                <a:gd name="T1" fmla="*/ 4 h 9"/>
                <a:gd name="T2" fmla="*/ 4 w 10"/>
                <a:gd name="T3" fmla="*/ 0 h 9"/>
                <a:gd name="T4" fmla="*/ 10 w 10"/>
                <a:gd name="T5" fmla="*/ 6 h 9"/>
                <a:gd name="T6" fmla="*/ 8 w 10"/>
                <a:gd name="T7" fmla="*/ 9 h 9"/>
                <a:gd name="T8" fmla="*/ 0 w 10"/>
                <a:gd name="T9" fmla="*/ 4 h 9"/>
                <a:gd name="T10" fmla="*/ 0 w 10"/>
                <a:gd name="T11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0" y="4"/>
                  </a:moveTo>
                  <a:lnTo>
                    <a:pt x="4" y="0"/>
                  </a:lnTo>
                  <a:lnTo>
                    <a:pt x="10" y="6"/>
                  </a:lnTo>
                  <a:lnTo>
                    <a:pt x="8" y="9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3525"/>
            <p:cNvSpPr/>
            <p:nvPr/>
          </p:nvSpPr>
          <p:spPr bwMode="auto">
            <a:xfrm>
              <a:off x="4270377" y="862014"/>
              <a:ext cx="25400" cy="23813"/>
            </a:xfrm>
            <a:custGeom>
              <a:avLst/>
              <a:gdLst>
                <a:gd name="T0" fmla="*/ 2 w 16"/>
                <a:gd name="T1" fmla="*/ 9 h 15"/>
                <a:gd name="T2" fmla="*/ 3 w 16"/>
                <a:gd name="T3" fmla="*/ 7 h 15"/>
                <a:gd name="T4" fmla="*/ 5 w 16"/>
                <a:gd name="T5" fmla="*/ 8 h 15"/>
                <a:gd name="T6" fmla="*/ 3 w 16"/>
                <a:gd name="T7" fmla="*/ 7 h 15"/>
                <a:gd name="T8" fmla="*/ 2 w 16"/>
                <a:gd name="T9" fmla="*/ 9 h 15"/>
                <a:gd name="T10" fmla="*/ 0 w 16"/>
                <a:gd name="T11" fmla="*/ 7 h 15"/>
                <a:gd name="T12" fmla="*/ 7 w 16"/>
                <a:gd name="T13" fmla="*/ 0 h 15"/>
                <a:gd name="T14" fmla="*/ 16 w 16"/>
                <a:gd name="T15" fmla="*/ 9 h 15"/>
                <a:gd name="T16" fmla="*/ 11 w 16"/>
                <a:gd name="T17" fmla="*/ 15 h 15"/>
                <a:gd name="T18" fmla="*/ 2 w 16"/>
                <a:gd name="T19" fmla="*/ 9 h 15"/>
                <a:gd name="T20" fmla="*/ 2 w 16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5">
                  <a:moveTo>
                    <a:pt x="2" y="9"/>
                  </a:moveTo>
                  <a:lnTo>
                    <a:pt x="3" y="7"/>
                  </a:lnTo>
                  <a:lnTo>
                    <a:pt x="5" y="8"/>
                  </a:lnTo>
                  <a:lnTo>
                    <a:pt x="3" y="7"/>
                  </a:lnTo>
                  <a:lnTo>
                    <a:pt x="2" y="9"/>
                  </a:lnTo>
                  <a:lnTo>
                    <a:pt x="0" y="7"/>
                  </a:lnTo>
                  <a:lnTo>
                    <a:pt x="7" y="0"/>
                  </a:lnTo>
                  <a:lnTo>
                    <a:pt x="16" y="9"/>
                  </a:lnTo>
                  <a:lnTo>
                    <a:pt x="11" y="1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3526"/>
            <p:cNvSpPr>
              <a:spLocks noEditPoints="1"/>
            </p:cNvSpPr>
            <p:nvPr/>
          </p:nvSpPr>
          <p:spPr bwMode="auto">
            <a:xfrm>
              <a:off x="4362452" y="865189"/>
              <a:ext cx="34925" cy="242888"/>
            </a:xfrm>
            <a:custGeom>
              <a:avLst/>
              <a:gdLst>
                <a:gd name="T0" fmla="*/ 0 w 22"/>
                <a:gd name="T1" fmla="*/ 148 h 153"/>
                <a:gd name="T2" fmla="*/ 18 w 22"/>
                <a:gd name="T3" fmla="*/ 148 h 153"/>
                <a:gd name="T4" fmla="*/ 12 w 22"/>
                <a:gd name="T5" fmla="*/ 0 h 153"/>
                <a:gd name="T6" fmla="*/ 17 w 22"/>
                <a:gd name="T7" fmla="*/ 0 h 153"/>
                <a:gd name="T8" fmla="*/ 22 w 22"/>
                <a:gd name="T9" fmla="*/ 153 h 153"/>
                <a:gd name="T10" fmla="*/ 0 w 22"/>
                <a:gd name="T11" fmla="*/ 153 h 153"/>
                <a:gd name="T12" fmla="*/ 0 w 22"/>
                <a:gd name="T13" fmla="*/ 148 h 153"/>
                <a:gd name="T14" fmla="*/ 0 w 22"/>
                <a:gd name="T15" fmla="*/ 148 h 153"/>
                <a:gd name="T16" fmla="*/ 12 w 22"/>
                <a:gd name="T17" fmla="*/ 0 h 153"/>
                <a:gd name="T18" fmla="*/ 12 w 22"/>
                <a:gd name="T19" fmla="*/ 0 h 153"/>
                <a:gd name="T20" fmla="*/ 12 w 22"/>
                <a:gd name="T21" fmla="*/ 0 h 153"/>
                <a:gd name="T22" fmla="*/ 12 w 22"/>
                <a:gd name="T23" fmla="*/ 0 h 153"/>
                <a:gd name="T24" fmla="*/ 12 w 22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53">
                  <a:moveTo>
                    <a:pt x="0" y="148"/>
                  </a:moveTo>
                  <a:lnTo>
                    <a:pt x="18" y="148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2" y="153"/>
                  </a:lnTo>
                  <a:lnTo>
                    <a:pt x="0" y="153"/>
                  </a:lnTo>
                  <a:lnTo>
                    <a:pt x="0" y="148"/>
                  </a:lnTo>
                  <a:lnTo>
                    <a:pt x="0" y="148"/>
                  </a:lnTo>
                  <a:close/>
                  <a:moveTo>
                    <a:pt x="12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3527"/>
            <p:cNvSpPr>
              <a:spLocks noEditPoints="1"/>
            </p:cNvSpPr>
            <p:nvPr/>
          </p:nvSpPr>
          <p:spPr bwMode="auto">
            <a:xfrm>
              <a:off x="4359277" y="862014"/>
              <a:ext cx="41275" cy="249238"/>
            </a:xfrm>
            <a:custGeom>
              <a:avLst/>
              <a:gdLst>
                <a:gd name="T0" fmla="*/ 0 w 26"/>
                <a:gd name="T1" fmla="*/ 155 h 157"/>
                <a:gd name="T2" fmla="*/ 0 w 26"/>
                <a:gd name="T3" fmla="*/ 150 h 157"/>
                <a:gd name="T4" fmla="*/ 0 w 26"/>
                <a:gd name="T5" fmla="*/ 148 h 157"/>
                <a:gd name="T6" fmla="*/ 17 w 26"/>
                <a:gd name="T7" fmla="*/ 148 h 157"/>
                <a:gd name="T8" fmla="*/ 12 w 26"/>
                <a:gd name="T9" fmla="*/ 0 h 157"/>
                <a:gd name="T10" fmla="*/ 21 w 26"/>
                <a:gd name="T11" fmla="*/ 0 h 157"/>
                <a:gd name="T12" fmla="*/ 26 w 26"/>
                <a:gd name="T13" fmla="*/ 157 h 157"/>
                <a:gd name="T14" fmla="*/ 0 w 26"/>
                <a:gd name="T15" fmla="*/ 157 h 157"/>
                <a:gd name="T16" fmla="*/ 0 w 26"/>
                <a:gd name="T17" fmla="*/ 155 h 157"/>
                <a:gd name="T18" fmla="*/ 0 w 26"/>
                <a:gd name="T19" fmla="*/ 155 h 157"/>
                <a:gd name="T20" fmla="*/ 22 w 26"/>
                <a:gd name="T21" fmla="*/ 152 h 157"/>
                <a:gd name="T22" fmla="*/ 22 w 26"/>
                <a:gd name="T23" fmla="*/ 152 h 157"/>
                <a:gd name="T24" fmla="*/ 16 w 26"/>
                <a:gd name="T25" fmla="*/ 4 h 157"/>
                <a:gd name="T26" fmla="*/ 22 w 26"/>
                <a:gd name="T27" fmla="*/ 152 h 157"/>
                <a:gd name="T28" fmla="*/ 22 w 26"/>
                <a:gd name="T29" fmla="*/ 152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" h="157">
                  <a:moveTo>
                    <a:pt x="0" y="155"/>
                  </a:moveTo>
                  <a:lnTo>
                    <a:pt x="0" y="150"/>
                  </a:lnTo>
                  <a:lnTo>
                    <a:pt x="0" y="148"/>
                  </a:lnTo>
                  <a:lnTo>
                    <a:pt x="17" y="148"/>
                  </a:lnTo>
                  <a:lnTo>
                    <a:pt x="12" y="0"/>
                  </a:lnTo>
                  <a:lnTo>
                    <a:pt x="21" y="0"/>
                  </a:lnTo>
                  <a:lnTo>
                    <a:pt x="26" y="157"/>
                  </a:lnTo>
                  <a:lnTo>
                    <a:pt x="0" y="157"/>
                  </a:lnTo>
                  <a:lnTo>
                    <a:pt x="0" y="155"/>
                  </a:lnTo>
                  <a:lnTo>
                    <a:pt x="0" y="155"/>
                  </a:lnTo>
                  <a:close/>
                  <a:moveTo>
                    <a:pt x="22" y="152"/>
                  </a:moveTo>
                  <a:lnTo>
                    <a:pt x="22" y="152"/>
                  </a:lnTo>
                  <a:lnTo>
                    <a:pt x="16" y="4"/>
                  </a:lnTo>
                  <a:lnTo>
                    <a:pt x="22" y="152"/>
                  </a:lnTo>
                  <a:lnTo>
                    <a:pt x="22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3528"/>
            <p:cNvSpPr>
              <a:spLocks noEditPoints="1"/>
            </p:cNvSpPr>
            <p:nvPr/>
          </p:nvSpPr>
          <p:spPr bwMode="auto">
            <a:xfrm>
              <a:off x="4421189" y="849314"/>
              <a:ext cx="52388" cy="266700"/>
            </a:xfrm>
            <a:custGeom>
              <a:avLst/>
              <a:gdLst>
                <a:gd name="T0" fmla="*/ 0 w 33"/>
                <a:gd name="T1" fmla="*/ 0 h 168"/>
                <a:gd name="T2" fmla="*/ 5 w 33"/>
                <a:gd name="T3" fmla="*/ 0 h 168"/>
                <a:gd name="T4" fmla="*/ 11 w 33"/>
                <a:gd name="T5" fmla="*/ 163 h 168"/>
                <a:gd name="T6" fmla="*/ 33 w 33"/>
                <a:gd name="T7" fmla="*/ 162 h 168"/>
                <a:gd name="T8" fmla="*/ 33 w 33"/>
                <a:gd name="T9" fmla="*/ 166 h 168"/>
                <a:gd name="T10" fmla="*/ 7 w 33"/>
                <a:gd name="T11" fmla="*/ 168 h 168"/>
                <a:gd name="T12" fmla="*/ 0 w 33"/>
                <a:gd name="T13" fmla="*/ 0 h 168"/>
                <a:gd name="T14" fmla="*/ 0 w 33"/>
                <a:gd name="T15" fmla="*/ 0 h 168"/>
                <a:gd name="T16" fmla="*/ 0 w 33"/>
                <a:gd name="T17" fmla="*/ 0 h 168"/>
                <a:gd name="T18" fmla="*/ 0 w 33"/>
                <a:gd name="T19" fmla="*/ 0 h 168"/>
                <a:gd name="T20" fmla="*/ 0 w 33"/>
                <a:gd name="T21" fmla="*/ 0 h 168"/>
                <a:gd name="T22" fmla="*/ 0 w 33"/>
                <a:gd name="T23" fmla="*/ 0 h 168"/>
                <a:gd name="T24" fmla="*/ 0 w 33"/>
                <a:gd name="T2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168">
                  <a:moveTo>
                    <a:pt x="0" y="0"/>
                  </a:moveTo>
                  <a:lnTo>
                    <a:pt x="5" y="0"/>
                  </a:lnTo>
                  <a:lnTo>
                    <a:pt x="11" y="163"/>
                  </a:lnTo>
                  <a:lnTo>
                    <a:pt x="33" y="162"/>
                  </a:lnTo>
                  <a:lnTo>
                    <a:pt x="33" y="166"/>
                  </a:lnTo>
                  <a:lnTo>
                    <a:pt x="7" y="168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3529"/>
            <p:cNvSpPr>
              <a:spLocks noEditPoints="1"/>
            </p:cNvSpPr>
            <p:nvPr/>
          </p:nvSpPr>
          <p:spPr bwMode="auto">
            <a:xfrm>
              <a:off x="4418014" y="846139"/>
              <a:ext cx="60325" cy="273050"/>
            </a:xfrm>
            <a:custGeom>
              <a:avLst/>
              <a:gdLst>
                <a:gd name="T0" fmla="*/ 0 w 38"/>
                <a:gd name="T1" fmla="*/ 2 h 172"/>
                <a:gd name="T2" fmla="*/ 2 w 38"/>
                <a:gd name="T3" fmla="*/ 2 h 172"/>
                <a:gd name="T4" fmla="*/ 2 w 38"/>
                <a:gd name="T5" fmla="*/ 4 h 172"/>
                <a:gd name="T6" fmla="*/ 2 w 38"/>
                <a:gd name="T7" fmla="*/ 2 h 172"/>
                <a:gd name="T8" fmla="*/ 0 w 38"/>
                <a:gd name="T9" fmla="*/ 2 h 172"/>
                <a:gd name="T10" fmla="*/ 0 w 38"/>
                <a:gd name="T11" fmla="*/ 0 h 172"/>
                <a:gd name="T12" fmla="*/ 9 w 38"/>
                <a:gd name="T13" fmla="*/ 0 h 172"/>
                <a:gd name="T14" fmla="*/ 16 w 38"/>
                <a:gd name="T15" fmla="*/ 162 h 172"/>
                <a:gd name="T16" fmla="*/ 36 w 38"/>
                <a:gd name="T17" fmla="*/ 161 h 172"/>
                <a:gd name="T18" fmla="*/ 38 w 38"/>
                <a:gd name="T19" fmla="*/ 170 h 172"/>
                <a:gd name="T20" fmla="*/ 7 w 38"/>
                <a:gd name="T21" fmla="*/ 172 h 172"/>
                <a:gd name="T22" fmla="*/ 0 w 38"/>
                <a:gd name="T23" fmla="*/ 2 h 172"/>
                <a:gd name="T24" fmla="*/ 0 w 38"/>
                <a:gd name="T25" fmla="*/ 2 h 172"/>
                <a:gd name="T26" fmla="*/ 11 w 38"/>
                <a:gd name="T27" fmla="*/ 168 h 172"/>
                <a:gd name="T28" fmla="*/ 11 w 38"/>
                <a:gd name="T29" fmla="*/ 168 h 172"/>
                <a:gd name="T30" fmla="*/ 7 w 38"/>
                <a:gd name="T31" fmla="*/ 59 h 172"/>
                <a:gd name="T32" fmla="*/ 11 w 38"/>
                <a:gd name="T33" fmla="*/ 168 h 172"/>
                <a:gd name="T34" fmla="*/ 11 w 38"/>
                <a:gd name="T35" fmla="*/ 168 h 172"/>
                <a:gd name="T36" fmla="*/ 13 w 38"/>
                <a:gd name="T37" fmla="*/ 167 h 172"/>
                <a:gd name="T38" fmla="*/ 33 w 38"/>
                <a:gd name="T39" fmla="*/ 166 h 172"/>
                <a:gd name="T40" fmla="*/ 33 w 38"/>
                <a:gd name="T41" fmla="*/ 166 h 172"/>
                <a:gd name="T42" fmla="*/ 13 w 38"/>
                <a:gd name="T43" fmla="*/ 167 h 172"/>
                <a:gd name="T44" fmla="*/ 13 w 38"/>
                <a:gd name="T45" fmla="*/ 16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" h="172">
                  <a:moveTo>
                    <a:pt x="0" y="2"/>
                  </a:move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9" y="0"/>
                  </a:lnTo>
                  <a:lnTo>
                    <a:pt x="16" y="162"/>
                  </a:lnTo>
                  <a:lnTo>
                    <a:pt x="36" y="161"/>
                  </a:lnTo>
                  <a:lnTo>
                    <a:pt x="38" y="170"/>
                  </a:lnTo>
                  <a:lnTo>
                    <a:pt x="7" y="17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11" y="168"/>
                  </a:moveTo>
                  <a:lnTo>
                    <a:pt x="11" y="168"/>
                  </a:lnTo>
                  <a:lnTo>
                    <a:pt x="7" y="59"/>
                  </a:lnTo>
                  <a:lnTo>
                    <a:pt x="11" y="168"/>
                  </a:lnTo>
                  <a:lnTo>
                    <a:pt x="11" y="168"/>
                  </a:lnTo>
                  <a:close/>
                  <a:moveTo>
                    <a:pt x="13" y="167"/>
                  </a:moveTo>
                  <a:lnTo>
                    <a:pt x="33" y="166"/>
                  </a:lnTo>
                  <a:lnTo>
                    <a:pt x="33" y="166"/>
                  </a:lnTo>
                  <a:lnTo>
                    <a:pt x="13" y="167"/>
                  </a:lnTo>
                  <a:lnTo>
                    <a:pt x="13" y="1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299710" y="385445"/>
            <a:ext cx="6572250" cy="5845810"/>
            <a:chOff x="2017485" y="1843314"/>
            <a:chExt cx="4064000" cy="3956050"/>
          </a:xfrm>
        </p:grpSpPr>
        <p:sp>
          <p:nvSpPr>
            <p:cNvPr id="63" name="矩形 62"/>
            <p:cNvSpPr/>
            <p:nvPr/>
          </p:nvSpPr>
          <p:spPr>
            <a:xfrm>
              <a:off x="2017485" y="1843314"/>
              <a:ext cx="4064000" cy="2844800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2711450" y="4688114"/>
              <a:ext cx="165101" cy="1111250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5130800" y="4688114"/>
              <a:ext cx="165101" cy="1111250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6" name="文本框 65"/>
          <p:cNvSpPr txBox="1"/>
          <p:nvPr/>
        </p:nvSpPr>
        <p:spPr>
          <a:xfrm>
            <a:off x="2642870" y="2108835"/>
            <a:ext cx="195008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不一样的说法</a:t>
            </a:r>
            <a:endParaRPr lang="zh-CN" altLang="en-US" sz="3200" b="1" dirty="0" smtClean="0"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5140960" y="385445"/>
            <a:ext cx="688975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en-US" sz="36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杞人毕竟和浑浑噩噩的人不同，而是关心到了人类生存的终极问题，联想到今天的生态、环境问题，以及现代天文学告诉我们的星系毁灭与新生的故事</a:t>
            </a:r>
            <a:r>
              <a:rPr lang="en-US" altLang="zh-CN" sz="3600" b="1" dirty="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……</a:t>
            </a:r>
            <a:endParaRPr lang="en-US" altLang="zh-CN" sz="3600" b="1" dirty="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pic>
        <p:nvPicPr>
          <p:cNvPr id="68" name="图片 67" descr="2017112016064556258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5690" y="1233805"/>
            <a:ext cx="3906520" cy="20720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534670" y="622935"/>
            <a:ext cx="11182350" cy="6289675"/>
            <a:chOff x="2552782" y="2162638"/>
            <a:chExt cx="6911261" cy="3633873"/>
          </a:xfrm>
        </p:grpSpPr>
        <p:sp>
          <p:nvSpPr>
            <p:cNvPr id="17" name="椭圆 31"/>
            <p:cNvSpPr/>
            <p:nvPr/>
          </p:nvSpPr>
          <p:spPr>
            <a:xfrm rot="5400000">
              <a:off x="4297709" y="630176"/>
              <a:ext cx="3421408" cy="691126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  <a:gd name="connsiteX0-601" fmla="*/ 51067 w 648099"/>
                <a:gd name="connsiteY0-602" fmla="*/ 18182 h 565791"/>
                <a:gd name="connsiteX1-603" fmla="*/ 617005 w 648099"/>
                <a:gd name="connsiteY1-604" fmla="*/ 31700 h 565791"/>
                <a:gd name="connsiteX2-605" fmla="*/ 621713 w 648099"/>
                <a:gd name="connsiteY2-606" fmla="*/ 535349 h 565791"/>
                <a:gd name="connsiteX3-607" fmla="*/ 12537 w 648099"/>
                <a:gd name="connsiteY3-608" fmla="*/ 497972 h 565791"/>
                <a:gd name="connsiteX4-609" fmla="*/ 4334 w 648099"/>
                <a:gd name="connsiteY4-610" fmla="*/ 81348 h 565791"/>
                <a:gd name="connsiteX5-611" fmla="*/ 51067 w 648099"/>
                <a:gd name="connsiteY5-612" fmla="*/ 18182 h 565791"/>
                <a:gd name="connsiteX0-613" fmla="*/ 95107 w 692139"/>
                <a:gd name="connsiteY0-614" fmla="*/ 44563 h 592172"/>
                <a:gd name="connsiteX1-615" fmla="*/ 661045 w 692139"/>
                <a:gd name="connsiteY1-616" fmla="*/ 58081 h 592172"/>
                <a:gd name="connsiteX2-617" fmla="*/ 665753 w 692139"/>
                <a:gd name="connsiteY2-618" fmla="*/ 561730 h 592172"/>
                <a:gd name="connsiteX3-619" fmla="*/ 56577 w 692139"/>
                <a:gd name="connsiteY3-620" fmla="*/ 524353 h 592172"/>
                <a:gd name="connsiteX4-621" fmla="*/ 95107 w 692139"/>
                <a:gd name="connsiteY4-622" fmla="*/ 44563 h 592172"/>
                <a:gd name="connsiteX0-623" fmla="*/ 84274 w 726505"/>
                <a:gd name="connsiteY0-624" fmla="*/ 51300 h 608352"/>
                <a:gd name="connsiteX1-625" fmla="*/ 668271 w 726505"/>
                <a:gd name="connsiteY1-626" fmla="*/ 74261 h 608352"/>
                <a:gd name="connsiteX2-627" fmla="*/ 672979 w 726505"/>
                <a:gd name="connsiteY2-628" fmla="*/ 577910 h 608352"/>
                <a:gd name="connsiteX3-629" fmla="*/ 63803 w 726505"/>
                <a:gd name="connsiteY3-630" fmla="*/ 540533 h 608352"/>
                <a:gd name="connsiteX4-631" fmla="*/ 84274 w 726505"/>
                <a:gd name="connsiteY4-632" fmla="*/ 51300 h 608352"/>
                <a:gd name="connsiteX0-633" fmla="*/ 84274 w 726505"/>
                <a:gd name="connsiteY0-634" fmla="*/ 51300 h 608352"/>
                <a:gd name="connsiteX1-635" fmla="*/ 668271 w 726505"/>
                <a:gd name="connsiteY1-636" fmla="*/ 74261 h 608352"/>
                <a:gd name="connsiteX2-637" fmla="*/ 672979 w 726505"/>
                <a:gd name="connsiteY2-638" fmla="*/ 577910 h 608352"/>
                <a:gd name="connsiteX3-639" fmla="*/ 63803 w 726505"/>
                <a:gd name="connsiteY3-640" fmla="*/ 540533 h 608352"/>
                <a:gd name="connsiteX4-641" fmla="*/ 84274 w 726505"/>
                <a:gd name="connsiteY4-642" fmla="*/ 51300 h 608352"/>
                <a:gd name="connsiteX0-643" fmla="*/ 84274 w 726505"/>
                <a:gd name="connsiteY0-644" fmla="*/ 25592 h 582644"/>
                <a:gd name="connsiteX1-645" fmla="*/ 668271 w 726505"/>
                <a:gd name="connsiteY1-646" fmla="*/ 48553 h 582644"/>
                <a:gd name="connsiteX2-647" fmla="*/ 672979 w 726505"/>
                <a:gd name="connsiteY2-648" fmla="*/ 552202 h 582644"/>
                <a:gd name="connsiteX3-649" fmla="*/ 63803 w 726505"/>
                <a:gd name="connsiteY3-650" fmla="*/ 514825 h 582644"/>
                <a:gd name="connsiteX4-651" fmla="*/ 84274 w 726505"/>
                <a:gd name="connsiteY4-652" fmla="*/ 25592 h 582644"/>
                <a:gd name="connsiteX0-653" fmla="*/ 84274 w 726505"/>
                <a:gd name="connsiteY0-654" fmla="*/ 25592 h 582644"/>
                <a:gd name="connsiteX1-655" fmla="*/ 668271 w 726505"/>
                <a:gd name="connsiteY1-656" fmla="*/ 48553 h 582644"/>
                <a:gd name="connsiteX2-657" fmla="*/ 672979 w 726505"/>
                <a:gd name="connsiteY2-658" fmla="*/ 552202 h 582644"/>
                <a:gd name="connsiteX3-659" fmla="*/ 63803 w 726505"/>
                <a:gd name="connsiteY3-660" fmla="*/ 514825 h 582644"/>
                <a:gd name="connsiteX4-661" fmla="*/ 84274 w 726505"/>
                <a:gd name="connsiteY4-662" fmla="*/ 25592 h 582644"/>
                <a:gd name="connsiteX0-663" fmla="*/ 84274 w 726505"/>
                <a:gd name="connsiteY0-664" fmla="*/ 10474 h 567526"/>
                <a:gd name="connsiteX1-665" fmla="*/ 668271 w 726505"/>
                <a:gd name="connsiteY1-666" fmla="*/ 33435 h 567526"/>
                <a:gd name="connsiteX2-667" fmla="*/ 672979 w 726505"/>
                <a:gd name="connsiteY2-668" fmla="*/ 537084 h 567526"/>
                <a:gd name="connsiteX3-669" fmla="*/ 63803 w 726505"/>
                <a:gd name="connsiteY3-670" fmla="*/ 499707 h 567526"/>
                <a:gd name="connsiteX4-671" fmla="*/ 84274 w 726505"/>
                <a:gd name="connsiteY4-672" fmla="*/ 10474 h 567526"/>
                <a:gd name="connsiteX0-673" fmla="*/ 84274 w 747243"/>
                <a:gd name="connsiteY0-674" fmla="*/ 23576 h 595793"/>
                <a:gd name="connsiteX1-675" fmla="*/ 671883 w 747243"/>
                <a:gd name="connsiteY1-676" fmla="*/ 24503 h 595793"/>
                <a:gd name="connsiteX2-677" fmla="*/ 672979 w 747243"/>
                <a:gd name="connsiteY2-678" fmla="*/ 550186 h 595793"/>
                <a:gd name="connsiteX3-679" fmla="*/ 63803 w 747243"/>
                <a:gd name="connsiteY3-680" fmla="*/ 512809 h 595793"/>
                <a:gd name="connsiteX4-681" fmla="*/ 84274 w 747243"/>
                <a:gd name="connsiteY4-682" fmla="*/ 23576 h 595793"/>
                <a:gd name="connsiteX0-683" fmla="*/ 84274 w 710287"/>
                <a:gd name="connsiteY0-684" fmla="*/ 23576 h 595793"/>
                <a:gd name="connsiteX1-685" fmla="*/ 671883 w 710287"/>
                <a:gd name="connsiteY1-686" fmla="*/ 24503 h 595793"/>
                <a:gd name="connsiteX2-687" fmla="*/ 672979 w 710287"/>
                <a:gd name="connsiteY2-688" fmla="*/ 550186 h 595793"/>
                <a:gd name="connsiteX3-689" fmla="*/ 63803 w 710287"/>
                <a:gd name="connsiteY3-690" fmla="*/ 512809 h 595793"/>
                <a:gd name="connsiteX4-691" fmla="*/ 84274 w 710287"/>
                <a:gd name="connsiteY4-692" fmla="*/ 23576 h 595793"/>
                <a:gd name="connsiteX0-693" fmla="*/ 84274 w 710287"/>
                <a:gd name="connsiteY0-694" fmla="*/ 23576 h 595793"/>
                <a:gd name="connsiteX1-695" fmla="*/ 671883 w 710287"/>
                <a:gd name="connsiteY1-696" fmla="*/ 24503 h 595793"/>
                <a:gd name="connsiteX2-697" fmla="*/ 672979 w 710287"/>
                <a:gd name="connsiteY2-698" fmla="*/ 550186 h 595793"/>
                <a:gd name="connsiteX3-699" fmla="*/ 63803 w 710287"/>
                <a:gd name="connsiteY3-700" fmla="*/ 512809 h 595793"/>
                <a:gd name="connsiteX4-701" fmla="*/ 84274 w 710287"/>
                <a:gd name="connsiteY4-702" fmla="*/ 23576 h 595793"/>
                <a:gd name="connsiteX0-703" fmla="*/ 84274 w 710287"/>
                <a:gd name="connsiteY0-704" fmla="*/ 23576 h 595793"/>
                <a:gd name="connsiteX1-705" fmla="*/ 671883 w 710287"/>
                <a:gd name="connsiteY1-706" fmla="*/ 24503 h 595793"/>
                <a:gd name="connsiteX2-707" fmla="*/ 672979 w 710287"/>
                <a:gd name="connsiteY2-708" fmla="*/ 550186 h 595793"/>
                <a:gd name="connsiteX3-709" fmla="*/ 63803 w 710287"/>
                <a:gd name="connsiteY3-710" fmla="*/ 512809 h 595793"/>
                <a:gd name="connsiteX4-711" fmla="*/ 84274 w 710287"/>
                <a:gd name="connsiteY4-712" fmla="*/ 23576 h 595793"/>
                <a:gd name="connsiteX0-713" fmla="*/ 84274 w 672979"/>
                <a:gd name="connsiteY0-714" fmla="*/ 23576 h 595793"/>
                <a:gd name="connsiteX1-715" fmla="*/ 671883 w 672979"/>
                <a:gd name="connsiteY1-716" fmla="*/ 24503 h 595793"/>
                <a:gd name="connsiteX2-717" fmla="*/ 672979 w 672979"/>
                <a:gd name="connsiteY2-718" fmla="*/ 550186 h 595793"/>
                <a:gd name="connsiteX3-719" fmla="*/ 63803 w 672979"/>
                <a:gd name="connsiteY3-720" fmla="*/ 512809 h 595793"/>
                <a:gd name="connsiteX4-721" fmla="*/ 84274 w 672979"/>
                <a:gd name="connsiteY4-722" fmla="*/ 23576 h 595793"/>
                <a:gd name="connsiteX0-723" fmla="*/ 84274 w 672979"/>
                <a:gd name="connsiteY0-724" fmla="*/ 23576 h 570495"/>
                <a:gd name="connsiteX1-725" fmla="*/ 671883 w 672979"/>
                <a:gd name="connsiteY1-726" fmla="*/ 24503 h 570495"/>
                <a:gd name="connsiteX2-727" fmla="*/ 672979 w 672979"/>
                <a:gd name="connsiteY2-728" fmla="*/ 550186 h 570495"/>
                <a:gd name="connsiteX3-729" fmla="*/ 63803 w 672979"/>
                <a:gd name="connsiteY3-730" fmla="*/ 512809 h 570495"/>
                <a:gd name="connsiteX4-731" fmla="*/ 84274 w 672979"/>
                <a:gd name="connsiteY4-732" fmla="*/ 23576 h 570495"/>
                <a:gd name="connsiteX0-733" fmla="*/ 84274 w 672979"/>
                <a:gd name="connsiteY0-734" fmla="*/ 23576 h 570495"/>
                <a:gd name="connsiteX1-735" fmla="*/ 671883 w 672979"/>
                <a:gd name="connsiteY1-736" fmla="*/ 24503 h 570495"/>
                <a:gd name="connsiteX2-737" fmla="*/ 672979 w 672979"/>
                <a:gd name="connsiteY2-738" fmla="*/ 550186 h 570495"/>
                <a:gd name="connsiteX3-739" fmla="*/ 63803 w 672979"/>
                <a:gd name="connsiteY3-740" fmla="*/ 512809 h 570495"/>
                <a:gd name="connsiteX4-741" fmla="*/ 84274 w 672979"/>
                <a:gd name="connsiteY4-742" fmla="*/ 23576 h 570495"/>
                <a:gd name="connsiteX0-743" fmla="*/ 84274 w 672979"/>
                <a:gd name="connsiteY0-744" fmla="*/ 23576 h 560608"/>
                <a:gd name="connsiteX1-745" fmla="*/ 671883 w 672979"/>
                <a:gd name="connsiteY1-746" fmla="*/ 24503 h 560608"/>
                <a:gd name="connsiteX2-747" fmla="*/ 672979 w 672979"/>
                <a:gd name="connsiteY2-748" fmla="*/ 550186 h 560608"/>
                <a:gd name="connsiteX3-749" fmla="*/ 63803 w 672979"/>
                <a:gd name="connsiteY3-750" fmla="*/ 512809 h 560608"/>
                <a:gd name="connsiteX4-751" fmla="*/ 84274 w 672979"/>
                <a:gd name="connsiteY4-752" fmla="*/ 23576 h 560608"/>
                <a:gd name="connsiteX0-753" fmla="*/ 84274 w 672979"/>
                <a:gd name="connsiteY0-754" fmla="*/ 23576 h 567351"/>
                <a:gd name="connsiteX1-755" fmla="*/ 671883 w 672979"/>
                <a:gd name="connsiteY1-756" fmla="*/ 24503 h 567351"/>
                <a:gd name="connsiteX2-757" fmla="*/ 672979 w 672979"/>
                <a:gd name="connsiteY2-758" fmla="*/ 550186 h 567351"/>
                <a:gd name="connsiteX3-759" fmla="*/ 63803 w 672979"/>
                <a:gd name="connsiteY3-760" fmla="*/ 512809 h 567351"/>
                <a:gd name="connsiteX4-761" fmla="*/ 84274 w 672979"/>
                <a:gd name="connsiteY4-762" fmla="*/ 23576 h 567351"/>
                <a:gd name="connsiteX0-763" fmla="*/ 72869 w 661574"/>
                <a:gd name="connsiteY0-764" fmla="*/ 23576 h 567351"/>
                <a:gd name="connsiteX1-765" fmla="*/ 660478 w 661574"/>
                <a:gd name="connsiteY1-766" fmla="*/ 24503 h 567351"/>
                <a:gd name="connsiteX2-767" fmla="*/ 661574 w 661574"/>
                <a:gd name="connsiteY2-768" fmla="*/ 550186 h 567351"/>
                <a:gd name="connsiteX3-769" fmla="*/ 52398 w 661574"/>
                <a:gd name="connsiteY3-770" fmla="*/ 512809 h 567351"/>
                <a:gd name="connsiteX4-771" fmla="*/ 72869 w 661574"/>
                <a:gd name="connsiteY4-772" fmla="*/ 23576 h 567351"/>
                <a:gd name="connsiteX0-773" fmla="*/ 72869 w 661574"/>
                <a:gd name="connsiteY0-774" fmla="*/ 13918 h 557693"/>
                <a:gd name="connsiteX1-775" fmla="*/ 660478 w 661574"/>
                <a:gd name="connsiteY1-776" fmla="*/ 14845 h 557693"/>
                <a:gd name="connsiteX2-777" fmla="*/ 661574 w 661574"/>
                <a:gd name="connsiteY2-778" fmla="*/ 540528 h 557693"/>
                <a:gd name="connsiteX3-779" fmla="*/ 52398 w 661574"/>
                <a:gd name="connsiteY3-780" fmla="*/ 503151 h 557693"/>
                <a:gd name="connsiteX4-781" fmla="*/ 72869 w 661574"/>
                <a:gd name="connsiteY4-782" fmla="*/ 13918 h 557693"/>
                <a:gd name="connsiteX0-783" fmla="*/ 84755 w 673460"/>
                <a:gd name="connsiteY0-784" fmla="*/ 13918 h 568883"/>
                <a:gd name="connsiteX1-785" fmla="*/ 672364 w 673460"/>
                <a:gd name="connsiteY1-786" fmla="*/ 14845 h 568883"/>
                <a:gd name="connsiteX2-787" fmla="*/ 673460 w 673460"/>
                <a:gd name="connsiteY2-788" fmla="*/ 540528 h 568883"/>
                <a:gd name="connsiteX3-789" fmla="*/ 43142 w 673460"/>
                <a:gd name="connsiteY3-790" fmla="*/ 525832 h 568883"/>
                <a:gd name="connsiteX4-791" fmla="*/ 84755 w 673460"/>
                <a:gd name="connsiteY4-792" fmla="*/ 13918 h 568883"/>
                <a:gd name="connsiteX0-793" fmla="*/ 84755 w 673460"/>
                <a:gd name="connsiteY0-794" fmla="*/ 13918 h 559604"/>
                <a:gd name="connsiteX1-795" fmla="*/ 672364 w 673460"/>
                <a:gd name="connsiteY1-796" fmla="*/ 14845 h 559604"/>
                <a:gd name="connsiteX2-797" fmla="*/ 673460 w 673460"/>
                <a:gd name="connsiteY2-798" fmla="*/ 540528 h 559604"/>
                <a:gd name="connsiteX3-799" fmla="*/ 43142 w 673460"/>
                <a:gd name="connsiteY3-800" fmla="*/ 525832 h 559604"/>
                <a:gd name="connsiteX4-801" fmla="*/ 84755 w 673460"/>
                <a:gd name="connsiteY4-802" fmla="*/ 13918 h 559604"/>
                <a:gd name="connsiteX0-803" fmla="*/ 84755 w 675575"/>
                <a:gd name="connsiteY0-804" fmla="*/ 13918 h 562548"/>
                <a:gd name="connsiteX1-805" fmla="*/ 672364 w 675575"/>
                <a:gd name="connsiteY1-806" fmla="*/ 14845 h 562548"/>
                <a:gd name="connsiteX2-807" fmla="*/ 675575 w 675575"/>
                <a:gd name="connsiteY2-808" fmla="*/ 545971 h 562548"/>
                <a:gd name="connsiteX3-809" fmla="*/ 43142 w 675575"/>
                <a:gd name="connsiteY3-810" fmla="*/ 525832 h 562548"/>
                <a:gd name="connsiteX4-811" fmla="*/ 84755 w 675575"/>
                <a:gd name="connsiteY4-812" fmla="*/ 13918 h 562548"/>
                <a:gd name="connsiteX0-813" fmla="*/ 84755 w 680821"/>
                <a:gd name="connsiteY0-814" fmla="*/ 13918 h 562548"/>
                <a:gd name="connsiteX1-815" fmla="*/ 680821 w 680821"/>
                <a:gd name="connsiteY1-816" fmla="*/ 14845 h 562548"/>
                <a:gd name="connsiteX2-817" fmla="*/ 675575 w 680821"/>
                <a:gd name="connsiteY2-818" fmla="*/ 545971 h 562548"/>
                <a:gd name="connsiteX3-819" fmla="*/ 43142 w 680821"/>
                <a:gd name="connsiteY3-820" fmla="*/ 525832 h 562548"/>
                <a:gd name="connsiteX4-821" fmla="*/ 84755 w 680821"/>
                <a:gd name="connsiteY4-822" fmla="*/ 13918 h 562548"/>
                <a:gd name="connsiteX0-823" fmla="*/ 72868 w 690076"/>
                <a:gd name="connsiteY0-824" fmla="*/ 20358 h 559916"/>
                <a:gd name="connsiteX1-825" fmla="*/ 690076 w 690076"/>
                <a:gd name="connsiteY1-826" fmla="*/ 12213 h 559916"/>
                <a:gd name="connsiteX2-827" fmla="*/ 684830 w 690076"/>
                <a:gd name="connsiteY2-828" fmla="*/ 543339 h 559916"/>
                <a:gd name="connsiteX3-829" fmla="*/ 52397 w 690076"/>
                <a:gd name="connsiteY3-830" fmla="*/ 523200 h 559916"/>
                <a:gd name="connsiteX4-831" fmla="*/ 72868 w 690076"/>
                <a:gd name="connsiteY4-832" fmla="*/ 20358 h 559916"/>
                <a:gd name="connsiteX0-833" fmla="*/ 72868 w 690076"/>
                <a:gd name="connsiteY0-834" fmla="*/ 22718 h 562276"/>
                <a:gd name="connsiteX1-835" fmla="*/ 690076 w 690076"/>
                <a:gd name="connsiteY1-836" fmla="*/ 14573 h 562276"/>
                <a:gd name="connsiteX2-837" fmla="*/ 684830 w 690076"/>
                <a:gd name="connsiteY2-838" fmla="*/ 545699 h 562276"/>
                <a:gd name="connsiteX3-839" fmla="*/ 52397 w 690076"/>
                <a:gd name="connsiteY3-840" fmla="*/ 525560 h 562276"/>
                <a:gd name="connsiteX4-841" fmla="*/ 72868 w 690076"/>
                <a:gd name="connsiteY4-842" fmla="*/ 22718 h 562276"/>
                <a:gd name="connsiteX0-843" fmla="*/ 59152 w 676360"/>
                <a:gd name="connsiteY0-844" fmla="*/ 22718 h 562276"/>
                <a:gd name="connsiteX1-845" fmla="*/ 676360 w 676360"/>
                <a:gd name="connsiteY1-846" fmla="*/ 14573 h 562276"/>
                <a:gd name="connsiteX2-847" fmla="*/ 671114 w 676360"/>
                <a:gd name="connsiteY2-848" fmla="*/ 545699 h 562276"/>
                <a:gd name="connsiteX3-849" fmla="*/ 38681 w 676360"/>
                <a:gd name="connsiteY3-850" fmla="*/ 525560 h 562276"/>
                <a:gd name="connsiteX4-851" fmla="*/ 103808 w 676360"/>
                <a:gd name="connsiteY4-852" fmla="*/ 279153 h 562276"/>
                <a:gd name="connsiteX5-853" fmla="*/ 59152 w 676360"/>
                <a:gd name="connsiteY5-854" fmla="*/ 22718 h 562276"/>
                <a:gd name="connsiteX0-855" fmla="*/ 41341 w 658549"/>
                <a:gd name="connsiteY0-856" fmla="*/ 22718 h 562276"/>
                <a:gd name="connsiteX1-857" fmla="*/ 658549 w 658549"/>
                <a:gd name="connsiteY1-858" fmla="*/ 14573 h 562276"/>
                <a:gd name="connsiteX2-859" fmla="*/ 653303 w 658549"/>
                <a:gd name="connsiteY2-860" fmla="*/ 545699 h 562276"/>
                <a:gd name="connsiteX3-861" fmla="*/ 20870 w 658549"/>
                <a:gd name="connsiteY3-862" fmla="*/ 525560 h 562276"/>
                <a:gd name="connsiteX4-863" fmla="*/ 85997 w 658549"/>
                <a:gd name="connsiteY4-864" fmla="*/ 279153 h 562276"/>
                <a:gd name="connsiteX5-865" fmla="*/ 41341 w 658549"/>
                <a:gd name="connsiteY5-866" fmla="*/ 22718 h 562276"/>
                <a:gd name="connsiteX0-867" fmla="*/ 23542 w 640750"/>
                <a:gd name="connsiteY0-868" fmla="*/ 22718 h 562276"/>
                <a:gd name="connsiteX1-869" fmla="*/ 640750 w 640750"/>
                <a:gd name="connsiteY1-870" fmla="*/ 14573 h 562276"/>
                <a:gd name="connsiteX2-871" fmla="*/ 635504 w 640750"/>
                <a:gd name="connsiteY2-872" fmla="*/ 545699 h 562276"/>
                <a:gd name="connsiteX3-873" fmla="*/ 3071 w 640750"/>
                <a:gd name="connsiteY3-874" fmla="*/ 525560 h 562276"/>
                <a:gd name="connsiteX4-875" fmla="*/ 68198 w 640750"/>
                <a:gd name="connsiteY4-876" fmla="*/ 279153 h 562276"/>
                <a:gd name="connsiteX5-877" fmla="*/ 23542 w 640750"/>
                <a:gd name="connsiteY5-878" fmla="*/ 22718 h 562276"/>
                <a:gd name="connsiteX0-879" fmla="*/ 24044 w 641252"/>
                <a:gd name="connsiteY0-880" fmla="*/ 22718 h 562276"/>
                <a:gd name="connsiteX1-881" fmla="*/ 641252 w 641252"/>
                <a:gd name="connsiteY1-882" fmla="*/ 14573 h 562276"/>
                <a:gd name="connsiteX2-883" fmla="*/ 636006 w 641252"/>
                <a:gd name="connsiteY2-884" fmla="*/ 545699 h 562276"/>
                <a:gd name="connsiteX3-885" fmla="*/ 3573 w 641252"/>
                <a:gd name="connsiteY3-886" fmla="*/ 525560 h 562276"/>
                <a:gd name="connsiteX4-887" fmla="*/ 68700 w 641252"/>
                <a:gd name="connsiteY4-888" fmla="*/ 279153 h 562276"/>
                <a:gd name="connsiteX5-889" fmla="*/ 24044 w 641252"/>
                <a:gd name="connsiteY5-890" fmla="*/ 22718 h 562276"/>
                <a:gd name="connsiteX0-891" fmla="*/ 31476 w 648684"/>
                <a:gd name="connsiteY0-892" fmla="*/ 22718 h 562276"/>
                <a:gd name="connsiteX1-893" fmla="*/ 648684 w 648684"/>
                <a:gd name="connsiteY1-894" fmla="*/ 14573 h 562276"/>
                <a:gd name="connsiteX2-895" fmla="*/ 643438 w 648684"/>
                <a:gd name="connsiteY2-896" fmla="*/ 545699 h 562276"/>
                <a:gd name="connsiteX3-897" fmla="*/ 11005 w 648684"/>
                <a:gd name="connsiteY3-898" fmla="*/ 525560 h 562276"/>
                <a:gd name="connsiteX4-899" fmla="*/ 76132 w 648684"/>
                <a:gd name="connsiteY4-900" fmla="*/ 279153 h 562276"/>
                <a:gd name="connsiteX5-901" fmla="*/ 31476 w 648684"/>
                <a:gd name="connsiteY5-902" fmla="*/ 22718 h 5622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91" y="connsiteY5-92"/>
                </a:cxn>
              </a:cxnLst>
              <a:rect l="l" t="t" r="r" b="b"/>
              <a:pathLst>
                <a:path w="648684" h="562276">
                  <a:moveTo>
                    <a:pt x="31476" y="22718"/>
                  </a:moveTo>
                  <a:cubicBezTo>
                    <a:pt x="149400" y="4275"/>
                    <a:pt x="424155" y="-13389"/>
                    <a:pt x="648684" y="14573"/>
                  </a:cubicBezTo>
                  <a:cubicBezTo>
                    <a:pt x="609553" y="92898"/>
                    <a:pt x="618372" y="432838"/>
                    <a:pt x="643438" y="545699"/>
                  </a:cubicBezTo>
                  <a:cubicBezTo>
                    <a:pt x="542091" y="567277"/>
                    <a:pt x="109269" y="574431"/>
                    <a:pt x="11005" y="525560"/>
                  </a:cubicBezTo>
                  <a:cubicBezTo>
                    <a:pt x="-33861" y="453465"/>
                    <a:pt x="72720" y="362960"/>
                    <a:pt x="76132" y="279153"/>
                  </a:cubicBezTo>
                  <a:cubicBezTo>
                    <a:pt x="79544" y="195346"/>
                    <a:pt x="-41749" y="78155"/>
                    <a:pt x="31476" y="22718"/>
                  </a:cubicBezTo>
                  <a:close/>
                </a:path>
              </a:pathLst>
            </a:custGeom>
            <a:pattFill prst="pct25">
              <a:fgClr>
                <a:schemeClr val="accent1">
                  <a:lumMod val="50000"/>
                </a:schemeClr>
              </a:fgClr>
              <a:bgClr>
                <a:schemeClr val="bg1"/>
              </a:bgClr>
            </a:patt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31"/>
            <p:cNvSpPr/>
            <p:nvPr/>
          </p:nvSpPr>
          <p:spPr>
            <a:xfrm rot="16200000" flipH="1">
              <a:off x="5856680" y="2190497"/>
              <a:ext cx="3489396" cy="343367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  <a:gd name="connsiteX0-601" fmla="*/ 51067 w 648099"/>
                <a:gd name="connsiteY0-602" fmla="*/ 18182 h 565791"/>
                <a:gd name="connsiteX1-603" fmla="*/ 617005 w 648099"/>
                <a:gd name="connsiteY1-604" fmla="*/ 31700 h 565791"/>
                <a:gd name="connsiteX2-605" fmla="*/ 621713 w 648099"/>
                <a:gd name="connsiteY2-606" fmla="*/ 535349 h 565791"/>
                <a:gd name="connsiteX3-607" fmla="*/ 12537 w 648099"/>
                <a:gd name="connsiteY3-608" fmla="*/ 497972 h 565791"/>
                <a:gd name="connsiteX4-609" fmla="*/ 4334 w 648099"/>
                <a:gd name="connsiteY4-610" fmla="*/ 81348 h 565791"/>
                <a:gd name="connsiteX5-611" fmla="*/ 51067 w 648099"/>
                <a:gd name="connsiteY5-612" fmla="*/ 18182 h 565791"/>
                <a:gd name="connsiteX0-613" fmla="*/ 95107 w 692139"/>
                <a:gd name="connsiteY0-614" fmla="*/ 44563 h 592172"/>
                <a:gd name="connsiteX1-615" fmla="*/ 661045 w 692139"/>
                <a:gd name="connsiteY1-616" fmla="*/ 58081 h 592172"/>
                <a:gd name="connsiteX2-617" fmla="*/ 665753 w 692139"/>
                <a:gd name="connsiteY2-618" fmla="*/ 561730 h 592172"/>
                <a:gd name="connsiteX3-619" fmla="*/ 56577 w 692139"/>
                <a:gd name="connsiteY3-620" fmla="*/ 524353 h 592172"/>
                <a:gd name="connsiteX4-621" fmla="*/ 95107 w 692139"/>
                <a:gd name="connsiteY4-622" fmla="*/ 44563 h 592172"/>
                <a:gd name="connsiteX0-623" fmla="*/ 84274 w 726505"/>
                <a:gd name="connsiteY0-624" fmla="*/ 51300 h 608352"/>
                <a:gd name="connsiteX1-625" fmla="*/ 668271 w 726505"/>
                <a:gd name="connsiteY1-626" fmla="*/ 74261 h 608352"/>
                <a:gd name="connsiteX2-627" fmla="*/ 672979 w 726505"/>
                <a:gd name="connsiteY2-628" fmla="*/ 577910 h 608352"/>
                <a:gd name="connsiteX3-629" fmla="*/ 63803 w 726505"/>
                <a:gd name="connsiteY3-630" fmla="*/ 540533 h 608352"/>
                <a:gd name="connsiteX4-631" fmla="*/ 84274 w 726505"/>
                <a:gd name="connsiteY4-632" fmla="*/ 51300 h 608352"/>
                <a:gd name="connsiteX0-633" fmla="*/ 84274 w 726505"/>
                <a:gd name="connsiteY0-634" fmla="*/ 51300 h 608352"/>
                <a:gd name="connsiteX1-635" fmla="*/ 668271 w 726505"/>
                <a:gd name="connsiteY1-636" fmla="*/ 74261 h 608352"/>
                <a:gd name="connsiteX2-637" fmla="*/ 672979 w 726505"/>
                <a:gd name="connsiteY2-638" fmla="*/ 577910 h 608352"/>
                <a:gd name="connsiteX3-639" fmla="*/ 63803 w 726505"/>
                <a:gd name="connsiteY3-640" fmla="*/ 540533 h 608352"/>
                <a:gd name="connsiteX4-641" fmla="*/ 84274 w 726505"/>
                <a:gd name="connsiteY4-642" fmla="*/ 51300 h 608352"/>
                <a:gd name="connsiteX0-643" fmla="*/ 84274 w 726505"/>
                <a:gd name="connsiteY0-644" fmla="*/ 25592 h 582644"/>
                <a:gd name="connsiteX1-645" fmla="*/ 668271 w 726505"/>
                <a:gd name="connsiteY1-646" fmla="*/ 48553 h 582644"/>
                <a:gd name="connsiteX2-647" fmla="*/ 672979 w 726505"/>
                <a:gd name="connsiteY2-648" fmla="*/ 552202 h 582644"/>
                <a:gd name="connsiteX3-649" fmla="*/ 63803 w 726505"/>
                <a:gd name="connsiteY3-650" fmla="*/ 514825 h 582644"/>
                <a:gd name="connsiteX4-651" fmla="*/ 84274 w 726505"/>
                <a:gd name="connsiteY4-652" fmla="*/ 25592 h 582644"/>
                <a:gd name="connsiteX0-653" fmla="*/ 84274 w 726505"/>
                <a:gd name="connsiteY0-654" fmla="*/ 25592 h 582644"/>
                <a:gd name="connsiteX1-655" fmla="*/ 668271 w 726505"/>
                <a:gd name="connsiteY1-656" fmla="*/ 48553 h 582644"/>
                <a:gd name="connsiteX2-657" fmla="*/ 672979 w 726505"/>
                <a:gd name="connsiteY2-658" fmla="*/ 552202 h 582644"/>
                <a:gd name="connsiteX3-659" fmla="*/ 63803 w 726505"/>
                <a:gd name="connsiteY3-660" fmla="*/ 514825 h 582644"/>
                <a:gd name="connsiteX4-661" fmla="*/ 84274 w 726505"/>
                <a:gd name="connsiteY4-662" fmla="*/ 25592 h 582644"/>
                <a:gd name="connsiteX0-663" fmla="*/ 84274 w 726505"/>
                <a:gd name="connsiteY0-664" fmla="*/ 10474 h 567526"/>
                <a:gd name="connsiteX1-665" fmla="*/ 668271 w 726505"/>
                <a:gd name="connsiteY1-666" fmla="*/ 33435 h 567526"/>
                <a:gd name="connsiteX2-667" fmla="*/ 672979 w 726505"/>
                <a:gd name="connsiteY2-668" fmla="*/ 537084 h 567526"/>
                <a:gd name="connsiteX3-669" fmla="*/ 63803 w 726505"/>
                <a:gd name="connsiteY3-670" fmla="*/ 499707 h 567526"/>
                <a:gd name="connsiteX4-671" fmla="*/ 84274 w 726505"/>
                <a:gd name="connsiteY4-672" fmla="*/ 10474 h 567526"/>
                <a:gd name="connsiteX0-673" fmla="*/ 84274 w 747243"/>
                <a:gd name="connsiteY0-674" fmla="*/ 23576 h 595793"/>
                <a:gd name="connsiteX1-675" fmla="*/ 671883 w 747243"/>
                <a:gd name="connsiteY1-676" fmla="*/ 24503 h 595793"/>
                <a:gd name="connsiteX2-677" fmla="*/ 672979 w 747243"/>
                <a:gd name="connsiteY2-678" fmla="*/ 550186 h 595793"/>
                <a:gd name="connsiteX3-679" fmla="*/ 63803 w 747243"/>
                <a:gd name="connsiteY3-680" fmla="*/ 512809 h 595793"/>
                <a:gd name="connsiteX4-681" fmla="*/ 84274 w 747243"/>
                <a:gd name="connsiteY4-682" fmla="*/ 23576 h 595793"/>
                <a:gd name="connsiteX0-683" fmla="*/ 84274 w 710287"/>
                <a:gd name="connsiteY0-684" fmla="*/ 23576 h 595793"/>
                <a:gd name="connsiteX1-685" fmla="*/ 671883 w 710287"/>
                <a:gd name="connsiteY1-686" fmla="*/ 24503 h 595793"/>
                <a:gd name="connsiteX2-687" fmla="*/ 672979 w 710287"/>
                <a:gd name="connsiteY2-688" fmla="*/ 550186 h 595793"/>
                <a:gd name="connsiteX3-689" fmla="*/ 63803 w 710287"/>
                <a:gd name="connsiteY3-690" fmla="*/ 512809 h 595793"/>
                <a:gd name="connsiteX4-691" fmla="*/ 84274 w 710287"/>
                <a:gd name="connsiteY4-692" fmla="*/ 23576 h 595793"/>
                <a:gd name="connsiteX0-693" fmla="*/ 84274 w 710287"/>
                <a:gd name="connsiteY0-694" fmla="*/ 23576 h 595793"/>
                <a:gd name="connsiteX1-695" fmla="*/ 671883 w 710287"/>
                <a:gd name="connsiteY1-696" fmla="*/ 24503 h 595793"/>
                <a:gd name="connsiteX2-697" fmla="*/ 672979 w 710287"/>
                <a:gd name="connsiteY2-698" fmla="*/ 550186 h 595793"/>
                <a:gd name="connsiteX3-699" fmla="*/ 63803 w 710287"/>
                <a:gd name="connsiteY3-700" fmla="*/ 512809 h 595793"/>
                <a:gd name="connsiteX4-701" fmla="*/ 84274 w 710287"/>
                <a:gd name="connsiteY4-702" fmla="*/ 23576 h 595793"/>
                <a:gd name="connsiteX0-703" fmla="*/ 84274 w 710287"/>
                <a:gd name="connsiteY0-704" fmla="*/ 23576 h 595793"/>
                <a:gd name="connsiteX1-705" fmla="*/ 671883 w 710287"/>
                <a:gd name="connsiteY1-706" fmla="*/ 24503 h 595793"/>
                <a:gd name="connsiteX2-707" fmla="*/ 672979 w 710287"/>
                <a:gd name="connsiteY2-708" fmla="*/ 550186 h 595793"/>
                <a:gd name="connsiteX3-709" fmla="*/ 63803 w 710287"/>
                <a:gd name="connsiteY3-710" fmla="*/ 512809 h 595793"/>
                <a:gd name="connsiteX4-711" fmla="*/ 84274 w 710287"/>
                <a:gd name="connsiteY4-712" fmla="*/ 23576 h 595793"/>
                <a:gd name="connsiteX0-713" fmla="*/ 84274 w 672979"/>
                <a:gd name="connsiteY0-714" fmla="*/ 23576 h 595793"/>
                <a:gd name="connsiteX1-715" fmla="*/ 671883 w 672979"/>
                <a:gd name="connsiteY1-716" fmla="*/ 24503 h 595793"/>
                <a:gd name="connsiteX2-717" fmla="*/ 672979 w 672979"/>
                <a:gd name="connsiteY2-718" fmla="*/ 550186 h 595793"/>
                <a:gd name="connsiteX3-719" fmla="*/ 63803 w 672979"/>
                <a:gd name="connsiteY3-720" fmla="*/ 512809 h 595793"/>
                <a:gd name="connsiteX4-721" fmla="*/ 84274 w 672979"/>
                <a:gd name="connsiteY4-722" fmla="*/ 23576 h 595793"/>
                <a:gd name="connsiteX0-723" fmla="*/ 84274 w 672979"/>
                <a:gd name="connsiteY0-724" fmla="*/ 23576 h 570495"/>
                <a:gd name="connsiteX1-725" fmla="*/ 671883 w 672979"/>
                <a:gd name="connsiteY1-726" fmla="*/ 24503 h 570495"/>
                <a:gd name="connsiteX2-727" fmla="*/ 672979 w 672979"/>
                <a:gd name="connsiteY2-728" fmla="*/ 550186 h 570495"/>
                <a:gd name="connsiteX3-729" fmla="*/ 63803 w 672979"/>
                <a:gd name="connsiteY3-730" fmla="*/ 512809 h 570495"/>
                <a:gd name="connsiteX4-731" fmla="*/ 84274 w 672979"/>
                <a:gd name="connsiteY4-732" fmla="*/ 23576 h 570495"/>
                <a:gd name="connsiteX0-733" fmla="*/ 84274 w 672979"/>
                <a:gd name="connsiteY0-734" fmla="*/ 23576 h 570495"/>
                <a:gd name="connsiteX1-735" fmla="*/ 671883 w 672979"/>
                <a:gd name="connsiteY1-736" fmla="*/ 24503 h 570495"/>
                <a:gd name="connsiteX2-737" fmla="*/ 672979 w 672979"/>
                <a:gd name="connsiteY2-738" fmla="*/ 550186 h 570495"/>
                <a:gd name="connsiteX3-739" fmla="*/ 63803 w 672979"/>
                <a:gd name="connsiteY3-740" fmla="*/ 512809 h 570495"/>
                <a:gd name="connsiteX4-741" fmla="*/ 84274 w 672979"/>
                <a:gd name="connsiteY4-742" fmla="*/ 23576 h 570495"/>
                <a:gd name="connsiteX0-743" fmla="*/ 84274 w 672979"/>
                <a:gd name="connsiteY0-744" fmla="*/ 23576 h 560608"/>
                <a:gd name="connsiteX1-745" fmla="*/ 671883 w 672979"/>
                <a:gd name="connsiteY1-746" fmla="*/ 24503 h 560608"/>
                <a:gd name="connsiteX2-747" fmla="*/ 672979 w 672979"/>
                <a:gd name="connsiteY2-748" fmla="*/ 550186 h 560608"/>
                <a:gd name="connsiteX3-749" fmla="*/ 63803 w 672979"/>
                <a:gd name="connsiteY3-750" fmla="*/ 512809 h 560608"/>
                <a:gd name="connsiteX4-751" fmla="*/ 84274 w 672979"/>
                <a:gd name="connsiteY4-752" fmla="*/ 23576 h 560608"/>
                <a:gd name="connsiteX0-753" fmla="*/ 84274 w 672979"/>
                <a:gd name="connsiteY0-754" fmla="*/ 23576 h 567351"/>
                <a:gd name="connsiteX1-755" fmla="*/ 671883 w 672979"/>
                <a:gd name="connsiteY1-756" fmla="*/ 24503 h 567351"/>
                <a:gd name="connsiteX2-757" fmla="*/ 672979 w 672979"/>
                <a:gd name="connsiteY2-758" fmla="*/ 550186 h 567351"/>
                <a:gd name="connsiteX3-759" fmla="*/ 63803 w 672979"/>
                <a:gd name="connsiteY3-760" fmla="*/ 512809 h 567351"/>
                <a:gd name="connsiteX4-761" fmla="*/ 84274 w 672979"/>
                <a:gd name="connsiteY4-762" fmla="*/ 23576 h 567351"/>
                <a:gd name="connsiteX0-763" fmla="*/ 72869 w 661574"/>
                <a:gd name="connsiteY0-764" fmla="*/ 23576 h 567351"/>
                <a:gd name="connsiteX1-765" fmla="*/ 660478 w 661574"/>
                <a:gd name="connsiteY1-766" fmla="*/ 24503 h 567351"/>
                <a:gd name="connsiteX2-767" fmla="*/ 661574 w 661574"/>
                <a:gd name="connsiteY2-768" fmla="*/ 550186 h 567351"/>
                <a:gd name="connsiteX3-769" fmla="*/ 52398 w 661574"/>
                <a:gd name="connsiteY3-770" fmla="*/ 512809 h 567351"/>
                <a:gd name="connsiteX4-771" fmla="*/ 72869 w 661574"/>
                <a:gd name="connsiteY4-772" fmla="*/ 23576 h 56735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61574" h="567351">
                  <a:moveTo>
                    <a:pt x="72869" y="23576"/>
                  </a:moveTo>
                  <a:cubicBezTo>
                    <a:pt x="184450" y="15112"/>
                    <a:pt x="500961" y="-25493"/>
                    <a:pt x="660478" y="24503"/>
                  </a:cubicBezTo>
                  <a:cubicBezTo>
                    <a:pt x="621347" y="102828"/>
                    <a:pt x="636508" y="437325"/>
                    <a:pt x="661574" y="550186"/>
                  </a:cubicBezTo>
                  <a:cubicBezTo>
                    <a:pt x="560227" y="571764"/>
                    <a:pt x="148547" y="585268"/>
                    <a:pt x="52398" y="512809"/>
                  </a:cubicBezTo>
                  <a:cubicBezTo>
                    <a:pt x="-13816" y="401434"/>
                    <a:pt x="-27876" y="101288"/>
                    <a:pt x="72869" y="23576"/>
                  </a:cubicBezTo>
                  <a:close/>
                </a:path>
              </a:pathLst>
            </a:custGeom>
            <a:solidFill>
              <a:srgbClr val="ECECEC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31"/>
            <p:cNvSpPr/>
            <p:nvPr/>
          </p:nvSpPr>
          <p:spPr>
            <a:xfrm rot="5400000">
              <a:off x="2658522" y="2219722"/>
              <a:ext cx="3489396" cy="3375227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  <a:gd name="connsiteX0-601" fmla="*/ 51067 w 648099"/>
                <a:gd name="connsiteY0-602" fmla="*/ 18182 h 565791"/>
                <a:gd name="connsiteX1-603" fmla="*/ 617005 w 648099"/>
                <a:gd name="connsiteY1-604" fmla="*/ 31700 h 565791"/>
                <a:gd name="connsiteX2-605" fmla="*/ 621713 w 648099"/>
                <a:gd name="connsiteY2-606" fmla="*/ 535349 h 565791"/>
                <a:gd name="connsiteX3-607" fmla="*/ 12537 w 648099"/>
                <a:gd name="connsiteY3-608" fmla="*/ 497972 h 565791"/>
                <a:gd name="connsiteX4-609" fmla="*/ 4334 w 648099"/>
                <a:gd name="connsiteY4-610" fmla="*/ 81348 h 565791"/>
                <a:gd name="connsiteX5-611" fmla="*/ 51067 w 648099"/>
                <a:gd name="connsiteY5-612" fmla="*/ 18182 h 565791"/>
                <a:gd name="connsiteX0-613" fmla="*/ 95107 w 692139"/>
                <a:gd name="connsiteY0-614" fmla="*/ 44563 h 592172"/>
                <a:gd name="connsiteX1-615" fmla="*/ 661045 w 692139"/>
                <a:gd name="connsiteY1-616" fmla="*/ 58081 h 592172"/>
                <a:gd name="connsiteX2-617" fmla="*/ 665753 w 692139"/>
                <a:gd name="connsiteY2-618" fmla="*/ 561730 h 592172"/>
                <a:gd name="connsiteX3-619" fmla="*/ 56577 w 692139"/>
                <a:gd name="connsiteY3-620" fmla="*/ 524353 h 592172"/>
                <a:gd name="connsiteX4-621" fmla="*/ 95107 w 692139"/>
                <a:gd name="connsiteY4-622" fmla="*/ 44563 h 592172"/>
                <a:gd name="connsiteX0-623" fmla="*/ 84274 w 726505"/>
                <a:gd name="connsiteY0-624" fmla="*/ 51300 h 608352"/>
                <a:gd name="connsiteX1-625" fmla="*/ 668271 w 726505"/>
                <a:gd name="connsiteY1-626" fmla="*/ 74261 h 608352"/>
                <a:gd name="connsiteX2-627" fmla="*/ 672979 w 726505"/>
                <a:gd name="connsiteY2-628" fmla="*/ 577910 h 608352"/>
                <a:gd name="connsiteX3-629" fmla="*/ 63803 w 726505"/>
                <a:gd name="connsiteY3-630" fmla="*/ 540533 h 608352"/>
                <a:gd name="connsiteX4-631" fmla="*/ 84274 w 726505"/>
                <a:gd name="connsiteY4-632" fmla="*/ 51300 h 608352"/>
                <a:gd name="connsiteX0-633" fmla="*/ 84274 w 726505"/>
                <a:gd name="connsiteY0-634" fmla="*/ 51300 h 608352"/>
                <a:gd name="connsiteX1-635" fmla="*/ 668271 w 726505"/>
                <a:gd name="connsiteY1-636" fmla="*/ 74261 h 608352"/>
                <a:gd name="connsiteX2-637" fmla="*/ 672979 w 726505"/>
                <a:gd name="connsiteY2-638" fmla="*/ 577910 h 608352"/>
                <a:gd name="connsiteX3-639" fmla="*/ 63803 w 726505"/>
                <a:gd name="connsiteY3-640" fmla="*/ 540533 h 608352"/>
                <a:gd name="connsiteX4-641" fmla="*/ 84274 w 726505"/>
                <a:gd name="connsiteY4-642" fmla="*/ 51300 h 608352"/>
                <a:gd name="connsiteX0-643" fmla="*/ 84274 w 726505"/>
                <a:gd name="connsiteY0-644" fmla="*/ 25592 h 582644"/>
                <a:gd name="connsiteX1-645" fmla="*/ 668271 w 726505"/>
                <a:gd name="connsiteY1-646" fmla="*/ 48553 h 582644"/>
                <a:gd name="connsiteX2-647" fmla="*/ 672979 w 726505"/>
                <a:gd name="connsiteY2-648" fmla="*/ 552202 h 582644"/>
                <a:gd name="connsiteX3-649" fmla="*/ 63803 w 726505"/>
                <a:gd name="connsiteY3-650" fmla="*/ 514825 h 582644"/>
                <a:gd name="connsiteX4-651" fmla="*/ 84274 w 726505"/>
                <a:gd name="connsiteY4-652" fmla="*/ 25592 h 582644"/>
                <a:gd name="connsiteX0-653" fmla="*/ 84274 w 726505"/>
                <a:gd name="connsiteY0-654" fmla="*/ 25592 h 582644"/>
                <a:gd name="connsiteX1-655" fmla="*/ 668271 w 726505"/>
                <a:gd name="connsiteY1-656" fmla="*/ 48553 h 582644"/>
                <a:gd name="connsiteX2-657" fmla="*/ 672979 w 726505"/>
                <a:gd name="connsiteY2-658" fmla="*/ 552202 h 582644"/>
                <a:gd name="connsiteX3-659" fmla="*/ 63803 w 726505"/>
                <a:gd name="connsiteY3-660" fmla="*/ 514825 h 582644"/>
                <a:gd name="connsiteX4-661" fmla="*/ 84274 w 726505"/>
                <a:gd name="connsiteY4-662" fmla="*/ 25592 h 582644"/>
                <a:gd name="connsiteX0-663" fmla="*/ 84274 w 726505"/>
                <a:gd name="connsiteY0-664" fmla="*/ 10474 h 567526"/>
                <a:gd name="connsiteX1-665" fmla="*/ 668271 w 726505"/>
                <a:gd name="connsiteY1-666" fmla="*/ 33435 h 567526"/>
                <a:gd name="connsiteX2-667" fmla="*/ 672979 w 726505"/>
                <a:gd name="connsiteY2-668" fmla="*/ 537084 h 567526"/>
                <a:gd name="connsiteX3-669" fmla="*/ 63803 w 726505"/>
                <a:gd name="connsiteY3-670" fmla="*/ 499707 h 567526"/>
                <a:gd name="connsiteX4-671" fmla="*/ 84274 w 726505"/>
                <a:gd name="connsiteY4-672" fmla="*/ 10474 h 567526"/>
                <a:gd name="connsiteX0-673" fmla="*/ 84274 w 747243"/>
                <a:gd name="connsiteY0-674" fmla="*/ 23576 h 595793"/>
                <a:gd name="connsiteX1-675" fmla="*/ 671883 w 747243"/>
                <a:gd name="connsiteY1-676" fmla="*/ 24503 h 595793"/>
                <a:gd name="connsiteX2-677" fmla="*/ 672979 w 747243"/>
                <a:gd name="connsiteY2-678" fmla="*/ 550186 h 595793"/>
                <a:gd name="connsiteX3-679" fmla="*/ 63803 w 747243"/>
                <a:gd name="connsiteY3-680" fmla="*/ 512809 h 595793"/>
                <a:gd name="connsiteX4-681" fmla="*/ 84274 w 747243"/>
                <a:gd name="connsiteY4-682" fmla="*/ 23576 h 595793"/>
                <a:gd name="connsiteX0-683" fmla="*/ 84274 w 710287"/>
                <a:gd name="connsiteY0-684" fmla="*/ 23576 h 595793"/>
                <a:gd name="connsiteX1-685" fmla="*/ 671883 w 710287"/>
                <a:gd name="connsiteY1-686" fmla="*/ 24503 h 595793"/>
                <a:gd name="connsiteX2-687" fmla="*/ 672979 w 710287"/>
                <a:gd name="connsiteY2-688" fmla="*/ 550186 h 595793"/>
                <a:gd name="connsiteX3-689" fmla="*/ 63803 w 710287"/>
                <a:gd name="connsiteY3-690" fmla="*/ 512809 h 595793"/>
                <a:gd name="connsiteX4-691" fmla="*/ 84274 w 710287"/>
                <a:gd name="connsiteY4-692" fmla="*/ 23576 h 595793"/>
                <a:gd name="connsiteX0-693" fmla="*/ 84274 w 710287"/>
                <a:gd name="connsiteY0-694" fmla="*/ 23576 h 595793"/>
                <a:gd name="connsiteX1-695" fmla="*/ 671883 w 710287"/>
                <a:gd name="connsiteY1-696" fmla="*/ 24503 h 595793"/>
                <a:gd name="connsiteX2-697" fmla="*/ 672979 w 710287"/>
                <a:gd name="connsiteY2-698" fmla="*/ 550186 h 595793"/>
                <a:gd name="connsiteX3-699" fmla="*/ 63803 w 710287"/>
                <a:gd name="connsiteY3-700" fmla="*/ 512809 h 595793"/>
                <a:gd name="connsiteX4-701" fmla="*/ 84274 w 710287"/>
                <a:gd name="connsiteY4-702" fmla="*/ 23576 h 595793"/>
                <a:gd name="connsiteX0-703" fmla="*/ 84274 w 710287"/>
                <a:gd name="connsiteY0-704" fmla="*/ 23576 h 595793"/>
                <a:gd name="connsiteX1-705" fmla="*/ 671883 w 710287"/>
                <a:gd name="connsiteY1-706" fmla="*/ 24503 h 595793"/>
                <a:gd name="connsiteX2-707" fmla="*/ 672979 w 710287"/>
                <a:gd name="connsiteY2-708" fmla="*/ 550186 h 595793"/>
                <a:gd name="connsiteX3-709" fmla="*/ 63803 w 710287"/>
                <a:gd name="connsiteY3-710" fmla="*/ 512809 h 595793"/>
                <a:gd name="connsiteX4-711" fmla="*/ 84274 w 710287"/>
                <a:gd name="connsiteY4-712" fmla="*/ 23576 h 595793"/>
                <a:gd name="connsiteX0-713" fmla="*/ 84274 w 672979"/>
                <a:gd name="connsiteY0-714" fmla="*/ 23576 h 595793"/>
                <a:gd name="connsiteX1-715" fmla="*/ 671883 w 672979"/>
                <a:gd name="connsiteY1-716" fmla="*/ 24503 h 595793"/>
                <a:gd name="connsiteX2-717" fmla="*/ 672979 w 672979"/>
                <a:gd name="connsiteY2-718" fmla="*/ 550186 h 595793"/>
                <a:gd name="connsiteX3-719" fmla="*/ 63803 w 672979"/>
                <a:gd name="connsiteY3-720" fmla="*/ 512809 h 595793"/>
                <a:gd name="connsiteX4-721" fmla="*/ 84274 w 672979"/>
                <a:gd name="connsiteY4-722" fmla="*/ 23576 h 595793"/>
                <a:gd name="connsiteX0-723" fmla="*/ 84274 w 672979"/>
                <a:gd name="connsiteY0-724" fmla="*/ 23576 h 570495"/>
                <a:gd name="connsiteX1-725" fmla="*/ 671883 w 672979"/>
                <a:gd name="connsiteY1-726" fmla="*/ 24503 h 570495"/>
                <a:gd name="connsiteX2-727" fmla="*/ 672979 w 672979"/>
                <a:gd name="connsiteY2-728" fmla="*/ 550186 h 570495"/>
                <a:gd name="connsiteX3-729" fmla="*/ 63803 w 672979"/>
                <a:gd name="connsiteY3-730" fmla="*/ 512809 h 570495"/>
                <a:gd name="connsiteX4-731" fmla="*/ 84274 w 672979"/>
                <a:gd name="connsiteY4-732" fmla="*/ 23576 h 570495"/>
                <a:gd name="connsiteX0-733" fmla="*/ 84274 w 672979"/>
                <a:gd name="connsiteY0-734" fmla="*/ 23576 h 570495"/>
                <a:gd name="connsiteX1-735" fmla="*/ 671883 w 672979"/>
                <a:gd name="connsiteY1-736" fmla="*/ 24503 h 570495"/>
                <a:gd name="connsiteX2-737" fmla="*/ 672979 w 672979"/>
                <a:gd name="connsiteY2-738" fmla="*/ 550186 h 570495"/>
                <a:gd name="connsiteX3-739" fmla="*/ 63803 w 672979"/>
                <a:gd name="connsiteY3-740" fmla="*/ 512809 h 570495"/>
                <a:gd name="connsiteX4-741" fmla="*/ 84274 w 672979"/>
                <a:gd name="connsiteY4-742" fmla="*/ 23576 h 570495"/>
                <a:gd name="connsiteX0-743" fmla="*/ 84274 w 672979"/>
                <a:gd name="connsiteY0-744" fmla="*/ 23576 h 560608"/>
                <a:gd name="connsiteX1-745" fmla="*/ 671883 w 672979"/>
                <a:gd name="connsiteY1-746" fmla="*/ 24503 h 560608"/>
                <a:gd name="connsiteX2-747" fmla="*/ 672979 w 672979"/>
                <a:gd name="connsiteY2-748" fmla="*/ 550186 h 560608"/>
                <a:gd name="connsiteX3-749" fmla="*/ 63803 w 672979"/>
                <a:gd name="connsiteY3-750" fmla="*/ 512809 h 560608"/>
                <a:gd name="connsiteX4-751" fmla="*/ 84274 w 672979"/>
                <a:gd name="connsiteY4-752" fmla="*/ 23576 h 560608"/>
                <a:gd name="connsiteX0-753" fmla="*/ 84274 w 672979"/>
                <a:gd name="connsiteY0-754" fmla="*/ 23576 h 567351"/>
                <a:gd name="connsiteX1-755" fmla="*/ 671883 w 672979"/>
                <a:gd name="connsiteY1-756" fmla="*/ 24503 h 567351"/>
                <a:gd name="connsiteX2-757" fmla="*/ 672979 w 672979"/>
                <a:gd name="connsiteY2-758" fmla="*/ 550186 h 567351"/>
                <a:gd name="connsiteX3-759" fmla="*/ 63803 w 672979"/>
                <a:gd name="connsiteY3-760" fmla="*/ 512809 h 567351"/>
                <a:gd name="connsiteX4-761" fmla="*/ 84274 w 672979"/>
                <a:gd name="connsiteY4-762" fmla="*/ 23576 h 567351"/>
                <a:gd name="connsiteX0-763" fmla="*/ 72869 w 661574"/>
                <a:gd name="connsiteY0-764" fmla="*/ 23576 h 567351"/>
                <a:gd name="connsiteX1-765" fmla="*/ 660478 w 661574"/>
                <a:gd name="connsiteY1-766" fmla="*/ 24503 h 567351"/>
                <a:gd name="connsiteX2-767" fmla="*/ 661574 w 661574"/>
                <a:gd name="connsiteY2-768" fmla="*/ 550186 h 567351"/>
                <a:gd name="connsiteX3-769" fmla="*/ 52398 w 661574"/>
                <a:gd name="connsiteY3-770" fmla="*/ 512809 h 567351"/>
                <a:gd name="connsiteX4-771" fmla="*/ 72869 w 661574"/>
                <a:gd name="connsiteY4-772" fmla="*/ 23576 h 567351"/>
                <a:gd name="connsiteX0-773" fmla="*/ 72869 w 661574"/>
                <a:gd name="connsiteY0-774" fmla="*/ 13918 h 557693"/>
                <a:gd name="connsiteX1-775" fmla="*/ 660478 w 661574"/>
                <a:gd name="connsiteY1-776" fmla="*/ 14845 h 557693"/>
                <a:gd name="connsiteX2-777" fmla="*/ 661574 w 661574"/>
                <a:gd name="connsiteY2-778" fmla="*/ 540528 h 557693"/>
                <a:gd name="connsiteX3-779" fmla="*/ 52398 w 661574"/>
                <a:gd name="connsiteY3-780" fmla="*/ 503151 h 557693"/>
                <a:gd name="connsiteX4-781" fmla="*/ 72869 w 661574"/>
                <a:gd name="connsiteY4-782" fmla="*/ 13918 h 55769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61574" h="557693">
                  <a:moveTo>
                    <a:pt x="72869" y="13918"/>
                  </a:moveTo>
                  <a:cubicBezTo>
                    <a:pt x="184450" y="5454"/>
                    <a:pt x="435949" y="-13117"/>
                    <a:pt x="660478" y="14845"/>
                  </a:cubicBezTo>
                  <a:cubicBezTo>
                    <a:pt x="621347" y="93170"/>
                    <a:pt x="636508" y="427667"/>
                    <a:pt x="661574" y="540528"/>
                  </a:cubicBezTo>
                  <a:cubicBezTo>
                    <a:pt x="560227" y="562106"/>
                    <a:pt x="148547" y="575610"/>
                    <a:pt x="52398" y="503151"/>
                  </a:cubicBezTo>
                  <a:cubicBezTo>
                    <a:pt x="-13816" y="391776"/>
                    <a:pt x="-27876" y="91630"/>
                    <a:pt x="72869" y="13918"/>
                  </a:cubicBezTo>
                  <a:close/>
                </a:path>
              </a:pathLst>
            </a:custGeom>
            <a:solidFill>
              <a:srgbClr val="ECECEC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" name="任意多边形 1"/>
          <p:cNvSpPr/>
          <p:nvPr/>
        </p:nvSpPr>
        <p:spPr>
          <a:xfrm>
            <a:off x="125974" y="222590"/>
            <a:ext cx="4004138" cy="632640"/>
          </a:xfrm>
          <a:custGeom>
            <a:avLst/>
            <a:gdLst>
              <a:gd name="connsiteX0" fmla="*/ 0 w 6766560"/>
              <a:gd name="connsiteY0" fmla="*/ 39809 h 361457"/>
              <a:gd name="connsiteX1" fmla="*/ 4411980 w 6766560"/>
              <a:gd name="connsiteY1" fmla="*/ 28379 h 361457"/>
              <a:gd name="connsiteX2" fmla="*/ 4023360 w 6766560"/>
              <a:gd name="connsiteY2" fmla="*/ 359849 h 361457"/>
              <a:gd name="connsiteX3" fmla="*/ 6766560 w 6766560"/>
              <a:gd name="connsiteY3" fmla="*/ 131249 h 361457"/>
              <a:gd name="connsiteX0-1" fmla="*/ 0 w 6766560"/>
              <a:gd name="connsiteY0-2" fmla="*/ 75291 h 398381"/>
              <a:gd name="connsiteX1-3" fmla="*/ 4369154 w 6766560"/>
              <a:gd name="connsiteY1-4" fmla="*/ 18141 h 398381"/>
              <a:gd name="connsiteX2-5" fmla="*/ 4023360 w 6766560"/>
              <a:gd name="connsiteY2-6" fmla="*/ 395331 h 398381"/>
              <a:gd name="connsiteX3-7" fmla="*/ 6766560 w 6766560"/>
              <a:gd name="connsiteY3-8" fmla="*/ 166731 h 398381"/>
              <a:gd name="connsiteX0-9" fmla="*/ 0 w 6766560"/>
              <a:gd name="connsiteY0-10" fmla="*/ 71354 h 339035"/>
              <a:gd name="connsiteX1-11" fmla="*/ 4369154 w 6766560"/>
              <a:gd name="connsiteY1-12" fmla="*/ 14204 h 339035"/>
              <a:gd name="connsiteX2-13" fmla="*/ 4351696 w 6766560"/>
              <a:gd name="connsiteY2-14" fmla="*/ 334244 h 339035"/>
              <a:gd name="connsiteX3-15" fmla="*/ 6766560 w 6766560"/>
              <a:gd name="connsiteY3-16" fmla="*/ 162794 h 339035"/>
              <a:gd name="connsiteX0-17" fmla="*/ 0 w 7194823"/>
              <a:gd name="connsiteY0-18" fmla="*/ 71354 h 334304"/>
              <a:gd name="connsiteX1-19" fmla="*/ 4369154 w 7194823"/>
              <a:gd name="connsiteY1-20" fmla="*/ 14204 h 334304"/>
              <a:gd name="connsiteX2-21" fmla="*/ 4351696 w 7194823"/>
              <a:gd name="connsiteY2-22" fmla="*/ 334244 h 334304"/>
              <a:gd name="connsiteX3-23" fmla="*/ 7194823 w 7194823"/>
              <a:gd name="connsiteY3-24" fmla="*/ 37064 h 334304"/>
              <a:gd name="connsiteX0-25" fmla="*/ 0 w 7194823"/>
              <a:gd name="connsiteY0-26" fmla="*/ 72918 h 358721"/>
              <a:gd name="connsiteX1-27" fmla="*/ 4369154 w 7194823"/>
              <a:gd name="connsiteY1-28" fmla="*/ 15768 h 358721"/>
              <a:gd name="connsiteX2-29" fmla="*/ 4051911 w 7194823"/>
              <a:gd name="connsiteY2-30" fmla="*/ 358668 h 358721"/>
              <a:gd name="connsiteX3-31" fmla="*/ 7194823 w 7194823"/>
              <a:gd name="connsiteY3-32" fmla="*/ 38628 h 358721"/>
              <a:gd name="connsiteX0-33" fmla="*/ 0 w 6454042"/>
              <a:gd name="connsiteY0-34" fmla="*/ 72918 h 359955"/>
              <a:gd name="connsiteX1-35" fmla="*/ 4369154 w 6454042"/>
              <a:gd name="connsiteY1-36" fmla="*/ 15768 h 359955"/>
              <a:gd name="connsiteX2-37" fmla="*/ 4051911 w 6454042"/>
              <a:gd name="connsiteY2-38" fmla="*/ 358668 h 359955"/>
              <a:gd name="connsiteX3-39" fmla="*/ 6454042 w 6454042"/>
              <a:gd name="connsiteY3-40" fmla="*/ 112769 h 359955"/>
              <a:gd name="connsiteX0-41" fmla="*/ 0 w 6454042"/>
              <a:gd name="connsiteY0-42" fmla="*/ 62493 h 349247"/>
              <a:gd name="connsiteX1-43" fmla="*/ 4122228 w 6454042"/>
              <a:gd name="connsiteY1-44" fmla="*/ 17700 h 349247"/>
              <a:gd name="connsiteX2-45" fmla="*/ 4051911 w 6454042"/>
              <a:gd name="connsiteY2-46" fmla="*/ 348243 h 349247"/>
              <a:gd name="connsiteX3-47" fmla="*/ 6454042 w 6454042"/>
              <a:gd name="connsiteY3-48" fmla="*/ 102344 h 349247"/>
              <a:gd name="connsiteX0-49" fmla="*/ 0 w 4341830"/>
              <a:gd name="connsiteY0-50" fmla="*/ 62493 h 348243"/>
              <a:gd name="connsiteX1-51" fmla="*/ 4122228 w 4341830"/>
              <a:gd name="connsiteY1-52" fmla="*/ 17700 h 348243"/>
              <a:gd name="connsiteX2-53" fmla="*/ 4051911 w 4341830"/>
              <a:gd name="connsiteY2-54" fmla="*/ 348243 h 348243"/>
              <a:gd name="connsiteX0-55" fmla="*/ 0 w 4122228"/>
              <a:gd name="connsiteY0-56" fmla="*/ 62493 h 62493"/>
              <a:gd name="connsiteX1-57" fmla="*/ 4122228 w 4122228"/>
              <a:gd name="connsiteY1-58" fmla="*/ 17700 h 62493"/>
              <a:gd name="connsiteX0-59" fmla="*/ 0 w 4122228"/>
              <a:gd name="connsiteY0-60" fmla="*/ 44793 h 66159"/>
              <a:gd name="connsiteX1-61" fmla="*/ 4122228 w 4122228"/>
              <a:gd name="connsiteY1-62" fmla="*/ 0 h 66159"/>
              <a:gd name="connsiteX0-63" fmla="*/ 0 w 4245691"/>
              <a:gd name="connsiteY0-64" fmla="*/ 156004 h 156004"/>
              <a:gd name="connsiteX1-65" fmla="*/ 4245691 w 4245691"/>
              <a:gd name="connsiteY1-66" fmla="*/ 0 h 156004"/>
              <a:gd name="connsiteX0-67" fmla="*/ 0 w 4245691"/>
              <a:gd name="connsiteY0-68" fmla="*/ 156004 h 163985"/>
              <a:gd name="connsiteX1-69" fmla="*/ 4245691 w 4245691"/>
              <a:gd name="connsiteY1-70" fmla="*/ 0 h 163985"/>
              <a:gd name="connsiteX0-71" fmla="*/ 0 w 5449458"/>
              <a:gd name="connsiteY0-72" fmla="*/ 143648 h 143648"/>
              <a:gd name="connsiteX1-73" fmla="*/ 5449458 w 5449458"/>
              <a:gd name="connsiteY1-74" fmla="*/ 0 h 143648"/>
              <a:gd name="connsiteX0-75" fmla="*/ 0 w 5449458"/>
              <a:gd name="connsiteY0-76" fmla="*/ 143648 h 260913"/>
              <a:gd name="connsiteX1-77" fmla="*/ 1990356 w 5449458"/>
              <a:gd name="connsiteY1-78" fmla="*/ 260339 h 260913"/>
              <a:gd name="connsiteX2-79" fmla="*/ 5449458 w 5449458"/>
              <a:gd name="connsiteY2-80" fmla="*/ 0 h 260913"/>
              <a:gd name="connsiteX0-81" fmla="*/ 0 w 4693246"/>
              <a:gd name="connsiteY0-82" fmla="*/ 169 h 463018"/>
              <a:gd name="connsiteX1-83" fmla="*/ 1234144 w 4693246"/>
              <a:gd name="connsiteY1-84" fmla="*/ 462849 h 463018"/>
              <a:gd name="connsiteX2-85" fmla="*/ 4693246 w 4693246"/>
              <a:gd name="connsiteY2-86" fmla="*/ 202510 h 463018"/>
              <a:gd name="connsiteX0-87" fmla="*/ 153395 w 4846641"/>
              <a:gd name="connsiteY0-88" fmla="*/ 0 h 462988"/>
              <a:gd name="connsiteX1-89" fmla="*/ 1387539 w 4846641"/>
              <a:gd name="connsiteY1-90" fmla="*/ 462680 h 462988"/>
              <a:gd name="connsiteX2-91" fmla="*/ 4846641 w 4846641"/>
              <a:gd name="connsiteY2-92" fmla="*/ 202341 h 462988"/>
              <a:gd name="connsiteX0-93" fmla="*/ 212160 w 4457851"/>
              <a:gd name="connsiteY0-94" fmla="*/ 0 h 462988"/>
              <a:gd name="connsiteX1-95" fmla="*/ 998749 w 4457851"/>
              <a:gd name="connsiteY1-96" fmla="*/ 462680 h 462988"/>
              <a:gd name="connsiteX2-97" fmla="*/ 4457851 w 4457851"/>
              <a:gd name="connsiteY2-98" fmla="*/ 202341 h 462988"/>
              <a:gd name="connsiteX0-99" fmla="*/ 238795 w 4484486"/>
              <a:gd name="connsiteY0-100" fmla="*/ 0 h 462868"/>
              <a:gd name="connsiteX1-101" fmla="*/ 1025384 w 4484486"/>
              <a:gd name="connsiteY1-102" fmla="*/ 462680 h 462868"/>
              <a:gd name="connsiteX2-103" fmla="*/ 4484486 w 4484486"/>
              <a:gd name="connsiteY2-104" fmla="*/ 202341 h 462868"/>
              <a:gd name="connsiteX0-105" fmla="*/ 410770 w 4656461"/>
              <a:gd name="connsiteY0-106" fmla="*/ 0 h 425815"/>
              <a:gd name="connsiteX1-107" fmla="*/ 595476 w 4656461"/>
              <a:gd name="connsiteY1-108" fmla="*/ 425610 h 425815"/>
              <a:gd name="connsiteX2-109" fmla="*/ 4656461 w 4656461"/>
              <a:gd name="connsiteY2-110" fmla="*/ 202341 h 425815"/>
              <a:gd name="connsiteX0-111" fmla="*/ 410770 w 4656461"/>
              <a:gd name="connsiteY0-112" fmla="*/ 0 h 364069"/>
              <a:gd name="connsiteX1-113" fmla="*/ 595476 w 4656461"/>
              <a:gd name="connsiteY1-114" fmla="*/ 363827 h 364069"/>
              <a:gd name="connsiteX2-115" fmla="*/ 4656461 w 4656461"/>
              <a:gd name="connsiteY2-116" fmla="*/ 202341 h 364069"/>
              <a:gd name="connsiteX0-117" fmla="*/ 558636 w 4511100"/>
              <a:gd name="connsiteY0-118" fmla="*/ 0 h 388767"/>
              <a:gd name="connsiteX1-119" fmla="*/ 450115 w 4511100"/>
              <a:gd name="connsiteY1-120" fmla="*/ 388541 h 388767"/>
              <a:gd name="connsiteX2-121" fmla="*/ 4511100 w 4511100"/>
              <a:gd name="connsiteY2-122" fmla="*/ 227055 h 388767"/>
              <a:gd name="connsiteX0-123" fmla="*/ 445007 w 4613533"/>
              <a:gd name="connsiteY0-124" fmla="*/ 0 h 413467"/>
              <a:gd name="connsiteX1-125" fmla="*/ 552548 w 4613533"/>
              <a:gd name="connsiteY1-126" fmla="*/ 413255 h 413467"/>
              <a:gd name="connsiteX2-127" fmla="*/ 4613533 w 4613533"/>
              <a:gd name="connsiteY2-128" fmla="*/ 251769 h 413467"/>
              <a:gd name="connsiteX0-129" fmla="*/ 437894 w 4606420"/>
              <a:gd name="connsiteY0-130" fmla="*/ 0 h 351722"/>
              <a:gd name="connsiteX1-131" fmla="*/ 560868 w 4606420"/>
              <a:gd name="connsiteY1-132" fmla="*/ 351471 h 351722"/>
              <a:gd name="connsiteX2-133" fmla="*/ 4606420 w 4606420"/>
              <a:gd name="connsiteY2-134" fmla="*/ 251769 h 351722"/>
              <a:gd name="connsiteX0-135" fmla="*/ 424068 w 4592594"/>
              <a:gd name="connsiteY0-136" fmla="*/ 0 h 401116"/>
              <a:gd name="connsiteX1-137" fmla="*/ 577907 w 4592594"/>
              <a:gd name="connsiteY1-138" fmla="*/ 400898 h 401116"/>
              <a:gd name="connsiteX2-139" fmla="*/ 4592594 w 4592594"/>
              <a:gd name="connsiteY2-140" fmla="*/ 251769 h 401116"/>
              <a:gd name="connsiteX0-141" fmla="*/ 424068 w 4592594"/>
              <a:gd name="connsiteY0-142" fmla="*/ 0 h 401116"/>
              <a:gd name="connsiteX1-143" fmla="*/ 577907 w 4592594"/>
              <a:gd name="connsiteY1-144" fmla="*/ 400898 h 401116"/>
              <a:gd name="connsiteX2-145" fmla="*/ 4592594 w 4592594"/>
              <a:gd name="connsiteY2-146" fmla="*/ 338266 h 40111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4592594" h="401116">
                <a:moveTo>
                  <a:pt x="424068" y="0"/>
                </a:moveTo>
                <a:cubicBezTo>
                  <a:pt x="-193412" y="38897"/>
                  <a:pt x="-131844" y="411428"/>
                  <a:pt x="577907" y="400898"/>
                </a:cubicBezTo>
                <a:lnTo>
                  <a:pt x="4592594" y="338266"/>
                </a:lnTo>
              </a:path>
            </a:pathLst>
          </a:custGeom>
          <a:noFill/>
          <a:ln w="25400" cap="rnd">
            <a:solidFill>
              <a:schemeClr val="tx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64641" y="157911"/>
            <a:ext cx="530941" cy="682394"/>
            <a:chOff x="5700260" y="545431"/>
            <a:chExt cx="3443982" cy="4908418"/>
          </a:xfrm>
        </p:grpSpPr>
        <p:sp>
          <p:nvSpPr>
            <p:cNvPr id="4" name="任意多边形 27"/>
            <p:cNvSpPr/>
            <p:nvPr/>
          </p:nvSpPr>
          <p:spPr>
            <a:xfrm>
              <a:off x="5700260" y="545431"/>
              <a:ext cx="3443982" cy="3930315"/>
            </a:xfrm>
            <a:custGeom>
              <a:avLst/>
              <a:gdLst>
                <a:gd name="connsiteX0" fmla="*/ 1718596 w 4355818"/>
                <a:gd name="connsiteY0" fmla="*/ 4909115 h 4957241"/>
                <a:gd name="connsiteX1" fmla="*/ 2090 w 4355818"/>
                <a:gd name="connsiteY1" fmla="*/ 2262168 h 4957241"/>
                <a:gd name="connsiteX2" fmla="*/ 2023396 w 4355818"/>
                <a:gd name="connsiteY2" fmla="*/ 231 h 4957241"/>
                <a:gd name="connsiteX3" fmla="*/ 4349501 w 4355818"/>
                <a:gd name="connsiteY3" fmla="*/ 2390505 h 4957241"/>
                <a:gd name="connsiteX4" fmla="*/ 2681122 w 4355818"/>
                <a:gd name="connsiteY4" fmla="*/ 4957241 h 4957241"/>
                <a:gd name="connsiteX5" fmla="*/ 1702554 w 4355818"/>
                <a:gd name="connsiteY5" fmla="*/ 4957241 h 4957241"/>
                <a:gd name="connsiteX6" fmla="*/ 1718596 w 4355818"/>
                <a:gd name="connsiteY6" fmla="*/ 4909115 h 4957241"/>
                <a:gd name="connsiteX0-1" fmla="*/ 1718596 w 4355818"/>
                <a:gd name="connsiteY0-2" fmla="*/ 4909721 h 4957847"/>
                <a:gd name="connsiteX1-3" fmla="*/ 2090 w 4355818"/>
                <a:gd name="connsiteY1-4" fmla="*/ 2262774 h 4957847"/>
                <a:gd name="connsiteX2-5" fmla="*/ 2023396 w 4355818"/>
                <a:gd name="connsiteY2-6" fmla="*/ 837 h 4957847"/>
                <a:gd name="connsiteX3-7" fmla="*/ 4349501 w 4355818"/>
                <a:gd name="connsiteY3-8" fmla="*/ 2391111 h 4957847"/>
                <a:gd name="connsiteX4-9" fmla="*/ 2681122 w 4355818"/>
                <a:gd name="connsiteY4-10" fmla="*/ 4957847 h 4957847"/>
                <a:gd name="connsiteX5-11" fmla="*/ 1702554 w 4355818"/>
                <a:gd name="connsiteY5-12" fmla="*/ 4957847 h 4957847"/>
                <a:gd name="connsiteX6-13" fmla="*/ 1718596 w 4355818"/>
                <a:gd name="connsiteY6-14" fmla="*/ 4909721 h 4957847"/>
                <a:gd name="connsiteX0-15" fmla="*/ 1718596 w 4355818"/>
                <a:gd name="connsiteY0-16" fmla="*/ 4910440 h 4958566"/>
                <a:gd name="connsiteX1-17" fmla="*/ 2090 w 4355818"/>
                <a:gd name="connsiteY1-18" fmla="*/ 2263493 h 4958566"/>
                <a:gd name="connsiteX2-19" fmla="*/ 2023396 w 4355818"/>
                <a:gd name="connsiteY2-20" fmla="*/ 1556 h 4958566"/>
                <a:gd name="connsiteX3-21" fmla="*/ 4349501 w 4355818"/>
                <a:gd name="connsiteY3-22" fmla="*/ 2391830 h 4958566"/>
                <a:gd name="connsiteX4-23" fmla="*/ 2681122 w 4355818"/>
                <a:gd name="connsiteY4-24" fmla="*/ 4958566 h 4958566"/>
                <a:gd name="connsiteX5-25" fmla="*/ 1702554 w 4355818"/>
                <a:gd name="connsiteY5-26" fmla="*/ 4958566 h 4958566"/>
                <a:gd name="connsiteX6-27" fmla="*/ 1718596 w 4355818"/>
                <a:gd name="connsiteY6-28" fmla="*/ 4910440 h 4958566"/>
                <a:gd name="connsiteX0-29" fmla="*/ 1721741 w 4355933"/>
                <a:gd name="connsiteY0-30" fmla="*/ 4926470 h 4974596"/>
                <a:gd name="connsiteX1-31" fmla="*/ 5235 w 4355933"/>
                <a:gd name="connsiteY1-32" fmla="*/ 2279523 h 4974596"/>
                <a:gd name="connsiteX2-33" fmla="*/ 2219046 w 4355933"/>
                <a:gd name="connsiteY2-34" fmla="*/ 1544 h 4974596"/>
                <a:gd name="connsiteX3-35" fmla="*/ 4352646 w 4355933"/>
                <a:gd name="connsiteY3-36" fmla="*/ 2407860 h 4974596"/>
                <a:gd name="connsiteX4-37" fmla="*/ 2684267 w 4355933"/>
                <a:gd name="connsiteY4-38" fmla="*/ 4974596 h 4974596"/>
                <a:gd name="connsiteX5-39" fmla="*/ 1705699 w 4355933"/>
                <a:gd name="connsiteY5-40" fmla="*/ 4974596 h 4974596"/>
                <a:gd name="connsiteX6-41" fmla="*/ 1721741 w 4355933"/>
                <a:gd name="connsiteY6-42" fmla="*/ 4926470 h 4974596"/>
                <a:gd name="connsiteX0-43" fmla="*/ 1720842 w 4355710"/>
                <a:gd name="connsiteY0-44" fmla="*/ 4926470 h 4974596"/>
                <a:gd name="connsiteX1-45" fmla="*/ 4336 w 4355710"/>
                <a:gd name="connsiteY1-46" fmla="*/ 2279523 h 4974596"/>
                <a:gd name="connsiteX2-47" fmla="*/ 2170021 w 4355710"/>
                <a:gd name="connsiteY2-48" fmla="*/ 1544 h 4974596"/>
                <a:gd name="connsiteX3-49" fmla="*/ 4351747 w 4355710"/>
                <a:gd name="connsiteY3-50" fmla="*/ 2407860 h 4974596"/>
                <a:gd name="connsiteX4-51" fmla="*/ 2683368 w 4355710"/>
                <a:gd name="connsiteY4-52" fmla="*/ 4974596 h 4974596"/>
                <a:gd name="connsiteX5-53" fmla="*/ 1704800 w 4355710"/>
                <a:gd name="connsiteY5-54" fmla="*/ 4974596 h 4974596"/>
                <a:gd name="connsiteX6-55" fmla="*/ 1720842 w 4355710"/>
                <a:gd name="connsiteY6-56" fmla="*/ 4926470 h 4974596"/>
                <a:gd name="connsiteX0-57" fmla="*/ 1720842 w 4352664"/>
                <a:gd name="connsiteY0-58" fmla="*/ 4926484 h 4974610"/>
                <a:gd name="connsiteX1-59" fmla="*/ 4336 w 4352664"/>
                <a:gd name="connsiteY1-60" fmla="*/ 2279537 h 4974610"/>
                <a:gd name="connsiteX2-61" fmla="*/ 2170021 w 4352664"/>
                <a:gd name="connsiteY2-62" fmla="*/ 1558 h 4974610"/>
                <a:gd name="connsiteX3-63" fmla="*/ 4351747 w 4352664"/>
                <a:gd name="connsiteY3-64" fmla="*/ 2407874 h 4974610"/>
                <a:gd name="connsiteX4-65" fmla="*/ 2683368 w 4352664"/>
                <a:gd name="connsiteY4-66" fmla="*/ 4974610 h 4974610"/>
                <a:gd name="connsiteX5-67" fmla="*/ 1704800 w 4352664"/>
                <a:gd name="connsiteY5-68" fmla="*/ 4974610 h 4974610"/>
                <a:gd name="connsiteX6-69" fmla="*/ 1720842 w 4352664"/>
                <a:gd name="connsiteY6-70" fmla="*/ 4926484 h 4974610"/>
                <a:gd name="connsiteX0-71" fmla="*/ 1727235 w 4359057"/>
                <a:gd name="connsiteY0-72" fmla="*/ 4926484 h 4974610"/>
                <a:gd name="connsiteX1-73" fmla="*/ 10729 w 4359057"/>
                <a:gd name="connsiteY1-74" fmla="*/ 2279537 h 4974610"/>
                <a:gd name="connsiteX2-75" fmla="*/ 2176414 w 4359057"/>
                <a:gd name="connsiteY2-76" fmla="*/ 1558 h 4974610"/>
                <a:gd name="connsiteX3-77" fmla="*/ 4358140 w 4359057"/>
                <a:gd name="connsiteY3-78" fmla="*/ 2407874 h 4974610"/>
                <a:gd name="connsiteX4-79" fmla="*/ 2689761 w 4359057"/>
                <a:gd name="connsiteY4-80" fmla="*/ 4974610 h 4974610"/>
                <a:gd name="connsiteX5-81" fmla="*/ 1711193 w 4359057"/>
                <a:gd name="connsiteY5-82" fmla="*/ 4974610 h 4974610"/>
                <a:gd name="connsiteX6-83" fmla="*/ 1727235 w 4359057"/>
                <a:gd name="connsiteY6-84" fmla="*/ 4926484 h 49746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359057" h="4974610">
                  <a:moveTo>
                    <a:pt x="1727235" y="4926484"/>
                  </a:moveTo>
                  <a:cubicBezTo>
                    <a:pt x="843582" y="4012084"/>
                    <a:pt x="112329" y="3148484"/>
                    <a:pt x="10729" y="2279537"/>
                  </a:cubicBezTo>
                  <a:cubicBezTo>
                    <a:pt x="-90871" y="1410590"/>
                    <a:pt x="521403" y="60380"/>
                    <a:pt x="2176414" y="1558"/>
                  </a:cubicBezTo>
                  <a:cubicBezTo>
                    <a:pt x="3831425" y="-57264"/>
                    <a:pt x="4384876" y="1562990"/>
                    <a:pt x="4358140" y="2407874"/>
                  </a:cubicBezTo>
                  <a:cubicBezTo>
                    <a:pt x="4331404" y="3252758"/>
                    <a:pt x="3120224" y="4536126"/>
                    <a:pt x="2689761" y="4974610"/>
                  </a:cubicBezTo>
                  <a:lnTo>
                    <a:pt x="1711193" y="4974610"/>
                  </a:lnTo>
                  <a:lnTo>
                    <a:pt x="1727235" y="4926484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010895" y="4475746"/>
              <a:ext cx="913905" cy="978103"/>
              <a:chOff x="5869765" y="4949067"/>
              <a:chExt cx="1450294" cy="1552171"/>
            </a:xfrm>
          </p:grpSpPr>
          <p:sp>
            <p:nvSpPr>
              <p:cNvPr id="9" name="椭圆 31"/>
              <p:cNvSpPr/>
              <p:nvPr/>
            </p:nvSpPr>
            <p:spPr>
              <a:xfrm>
                <a:off x="5869765" y="5582113"/>
                <a:ext cx="1450294" cy="919125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60438"/>
                  <a:gd name="connsiteY0-334" fmla="*/ 64927 h 653852"/>
                  <a:gd name="connsiteX1-335" fmla="*/ 410712 w 660438"/>
                  <a:gd name="connsiteY1-336" fmla="*/ 15051 h 653852"/>
                  <a:gd name="connsiteX2-337" fmla="*/ 659670 w 660438"/>
                  <a:gd name="connsiteY2-338" fmla="*/ 337329 h 653852"/>
                  <a:gd name="connsiteX3-339" fmla="*/ 331423 w 660438"/>
                  <a:gd name="connsiteY3-340" fmla="*/ 653852 h 653852"/>
                  <a:gd name="connsiteX4-341" fmla="*/ 3176 w 660438"/>
                  <a:gd name="connsiteY4-342" fmla="*/ 337329 h 653852"/>
                  <a:gd name="connsiteX5-343" fmla="*/ 62645 w 660438"/>
                  <a:gd name="connsiteY5-344" fmla="*/ 134413 h 653852"/>
                  <a:gd name="connsiteX6-345" fmla="*/ 128078 w 660438"/>
                  <a:gd name="connsiteY6-346" fmla="*/ 64927 h 653852"/>
                  <a:gd name="connsiteX0-347" fmla="*/ 252136 w 660153"/>
                  <a:gd name="connsiteY0-348" fmla="*/ 22792 h 698557"/>
                  <a:gd name="connsiteX1-349" fmla="*/ 410712 w 660153"/>
                  <a:gd name="connsiteY1-350" fmla="*/ 59756 h 698557"/>
                  <a:gd name="connsiteX2-351" fmla="*/ 659670 w 660153"/>
                  <a:gd name="connsiteY2-352" fmla="*/ 382034 h 698557"/>
                  <a:gd name="connsiteX3-353" fmla="*/ 331423 w 660153"/>
                  <a:gd name="connsiteY3-354" fmla="*/ 698557 h 698557"/>
                  <a:gd name="connsiteX4-355" fmla="*/ 3176 w 660153"/>
                  <a:gd name="connsiteY4-356" fmla="*/ 382034 h 698557"/>
                  <a:gd name="connsiteX5-357" fmla="*/ 62645 w 660153"/>
                  <a:gd name="connsiteY5-358" fmla="*/ 179118 h 698557"/>
                  <a:gd name="connsiteX6-359" fmla="*/ 252136 w 660153"/>
                  <a:gd name="connsiteY6-360" fmla="*/ 22792 h 698557"/>
                  <a:gd name="connsiteX0-361" fmla="*/ 62645 w 660153"/>
                  <a:gd name="connsiteY0-362" fmla="*/ 119362 h 638801"/>
                  <a:gd name="connsiteX1-363" fmla="*/ 410712 w 660153"/>
                  <a:gd name="connsiteY1-364" fmla="*/ 0 h 638801"/>
                  <a:gd name="connsiteX2-365" fmla="*/ 659670 w 660153"/>
                  <a:gd name="connsiteY2-366" fmla="*/ 322278 h 638801"/>
                  <a:gd name="connsiteX3-367" fmla="*/ 331423 w 660153"/>
                  <a:gd name="connsiteY3-368" fmla="*/ 638801 h 638801"/>
                  <a:gd name="connsiteX4-369" fmla="*/ 3176 w 660153"/>
                  <a:gd name="connsiteY4-370" fmla="*/ 322278 h 638801"/>
                  <a:gd name="connsiteX5-371" fmla="*/ 62645 w 660153"/>
                  <a:gd name="connsiteY5-372" fmla="*/ 119362 h 638801"/>
                  <a:gd name="connsiteX0-373" fmla="*/ 62645 w 684431"/>
                  <a:gd name="connsiteY0-374" fmla="*/ 57333 h 576772"/>
                  <a:gd name="connsiteX1-375" fmla="*/ 615409 w 684431"/>
                  <a:gd name="connsiteY1-376" fmla="*/ 0 h 576772"/>
                  <a:gd name="connsiteX2-377" fmla="*/ 659670 w 684431"/>
                  <a:gd name="connsiteY2-378" fmla="*/ 260249 h 576772"/>
                  <a:gd name="connsiteX3-379" fmla="*/ 331423 w 684431"/>
                  <a:gd name="connsiteY3-380" fmla="*/ 576772 h 576772"/>
                  <a:gd name="connsiteX4-381" fmla="*/ 3176 w 684431"/>
                  <a:gd name="connsiteY4-382" fmla="*/ 260249 h 576772"/>
                  <a:gd name="connsiteX5-383" fmla="*/ 62645 w 684431"/>
                  <a:gd name="connsiteY5-384" fmla="*/ 57333 h 576772"/>
                  <a:gd name="connsiteX0-385" fmla="*/ 62645 w 697568"/>
                  <a:gd name="connsiteY0-386" fmla="*/ 80203 h 611576"/>
                  <a:gd name="connsiteX1-387" fmla="*/ 615409 w 697568"/>
                  <a:gd name="connsiteY1-388" fmla="*/ 22870 h 611576"/>
                  <a:gd name="connsiteX2-389" fmla="*/ 665873 w 697568"/>
                  <a:gd name="connsiteY2-390" fmla="*/ 494018 h 611576"/>
                  <a:gd name="connsiteX3-391" fmla="*/ 331423 w 697568"/>
                  <a:gd name="connsiteY3-392" fmla="*/ 599642 h 611576"/>
                  <a:gd name="connsiteX4-393" fmla="*/ 3176 w 697568"/>
                  <a:gd name="connsiteY4-394" fmla="*/ 283119 h 611576"/>
                  <a:gd name="connsiteX5-395" fmla="*/ 62645 w 697568"/>
                  <a:gd name="connsiteY5-396" fmla="*/ 80203 h 611576"/>
                  <a:gd name="connsiteX0-397" fmla="*/ 62645 w 721268"/>
                  <a:gd name="connsiteY0-398" fmla="*/ 80203 h 500519"/>
                  <a:gd name="connsiteX1-399" fmla="*/ 615409 w 721268"/>
                  <a:gd name="connsiteY1-400" fmla="*/ 22870 h 500519"/>
                  <a:gd name="connsiteX2-401" fmla="*/ 665873 w 721268"/>
                  <a:gd name="connsiteY2-402" fmla="*/ 494018 h 500519"/>
                  <a:gd name="connsiteX3-403" fmla="*/ 3176 w 721268"/>
                  <a:gd name="connsiteY3-404" fmla="*/ 283119 h 500519"/>
                  <a:gd name="connsiteX4-405" fmla="*/ 62645 w 721268"/>
                  <a:gd name="connsiteY4-406" fmla="*/ 80203 h 500519"/>
                  <a:gd name="connsiteX0-407" fmla="*/ 26672 w 681225"/>
                  <a:gd name="connsiteY0-408" fmla="*/ 80203 h 543014"/>
                  <a:gd name="connsiteX1-409" fmla="*/ 579436 w 681225"/>
                  <a:gd name="connsiteY1-410" fmla="*/ 22870 h 543014"/>
                  <a:gd name="connsiteX2-411" fmla="*/ 629900 w 681225"/>
                  <a:gd name="connsiteY2-412" fmla="*/ 494018 h 543014"/>
                  <a:gd name="connsiteX3-413" fmla="*/ 23029 w 681225"/>
                  <a:gd name="connsiteY3-414" fmla="*/ 481613 h 543014"/>
                  <a:gd name="connsiteX4-415" fmla="*/ 26672 w 681225"/>
                  <a:gd name="connsiteY4-416" fmla="*/ 80203 h 543014"/>
                  <a:gd name="connsiteX0-417" fmla="*/ 26672 w 681225"/>
                  <a:gd name="connsiteY0-418" fmla="*/ 89749 h 552560"/>
                  <a:gd name="connsiteX1-419" fmla="*/ 579436 w 681225"/>
                  <a:gd name="connsiteY1-420" fmla="*/ 32416 h 552560"/>
                  <a:gd name="connsiteX2-421" fmla="*/ 629900 w 681225"/>
                  <a:gd name="connsiteY2-422" fmla="*/ 503564 h 552560"/>
                  <a:gd name="connsiteX3-423" fmla="*/ 23029 w 681225"/>
                  <a:gd name="connsiteY3-424" fmla="*/ 491159 h 552560"/>
                  <a:gd name="connsiteX4-425" fmla="*/ 26672 w 681225"/>
                  <a:gd name="connsiteY4-426" fmla="*/ 89749 h 552560"/>
                  <a:gd name="connsiteX0-427" fmla="*/ 29374 w 683927"/>
                  <a:gd name="connsiteY0-428" fmla="*/ 94156 h 556967"/>
                  <a:gd name="connsiteX1-429" fmla="*/ 582138 w 683927"/>
                  <a:gd name="connsiteY1-430" fmla="*/ 36823 h 556967"/>
                  <a:gd name="connsiteX2-431" fmla="*/ 632602 w 683927"/>
                  <a:gd name="connsiteY2-432" fmla="*/ 507971 h 556967"/>
                  <a:gd name="connsiteX3-433" fmla="*/ 25731 w 683927"/>
                  <a:gd name="connsiteY3-434" fmla="*/ 495566 h 556967"/>
                  <a:gd name="connsiteX4-435" fmla="*/ 29374 w 683927"/>
                  <a:gd name="connsiteY4-436" fmla="*/ 94156 h 556967"/>
                  <a:gd name="connsiteX0-437" fmla="*/ 46803 w 712301"/>
                  <a:gd name="connsiteY0-438" fmla="*/ 71704 h 532822"/>
                  <a:gd name="connsiteX1-439" fmla="*/ 624379 w 712301"/>
                  <a:gd name="connsiteY1-440" fmla="*/ 39182 h 532822"/>
                  <a:gd name="connsiteX2-441" fmla="*/ 650031 w 712301"/>
                  <a:gd name="connsiteY2-442" fmla="*/ 485519 h 532822"/>
                  <a:gd name="connsiteX3-443" fmla="*/ 43160 w 712301"/>
                  <a:gd name="connsiteY3-444" fmla="*/ 473114 h 532822"/>
                  <a:gd name="connsiteX4-445" fmla="*/ 46803 w 712301"/>
                  <a:gd name="connsiteY4-446" fmla="*/ 71704 h 532822"/>
                  <a:gd name="connsiteX0-447" fmla="*/ 46803 w 697972"/>
                  <a:gd name="connsiteY0-448" fmla="*/ 58429 h 519547"/>
                  <a:gd name="connsiteX1-449" fmla="*/ 624379 w 697972"/>
                  <a:gd name="connsiteY1-450" fmla="*/ 25907 h 519547"/>
                  <a:gd name="connsiteX2-451" fmla="*/ 650031 w 697972"/>
                  <a:gd name="connsiteY2-452" fmla="*/ 472244 h 519547"/>
                  <a:gd name="connsiteX3-453" fmla="*/ 43160 w 697972"/>
                  <a:gd name="connsiteY3-454" fmla="*/ 459839 h 519547"/>
                  <a:gd name="connsiteX4-455" fmla="*/ 46803 w 697972"/>
                  <a:gd name="connsiteY4-456" fmla="*/ 58429 h 519547"/>
                  <a:gd name="connsiteX0-457" fmla="*/ 46803 w 697972"/>
                  <a:gd name="connsiteY0-458" fmla="*/ 58429 h 538344"/>
                  <a:gd name="connsiteX1-459" fmla="*/ 624379 w 697972"/>
                  <a:gd name="connsiteY1-460" fmla="*/ 25907 h 538344"/>
                  <a:gd name="connsiteX2-461" fmla="*/ 650031 w 697972"/>
                  <a:gd name="connsiteY2-462" fmla="*/ 472244 h 538344"/>
                  <a:gd name="connsiteX3-463" fmla="*/ 43160 w 697972"/>
                  <a:gd name="connsiteY3-464" fmla="*/ 459839 h 538344"/>
                  <a:gd name="connsiteX4-465" fmla="*/ 46803 w 697972"/>
                  <a:gd name="connsiteY4-466" fmla="*/ 58429 h 538344"/>
                  <a:gd name="connsiteX0-467" fmla="*/ 53628 w 704797"/>
                  <a:gd name="connsiteY0-468" fmla="*/ 58429 h 522084"/>
                  <a:gd name="connsiteX1-469" fmla="*/ 631204 w 704797"/>
                  <a:gd name="connsiteY1-470" fmla="*/ 25907 h 522084"/>
                  <a:gd name="connsiteX2-471" fmla="*/ 656856 w 704797"/>
                  <a:gd name="connsiteY2-472" fmla="*/ 472244 h 522084"/>
                  <a:gd name="connsiteX3-473" fmla="*/ 49985 w 704797"/>
                  <a:gd name="connsiteY3-474" fmla="*/ 459839 h 522084"/>
                  <a:gd name="connsiteX4-475" fmla="*/ 53628 w 704797"/>
                  <a:gd name="connsiteY4-476" fmla="*/ 58429 h 522084"/>
                  <a:gd name="connsiteX0-477" fmla="*/ 53628 w 695352"/>
                  <a:gd name="connsiteY0-478" fmla="*/ 44808 h 508463"/>
                  <a:gd name="connsiteX1-479" fmla="*/ 631204 w 695352"/>
                  <a:gd name="connsiteY1-480" fmla="*/ 12286 h 508463"/>
                  <a:gd name="connsiteX2-481" fmla="*/ 656856 w 695352"/>
                  <a:gd name="connsiteY2-482" fmla="*/ 458623 h 508463"/>
                  <a:gd name="connsiteX3-483" fmla="*/ 49985 w 695352"/>
                  <a:gd name="connsiteY3-484" fmla="*/ 446218 h 508463"/>
                  <a:gd name="connsiteX4-485" fmla="*/ 53628 w 695352"/>
                  <a:gd name="connsiteY4-486" fmla="*/ 44808 h 508463"/>
                  <a:gd name="connsiteX0-487" fmla="*/ 27233 w 668957"/>
                  <a:gd name="connsiteY0-488" fmla="*/ 33309 h 496964"/>
                  <a:gd name="connsiteX1-489" fmla="*/ 604809 w 668957"/>
                  <a:gd name="connsiteY1-490" fmla="*/ 787 h 496964"/>
                  <a:gd name="connsiteX2-491" fmla="*/ 630461 w 668957"/>
                  <a:gd name="connsiteY2-492" fmla="*/ 447124 h 496964"/>
                  <a:gd name="connsiteX3-493" fmla="*/ 23590 w 668957"/>
                  <a:gd name="connsiteY3-494" fmla="*/ 434719 h 496964"/>
                  <a:gd name="connsiteX4-495" fmla="*/ 27233 w 668957"/>
                  <a:gd name="connsiteY4-496" fmla="*/ 33309 h 496964"/>
                  <a:gd name="connsiteX0-497" fmla="*/ 56383 w 708074"/>
                  <a:gd name="connsiteY0-498" fmla="*/ 44807 h 508462"/>
                  <a:gd name="connsiteX1-499" fmla="*/ 672500 w 708074"/>
                  <a:gd name="connsiteY1-500" fmla="*/ 12285 h 508462"/>
                  <a:gd name="connsiteX2-501" fmla="*/ 659611 w 708074"/>
                  <a:gd name="connsiteY2-502" fmla="*/ 458622 h 508462"/>
                  <a:gd name="connsiteX3-503" fmla="*/ 52740 w 708074"/>
                  <a:gd name="connsiteY3-504" fmla="*/ 446217 h 508462"/>
                  <a:gd name="connsiteX4-505" fmla="*/ 56383 w 708074"/>
                  <a:gd name="connsiteY4-506" fmla="*/ 44807 h 508462"/>
                  <a:gd name="connsiteX0-507" fmla="*/ 29466 w 681157"/>
                  <a:gd name="connsiteY0-508" fmla="*/ 33309 h 496964"/>
                  <a:gd name="connsiteX1-509" fmla="*/ 645583 w 681157"/>
                  <a:gd name="connsiteY1-510" fmla="*/ 787 h 496964"/>
                  <a:gd name="connsiteX2-511" fmla="*/ 632694 w 681157"/>
                  <a:gd name="connsiteY2-512" fmla="*/ 447124 h 496964"/>
                  <a:gd name="connsiteX3-513" fmla="*/ 25823 w 681157"/>
                  <a:gd name="connsiteY3-514" fmla="*/ 434719 h 496964"/>
                  <a:gd name="connsiteX4-515" fmla="*/ 29466 w 681157"/>
                  <a:gd name="connsiteY4-516" fmla="*/ 33309 h 49696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81157" h="496964">
                    <a:moveTo>
                      <a:pt x="29466" y="33309"/>
                    </a:moveTo>
                    <a:cubicBezTo>
                      <a:pt x="66687" y="6579"/>
                      <a:pt x="638715" y="-2974"/>
                      <a:pt x="645583" y="787"/>
                    </a:cubicBezTo>
                    <a:cubicBezTo>
                      <a:pt x="652451" y="4548"/>
                      <a:pt x="729564" y="374802"/>
                      <a:pt x="632694" y="447124"/>
                    </a:cubicBezTo>
                    <a:cubicBezTo>
                      <a:pt x="535824" y="519446"/>
                      <a:pt x="62180" y="511123"/>
                      <a:pt x="25823" y="434719"/>
                    </a:cubicBezTo>
                    <a:cubicBezTo>
                      <a:pt x="-10534" y="358315"/>
                      <a:pt x="-7755" y="60039"/>
                      <a:pt x="29466" y="33309"/>
                    </a:cubicBezTo>
                    <a:close/>
                  </a:path>
                </a:pathLst>
              </a:custGeom>
              <a:noFill/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5869765" y="4949067"/>
                <a:ext cx="1440000" cy="728759"/>
                <a:chOff x="5869765" y="4949067"/>
                <a:chExt cx="1440000" cy="728759"/>
              </a:xfrm>
            </p:grpSpPr>
            <p:sp>
              <p:nvSpPr>
                <p:cNvPr id="11" name="任意多边形 41"/>
                <p:cNvSpPr/>
                <p:nvPr/>
              </p:nvSpPr>
              <p:spPr>
                <a:xfrm>
                  <a:off x="5987407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任意多边形 42"/>
                <p:cNvSpPr/>
                <p:nvPr/>
              </p:nvSpPr>
              <p:spPr>
                <a:xfrm>
                  <a:off x="6511686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任意多边形 43"/>
                <p:cNvSpPr/>
                <p:nvPr/>
              </p:nvSpPr>
              <p:spPr>
                <a:xfrm>
                  <a:off x="7189844" y="4949067"/>
                  <a:ext cx="11723" cy="633046"/>
                </a:xfrm>
                <a:custGeom>
                  <a:avLst/>
                  <a:gdLst>
                    <a:gd name="connsiteX0" fmla="*/ 0 w 11723"/>
                    <a:gd name="connsiteY0" fmla="*/ 633046 h 633046"/>
                    <a:gd name="connsiteX1" fmla="*/ 11723 w 11723"/>
                    <a:gd name="connsiteY1" fmla="*/ 246184 h 633046"/>
                    <a:gd name="connsiteX2" fmla="*/ 0 w 11723"/>
                    <a:gd name="connsiteY2" fmla="*/ 0 h 6330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723" h="633046">
                      <a:moveTo>
                        <a:pt x="0" y="633046"/>
                      </a:moveTo>
                      <a:cubicBezTo>
                        <a:pt x="5861" y="492369"/>
                        <a:pt x="11723" y="351692"/>
                        <a:pt x="11723" y="246184"/>
                      </a:cubicBezTo>
                      <a:cubicBezTo>
                        <a:pt x="11723" y="140676"/>
                        <a:pt x="5861" y="70338"/>
                        <a:pt x="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椭圆 31"/>
                <p:cNvSpPr/>
                <p:nvPr/>
              </p:nvSpPr>
              <p:spPr>
                <a:xfrm>
                  <a:off x="5869765" y="5486403"/>
                  <a:ext cx="1440000" cy="191423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-1" fmla="*/ 328247 w 656494"/>
                    <a:gd name="connsiteY0-2" fmla="*/ 0 h 633046"/>
                    <a:gd name="connsiteX1-3" fmla="*/ 656494 w 656494"/>
                    <a:gd name="connsiteY1-4" fmla="*/ 316523 h 633046"/>
                    <a:gd name="connsiteX2-5" fmla="*/ 328247 w 656494"/>
                    <a:gd name="connsiteY2-6" fmla="*/ 633046 h 633046"/>
                    <a:gd name="connsiteX3-7" fmla="*/ 0 w 656494"/>
                    <a:gd name="connsiteY3-8" fmla="*/ 316523 h 633046"/>
                    <a:gd name="connsiteX4-9" fmla="*/ 419687 w 656494"/>
                    <a:gd name="connsiteY4-10" fmla="*/ 91440 h 633046"/>
                    <a:gd name="connsiteX0-11" fmla="*/ 402964 w 731211"/>
                    <a:gd name="connsiteY0-12" fmla="*/ 0 h 633046"/>
                    <a:gd name="connsiteX1-13" fmla="*/ 731211 w 731211"/>
                    <a:gd name="connsiteY1-14" fmla="*/ 316523 h 633046"/>
                    <a:gd name="connsiteX2-15" fmla="*/ 402964 w 731211"/>
                    <a:gd name="connsiteY2-16" fmla="*/ 633046 h 633046"/>
                    <a:gd name="connsiteX3-17" fmla="*/ 74717 w 731211"/>
                    <a:gd name="connsiteY3-18" fmla="*/ 316523 h 633046"/>
                    <a:gd name="connsiteX4-19" fmla="*/ 161895 w 731211"/>
                    <a:gd name="connsiteY4-20" fmla="*/ 152400 h 633046"/>
                    <a:gd name="connsiteX0-21" fmla="*/ 353700 w 681947"/>
                    <a:gd name="connsiteY0-22" fmla="*/ 0 h 633046"/>
                    <a:gd name="connsiteX1-23" fmla="*/ 681947 w 681947"/>
                    <a:gd name="connsiteY1-24" fmla="*/ 316523 h 633046"/>
                    <a:gd name="connsiteX2-25" fmla="*/ 353700 w 681947"/>
                    <a:gd name="connsiteY2-26" fmla="*/ 633046 h 633046"/>
                    <a:gd name="connsiteX3-27" fmla="*/ 25453 w 681947"/>
                    <a:gd name="connsiteY3-28" fmla="*/ 316523 h 633046"/>
                    <a:gd name="connsiteX4-29" fmla="*/ 112631 w 681947"/>
                    <a:gd name="connsiteY4-30" fmla="*/ 152400 h 633046"/>
                    <a:gd name="connsiteX0-31" fmla="*/ 341249 w 669496"/>
                    <a:gd name="connsiteY0-32" fmla="*/ 0 h 633046"/>
                    <a:gd name="connsiteX1-33" fmla="*/ 669496 w 669496"/>
                    <a:gd name="connsiteY1-34" fmla="*/ 316523 h 633046"/>
                    <a:gd name="connsiteX2-35" fmla="*/ 341249 w 669496"/>
                    <a:gd name="connsiteY2-36" fmla="*/ 633046 h 633046"/>
                    <a:gd name="connsiteX3-37" fmla="*/ 13002 w 669496"/>
                    <a:gd name="connsiteY3-38" fmla="*/ 316523 h 633046"/>
                    <a:gd name="connsiteX4-39" fmla="*/ 100180 w 669496"/>
                    <a:gd name="connsiteY4-40" fmla="*/ 152400 h 633046"/>
                    <a:gd name="connsiteX0-41" fmla="*/ 347951 w 676198"/>
                    <a:gd name="connsiteY0-42" fmla="*/ 0 h 633046"/>
                    <a:gd name="connsiteX1-43" fmla="*/ 676198 w 676198"/>
                    <a:gd name="connsiteY1-44" fmla="*/ 316523 h 633046"/>
                    <a:gd name="connsiteX2-45" fmla="*/ 347951 w 676198"/>
                    <a:gd name="connsiteY2-46" fmla="*/ 633046 h 633046"/>
                    <a:gd name="connsiteX3-47" fmla="*/ 19704 w 676198"/>
                    <a:gd name="connsiteY3-48" fmla="*/ 316523 h 633046"/>
                    <a:gd name="connsiteX4-49" fmla="*/ 79173 w 676198"/>
                    <a:gd name="connsiteY4-50" fmla="*/ 113607 h 633046"/>
                    <a:gd name="connsiteX0-51" fmla="*/ 333371 w 661618"/>
                    <a:gd name="connsiteY0-52" fmla="*/ 0 h 633046"/>
                    <a:gd name="connsiteX1-53" fmla="*/ 661618 w 661618"/>
                    <a:gd name="connsiteY1-54" fmla="*/ 316523 h 633046"/>
                    <a:gd name="connsiteX2-55" fmla="*/ 333371 w 661618"/>
                    <a:gd name="connsiteY2-56" fmla="*/ 633046 h 633046"/>
                    <a:gd name="connsiteX3-57" fmla="*/ 5124 w 661618"/>
                    <a:gd name="connsiteY3-58" fmla="*/ 316523 h 633046"/>
                    <a:gd name="connsiteX4-59" fmla="*/ 64593 w 661618"/>
                    <a:gd name="connsiteY4-60" fmla="*/ 113607 h 633046"/>
                    <a:gd name="connsiteX0-61" fmla="*/ 178200 w 661618"/>
                    <a:gd name="connsiteY0-62" fmla="*/ 0 h 583170"/>
                    <a:gd name="connsiteX1-63" fmla="*/ 661618 w 661618"/>
                    <a:gd name="connsiteY1-64" fmla="*/ 266647 h 583170"/>
                    <a:gd name="connsiteX2-65" fmla="*/ 333371 w 661618"/>
                    <a:gd name="connsiteY2-66" fmla="*/ 583170 h 583170"/>
                    <a:gd name="connsiteX3-67" fmla="*/ 5124 w 661618"/>
                    <a:gd name="connsiteY3-68" fmla="*/ 266647 h 583170"/>
                    <a:gd name="connsiteX4-69" fmla="*/ 64593 w 661618"/>
                    <a:gd name="connsiteY4-70" fmla="*/ 63731 h 583170"/>
                    <a:gd name="connsiteX0-71" fmla="*/ 178200 w 662133"/>
                    <a:gd name="connsiteY0-72" fmla="*/ 66578 h 649748"/>
                    <a:gd name="connsiteX1-73" fmla="*/ 412660 w 662133"/>
                    <a:gd name="connsiteY1-74" fmla="*/ 10947 h 649748"/>
                    <a:gd name="connsiteX2-75" fmla="*/ 661618 w 662133"/>
                    <a:gd name="connsiteY2-76" fmla="*/ 333225 h 649748"/>
                    <a:gd name="connsiteX3-77" fmla="*/ 333371 w 662133"/>
                    <a:gd name="connsiteY3-78" fmla="*/ 649748 h 649748"/>
                    <a:gd name="connsiteX4-79" fmla="*/ 5124 w 662133"/>
                    <a:gd name="connsiteY4-80" fmla="*/ 333225 h 649748"/>
                    <a:gd name="connsiteX5" fmla="*/ 64593 w 662133"/>
                    <a:gd name="connsiteY5" fmla="*/ 130309 h 649748"/>
                    <a:gd name="connsiteX0-81" fmla="*/ 178200 w 662148"/>
                    <a:gd name="connsiteY0-82" fmla="*/ 66578 h 649748"/>
                    <a:gd name="connsiteX1-83" fmla="*/ 412660 w 662148"/>
                    <a:gd name="connsiteY1-84" fmla="*/ 10947 h 649748"/>
                    <a:gd name="connsiteX2-85" fmla="*/ 661618 w 662148"/>
                    <a:gd name="connsiteY2-86" fmla="*/ 333225 h 649748"/>
                    <a:gd name="connsiteX3-87" fmla="*/ 333371 w 662148"/>
                    <a:gd name="connsiteY3-88" fmla="*/ 649748 h 649748"/>
                    <a:gd name="connsiteX4-89" fmla="*/ 5124 w 662148"/>
                    <a:gd name="connsiteY4-90" fmla="*/ 333225 h 649748"/>
                    <a:gd name="connsiteX5-91" fmla="*/ 64593 w 662148"/>
                    <a:gd name="connsiteY5-92" fmla="*/ 130309 h 649748"/>
                    <a:gd name="connsiteX0-93" fmla="*/ 178200 w 662148"/>
                    <a:gd name="connsiteY0-94" fmla="*/ 61032 h 644202"/>
                    <a:gd name="connsiteX1-95" fmla="*/ 412660 w 662148"/>
                    <a:gd name="connsiteY1-96" fmla="*/ 5401 h 644202"/>
                    <a:gd name="connsiteX2-97" fmla="*/ 661618 w 662148"/>
                    <a:gd name="connsiteY2-98" fmla="*/ 327679 h 644202"/>
                    <a:gd name="connsiteX3-99" fmla="*/ 333371 w 662148"/>
                    <a:gd name="connsiteY3-100" fmla="*/ 644202 h 644202"/>
                    <a:gd name="connsiteX4-101" fmla="*/ 5124 w 662148"/>
                    <a:gd name="connsiteY4-102" fmla="*/ 327679 h 644202"/>
                    <a:gd name="connsiteX5-103" fmla="*/ 64593 w 662148"/>
                    <a:gd name="connsiteY5-104" fmla="*/ 124763 h 644202"/>
                    <a:gd name="connsiteX0-105" fmla="*/ 178200 w 662148"/>
                    <a:gd name="connsiteY0-106" fmla="*/ 75865 h 659035"/>
                    <a:gd name="connsiteX1-107" fmla="*/ 168819 w 662148"/>
                    <a:gd name="connsiteY1-108" fmla="*/ 31317 h 659035"/>
                    <a:gd name="connsiteX2-109" fmla="*/ 412660 w 662148"/>
                    <a:gd name="connsiteY2-110" fmla="*/ 20234 h 659035"/>
                    <a:gd name="connsiteX3-111" fmla="*/ 661618 w 662148"/>
                    <a:gd name="connsiteY3-112" fmla="*/ 342512 h 659035"/>
                    <a:gd name="connsiteX4-113" fmla="*/ 333371 w 662148"/>
                    <a:gd name="connsiteY4-114" fmla="*/ 659035 h 659035"/>
                    <a:gd name="connsiteX5-115" fmla="*/ 5124 w 662148"/>
                    <a:gd name="connsiteY5-116" fmla="*/ 342512 h 659035"/>
                    <a:gd name="connsiteX6" fmla="*/ 64593 w 662148"/>
                    <a:gd name="connsiteY6" fmla="*/ 139596 h 659035"/>
                    <a:gd name="connsiteX0-117" fmla="*/ 178200 w 662148"/>
                    <a:gd name="connsiteY0-118" fmla="*/ 68901 h 652071"/>
                    <a:gd name="connsiteX1-119" fmla="*/ 130026 w 662148"/>
                    <a:gd name="connsiteY1-120" fmla="*/ 68688 h 652071"/>
                    <a:gd name="connsiteX2-121" fmla="*/ 412660 w 662148"/>
                    <a:gd name="connsiteY2-122" fmla="*/ 13270 h 652071"/>
                    <a:gd name="connsiteX3-123" fmla="*/ 661618 w 662148"/>
                    <a:gd name="connsiteY3-124" fmla="*/ 335548 h 652071"/>
                    <a:gd name="connsiteX4-125" fmla="*/ 333371 w 662148"/>
                    <a:gd name="connsiteY4-126" fmla="*/ 652071 h 652071"/>
                    <a:gd name="connsiteX5-127" fmla="*/ 5124 w 662148"/>
                    <a:gd name="connsiteY5-128" fmla="*/ 335548 h 652071"/>
                    <a:gd name="connsiteX6-129" fmla="*/ 64593 w 662148"/>
                    <a:gd name="connsiteY6-130" fmla="*/ 132632 h 652071"/>
                    <a:gd name="connsiteX0-131" fmla="*/ 178200 w 662220"/>
                    <a:gd name="connsiteY0-132" fmla="*/ 68901 h 652071"/>
                    <a:gd name="connsiteX1-133" fmla="*/ 130026 w 662220"/>
                    <a:gd name="connsiteY1-134" fmla="*/ 68688 h 652071"/>
                    <a:gd name="connsiteX2-135" fmla="*/ 412660 w 662220"/>
                    <a:gd name="connsiteY2-136" fmla="*/ 13270 h 652071"/>
                    <a:gd name="connsiteX3-137" fmla="*/ 661618 w 662220"/>
                    <a:gd name="connsiteY3-138" fmla="*/ 335548 h 652071"/>
                    <a:gd name="connsiteX4-139" fmla="*/ 333371 w 662220"/>
                    <a:gd name="connsiteY4-140" fmla="*/ 652071 h 652071"/>
                    <a:gd name="connsiteX5-141" fmla="*/ 5124 w 662220"/>
                    <a:gd name="connsiteY5-142" fmla="*/ 335548 h 652071"/>
                    <a:gd name="connsiteX6-143" fmla="*/ 64593 w 662220"/>
                    <a:gd name="connsiteY6-144" fmla="*/ 132632 h 652071"/>
                    <a:gd name="connsiteX0-145" fmla="*/ 178200 w 662220"/>
                    <a:gd name="connsiteY0-146" fmla="*/ 58449 h 641619"/>
                    <a:gd name="connsiteX1-147" fmla="*/ 130026 w 662220"/>
                    <a:gd name="connsiteY1-148" fmla="*/ 58236 h 641619"/>
                    <a:gd name="connsiteX2-149" fmla="*/ 412660 w 662220"/>
                    <a:gd name="connsiteY2-150" fmla="*/ 2818 h 641619"/>
                    <a:gd name="connsiteX3-151" fmla="*/ 661618 w 662220"/>
                    <a:gd name="connsiteY3-152" fmla="*/ 325096 h 641619"/>
                    <a:gd name="connsiteX4-153" fmla="*/ 333371 w 662220"/>
                    <a:gd name="connsiteY4-154" fmla="*/ 641619 h 641619"/>
                    <a:gd name="connsiteX5-155" fmla="*/ 5124 w 662220"/>
                    <a:gd name="connsiteY5-156" fmla="*/ 325096 h 641619"/>
                    <a:gd name="connsiteX6-157" fmla="*/ 64593 w 662220"/>
                    <a:gd name="connsiteY6-158" fmla="*/ 122180 h 641619"/>
                    <a:gd name="connsiteX0-159" fmla="*/ 178200 w 662220"/>
                    <a:gd name="connsiteY0-160" fmla="*/ 58449 h 641619"/>
                    <a:gd name="connsiteX1-161" fmla="*/ 130026 w 662220"/>
                    <a:gd name="connsiteY1-162" fmla="*/ 58236 h 641619"/>
                    <a:gd name="connsiteX2-163" fmla="*/ 412660 w 662220"/>
                    <a:gd name="connsiteY2-164" fmla="*/ 2818 h 641619"/>
                    <a:gd name="connsiteX3-165" fmla="*/ 661618 w 662220"/>
                    <a:gd name="connsiteY3-166" fmla="*/ 325096 h 641619"/>
                    <a:gd name="connsiteX4-167" fmla="*/ 333371 w 662220"/>
                    <a:gd name="connsiteY4-168" fmla="*/ 641619 h 641619"/>
                    <a:gd name="connsiteX5-169" fmla="*/ 5124 w 662220"/>
                    <a:gd name="connsiteY5-170" fmla="*/ 325096 h 641619"/>
                    <a:gd name="connsiteX6-171" fmla="*/ 64593 w 662220"/>
                    <a:gd name="connsiteY6-172" fmla="*/ 122180 h 641619"/>
                    <a:gd name="connsiteX0-173" fmla="*/ 178200 w 662220"/>
                    <a:gd name="connsiteY0-174" fmla="*/ 58449 h 641619"/>
                    <a:gd name="connsiteX1-175" fmla="*/ 130026 w 662220"/>
                    <a:gd name="connsiteY1-176" fmla="*/ 58236 h 641619"/>
                    <a:gd name="connsiteX2-177" fmla="*/ 412660 w 662220"/>
                    <a:gd name="connsiteY2-178" fmla="*/ 2818 h 641619"/>
                    <a:gd name="connsiteX3-179" fmla="*/ 661618 w 662220"/>
                    <a:gd name="connsiteY3-180" fmla="*/ 325096 h 641619"/>
                    <a:gd name="connsiteX4-181" fmla="*/ 333371 w 662220"/>
                    <a:gd name="connsiteY4-182" fmla="*/ 641619 h 641619"/>
                    <a:gd name="connsiteX5-183" fmla="*/ 5124 w 662220"/>
                    <a:gd name="connsiteY5-184" fmla="*/ 325096 h 641619"/>
                    <a:gd name="connsiteX6-185" fmla="*/ 64593 w 662220"/>
                    <a:gd name="connsiteY6-186" fmla="*/ 122180 h 641619"/>
                    <a:gd name="connsiteX0-187" fmla="*/ 178200 w 662220"/>
                    <a:gd name="connsiteY0-188" fmla="*/ 58449 h 641619"/>
                    <a:gd name="connsiteX1-189" fmla="*/ 130026 w 662220"/>
                    <a:gd name="connsiteY1-190" fmla="*/ 58236 h 641619"/>
                    <a:gd name="connsiteX2-191" fmla="*/ 412660 w 662220"/>
                    <a:gd name="connsiteY2-192" fmla="*/ 2818 h 641619"/>
                    <a:gd name="connsiteX3-193" fmla="*/ 661618 w 662220"/>
                    <a:gd name="connsiteY3-194" fmla="*/ 325096 h 641619"/>
                    <a:gd name="connsiteX4-195" fmla="*/ 333371 w 662220"/>
                    <a:gd name="connsiteY4-196" fmla="*/ 641619 h 641619"/>
                    <a:gd name="connsiteX5-197" fmla="*/ 5124 w 662220"/>
                    <a:gd name="connsiteY5-198" fmla="*/ 325096 h 641619"/>
                    <a:gd name="connsiteX6-199" fmla="*/ 64593 w 662220"/>
                    <a:gd name="connsiteY6-200" fmla="*/ 122180 h 641619"/>
                    <a:gd name="connsiteX0-201" fmla="*/ 178200 w 662220"/>
                    <a:gd name="connsiteY0-202" fmla="*/ 58449 h 641619"/>
                    <a:gd name="connsiteX1-203" fmla="*/ 130026 w 662220"/>
                    <a:gd name="connsiteY1-204" fmla="*/ 58236 h 641619"/>
                    <a:gd name="connsiteX2-205" fmla="*/ 412660 w 662220"/>
                    <a:gd name="connsiteY2-206" fmla="*/ 2818 h 641619"/>
                    <a:gd name="connsiteX3-207" fmla="*/ 661618 w 662220"/>
                    <a:gd name="connsiteY3-208" fmla="*/ 325096 h 641619"/>
                    <a:gd name="connsiteX4-209" fmla="*/ 333371 w 662220"/>
                    <a:gd name="connsiteY4-210" fmla="*/ 641619 h 641619"/>
                    <a:gd name="connsiteX5-211" fmla="*/ 5124 w 662220"/>
                    <a:gd name="connsiteY5-212" fmla="*/ 325096 h 641619"/>
                    <a:gd name="connsiteX6-213" fmla="*/ 64593 w 662220"/>
                    <a:gd name="connsiteY6-214" fmla="*/ 122180 h 641619"/>
                    <a:gd name="connsiteX0-215" fmla="*/ 176252 w 660272"/>
                    <a:gd name="connsiteY0-216" fmla="*/ 58449 h 641619"/>
                    <a:gd name="connsiteX1-217" fmla="*/ 128078 w 660272"/>
                    <a:gd name="connsiteY1-218" fmla="*/ 58236 h 641619"/>
                    <a:gd name="connsiteX2-219" fmla="*/ 410712 w 660272"/>
                    <a:gd name="connsiteY2-220" fmla="*/ 2818 h 641619"/>
                    <a:gd name="connsiteX3-221" fmla="*/ 659670 w 660272"/>
                    <a:gd name="connsiteY3-222" fmla="*/ 325096 h 641619"/>
                    <a:gd name="connsiteX4-223" fmla="*/ 331423 w 660272"/>
                    <a:gd name="connsiteY4-224" fmla="*/ 641619 h 641619"/>
                    <a:gd name="connsiteX5-225" fmla="*/ 3176 w 660272"/>
                    <a:gd name="connsiteY5-226" fmla="*/ 325096 h 641619"/>
                    <a:gd name="connsiteX6-227" fmla="*/ 62645 w 660272"/>
                    <a:gd name="connsiteY6-228" fmla="*/ 122180 h 641619"/>
                    <a:gd name="connsiteX0-229" fmla="*/ 253837 w 660272"/>
                    <a:gd name="connsiteY0-230" fmla="*/ 30740 h 641619"/>
                    <a:gd name="connsiteX1-231" fmla="*/ 128078 w 660272"/>
                    <a:gd name="connsiteY1-232" fmla="*/ 58236 h 641619"/>
                    <a:gd name="connsiteX2-233" fmla="*/ 410712 w 660272"/>
                    <a:gd name="connsiteY2-234" fmla="*/ 2818 h 641619"/>
                    <a:gd name="connsiteX3-235" fmla="*/ 659670 w 660272"/>
                    <a:gd name="connsiteY3-236" fmla="*/ 325096 h 641619"/>
                    <a:gd name="connsiteX4-237" fmla="*/ 331423 w 660272"/>
                    <a:gd name="connsiteY4-238" fmla="*/ 641619 h 641619"/>
                    <a:gd name="connsiteX5-239" fmla="*/ 3176 w 660272"/>
                    <a:gd name="connsiteY5-240" fmla="*/ 325096 h 641619"/>
                    <a:gd name="connsiteX6-241" fmla="*/ 62645 w 660272"/>
                    <a:gd name="connsiteY6-242" fmla="*/ 122180 h 641619"/>
                    <a:gd name="connsiteX0-243" fmla="*/ 253837 w 660191"/>
                    <a:gd name="connsiteY0-244" fmla="*/ 41069 h 651948"/>
                    <a:gd name="connsiteX1-245" fmla="*/ 161329 w 660191"/>
                    <a:gd name="connsiteY1-246" fmla="*/ 63023 h 651948"/>
                    <a:gd name="connsiteX2-247" fmla="*/ 410712 w 660191"/>
                    <a:gd name="connsiteY2-248" fmla="*/ 13147 h 651948"/>
                    <a:gd name="connsiteX3-249" fmla="*/ 659670 w 660191"/>
                    <a:gd name="connsiteY3-250" fmla="*/ 335425 h 651948"/>
                    <a:gd name="connsiteX4-251" fmla="*/ 331423 w 660191"/>
                    <a:gd name="connsiteY4-252" fmla="*/ 651948 h 651948"/>
                    <a:gd name="connsiteX5-253" fmla="*/ 3176 w 660191"/>
                    <a:gd name="connsiteY5-254" fmla="*/ 335425 h 651948"/>
                    <a:gd name="connsiteX6-255" fmla="*/ 62645 w 660191"/>
                    <a:gd name="connsiteY6-256" fmla="*/ 132509 h 651948"/>
                    <a:gd name="connsiteX0-257" fmla="*/ 253837 w 660897"/>
                    <a:gd name="connsiteY0-258" fmla="*/ 45475 h 656354"/>
                    <a:gd name="connsiteX1-259" fmla="*/ 161329 w 660897"/>
                    <a:gd name="connsiteY1-260" fmla="*/ 67429 h 656354"/>
                    <a:gd name="connsiteX2-261" fmla="*/ 410712 w 660897"/>
                    <a:gd name="connsiteY2-262" fmla="*/ 17553 h 656354"/>
                    <a:gd name="connsiteX3-263" fmla="*/ 659670 w 660897"/>
                    <a:gd name="connsiteY3-264" fmla="*/ 339831 h 656354"/>
                    <a:gd name="connsiteX4-265" fmla="*/ 331423 w 660897"/>
                    <a:gd name="connsiteY4-266" fmla="*/ 656354 h 656354"/>
                    <a:gd name="connsiteX5-267" fmla="*/ 3176 w 660897"/>
                    <a:gd name="connsiteY5-268" fmla="*/ 339831 h 656354"/>
                    <a:gd name="connsiteX6-269" fmla="*/ 62645 w 660897"/>
                    <a:gd name="connsiteY6-270" fmla="*/ 136915 h 656354"/>
                    <a:gd name="connsiteX0-271" fmla="*/ 253837 w 660406"/>
                    <a:gd name="connsiteY0-272" fmla="*/ 41070 h 651949"/>
                    <a:gd name="connsiteX1-273" fmla="*/ 161329 w 660406"/>
                    <a:gd name="connsiteY1-274" fmla="*/ 63024 h 651949"/>
                    <a:gd name="connsiteX2-275" fmla="*/ 410712 w 660406"/>
                    <a:gd name="connsiteY2-276" fmla="*/ 13148 h 651949"/>
                    <a:gd name="connsiteX3-277" fmla="*/ 659670 w 660406"/>
                    <a:gd name="connsiteY3-278" fmla="*/ 335426 h 651949"/>
                    <a:gd name="connsiteX4-279" fmla="*/ 331423 w 660406"/>
                    <a:gd name="connsiteY4-280" fmla="*/ 651949 h 651949"/>
                    <a:gd name="connsiteX5-281" fmla="*/ 3176 w 660406"/>
                    <a:gd name="connsiteY5-282" fmla="*/ 335426 h 651949"/>
                    <a:gd name="connsiteX6-283" fmla="*/ 62645 w 660406"/>
                    <a:gd name="connsiteY6-284" fmla="*/ 132510 h 651949"/>
                    <a:gd name="connsiteX0-285" fmla="*/ 161329 w 660406"/>
                    <a:gd name="connsiteY0-286" fmla="*/ 63024 h 651949"/>
                    <a:gd name="connsiteX1-287" fmla="*/ 410712 w 660406"/>
                    <a:gd name="connsiteY1-288" fmla="*/ 13148 h 651949"/>
                    <a:gd name="connsiteX2-289" fmla="*/ 659670 w 660406"/>
                    <a:gd name="connsiteY2-290" fmla="*/ 335426 h 651949"/>
                    <a:gd name="connsiteX3-291" fmla="*/ 331423 w 660406"/>
                    <a:gd name="connsiteY3-292" fmla="*/ 651949 h 651949"/>
                    <a:gd name="connsiteX4-293" fmla="*/ 3176 w 660406"/>
                    <a:gd name="connsiteY4-294" fmla="*/ 335426 h 651949"/>
                    <a:gd name="connsiteX5-295" fmla="*/ 62645 w 660406"/>
                    <a:gd name="connsiteY5-296" fmla="*/ 132510 h 651949"/>
                    <a:gd name="connsiteX0-297" fmla="*/ 128078 w 660207"/>
                    <a:gd name="connsiteY0-298" fmla="*/ 63024 h 651949"/>
                    <a:gd name="connsiteX1-299" fmla="*/ 410712 w 660207"/>
                    <a:gd name="connsiteY1-300" fmla="*/ 13148 h 651949"/>
                    <a:gd name="connsiteX2-301" fmla="*/ 659670 w 660207"/>
                    <a:gd name="connsiteY2-302" fmla="*/ 335426 h 651949"/>
                    <a:gd name="connsiteX3-303" fmla="*/ 331423 w 660207"/>
                    <a:gd name="connsiteY3-304" fmla="*/ 651949 h 651949"/>
                    <a:gd name="connsiteX4-305" fmla="*/ 3176 w 660207"/>
                    <a:gd name="connsiteY4-306" fmla="*/ 335426 h 651949"/>
                    <a:gd name="connsiteX5-307" fmla="*/ 62645 w 660207"/>
                    <a:gd name="connsiteY5-308" fmla="*/ 132510 h 651949"/>
                    <a:gd name="connsiteX0-309" fmla="*/ 128078 w 660438"/>
                    <a:gd name="connsiteY0-310" fmla="*/ 60888 h 649813"/>
                    <a:gd name="connsiteX1-311" fmla="*/ 410712 w 660438"/>
                    <a:gd name="connsiteY1-312" fmla="*/ 11012 h 649813"/>
                    <a:gd name="connsiteX2-313" fmla="*/ 659670 w 660438"/>
                    <a:gd name="connsiteY2-314" fmla="*/ 333290 h 649813"/>
                    <a:gd name="connsiteX3-315" fmla="*/ 331423 w 660438"/>
                    <a:gd name="connsiteY3-316" fmla="*/ 649813 h 649813"/>
                    <a:gd name="connsiteX4-317" fmla="*/ 3176 w 660438"/>
                    <a:gd name="connsiteY4-318" fmla="*/ 333290 h 649813"/>
                    <a:gd name="connsiteX5-319" fmla="*/ 62645 w 660438"/>
                    <a:gd name="connsiteY5-320" fmla="*/ 130374 h 649813"/>
                    <a:gd name="connsiteX0-321" fmla="*/ 128078 w 660438"/>
                    <a:gd name="connsiteY0-322" fmla="*/ 64927 h 653852"/>
                    <a:gd name="connsiteX1-323" fmla="*/ 410712 w 660438"/>
                    <a:gd name="connsiteY1-324" fmla="*/ 15051 h 653852"/>
                    <a:gd name="connsiteX2-325" fmla="*/ 659670 w 660438"/>
                    <a:gd name="connsiteY2-326" fmla="*/ 337329 h 653852"/>
                    <a:gd name="connsiteX3-327" fmla="*/ 331423 w 660438"/>
                    <a:gd name="connsiteY3-328" fmla="*/ 653852 h 653852"/>
                    <a:gd name="connsiteX4-329" fmla="*/ 3176 w 660438"/>
                    <a:gd name="connsiteY4-330" fmla="*/ 337329 h 653852"/>
                    <a:gd name="connsiteX5-331" fmla="*/ 62645 w 660438"/>
                    <a:gd name="connsiteY5-332" fmla="*/ 134413 h 653852"/>
                    <a:gd name="connsiteX0-333" fmla="*/ 128078 w 660438"/>
                    <a:gd name="connsiteY0-334" fmla="*/ 64927 h 653852"/>
                    <a:gd name="connsiteX1-335" fmla="*/ 410712 w 660438"/>
                    <a:gd name="connsiteY1-336" fmla="*/ 15051 h 653852"/>
                    <a:gd name="connsiteX2-337" fmla="*/ 659670 w 660438"/>
                    <a:gd name="connsiteY2-338" fmla="*/ 337329 h 653852"/>
                    <a:gd name="connsiteX3-339" fmla="*/ 331423 w 660438"/>
                    <a:gd name="connsiteY3-340" fmla="*/ 653852 h 653852"/>
                    <a:gd name="connsiteX4-341" fmla="*/ 3176 w 660438"/>
                    <a:gd name="connsiteY4-342" fmla="*/ 337329 h 653852"/>
                    <a:gd name="connsiteX5-343" fmla="*/ 62645 w 660438"/>
                    <a:gd name="connsiteY5-344" fmla="*/ 134413 h 653852"/>
                    <a:gd name="connsiteX6-345" fmla="*/ 128078 w 660438"/>
                    <a:gd name="connsiteY6-346" fmla="*/ 64927 h 653852"/>
                    <a:gd name="connsiteX0-347" fmla="*/ 252136 w 660153"/>
                    <a:gd name="connsiteY0-348" fmla="*/ 22792 h 698557"/>
                    <a:gd name="connsiteX1-349" fmla="*/ 410712 w 660153"/>
                    <a:gd name="connsiteY1-350" fmla="*/ 59756 h 698557"/>
                    <a:gd name="connsiteX2-351" fmla="*/ 659670 w 660153"/>
                    <a:gd name="connsiteY2-352" fmla="*/ 382034 h 698557"/>
                    <a:gd name="connsiteX3-353" fmla="*/ 331423 w 660153"/>
                    <a:gd name="connsiteY3-354" fmla="*/ 698557 h 698557"/>
                    <a:gd name="connsiteX4-355" fmla="*/ 3176 w 660153"/>
                    <a:gd name="connsiteY4-356" fmla="*/ 382034 h 698557"/>
                    <a:gd name="connsiteX5-357" fmla="*/ 62645 w 660153"/>
                    <a:gd name="connsiteY5-358" fmla="*/ 179118 h 698557"/>
                    <a:gd name="connsiteX6-359" fmla="*/ 252136 w 660153"/>
                    <a:gd name="connsiteY6-360" fmla="*/ 22792 h 698557"/>
                    <a:gd name="connsiteX0-361" fmla="*/ 62645 w 660153"/>
                    <a:gd name="connsiteY0-362" fmla="*/ 119362 h 638801"/>
                    <a:gd name="connsiteX1-363" fmla="*/ 410712 w 660153"/>
                    <a:gd name="connsiteY1-364" fmla="*/ 0 h 638801"/>
                    <a:gd name="connsiteX2-365" fmla="*/ 659670 w 660153"/>
                    <a:gd name="connsiteY2-366" fmla="*/ 322278 h 638801"/>
                    <a:gd name="connsiteX3-367" fmla="*/ 331423 w 660153"/>
                    <a:gd name="connsiteY3-368" fmla="*/ 638801 h 638801"/>
                    <a:gd name="connsiteX4-369" fmla="*/ 3176 w 660153"/>
                    <a:gd name="connsiteY4-370" fmla="*/ 322278 h 638801"/>
                    <a:gd name="connsiteX5-371" fmla="*/ 62645 w 660153"/>
                    <a:gd name="connsiteY5-372" fmla="*/ 119362 h 638801"/>
                    <a:gd name="connsiteX0-373" fmla="*/ 62645 w 684431"/>
                    <a:gd name="connsiteY0-374" fmla="*/ 57333 h 576772"/>
                    <a:gd name="connsiteX1-375" fmla="*/ 615409 w 684431"/>
                    <a:gd name="connsiteY1-376" fmla="*/ 0 h 576772"/>
                    <a:gd name="connsiteX2-377" fmla="*/ 659670 w 684431"/>
                    <a:gd name="connsiteY2-378" fmla="*/ 260249 h 576772"/>
                    <a:gd name="connsiteX3-379" fmla="*/ 331423 w 684431"/>
                    <a:gd name="connsiteY3-380" fmla="*/ 576772 h 576772"/>
                    <a:gd name="connsiteX4-381" fmla="*/ 3176 w 684431"/>
                    <a:gd name="connsiteY4-382" fmla="*/ 260249 h 576772"/>
                    <a:gd name="connsiteX5-383" fmla="*/ 62645 w 684431"/>
                    <a:gd name="connsiteY5-384" fmla="*/ 57333 h 576772"/>
                    <a:gd name="connsiteX0-385" fmla="*/ 62645 w 697568"/>
                    <a:gd name="connsiteY0-386" fmla="*/ 80203 h 611576"/>
                    <a:gd name="connsiteX1-387" fmla="*/ 615409 w 697568"/>
                    <a:gd name="connsiteY1-388" fmla="*/ 22870 h 611576"/>
                    <a:gd name="connsiteX2-389" fmla="*/ 665873 w 697568"/>
                    <a:gd name="connsiteY2-390" fmla="*/ 494018 h 611576"/>
                    <a:gd name="connsiteX3-391" fmla="*/ 331423 w 697568"/>
                    <a:gd name="connsiteY3-392" fmla="*/ 599642 h 611576"/>
                    <a:gd name="connsiteX4-393" fmla="*/ 3176 w 697568"/>
                    <a:gd name="connsiteY4-394" fmla="*/ 283119 h 611576"/>
                    <a:gd name="connsiteX5-395" fmla="*/ 62645 w 697568"/>
                    <a:gd name="connsiteY5-396" fmla="*/ 80203 h 611576"/>
                    <a:gd name="connsiteX0-397" fmla="*/ 62645 w 721268"/>
                    <a:gd name="connsiteY0-398" fmla="*/ 80203 h 500519"/>
                    <a:gd name="connsiteX1-399" fmla="*/ 615409 w 721268"/>
                    <a:gd name="connsiteY1-400" fmla="*/ 22870 h 500519"/>
                    <a:gd name="connsiteX2-401" fmla="*/ 665873 w 721268"/>
                    <a:gd name="connsiteY2-402" fmla="*/ 494018 h 500519"/>
                    <a:gd name="connsiteX3-403" fmla="*/ 3176 w 721268"/>
                    <a:gd name="connsiteY3-404" fmla="*/ 283119 h 500519"/>
                    <a:gd name="connsiteX4-405" fmla="*/ 62645 w 721268"/>
                    <a:gd name="connsiteY4-406" fmla="*/ 80203 h 500519"/>
                    <a:gd name="connsiteX0-407" fmla="*/ 26672 w 681225"/>
                    <a:gd name="connsiteY0-408" fmla="*/ 80203 h 543014"/>
                    <a:gd name="connsiteX1-409" fmla="*/ 579436 w 681225"/>
                    <a:gd name="connsiteY1-410" fmla="*/ 22870 h 543014"/>
                    <a:gd name="connsiteX2-411" fmla="*/ 629900 w 681225"/>
                    <a:gd name="connsiteY2-412" fmla="*/ 494018 h 543014"/>
                    <a:gd name="connsiteX3-413" fmla="*/ 23029 w 681225"/>
                    <a:gd name="connsiteY3-414" fmla="*/ 481613 h 543014"/>
                    <a:gd name="connsiteX4-415" fmla="*/ 26672 w 681225"/>
                    <a:gd name="connsiteY4-416" fmla="*/ 80203 h 543014"/>
                    <a:gd name="connsiteX0-417" fmla="*/ 26672 w 681225"/>
                    <a:gd name="connsiteY0-418" fmla="*/ 89749 h 552560"/>
                    <a:gd name="connsiteX1-419" fmla="*/ 579436 w 681225"/>
                    <a:gd name="connsiteY1-420" fmla="*/ 32416 h 552560"/>
                    <a:gd name="connsiteX2-421" fmla="*/ 629900 w 681225"/>
                    <a:gd name="connsiteY2-422" fmla="*/ 503564 h 552560"/>
                    <a:gd name="connsiteX3-423" fmla="*/ 23029 w 681225"/>
                    <a:gd name="connsiteY3-424" fmla="*/ 491159 h 552560"/>
                    <a:gd name="connsiteX4-425" fmla="*/ 26672 w 681225"/>
                    <a:gd name="connsiteY4-426" fmla="*/ 89749 h 552560"/>
                    <a:gd name="connsiteX0-427" fmla="*/ 29374 w 683927"/>
                    <a:gd name="connsiteY0-428" fmla="*/ 94156 h 556967"/>
                    <a:gd name="connsiteX1-429" fmla="*/ 582138 w 683927"/>
                    <a:gd name="connsiteY1-430" fmla="*/ 36823 h 556967"/>
                    <a:gd name="connsiteX2-431" fmla="*/ 632602 w 683927"/>
                    <a:gd name="connsiteY2-432" fmla="*/ 507971 h 556967"/>
                    <a:gd name="connsiteX3-433" fmla="*/ 25731 w 683927"/>
                    <a:gd name="connsiteY3-434" fmla="*/ 495566 h 556967"/>
                    <a:gd name="connsiteX4-435" fmla="*/ 29374 w 683927"/>
                    <a:gd name="connsiteY4-436" fmla="*/ 94156 h 556967"/>
                    <a:gd name="connsiteX0-437" fmla="*/ 46803 w 712301"/>
                    <a:gd name="connsiteY0-438" fmla="*/ 71704 h 532822"/>
                    <a:gd name="connsiteX1-439" fmla="*/ 624379 w 712301"/>
                    <a:gd name="connsiteY1-440" fmla="*/ 39182 h 532822"/>
                    <a:gd name="connsiteX2-441" fmla="*/ 650031 w 712301"/>
                    <a:gd name="connsiteY2-442" fmla="*/ 485519 h 532822"/>
                    <a:gd name="connsiteX3-443" fmla="*/ 43160 w 712301"/>
                    <a:gd name="connsiteY3-444" fmla="*/ 473114 h 532822"/>
                    <a:gd name="connsiteX4-445" fmla="*/ 46803 w 712301"/>
                    <a:gd name="connsiteY4-446" fmla="*/ 71704 h 532822"/>
                    <a:gd name="connsiteX0-447" fmla="*/ 46803 w 697972"/>
                    <a:gd name="connsiteY0-448" fmla="*/ 58429 h 519547"/>
                    <a:gd name="connsiteX1-449" fmla="*/ 624379 w 697972"/>
                    <a:gd name="connsiteY1-450" fmla="*/ 25907 h 519547"/>
                    <a:gd name="connsiteX2-451" fmla="*/ 650031 w 697972"/>
                    <a:gd name="connsiteY2-452" fmla="*/ 472244 h 519547"/>
                    <a:gd name="connsiteX3-453" fmla="*/ 43160 w 697972"/>
                    <a:gd name="connsiteY3-454" fmla="*/ 459839 h 519547"/>
                    <a:gd name="connsiteX4-455" fmla="*/ 46803 w 697972"/>
                    <a:gd name="connsiteY4-456" fmla="*/ 58429 h 519547"/>
                    <a:gd name="connsiteX0-457" fmla="*/ 46803 w 697972"/>
                    <a:gd name="connsiteY0-458" fmla="*/ 58429 h 538344"/>
                    <a:gd name="connsiteX1-459" fmla="*/ 624379 w 697972"/>
                    <a:gd name="connsiteY1-460" fmla="*/ 25907 h 538344"/>
                    <a:gd name="connsiteX2-461" fmla="*/ 650031 w 697972"/>
                    <a:gd name="connsiteY2-462" fmla="*/ 472244 h 538344"/>
                    <a:gd name="connsiteX3-463" fmla="*/ 43160 w 697972"/>
                    <a:gd name="connsiteY3-464" fmla="*/ 459839 h 538344"/>
                    <a:gd name="connsiteX4-465" fmla="*/ 46803 w 697972"/>
                    <a:gd name="connsiteY4-466" fmla="*/ 58429 h 538344"/>
                    <a:gd name="connsiteX0-467" fmla="*/ 53628 w 704797"/>
                    <a:gd name="connsiteY0-468" fmla="*/ 58429 h 522084"/>
                    <a:gd name="connsiteX1-469" fmla="*/ 631204 w 704797"/>
                    <a:gd name="connsiteY1-470" fmla="*/ 25907 h 522084"/>
                    <a:gd name="connsiteX2-471" fmla="*/ 656856 w 704797"/>
                    <a:gd name="connsiteY2-472" fmla="*/ 472244 h 522084"/>
                    <a:gd name="connsiteX3-473" fmla="*/ 49985 w 704797"/>
                    <a:gd name="connsiteY3-474" fmla="*/ 459839 h 522084"/>
                    <a:gd name="connsiteX4-475" fmla="*/ 53628 w 704797"/>
                    <a:gd name="connsiteY4-476" fmla="*/ 58429 h 522084"/>
                    <a:gd name="connsiteX0-477" fmla="*/ 95220 w 721339"/>
                    <a:gd name="connsiteY0-478" fmla="*/ 66938 h 536957"/>
                    <a:gd name="connsiteX1-479" fmla="*/ 635419 w 721339"/>
                    <a:gd name="connsiteY1-480" fmla="*/ 42846 h 536957"/>
                    <a:gd name="connsiteX2-481" fmla="*/ 661071 w 721339"/>
                    <a:gd name="connsiteY2-482" fmla="*/ 489183 h 536957"/>
                    <a:gd name="connsiteX3-483" fmla="*/ 54200 w 721339"/>
                    <a:gd name="connsiteY3-484" fmla="*/ 476778 h 536957"/>
                    <a:gd name="connsiteX4-485" fmla="*/ 95220 w 721339"/>
                    <a:gd name="connsiteY4-486" fmla="*/ 66938 h 536957"/>
                    <a:gd name="connsiteX0-487" fmla="*/ 97719 w 723838"/>
                    <a:gd name="connsiteY0-488" fmla="*/ 55834 h 525853"/>
                    <a:gd name="connsiteX1-489" fmla="*/ 637918 w 723838"/>
                    <a:gd name="connsiteY1-490" fmla="*/ 31742 h 525853"/>
                    <a:gd name="connsiteX2-491" fmla="*/ 663570 w 723838"/>
                    <a:gd name="connsiteY2-492" fmla="*/ 478079 h 525853"/>
                    <a:gd name="connsiteX3-493" fmla="*/ 56699 w 723838"/>
                    <a:gd name="connsiteY3-494" fmla="*/ 465674 h 525853"/>
                    <a:gd name="connsiteX4-495" fmla="*/ 97719 w 723838"/>
                    <a:gd name="connsiteY4-496" fmla="*/ 55834 h 525853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723838" h="525853">
                      <a:moveTo>
                        <a:pt x="97719" y="55834"/>
                      </a:moveTo>
                      <a:cubicBezTo>
                        <a:pt x="203084" y="25657"/>
                        <a:pt x="543610" y="-38632"/>
                        <a:pt x="637918" y="31742"/>
                      </a:cubicBezTo>
                      <a:cubicBezTo>
                        <a:pt x="732226" y="102116"/>
                        <a:pt x="760440" y="405757"/>
                        <a:pt x="663570" y="478079"/>
                      </a:cubicBezTo>
                      <a:cubicBezTo>
                        <a:pt x="566700" y="550401"/>
                        <a:pt x="151007" y="536048"/>
                        <a:pt x="56699" y="465674"/>
                      </a:cubicBezTo>
                      <a:cubicBezTo>
                        <a:pt x="-37609" y="395300"/>
                        <a:pt x="-7646" y="86011"/>
                        <a:pt x="97719" y="5583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>
                      <a:lumMod val="85000"/>
                      <a:lumOff val="15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6" name="任意多边形 36"/>
            <p:cNvSpPr/>
            <p:nvPr/>
          </p:nvSpPr>
          <p:spPr>
            <a:xfrm>
              <a:off x="6543419" y="636428"/>
              <a:ext cx="628025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37"/>
            <p:cNvSpPr/>
            <p:nvPr/>
          </p:nvSpPr>
          <p:spPr>
            <a:xfrm flipH="1">
              <a:off x="7423457" y="593252"/>
              <a:ext cx="169750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445802" h="3141785">
                  <a:moveTo>
                    <a:pt x="445802" y="3141785"/>
                  </a:moveTo>
                  <a:cubicBezTo>
                    <a:pt x="-132537" y="2094523"/>
                    <a:pt x="-148167" y="1234831"/>
                    <a:pt x="39890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38"/>
            <p:cNvSpPr/>
            <p:nvPr/>
          </p:nvSpPr>
          <p:spPr>
            <a:xfrm flipH="1">
              <a:off x="7723941" y="636427"/>
              <a:ext cx="661847" cy="3839318"/>
            </a:xfrm>
            <a:custGeom>
              <a:avLst/>
              <a:gdLst>
                <a:gd name="connsiteX0" fmla="*/ 46893 w 46893"/>
                <a:gd name="connsiteY0" fmla="*/ 3141785 h 3141785"/>
                <a:gd name="connsiteX1" fmla="*/ 0 w 46893"/>
                <a:gd name="connsiteY1" fmla="*/ 0 h 3141785"/>
                <a:gd name="connsiteX0-1" fmla="*/ 281675 w 281675"/>
                <a:gd name="connsiteY0-2" fmla="*/ 3141785 h 3141785"/>
                <a:gd name="connsiteX1-3" fmla="*/ 234782 w 281675"/>
                <a:gd name="connsiteY1-4" fmla="*/ 0 h 3141785"/>
                <a:gd name="connsiteX0-5" fmla="*/ 445802 w 445802"/>
                <a:gd name="connsiteY0-6" fmla="*/ 3141785 h 3141785"/>
                <a:gd name="connsiteX1-7" fmla="*/ 398909 w 445802"/>
                <a:gd name="connsiteY1-8" fmla="*/ 0 h 3141785"/>
                <a:gd name="connsiteX0-9" fmla="*/ 396664 w 450611"/>
                <a:gd name="connsiteY0-10" fmla="*/ 3141785 h 3141785"/>
                <a:gd name="connsiteX1-11" fmla="*/ 450611 w 450611"/>
                <a:gd name="connsiteY1-12" fmla="*/ 0 h 3141785"/>
                <a:gd name="connsiteX0-13" fmla="*/ 333668 w 387615"/>
                <a:gd name="connsiteY0-14" fmla="*/ 3141785 h 3141785"/>
                <a:gd name="connsiteX1-15" fmla="*/ 387615 w 387615"/>
                <a:gd name="connsiteY1-16" fmla="*/ 0 h 3141785"/>
                <a:gd name="connsiteX0-17" fmla="*/ 299672 w 353619"/>
                <a:gd name="connsiteY0-18" fmla="*/ 3141785 h 3141785"/>
                <a:gd name="connsiteX1-19" fmla="*/ 353619 w 353619"/>
                <a:gd name="connsiteY1-20" fmla="*/ 0 h 3141785"/>
                <a:gd name="connsiteX0-21" fmla="*/ 301871 w 355818"/>
                <a:gd name="connsiteY0-22" fmla="*/ 3141785 h 3141785"/>
                <a:gd name="connsiteX1-23" fmla="*/ 355818 w 355818"/>
                <a:gd name="connsiteY1-24" fmla="*/ 0 h 314178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55818" h="3141785">
                  <a:moveTo>
                    <a:pt x="301871" y="3141785"/>
                  </a:moveTo>
                  <a:cubicBezTo>
                    <a:pt x="-24369" y="2246924"/>
                    <a:pt x="-191258" y="1234831"/>
                    <a:pt x="355818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4274" name="矩形 29700"/>
          <p:cNvSpPr>
            <a:spLocks noChangeArrowheads="1" noChangeShapeType="1" noTextEdit="1"/>
          </p:cNvSpPr>
          <p:nvPr/>
        </p:nvSpPr>
        <p:spPr bwMode="auto">
          <a:xfrm rot="-675794">
            <a:off x="643255" y="-19050"/>
            <a:ext cx="2970213" cy="914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p>
            <a:pPr algn="ctr"/>
            <a:r>
              <a:rPr lang="zh-CN" altLang="en-US" sz="3200" kern="10">
                <a:ln w="12700">
                  <a:solidFill>
                    <a:srgbClr val="B2B2B2"/>
                  </a:solidFill>
                  <a:rou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606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删节部分</a:t>
            </a:r>
            <a:endParaRPr lang="zh-CN" altLang="en-US" sz="3200" kern="10">
              <a:ln w="12700">
                <a:solidFill>
                  <a:srgbClr val="B2B2B2"/>
                </a:solidFill>
                <a:rou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606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273" name="文本占位符 29698"/>
          <p:cNvSpPr>
            <a:spLocks noGrp="1" noRot="1"/>
          </p:cNvSpPr>
          <p:nvPr/>
        </p:nvSpPr>
        <p:spPr bwMode="auto">
          <a:xfrm>
            <a:off x="1035050" y="990600"/>
            <a:ext cx="4986655" cy="4041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inden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    </a:t>
            </a: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长庐子闻而笑之曰：</a:t>
            </a: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“</a:t>
            </a: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虹蜺也，云雾也，风雨也，四时也，此积气之成乎天者也。山岳也，河海也，金石也，火木也，此积形之成乎地者也。知积气也，知积块也，奚谓不坏？夫天地，空中之一细物，有中之最巨者。难终难穷，此固然矣；难测难识，此固然矣。</a:t>
            </a:r>
            <a:endParaRPr lang="zh-CN" altLang="en-US" sz="3200" b="1">
              <a:latin typeface="Franklin Gothic Book" charset="0"/>
              <a:ea typeface="楷体_GB2312" pitchFamily="49" charset="-122"/>
            </a:endParaRPr>
          </a:p>
        </p:txBody>
      </p:sp>
      <p:sp>
        <p:nvSpPr>
          <p:cNvPr id="25" name="文本占位符 29698"/>
          <p:cNvSpPr>
            <a:spLocks noGrp="1" noRot="1"/>
          </p:cNvSpPr>
          <p:nvPr/>
        </p:nvSpPr>
        <p:spPr bwMode="auto">
          <a:xfrm>
            <a:off x="6360795" y="990600"/>
            <a:ext cx="4685030" cy="4041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inden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忧其坏者，诚为大远；言其不坏者，亦为未是。天地不得不坏，则会归于坏。遇其坏时，奚为不忧哉？</a:t>
            </a: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”</a:t>
            </a:r>
            <a:endParaRPr lang="en-US" altLang="zh-CN" sz="3200" b="1">
              <a:latin typeface="Franklin Gothic Book" charset="0"/>
              <a:ea typeface="楷体_GB2312" pitchFamily="49" charset="-122"/>
            </a:endParaRPr>
          </a:p>
          <a:p>
            <a:pPr inden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    </a:t>
            </a: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子列子闻而笑曰：</a:t>
            </a: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“</a:t>
            </a: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言天地坏者亦谬。坏与不坏，吾所不能知也。虽然，彼一也，此一也。故生不知死，死不知生；来不知去，去不知来。坏与不坏，吾何容心哉？</a:t>
            </a:r>
            <a:r>
              <a:rPr lang="en-US" altLang="zh-CN" sz="3200" b="1">
                <a:latin typeface="Franklin Gothic Book" charset="0"/>
                <a:ea typeface="楷体_GB2312" pitchFamily="49" charset="-122"/>
              </a:rPr>
              <a:t>”</a:t>
            </a:r>
            <a:endParaRPr lang="en-US" altLang="zh-CN" sz="3200" b="1">
              <a:latin typeface="Franklin Gothic Book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3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635635" y="278765"/>
            <a:ext cx="7790815" cy="5124450"/>
          </a:xfrm>
          <a:custGeom>
            <a:avLst/>
            <a:gdLst>
              <a:gd name="connsiteX0" fmla="*/ 692107 w 4233329"/>
              <a:gd name="connsiteY0" fmla="*/ 230189 h 3227560"/>
              <a:gd name="connsiteX1" fmla="*/ 606311 w 4233329"/>
              <a:gd name="connsiteY1" fmla="*/ 232933 h 3227560"/>
              <a:gd name="connsiteX2" fmla="*/ 330515 w 4233329"/>
              <a:gd name="connsiteY2" fmla="*/ 632928 h 3227560"/>
              <a:gd name="connsiteX3" fmla="*/ 403145 w 4233329"/>
              <a:gd name="connsiteY3" fmla="*/ 2772901 h 3227560"/>
              <a:gd name="connsiteX4" fmla="*/ 1440706 w 4233329"/>
              <a:gd name="connsiteY4" fmla="*/ 2952899 h 3227560"/>
              <a:gd name="connsiteX5" fmla="*/ 3703068 w 4233329"/>
              <a:gd name="connsiteY5" fmla="*/ 2920902 h 3227560"/>
              <a:gd name="connsiteX6" fmla="*/ 3906009 w 4233329"/>
              <a:gd name="connsiteY6" fmla="*/ 1782913 h 3227560"/>
              <a:gd name="connsiteX7" fmla="*/ 3775220 w 4233329"/>
              <a:gd name="connsiteY7" fmla="*/ 332932 h 3227560"/>
              <a:gd name="connsiteX8" fmla="*/ 1824604 w 4233329"/>
              <a:gd name="connsiteY8" fmla="*/ 262933 h 3227560"/>
              <a:gd name="connsiteX9" fmla="*/ 692107 w 4233329"/>
              <a:gd name="connsiteY9" fmla="*/ 230189 h 3227560"/>
              <a:gd name="connsiteX10" fmla="*/ 442503 w 4233329"/>
              <a:gd name="connsiteY10" fmla="*/ 300 h 3227560"/>
              <a:gd name="connsiteX11" fmla="*/ 1773431 w 4233329"/>
              <a:gd name="connsiteY11" fmla="*/ 38781 h 3227560"/>
              <a:gd name="connsiteX12" fmla="*/ 4065824 w 4233329"/>
              <a:gd name="connsiteY12" fmla="*/ 121045 h 3227560"/>
              <a:gd name="connsiteX13" fmla="*/ 4219530 w 4233329"/>
              <a:gd name="connsiteY13" fmla="*/ 1825085 h 3227560"/>
              <a:gd name="connsiteX14" fmla="*/ 3981031 w 4233329"/>
              <a:gd name="connsiteY14" fmla="*/ 3162467 h 3227560"/>
              <a:gd name="connsiteX15" fmla="*/ 1322268 w 4233329"/>
              <a:gd name="connsiteY15" fmla="*/ 3200070 h 3227560"/>
              <a:gd name="connsiteX16" fmla="*/ 102910 w 4233329"/>
              <a:gd name="connsiteY16" fmla="*/ 2988535 h 3227560"/>
              <a:gd name="connsiteX17" fmla="*/ 17555 w 4233329"/>
              <a:gd name="connsiteY17" fmla="*/ 473605 h 3227560"/>
              <a:gd name="connsiteX18" fmla="*/ 341674 w 4233329"/>
              <a:gd name="connsiteY18" fmla="*/ 3525 h 3227560"/>
              <a:gd name="connsiteX19" fmla="*/ 442503 w 4233329"/>
              <a:gd name="connsiteY19" fmla="*/ 300 h 3227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33329" h="3227560">
                <a:moveTo>
                  <a:pt x="692107" y="230189"/>
                </a:moveTo>
                <a:cubicBezTo>
                  <a:pt x="659083" y="230589"/>
                  <a:pt x="630305" y="231475"/>
                  <a:pt x="606311" y="232933"/>
                </a:cubicBezTo>
                <a:cubicBezTo>
                  <a:pt x="414362" y="244600"/>
                  <a:pt x="374752" y="437931"/>
                  <a:pt x="330515" y="632928"/>
                </a:cubicBezTo>
                <a:cubicBezTo>
                  <a:pt x="296654" y="1056256"/>
                  <a:pt x="320155" y="2603079"/>
                  <a:pt x="403145" y="2772901"/>
                </a:cubicBezTo>
                <a:cubicBezTo>
                  <a:pt x="486134" y="2942724"/>
                  <a:pt x="890719" y="2928232"/>
                  <a:pt x="1440706" y="2952899"/>
                </a:cubicBezTo>
                <a:cubicBezTo>
                  <a:pt x="1990693" y="2977566"/>
                  <a:pt x="3547289" y="3001102"/>
                  <a:pt x="3703068" y="2920902"/>
                </a:cubicBezTo>
                <a:cubicBezTo>
                  <a:pt x="3858848" y="2840703"/>
                  <a:pt x="3893984" y="2214242"/>
                  <a:pt x="3906009" y="1782913"/>
                </a:cubicBezTo>
                <a:cubicBezTo>
                  <a:pt x="3918035" y="1351585"/>
                  <a:pt x="3956302" y="484220"/>
                  <a:pt x="3775220" y="332932"/>
                </a:cubicBezTo>
                <a:cubicBezTo>
                  <a:pt x="3594137" y="181645"/>
                  <a:pt x="2352755" y="279599"/>
                  <a:pt x="1824604" y="262933"/>
                </a:cubicBezTo>
                <a:cubicBezTo>
                  <a:pt x="1362472" y="248350"/>
                  <a:pt x="923276" y="227386"/>
                  <a:pt x="692107" y="230189"/>
                </a:cubicBezTo>
                <a:close/>
                <a:moveTo>
                  <a:pt x="442503" y="300"/>
                </a:moveTo>
                <a:cubicBezTo>
                  <a:pt x="714176" y="-2994"/>
                  <a:pt x="1230326" y="21643"/>
                  <a:pt x="1773431" y="38781"/>
                </a:cubicBezTo>
                <a:cubicBezTo>
                  <a:pt x="2394122" y="58367"/>
                  <a:pt x="3853013" y="-56751"/>
                  <a:pt x="4065824" y="121045"/>
                </a:cubicBezTo>
                <a:cubicBezTo>
                  <a:pt x="4278635" y="298840"/>
                  <a:pt x="4233662" y="1318182"/>
                  <a:pt x="4219530" y="1825085"/>
                </a:cubicBezTo>
                <a:cubicBezTo>
                  <a:pt x="4205397" y="2331989"/>
                  <a:pt x="4164105" y="3068215"/>
                  <a:pt x="3981031" y="3162467"/>
                </a:cubicBezTo>
                <a:cubicBezTo>
                  <a:pt x="3797956" y="3256719"/>
                  <a:pt x="1968621" y="3229059"/>
                  <a:pt x="1322268" y="3200070"/>
                </a:cubicBezTo>
                <a:cubicBezTo>
                  <a:pt x="675915" y="3171082"/>
                  <a:pt x="200440" y="3188112"/>
                  <a:pt x="102910" y="2988535"/>
                </a:cubicBezTo>
                <a:cubicBezTo>
                  <a:pt x="5380" y="2788957"/>
                  <a:pt x="-22240" y="971107"/>
                  <a:pt x="17555" y="473605"/>
                </a:cubicBezTo>
                <a:cubicBezTo>
                  <a:pt x="69542" y="244441"/>
                  <a:pt x="116093" y="17235"/>
                  <a:pt x="341674" y="3525"/>
                </a:cubicBezTo>
                <a:cubicBezTo>
                  <a:pt x="369872" y="1811"/>
                  <a:pt x="403693" y="770"/>
                  <a:pt x="442503" y="300"/>
                </a:cubicBezTo>
                <a:close/>
              </a:path>
            </a:pathLst>
          </a:custGeom>
          <a:noFill/>
          <a:ln w="25400" cap="rnd">
            <a:solidFill>
              <a:schemeClr val="tx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527425" y="5380990"/>
            <a:ext cx="2059940" cy="681990"/>
          </a:xfrm>
          <a:custGeom>
            <a:avLst/>
            <a:gdLst>
              <a:gd name="connsiteX0" fmla="*/ 735217 w 1920382"/>
              <a:gd name="connsiteY0" fmla="*/ 0 h 472541"/>
              <a:gd name="connsiteX1" fmla="*/ 750207 w 1920382"/>
              <a:gd name="connsiteY1" fmla="*/ 254833 h 472541"/>
              <a:gd name="connsiteX2" fmla="*/ 120620 w 1920382"/>
              <a:gd name="connsiteY2" fmla="*/ 254833 h 472541"/>
              <a:gd name="connsiteX3" fmla="*/ 699 w 1920382"/>
              <a:gd name="connsiteY3" fmla="*/ 449705 h 472541"/>
              <a:gd name="connsiteX4" fmla="*/ 1919440 w 1920382"/>
              <a:gd name="connsiteY4" fmla="*/ 464695 h 472541"/>
              <a:gd name="connsiteX5" fmla="*/ 1844489 w 1920382"/>
              <a:gd name="connsiteY5" fmla="*/ 254833 h 472541"/>
              <a:gd name="connsiteX6" fmla="*/ 1154941 w 1920382"/>
              <a:gd name="connsiteY6" fmla="*/ 224852 h 472541"/>
              <a:gd name="connsiteX7" fmla="*/ 1169931 w 1920382"/>
              <a:gd name="connsiteY7" fmla="*/ 14990 h 47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0382" h="472541">
                <a:moveTo>
                  <a:pt x="735217" y="0"/>
                </a:moveTo>
                <a:lnTo>
                  <a:pt x="750207" y="254833"/>
                </a:lnTo>
                <a:cubicBezTo>
                  <a:pt x="540345" y="254833"/>
                  <a:pt x="245538" y="222354"/>
                  <a:pt x="120620" y="254833"/>
                </a:cubicBezTo>
                <a:cubicBezTo>
                  <a:pt x="-4298" y="287312"/>
                  <a:pt x="-1800" y="368508"/>
                  <a:pt x="699" y="449705"/>
                </a:cubicBezTo>
                <a:cubicBezTo>
                  <a:pt x="640279" y="454702"/>
                  <a:pt x="1609643" y="487180"/>
                  <a:pt x="1919440" y="464695"/>
                </a:cubicBezTo>
                <a:cubicBezTo>
                  <a:pt x="1894456" y="394741"/>
                  <a:pt x="1971906" y="294807"/>
                  <a:pt x="1844489" y="254833"/>
                </a:cubicBezTo>
                <a:lnTo>
                  <a:pt x="1154941" y="224852"/>
                </a:lnTo>
                <a:lnTo>
                  <a:pt x="1169931" y="14990"/>
                </a:lnTo>
              </a:path>
            </a:pathLst>
          </a:custGeom>
          <a:noFill/>
          <a:ln w="254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8426450" y="4925060"/>
            <a:ext cx="539750" cy="950595"/>
            <a:chOff x="6009007" y="5114134"/>
            <a:chExt cx="539853" cy="799683"/>
          </a:xfrm>
        </p:grpSpPr>
        <p:grpSp>
          <p:nvGrpSpPr>
            <p:cNvPr id="19" name="组合 18"/>
            <p:cNvGrpSpPr/>
            <p:nvPr/>
          </p:nvGrpSpPr>
          <p:grpSpPr>
            <a:xfrm>
              <a:off x="6076862" y="5114134"/>
              <a:ext cx="311137" cy="161892"/>
              <a:chOff x="7092920" y="4246590"/>
              <a:chExt cx="770185" cy="400745"/>
            </a:xfrm>
          </p:grpSpPr>
          <p:sp>
            <p:nvSpPr>
              <p:cNvPr id="26" name="任意多边形 25"/>
              <p:cNvSpPr/>
              <p:nvPr/>
            </p:nvSpPr>
            <p:spPr>
              <a:xfrm rot="246557">
                <a:off x="7092920" y="4246590"/>
                <a:ext cx="85861" cy="354539"/>
              </a:xfrm>
              <a:custGeom>
                <a:avLst/>
                <a:gdLst>
                  <a:gd name="connsiteX0" fmla="*/ 0 w 263396"/>
                  <a:gd name="connsiteY0" fmla="*/ 0 h 651163"/>
                  <a:gd name="connsiteX1" fmla="*/ 263236 w 263396"/>
                  <a:gd name="connsiteY1" fmla="*/ 249382 h 651163"/>
                  <a:gd name="connsiteX2" fmla="*/ 41563 w 263396"/>
                  <a:gd name="connsiteY2" fmla="*/ 471054 h 651163"/>
                  <a:gd name="connsiteX3" fmla="*/ 207818 w 263396"/>
                  <a:gd name="connsiteY3" fmla="*/ 651163 h 65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96" h="651163">
                    <a:moveTo>
                      <a:pt x="0" y="0"/>
                    </a:moveTo>
                    <a:cubicBezTo>
                      <a:pt x="128154" y="85436"/>
                      <a:pt x="256309" y="170873"/>
                      <a:pt x="263236" y="249382"/>
                    </a:cubicBezTo>
                    <a:cubicBezTo>
                      <a:pt x="270163" y="327891"/>
                      <a:pt x="50799" y="404091"/>
                      <a:pt x="41563" y="471054"/>
                    </a:cubicBezTo>
                    <a:cubicBezTo>
                      <a:pt x="32327" y="538018"/>
                      <a:pt x="120072" y="594590"/>
                      <a:pt x="207818" y="651163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 rot="246557">
                <a:off x="7450357" y="4286367"/>
                <a:ext cx="85861" cy="354539"/>
              </a:xfrm>
              <a:custGeom>
                <a:avLst/>
                <a:gdLst>
                  <a:gd name="connsiteX0" fmla="*/ 0 w 263396"/>
                  <a:gd name="connsiteY0" fmla="*/ 0 h 651163"/>
                  <a:gd name="connsiteX1" fmla="*/ 263236 w 263396"/>
                  <a:gd name="connsiteY1" fmla="*/ 249382 h 651163"/>
                  <a:gd name="connsiteX2" fmla="*/ 41563 w 263396"/>
                  <a:gd name="connsiteY2" fmla="*/ 471054 h 651163"/>
                  <a:gd name="connsiteX3" fmla="*/ 207818 w 263396"/>
                  <a:gd name="connsiteY3" fmla="*/ 651163 h 65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96" h="651163">
                    <a:moveTo>
                      <a:pt x="0" y="0"/>
                    </a:moveTo>
                    <a:cubicBezTo>
                      <a:pt x="128154" y="85436"/>
                      <a:pt x="256309" y="170873"/>
                      <a:pt x="263236" y="249382"/>
                    </a:cubicBezTo>
                    <a:cubicBezTo>
                      <a:pt x="270163" y="327891"/>
                      <a:pt x="50799" y="404091"/>
                      <a:pt x="41563" y="471054"/>
                    </a:cubicBezTo>
                    <a:cubicBezTo>
                      <a:pt x="32327" y="538018"/>
                      <a:pt x="120072" y="594590"/>
                      <a:pt x="207818" y="651163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 rot="246557">
                <a:off x="7777244" y="4292796"/>
                <a:ext cx="85861" cy="354539"/>
              </a:xfrm>
              <a:custGeom>
                <a:avLst/>
                <a:gdLst>
                  <a:gd name="connsiteX0" fmla="*/ 0 w 263396"/>
                  <a:gd name="connsiteY0" fmla="*/ 0 h 651163"/>
                  <a:gd name="connsiteX1" fmla="*/ 263236 w 263396"/>
                  <a:gd name="connsiteY1" fmla="*/ 249382 h 651163"/>
                  <a:gd name="connsiteX2" fmla="*/ 41563 w 263396"/>
                  <a:gd name="connsiteY2" fmla="*/ 471054 h 651163"/>
                  <a:gd name="connsiteX3" fmla="*/ 207818 w 263396"/>
                  <a:gd name="connsiteY3" fmla="*/ 651163 h 65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96" h="651163">
                    <a:moveTo>
                      <a:pt x="0" y="0"/>
                    </a:moveTo>
                    <a:cubicBezTo>
                      <a:pt x="128154" y="85436"/>
                      <a:pt x="256309" y="170873"/>
                      <a:pt x="263236" y="249382"/>
                    </a:cubicBezTo>
                    <a:cubicBezTo>
                      <a:pt x="270163" y="327891"/>
                      <a:pt x="50799" y="404091"/>
                      <a:pt x="41563" y="471054"/>
                    </a:cubicBezTo>
                    <a:cubicBezTo>
                      <a:pt x="32327" y="538018"/>
                      <a:pt x="120072" y="594590"/>
                      <a:pt x="207818" y="651163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009007" y="5410125"/>
              <a:ext cx="539853" cy="503692"/>
              <a:chOff x="6009007" y="5410125"/>
              <a:chExt cx="539853" cy="50369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6009007" y="5410125"/>
                <a:ext cx="456217" cy="503692"/>
                <a:chOff x="6022959" y="4749850"/>
                <a:chExt cx="707623" cy="781261"/>
              </a:xfrm>
            </p:grpSpPr>
            <p:sp>
              <p:nvSpPr>
                <p:cNvPr id="23" name="任意多边形 22"/>
                <p:cNvSpPr/>
                <p:nvPr/>
              </p:nvSpPr>
              <p:spPr>
                <a:xfrm>
                  <a:off x="6024605" y="4796852"/>
                  <a:ext cx="689806" cy="734259"/>
                </a:xfrm>
                <a:custGeom>
                  <a:avLst/>
                  <a:gdLst>
                    <a:gd name="connsiteX0" fmla="*/ 1442 w 693602"/>
                    <a:gd name="connsiteY0" fmla="*/ 0 h 1058750"/>
                    <a:gd name="connsiteX1" fmla="*/ 91383 w 693602"/>
                    <a:gd name="connsiteY1" fmla="*/ 1034322 h 1058750"/>
                    <a:gd name="connsiteX2" fmla="*/ 571068 w 693602"/>
                    <a:gd name="connsiteY2" fmla="*/ 1034322 h 1058750"/>
                    <a:gd name="connsiteX3" fmla="*/ 690989 w 693602"/>
                    <a:gd name="connsiteY3" fmla="*/ 44971 h 1058750"/>
                    <a:gd name="connsiteX4" fmla="*/ 1442 w 693602"/>
                    <a:gd name="connsiteY4" fmla="*/ 0 h 1058750"/>
                    <a:gd name="connsiteX0-1" fmla="*/ 1442 w 695985"/>
                    <a:gd name="connsiteY0-2" fmla="*/ 0 h 1058750"/>
                    <a:gd name="connsiteX1-3" fmla="*/ 91383 w 695985"/>
                    <a:gd name="connsiteY1-4" fmla="*/ 1034322 h 1058750"/>
                    <a:gd name="connsiteX2-5" fmla="*/ 571068 w 695985"/>
                    <a:gd name="connsiteY2-6" fmla="*/ 1034322 h 1058750"/>
                    <a:gd name="connsiteX3-7" fmla="*/ 690989 w 695985"/>
                    <a:gd name="connsiteY3-8" fmla="*/ 44971 h 1058750"/>
                    <a:gd name="connsiteX4-9" fmla="*/ 1442 w 695985"/>
                    <a:gd name="connsiteY4-10" fmla="*/ 0 h 1058750"/>
                    <a:gd name="connsiteX0-11" fmla="*/ 1442 w 689807"/>
                    <a:gd name="connsiteY0-12" fmla="*/ 0 h 1058750"/>
                    <a:gd name="connsiteX1-13" fmla="*/ 91383 w 689807"/>
                    <a:gd name="connsiteY1-14" fmla="*/ 1034322 h 1058750"/>
                    <a:gd name="connsiteX2-15" fmla="*/ 571068 w 689807"/>
                    <a:gd name="connsiteY2-16" fmla="*/ 1034322 h 1058750"/>
                    <a:gd name="connsiteX3-17" fmla="*/ 684265 w 689807"/>
                    <a:gd name="connsiteY3-18" fmla="*/ 18077 h 1058750"/>
                    <a:gd name="connsiteX4-19" fmla="*/ 1442 w 689807"/>
                    <a:gd name="connsiteY4-20" fmla="*/ 0 h 1058750"/>
                    <a:gd name="connsiteX0-21" fmla="*/ 1442 w 689807"/>
                    <a:gd name="connsiteY0-22" fmla="*/ 0 h 1058750"/>
                    <a:gd name="connsiteX1-23" fmla="*/ 91383 w 689807"/>
                    <a:gd name="connsiteY1-24" fmla="*/ 1034322 h 1058750"/>
                    <a:gd name="connsiteX2-25" fmla="*/ 571068 w 689807"/>
                    <a:gd name="connsiteY2-26" fmla="*/ 1034322 h 1058750"/>
                    <a:gd name="connsiteX3-27" fmla="*/ 684265 w 689807"/>
                    <a:gd name="connsiteY3-28" fmla="*/ 18077 h 1058750"/>
                    <a:gd name="connsiteX4-29" fmla="*/ 1442 w 689807"/>
                    <a:gd name="connsiteY4-30" fmla="*/ 0 h 1058750"/>
                    <a:gd name="connsiteX0-31" fmla="*/ 1442 w 689807"/>
                    <a:gd name="connsiteY0-32" fmla="*/ 0 h 1058750"/>
                    <a:gd name="connsiteX1-33" fmla="*/ 91383 w 689807"/>
                    <a:gd name="connsiteY1-34" fmla="*/ 1034322 h 1058750"/>
                    <a:gd name="connsiteX2-35" fmla="*/ 571068 w 689807"/>
                    <a:gd name="connsiteY2-36" fmla="*/ 1034322 h 1058750"/>
                    <a:gd name="connsiteX3-37" fmla="*/ 684265 w 689807"/>
                    <a:gd name="connsiteY3-38" fmla="*/ 18077 h 1058750"/>
                    <a:gd name="connsiteX4-39" fmla="*/ 1442 w 689807"/>
                    <a:gd name="connsiteY4-40" fmla="*/ 0 h 1058750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689807" h="1058750">
                      <a:moveTo>
                        <a:pt x="1442" y="0"/>
                      </a:moveTo>
                      <a:cubicBezTo>
                        <a:pt x="-2306" y="432216"/>
                        <a:pt x="-6053" y="864433"/>
                        <a:pt x="91383" y="1034322"/>
                      </a:cubicBezTo>
                      <a:cubicBezTo>
                        <a:pt x="251278" y="1034322"/>
                        <a:pt x="466137" y="1089286"/>
                        <a:pt x="571068" y="1034322"/>
                      </a:cubicBezTo>
                      <a:cubicBezTo>
                        <a:pt x="671003" y="689548"/>
                        <a:pt x="704252" y="195461"/>
                        <a:pt x="684265" y="18077"/>
                      </a:cubicBezTo>
                      <a:cubicBezTo>
                        <a:pt x="476828" y="52392"/>
                        <a:pt x="168538" y="32920"/>
                        <a:pt x="1442" y="0"/>
                      </a:cubicBez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任意多边形 23"/>
                <p:cNvSpPr/>
                <p:nvPr/>
              </p:nvSpPr>
              <p:spPr>
                <a:xfrm>
                  <a:off x="6022959" y="4885958"/>
                  <a:ext cx="707623" cy="39185"/>
                </a:xfrm>
                <a:custGeom>
                  <a:avLst/>
                  <a:gdLst>
                    <a:gd name="connsiteX0" fmla="*/ 0 w 734518"/>
                    <a:gd name="connsiteY0" fmla="*/ 0 h 44971"/>
                    <a:gd name="connsiteX1" fmla="*/ 734518 w 734518"/>
                    <a:gd name="connsiteY1" fmla="*/ 44971 h 44971"/>
                    <a:gd name="connsiteX0-1" fmla="*/ 0 w 707624"/>
                    <a:gd name="connsiteY0-2" fmla="*/ 0 h 44971"/>
                    <a:gd name="connsiteX1-3" fmla="*/ 707624 w 707624"/>
                    <a:gd name="connsiteY1-4" fmla="*/ 44971 h 44971"/>
                    <a:gd name="connsiteX0-5" fmla="*/ 0 w 707624"/>
                    <a:gd name="connsiteY0-6" fmla="*/ 0 h 44971"/>
                    <a:gd name="connsiteX1-7" fmla="*/ 707624 w 707624"/>
                    <a:gd name="connsiteY1-8" fmla="*/ 44971 h 44971"/>
                    <a:gd name="connsiteX0-9" fmla="*/ 0 w 707624"/>
                    <a:gd name="connsiteY0-10" fmla="*/ 0 h 48922"/>
                    <a:gd name="connsiteX1-11" fmla="*/ 707624 w 707624"/>
                    <a:gd name="connsiteY1-12" fmla="*/ 44971 h 48922"/>
                    <a:gd name="connsiteX0-13" fmla="*/ 0 w 707624"/>
                    <a:gd name="connsiteY0-14" fmla="*/ 0 h 25937"/>
                    <a:gd name="connsiteX1-15" fmla="*/ 707624 w 707624"/>
                    <a:gd name="connsiteY1-16" fmla="*/ 11354 h 25937"/>
                    <a:gd name="connsiteX0-17" fmla="*/ 0 w 707624"/>
                    <a:gd name="connsiteY0-18" fmla="*/ 0 h 39184"/>
                    <a:gd name="connsiteX1-19" fmla="*/ 707624 w 707624"/>
                    <a:gd name="connsiteY1-20" fmla="*/ 11354 h 3918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</a:cxnLst>
                  <a:rect l="l" t="t" r="r" b="b"/>
                  <a:pathLst>
                    <a:path w="707624" h="39184">
                      <a:moveTo>
                        <a:pt x="0" y="0"/>
                      </a:moveTo>
                      <a:cubicBezTo>
                        <a:pt x="235875" y="41884"/>
                        <a:pt x="471749" y="56876"/>
                        <a:pt x="707624" y="1135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任意多边形 24"/>
                <p:cNvSpPr/>
                <p:nvPr/>
              </p:nvSpPr>
              <p:spPr>
                <a:xfrm flipV="1">
                  <a:off x="6022959" y="4749850"/>
                  <a:ext cx="674007" cy="49095"/>
                </a:xfrm>
                <a:custGeom>
                  <a:avLst/>
                  <a:gdLst>
                    <a:gd name="connsiteX0" fmla="*/ 0 w 734518"/>
                    <a:gd name="connsiteY0" fmla="*/ 0 h 44971"/>
                    <a:gd name="connsiteX1" fmla="*/ 734518 w 734518"/>
                    <a:gd name="connsiteY1" fmla="*/ 44971 h 44971"/>
                    <a:gd name="connsiteX0-1" fmla="*/ 0 w 707624"/>
                    <a:gd name="connsiteY0-2" fmla="*/ 0 h 44971"/>
                    <a:gd name="connsiteX1-3" fmla="*/ 707624 w 707624"/>
                    <a:gd name="connsiteY1-4" fmla="*/ 44971 h 44971"/>
                    <a:gd name="connsiteX0-5" fmla="*/ 0 w 707624"/>
                    <a:gd name="connsiteY0-6" fmla="*/ 0 h 44971"/>
                    <a:gd name="connsiteX1-7" fmla="*/ 707624 w 707624"/>
                    <a:gd name="connsiteY1-8" fmla="*/ 44971 h 44971"/>
                    <a:gd name="connsiteX0-9" fmla="*/ 0 w 707624"/>
                    <a:gd name="connsiteY0-10" fmla="*/ 0 h 48922"/>
                    <a:gd name="connsiteX1-11" fmla="*/ 707624 w 707624"/>
                    <a:gd name="connsiteY1-12" fmla="*/ 44971 h 48922"/>
                    <a:gd name="connsiteX0-13" fmla="*/ 0 w 674007"/>
                    <a:gd name="connsiteY0-14" fmla="*/ 2094 h 22978"/>
                    <a:gd name="connsiteX1-15" fmla="*/ 674007 w 674007"/>
                    <a:gd name="connsiteY1-16" fmla="*/ 0 h 22978"/>
                    <a:gd name="connsiteX0-17" fmla="*/ 0 w 674007"/>
                    <a:gd name="connsiteY0-18" fmla="*/ 2094 h 39019"/>
                    <a:gd name="connsiteX1-19" fmla="*/ 674007 w 674007"/>
                    <a:gd name="connsiteY1-20" fmla="*/ 0 h 39019"/>
                    <a:gd name="connsiteX0-21" fmla="*/ 0 w 674007"/>
                    <a:gd name="connsiteY0-22" fmla="*/ 2094 h 49095"/>
                    <a:gd name="connsiteX1-23" fmla="*/ 674007 w 674007"/>
                    <a:gd name="connsiteY1-24" fmla="*/ 0 h 49095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</a:cxnLst>
                  <a:rect l="l" t="t" r="r" b="b"/>
                  <a:pathLst>
                    <a:path w="674007" h="49095">
                      <a:moveTo>
                        <a:pt x="0" y="2094"/>
                      </a:moveTo>
                      <a:cubicBezTo>
                        <a:pt x="208981" y="70872"/>
                        <a:pt x="478473" y="58969"/>
                        <a:pt x="674007" y="0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2" name="任意多边形 21"/>
              <p:cNvSpPr/>
              <p:nvPr/>
            </p:nvSpPr>
            <p:spPr>
              <a:xfrm>
                <a:off x="6418135" y="5562903"/>
                <a:ext cx="130725" cy="206145"/>
              </a:xfrm>
              <a:custGeom>
                <a:avLst/>
                <a:gdLst>
                  <a:gd name="connsiteX0" fmla="*/ 34669 w 160345"/>
                  <a:gd name="connsiteY0" fmla="*/ 10170 h 252854"/>
                  <a:gd name="connsiteX1" fmla="*/ 160345 w 160345"/>
                  <a:gd name="connsiteY1" fmla="*/ 23171 h 252854"/>
                  <a:gd name="connsiteX2" fmla="*/ 134343 w 160345"/>
                  <a:gd name="connsiteY2" fmla="*/ 161848 h 252854"/>
                  <a:gd name="connsiteX3" fmla="*/ 0 w 160345"/>
                  <a:gd name="connsiteY3" fmla="*/ 252854 h 2528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0345" h="252854">
                    <a:moveTo>
                      <a:pt x="34669" y="10170"/>
                    </a:moveTo>
                    <a:cubicBezTo>
                      <a:pt x="89201" y="-303"/>
                      <a:pt x="143733" y="-10776"/>
                      <a:pt x="160345" y="23171"/>
                    </a:cubicBezTo>
                    <a:cubicBezTo>
                      <a:pt x="151678" y="69397"/>
                      <a:pt x="161067" y="123568"/>
                      <a:pt x="134343" y="161848"/>
                    </a:cubicBezTo>
                    <a:cubicBezTo>
                      <a:pt x="107619" y="200128"/>
                      <a:pt x="53809" y="226491"/>
                      <a:pt x="0" y="252854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0" name="Freeform 20"/>
          <p:cNvSpPr>
            <a:spLocks noEditPoints="1"/>
          </p:cNvSpPr>
          <p:nvPr/>
        </p:nvSpPr>
        <p:spPr bwMode="auto">
          <a:xfrm>
            <a:off x="9282192" y="2921792"/>
            <a:ext cx="2082800" cy="2481263"/>
          </a:xfrm>
          <a:custGeom>
            <a:avLst/>
            <a:gdLst>
              <a:gd name="T0" fmla="*/ 1003 w 1021"/>
              <a:gd name="T1" fmla="*/ 645 h 1216"/>
              <a:gd name="T2" fmla="*/ 819 w 1021"/>
              <a:gd name="T3" fmla="*/ 627 h 1216"/>
              <a:gd name="T4" fmla="*/ 767 w 1021"/>
              <a:gd name="T5" fmla="*/ 435 h 1216"/>
              <a:gd name="T6" fmla="*/ 648 w 1021"/>
              <a:gd name="T7" fmla="*/ 232 h 1216"/>
              <a:gd name="T8" fmla="*/ 675 w 1021"/>
              <a:gd name="T9" fmla="*/ 91 h 1216"/>
              <a:gd name="T10" fmla="*/ 545 w 1021"/>
              <a:gd name="T11" fmla="*/ 21 h 1216"/>
              <a:gd name="T12" fmla="*/ 421 w 1021"/>
              <a:gd name="T13" fmla="*/ 287 h 1216"/>
              <a:gd name="T14" fmla="*/ 468 w 1021"/>
              <a:gd name="T15" fmla="*/ 415 h 1216"/>
              <a:gd name="T16" fmla="*/ 183 w 1021"/>
              <a:gd name="T17" fmla="*/ 392 h 1216"/>
              <a:gd name="T18" fmla="*/ 49 w 1021"/>
              <a:gd name="T19" fmla="*/ 629 h 1216"/>
              <a:gd name="T20" fmla="*/ 52 w 1021"/>
              <a:gd name="T21" fmla="*/ 775 h 1216"/>
              <a:gd name="T22" fmla="*/ 103 w 1021"/>
              <a:gd name="T23" fmla="*/ 947 h 1216"/>
              <a:gd name="T24" fmla="*/ 229 w 1021"/>
              <a:gd name="T25" fmla="*/ 1076 h 1216"/>
              <a:gd name="T26" fmla="*/ 345 w 1021"/>
              <a:gd name="T27" fmla="*/ 1044 h 1216"/>
              <a:gd name="T28" fmla="*/ 778 w 1021"/>
              <a:gd name="T29" fmla="*/ 969 h 1216"/>
              <a:gd name="T30" fmla="*/ 953 w 1021"/>
              <a:gd name="T31" fmla="*/ 949 h 1216"/>
              <a:gd name="T32" fmla="*/ 931 w 1021"/>
              <a:gd name="T33" fmla="*/ 911 h 1216"/>
              <a:gd name="T34" fmla="*/ 769 w 1021"/>
              <a:gd name="T35" fmla="*/ 936 h 1216"/>
              <a:gd name="T36" fmla="*/ 746 w 1021"/>
              <a:gd name="T37" fmla="*/ 917 h 1216"/>
              <a:gd name="T38" fmla="*/ 687 w 1021"/>
              <a:gd name="T39" fmla="*/ 1009 h 1216"/>
              <a:gd name="T40" fmla="*/ 366 w 1021"/>
              <a:gd name="T41" fmla="*/ 1005 h 1216"/>
              <a:gd name="T42" fmla="*/ 398 w 1021"/>
              <a:gd name="T43" fmla="*/ 911 h 1216"/>
              <a:gd name="T44" fmla="*/ 348 w 1021"/>
              <a:gd name="T45" fmla="*/ 872 h 1216"/>
              <a:gd name="T46" fmla="*/ 342 w 1021"/>
              <a:gd name="T47" fmla="*/ 832 h 1216"/>
              <a:gd name="T48" fmla="*/ 359 w 1021"/>
              <a:gd name="T49" fmla="*/ 719 h 1216"/>
              <a:gd name="T50" fmla="*/ 391 w 1021"/>
              <a:gd name="T51" fmla="*/ 640 h 1216"/>
              <a:gd name="T52" fmla="*/ 168 w 1021"/>
              <a:gd name="T53" fmla="*/ 501 h 1216"/>
              <a:gd name="T54" fmla="*/ 172 w 1021"/>
              <a:gd name="T55" fmla="*/ 511 h 1216"/>
              <a:gd name="T56" fmla="*/ 349 w 1021"/>
              <a:gd name="T57" fmla="*/ 584 h 1216"/>
              <a:gd name="T58" fmla="*/ 283 w 1021"/>
              <a:gd name="T59" fmla="*/ 703 h 1216"/>
              <a:gd name="T60" fmla="*/ 77 w 1021"/>
              <a:gd name="T61" fmla="*/ 598 h 1216"/>
              <a:gd name="T62" fmla="*/ 250 w 1021"/>
              <a:gd name="T63" fmla="*/ 414 h 1216"/>
              <a:gd name="T64" fmla="*/ 480 w 1021"/>
              <a:gd name="T65" fmla="*/ 454 h 1216"/>
              <a:gd name="T66" fmla="*/ 460 w 1021"/>
              <a:gd name="T67" fmla="*/ 524 h 1216"/>
              <a:gd name="T68" fmla="*/ 579 w 1021"/>
              <a:gd name="T69" fmla="*/ 839 h 1216"/>
              <a:gd name="T70" fmla="*/ 450 w 1021"/>
              <a:gd name="T71" fmla="*/ 635 h 1216"/>
              <a:gd name="T72" fmla="*/ 509 w 1021"/>
              <a:gd name="T73" fmla="*/ 390 h 1216"/>
              <a:gd name="T74" fmla="*/ 460 w 1021"/>
              <a:gd name="T75" fmla="*/ 134 h 1216"/>
              <a:gd name="T76" fmla="*/ 641 w 1021"/>
              <a:gd name="T77" fmla="*/ 119 h 1216"/>
              <a:gd name="T78" fmla="*/ 662 w 1021"/>
              <a:gd name="T79" fmla="*/ 374 h 1216"/>
              <a:gd name="T80" fmla="*/ 773 w 1021"/>
              <a:gd name="T81" fmla="*/ 707 h 1216"/>
              <a:gd name="T82" fmla="*/ 796 w 1021"/>
              <a:gd name="T83" fmla="*/ 712 h 1216"/>
              <a:gd name="T84" fmla="*/ 813 w 1021"/>
              <a:gd name="T85" fmla="*/ 665 h 1216"/>
              <a:gd name="T86" fmla="*/ 996 w 1021"/>
              <a:gd name="T87" fmla="*/ 677 h 1216"/>
              <a:gd name="T88" fmla="*/ 1003 w 1021"/>
              <a:gd name="T89" fmla="*/ 645 h 1216"/>
              <a:gd name="T90" fmla="*/ 87 w 1021"/>
              <a:gd name="T91" fmla="*/ 800 h 1216"/>
              <a:gd name="T92" fmla="*/ 322 w 1021"/>
              <a:gd name="T93" fmla="*/ 850 h 1216"/>
              <a:gd name="T94" fmla="*/ 220 w 1021"/>
              <a:gd name="T95" fmla="*/ 936 h 1216"/>
              <a:gd name="T96" fmla="*/ 87 w 1021"/>
              <a:gd name="T97" fmla="*/ 800 h 1216"/>
              <a:gd name="T98" fmla="*/ 349 w 1021"/>
              <a:gd name="T99" fmla="*/ 886 h 1216"/>
              <a:gd name="T100" fmla="*/ 383 w 1021"/>
              <a:gd name="T101" fmla="*/ 944 h 1216"/>
              <a:gd name="T102" fmla="*/ 213 w 1021"/>
              <a:gd name="T103" fmla="*/ 1036 h 1216"/>
              <a:gd name="T104" fmla="*/ 143 w 1021"/>
              <a:gd name="T105" fmla="*/ 951 h 1216"/>
              <a:gd name="T106" fmla="*/ 349 w 1021"/>
              <a:gd name="T107" fmla="*/ 886 h 1216"/>
              <a:gd name="T108" fmla="*/ 85 w 1021"/>
              <a:gd name="T109" fmla="*/ 645 h 1216"/>
              <a:gd name="T110" fmla="*/ 335 w 1021"/>
              <a:gd name="T111" fmla="*/ 717 h 1216"/>
              <a:gd name="T112" fmla="*/ 301 w 1021"/>
              <a:gd name="T113" fmla="*/ 833 h 1216"/>
              <a:gd name="T114" fmla="*/ 142 w 1021"/>
              <a:gd name="T115" fmla="*/ 814 h 1216"/>
              <a:gd name="T116" fmla="*/ 85 w 1021"/>
              <a:gd name="T117" fmla="*/ 645 h 1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21" h="1216">
                <a:moveTo>
                  <a:pt x="1003" y="645"/>
                </a:moveTo>
                <a:cubicBezTo>
                  <a:pt x="1003" y="645"/>
                  <a:pt x="821" y="650"/>
                  <a:pt x="819" y="627"/>
                </a:cubicBezTo>
                <a:cubicBezTo>
                  <a:pt x="817" y="604"/>
                  <a:pt x="831" y="519"/>
                  <a:pt x="767" y="435"/>
                </a:cubicBezTo>
                <a:cubicBezTo>
                  <a:pt x="703" y="350"/>
                  <a:pt x="643" y="320"/>
                  <a:pt x="648" y="232"/>
                </a:cubicBezTo>
                <a:cubicBezTo>
                  <a:pt x="652" y="145"/>
                  <a:pt x="668" y="119"/>
                  <a:pt x="675" y="91"/>
                </a:cubicBezTo>
                <a:cubicBezTo>
                  <a:pt x="681" y="62"/>
                  <a:pt x="659" y="0"/>
                  <a:pt x="545" y="21"/>
                </a:cubicBezTo>
                <a:cubicBezTo>
                  <a:pt x="430" y="43"/>
                  <a:pt x="376" y="182"/>
                  <a:pt x="421" y="287"/>
                </a:cubicBezTo>
                <a:cubicBezTo>
                  <a:pt x="441" y="335"/>
                  <a:pt x="457" y="377"/>
                  <a:pt x="468" y="415"/>
                </a:cubicBezTo>
                <a:cubicBezTo>
                  <a:pt x="424" y="399"/>
                  <a:pt x="313" y="369"/>
                  <a:pt x="183" y="392"/>
                </a:cubicBezTo>
                <a:cubicBezTo>
                  <a:pt x="13" y="421"/>
                  <a:pt x="17" y="562"/>
                  <a:pt x="49" y="629"/>
                </a:cubicBezTo>
                <a:cubicBezTo>
                  <a:pt x="49" y="629"/>
                  <a:pt x="9" y="716"/>
                  <a:pt x="52" y="775"/>
                </a:cubicBezTo>
                <a:cubicBezTo>
                  <a:pt x="52" y="775"/>
                  <a:pt x="0" y="876"/>
                  <a:pt x="103" y="947"/>
                </a:cubicBezTo>
                <a:cubicBezTo>
                  <a:pt x="103" y="947"/>
                  <a:pt x="89" y="1071"/>
                  <a:pt x="229" y="1076"/>
                </a:cubicBezTo>
                <a:cubicBezTo>
                  <a:pt x="321" y="1079"/>
                  <a:pt x="345" y="1044"/>
                  <a:pt x="345" y="1044"/>
                </a:cubicBezTo>
                <a:cubicBezTo>
                  <a:pt x="345" y="1044"/>
                  <a:pt x="601" y="1216"/>
                  <a:pt x="778" y="969"/>
                </a:cubicBezTo>
                <a:cubicBezTo>
                  <a:pt x="778" y="969"/>
                  <a:pt x="926" y="949"/>
                  <a:pt x="953" y="949"/>
                </a:cubicBezTo>
                <a:cubicBezTo>
                  <a:pt x="980" y="949"/>
                  <a:pt x="966" y="911"/>
                  <a:pt x="931" y="911"/>
                </a:cubicBezTo>
                <a:cubicBezTo>
                  <a:pt x="896" y="911"/>
                  <a:pt x="769" y="936"/>
                  <a:pt x="769" y="936"/>
                </a:cubicBezTo>
                <a:cubicBezTo>
                  <a:pt x="746" y="917"/>
                  <a:pt x="746" y="917"/>
                  <a:pt x="746" y="917"/>
                </a:cubicBezTo>
                <a:cubicBezTo>
                  <a:pt x="746" y="917"/>
                  <a:pt x="754" y="965"/>
                  <a:pt x="687" y="1009"/>
                </a:cubicBezTo>
                <a:cubicBezTo>
                  <a:pt x="620" y="1054"/>
                  <a:pt x="453" y="1103"/>
                  <a:pt x="366" y="1005"/>
                </a:cubicBezTo>
                <a:cubicBezTo>
                  <a:pt x="366" y="1005"/>
                  <a:pt x="414" y="962"/>
                  <a:pt x="398" y="911"/>
                </a:cubicBezTo>
                <a:cubicBezTo>
                  <a:pt x="382" y="860"/>
                  <a:pt x="348" y="872"/>
                  <a:pt x="348" y="872"/>
                </a:cubicBezTo>
                <a:cubicBezTo>
                  <a:pt x="348" y="872"/>
                  <a:pt x="349" y="857"/>
                  <a:pt x="342" y="832"/>
                </a:cubicBezTo>
                <a:cubicBezTo>
                  <a:pt x="342" y="832"/>
                  <a:pt x="407" y="799"/>
                  <a:pt x="359" y="719"/>
                </a:cubicBezTo>
                <a:cubicBezTo>
                  <a:pt x="359" y="719"/>
                  <a:pt x="397" y="690"/>
                  <a:pt x="391" y="640"/>
                </a:cubicBezTo>
                <a:cubicBezTo>
                  <a:pt x="386" y="590"/>
                  <a:pt x="349" y="507"/>
                  <a:pt x="168" y="501"/>
                </a:cubicBezTo>
                <a:cubicBezTo>
                  <a:pt x="168" y="501"/>
                  <a:pt x="155" y="509"/>
                  <a:pt x="172" y="511"/>
                </a:cubicBezTo>
                <a:cubicBezTo>
                  <a:pt x="188" y="514"/>
                  <a:pt x="291" y="510"/>
                  <a:pt x="349" y="584"/>
                </a:cubicBezTo>
                <a:cubicBezTo>
                  <a:pt x="407" y="658"/>
                  <a:pt x="347" y="706"/>
                  <a:pt x="283" y="703"/>
                </a:cubicBezTo>
                <a:cubicBezTo>
                  <a:pt x="220" y="699"/>
                  <a:pt x="132" y="680"/>
                  <a:pt x="77" y="598"/>
                </a:cubicBezTo>
                <a:cubicBezTo>
                  <a:pt x="22" y="515"/>
                  <a:pt x="123" y="408"/>
                  <a:pt x="250" y="414"/>
                </a:cubicBezTo>
                <a:cubicBezTo>
                  <a:pt x="362" y="420"/>
                  <a:pt x="442" y="434"/>
                  <a:pt x="480" y="454"/>
                </a:cubicBezTo>
                <a:cubicBezTo>
                  <a:pt x="480" y="476"/>
                  <a:pt x="470" y="500"/>
                  <a:pt x="460" y="524"/>
                </a:cubicBezTo>
                <a:cubicBezTo>
                  <a:pt x="432" y="584"/>
                  <a:pt x="335" y="785"/>
                  <a:pt x="579" y="839"/>
                </a:cubicBezTo>
                <a:cubicBezTo>
                  <a:pt x="579" y="839"/>
                  <a:pt x="429" y="767"/>
                  <a:pt x="450" y="635"/>
                </a:cubicBezTo>
                <a:cubicBezTo>
                  <a:pt x="471" y="503"/>
                  <a:pt x="541" y="497"/>
                  <a:pt x="509" y="390"/>
                </a:cubicBezTo>
                <a:cubicBezTo>
                  <a:pt x="477" y="283"/>
                  <a:pt x="407" y="240"/>
                  <a:pt x="460" y="134"/>
                </a:cubicBezTo>
                <a:cubicBezTo>
                  <a:pt x="512" y="27"/>
                  <a:pt x="670" y="19"/>
                  <a:pt x="641" y="119"/>
                </a:cubicBezTo>
                <a:cubicBezTo>
                  <a:pt x="612" y="220"/>
                  <a:pt x="598" y="309"/>
                  <a:pt x="662" y="374"/>
                </a:cubicBezTo>
                <a:cubicBezTo>
                  <a:pt x="726" y="439"/>
                  <a:pt x="816" y="479"/>
                  <a:pt x="773" y="707"/>
                </a:cubicBezTo>
                <a:cubicBezTo>
                  <a:pt x="796" y="712"/>
                  <a:pt x="796" y="712"/>
                  <a:pt x="796" y="712"/>
                </a:cubicBezTo>
                <a:cubicBezTo>
                  <a:pt x="796" y="712"/>
                  <a:pt x="807" y="681"/>
                  <a:pt x="813" y="665"/>
                </a:cubicBezTo>
                <a:cubicBezTo>
                  <a:pt x="813" y="665"/>
                  <a:pt x="923" y="686"/>
                  <a:pt x="996" y="677"/>
                </a:cubicBezTo>
                <a:cubicBezTo>
                  <a:pt x="1020" y="673"/>
                  <a:pt x="1021" y="651"/>
                  <a:pt x="1003" y="645"/>
                </a:cubicBezTo>
                <a:close/>
                <a:moveTo>
                  <a:pt x="87" y="800"/>
                </a:moveTo>
                <a:cubicBezTo>
                  <a:pt x="87" y="800"/>
                  <a:pt x="168" y="902"/>
                  <a:pt x="322" y="850"/>
                </a:cubicBezTo>
                <a:cubicBezTo>
                  <a:pt x="322" y="850"/>
                  <a:pt x="349" y="932"/>
                  <a:pt x="220" y="936"/>
                </a:cubicBezTo>
                <a:cubicBezTo>
                  <a:pt x="90" y="941"/>
                  <a:pt x="47" y="843"/>
                  <a:pt x="87" y="800"/>
                </a:cubicBezTo>
                <a:close/>
                <a:moveTo>
                  <a:pt x="349" y="886"/>
                </a:moveTo>
                <a:cubicBezTo>
                  <a:pt x="349" y="886"/>
                  <a:pt x="392" y="893"/>
                  <a:pt x="383" y="944"/>
                </a:cubicBezTo>
                <a:cubicBezTo>
                  <a:pt x="374" y="996"/>
                  <a:pt x="285" y="1053"/>
                  <a:pt x="213" y="1036"/>
                </a:cubicBezTo>
                <a:cubicBezTo>
                  <a:pt x="142" y="1018"/>
                  <a:pt x="143" y="951"/>
                  <a:pt x="143" y="951"/>
                </a:cubicBezTo>
                <a:cubicBezTo>
                  <a:pt x="143" y="951"/>
                  <a:pt x="290" y="995"/>
                  <a:pt x="349" y="886"/>
                </a:cubicBezTo>
                <a:close/>
                <a:moveTo>
                  <a:pt x="85" y="645"/>
                </a:moveTo>
                <a:cubicBezTo>
                  <a:pt x="85" y="645"/>
                  <a:pt x="191" y="753"/>
                  <a:pt x="335" y="717"/>
                </a:cubicBezTo>
                <a:cubicBezTo>
                  <a:pt x="335" y="717"/>
                  <a:pt x="390" y="804"/>
                  <a:pt x="301" y="833"/>
                </a:cubicBezTo>
                <a:cubicBezTo>
                  <a:pt x="226" y="857"/>
                  <a:pt x="163" y="825"/>
                  <a:pt x="142" y="814"/>
                </a:cubicBezTo>
                <a:cubicBezTo>
                  <a:pt x="117" y="802"/>
                  <a:pt x="18" y="720"/>
                  <a:pt x="85" y="6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9374267" y="1814626"/>
            <a:ext cx="140716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latin typeface="方正启体简体" panose="03000509000000000000" charset="-122"/>
                <a:ea typeface="方正启体简体" panose="03000509000000000000" charset="-122"/>
              </a:rPr>
              <a:t>作业</a:t>
            </a:r>
            <a:endParaRPr lang="zh-CN" altLang="en-US" sz="4800" b="1" dirty="0" smtClean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557655" y="581660"/>
            <a:ext cx="585978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4800" b="1">
                <a:latin typeface="方正启体简体" panose="03000509000000000000" charset="-122"/>
                <a:ea typeface="方正启体简体" panose="03000509000000000000" charset="-122"/>
              </a:rPr>
              <a:t>1.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订正</a:t>
            </a:r>
            <a:r>
              <a:rPr lang="zh-CN" sz="4800" b="1">
                <a:latin typeface="方正启体简体" panose="03000509000000000000" charset="-122"/>
                <a:ea typeface="方正启体简体" panose="03000509000000000000" charset="-122"/>
              </a:rPr>
              <a:t>抄写本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48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en-US" sz="4800" b="1">
                <a:latin typeface="方正启体简体" panose="03000509000000000000" charset="-122"/>
                <a:ea typeface="方正启体简体" panose="03000509000000000000" charset="-122"/>
              </a:rPr>
              <a:t>2.</a:t>
            </a:r>
            <a:r>
              <a:rPr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背诵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《杞人忧天》；</a:t>
            </a:r>
            <a:endParaRPr sz="48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en-US" sz="4800" b="1">
                <a:latin typeface="方正启体简体" panose="03000509000000000000" charset="-122"/>
                <a:ea typeface="方正启体简体" panose="03000509000000000000" charset="-122"/>
              </a:rPr>
              <a:t>3.</a:t>
            </a:r>
            <a:r>
              <a:rPr lang="zh-CN" altLang="en-US" sz="4800" b="1">
                <a:latin typeface="方正启体简体" panose="03000509000000000000" charset="-122"/>
                <a:ea typeface="方正启体简体" panose="03000509000000000000" charset="-122"/>
              </a:rPr>
              <a:t>《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学案</a:t>
            </a:r>
            <a:r>
              <a:rPr lang="zh-CN" sz="4800" b="1">
                <a:latin typeface="方正启体简体" panose="03000509000000000000" charset="-122"/>
                <a:ea typeface="方正启体简体" panose="03000509000000000000" charset="-122"/>
              </a:rPr>
              <a:t>》</a:t>
            </a:r>
            <a:r>
              <a:rPr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P70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48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en-US" sz="4800" b="1">
                <a:latin typeface="方正启体简体" panose="03000509000000000000" charset="-122"/>
                <a:ea typeface="方正启体简体" panose="03000509000000000000" charset="-122"/>
              </a:rPr>
              <a:t>4.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复习第五单元</a:t>
            </a:r>
            <a:r>
              <a:rPr lang="zh-CN" sz="4800" b="1">
                <a:latin typeface="方正启体简体" panose="03000509000000000000" charset="-122"/>
                <a:ea typeface="方正启体简体" panose="03000509000000000000" charset="-122"/>
              </a:rPr>
              <a:t>（磨刀不误砍柴工，</a:t>
            </a:r>
            <a:r>
              <a:rPr lang="zh-CN"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作文别忘列提纲</a:t>
            </a:r>
            <a:r>
              <a:rPr lang="zh-CN" sz="4800" b="1">
                <a:latin typeface="方正启体简体" panose="03000509000000000000" charset="-122"/>
                <a:ea typeface="方正启体简体" panose="03000509000000000000" charset="-122"/>
              </a:rPr>
              <a:t>）</a:t>
            </a:r>
            <a:r>
              <a:rPr sz="4800" b="1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sz="4800" b="1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dirty="0" smtClean="0">
            <a:latin typeface="方正苏新诗柳楷简体" panose="02000000000000000000" pitchFamily="2" charset="-122"/>
            <a:ea typeface="方正苏新诗柳楷简体" panose="02000000000000000000" pitchFamily="2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3264</Words>
  <Application>WPS 演示</Application>
  <PresentationFormat>宽屏</PresentationFormat>
  <Paragraphs>234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53" baseType="lpstr">
      <vt:lpstr>Arial</vt:lpstr>
      <vt:lpstr>宋体</vt:lpstr>
      <vt:lpstr>Wingdings</vt:lpstr>
      <vt:lpstr>方正苏新诗柳楷简体</vt:lpstr>
      <vt:lpstr>Times New Roman</vt:lpstr>
      <vt:lpstr>Franklin Gothic Medium</vt:lpstr>
      <vt:lpstr>隶书</vt:lpstr>
      <vt:lpstr>Wingdings 2</vt:lpstr>
      <vt:lpstr>Wingdings 2</vt:lpstr>
      <vt:lpstr>幼圆</vt:lpstr>
      <vt:lpstr>华康娃娃体W5</vt:lpstr>
      <vt:lpstr>楷体_GB2312</vt:lpstr>
      <vt:lpstr>Franklin Gothic Book</vt:lpstr>
      <vt:lpstr>华文楷体</vt:lpstr>
      <vt:lpstr>方正启体简体</vt:lpstr>
      <vt:lpstr>微软雅黑</vt:lpstr>
      <vt:lpstr>Calibri</vt:lpstr>
      <vt:lpstr>Arial Unicode MS</vt:lpstr>
      <vt:lpstr>Calibri Light</vt:lpstr>
      <vt:lpstr>黑体</vt:lpstr>
      <vt:lpstr>华文行楷</vt:lpstr>
      <vt:lpstr>新宋体</vt:lpstr>
      <vt:lpstr>Wingdings</vt:lpstr>
      <vt:lpstr>新蒂小丸子</vt:lpstr>
      <vt:lpstr>方正启体繁体</vt:lpstr>
      <vt:lpstr>方正呐喊体</vt:lpstr>
      <vt:lpstr>专业字体设计服务/WWW.ZTSGC.COM/</vt:lpstr>
      <vt:lpstr>Office 主题</vt:lpstr>
      <vt:lpstr>跋涉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AutoBVT</dc:creator>
  <cp:lastModifiedBy>haiyu</cp:lastModifiedBy>
  <cp:revision>49</cp:revision>
  <dcterms:created xsi:type="dcterms:W3CDTF">2017-07-19T10:29:00Z</dcterms:created>
  <dcterms:modified xsi:type="dcterms:W3CDTF">2018-12-19T04:01:29Z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