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86" r:id="rId2"/>
    <p:sldId id="287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688" y="5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2020/3/1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10" Type="http://schemas.openxmlformats.org/officeDocument/2006/relationships/image" Target="file:///C:\Users\1V994W2\PycharmProjects\PPT_Background_Generation/pic_temp/pic_sup.png" TargetMode="External"/><Relationship Id="rId4" Type="http://schemas.openxmlformats.org/officeDocument/2006/relationships/tags" Target="../tags/tag10.xml"/><Relationship Id="rId9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12" Type="http://schemas.openxmlformats.org/officeDocument/2006/relationships/image" Target="file:///C:\Users\1V994W2\PycharmProjects\PPT_Background_Generation/pic_temp/1_pic_quater_right_up.png" TargetMode="Externa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11" Type="http://schemas.openxmlformats.org/officeDocument/2006/relationships/image" Target="../media/image3.png"/><Relationship Id="rId5" Type="http://schemas.openxmlformats.org/officeDocument/2006/relationships/tags" Target="../tags/tag18.xml"/><Relationship Id="rId10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tags" Target="../tags/tag17.xml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2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image" Target="file:///C:\Users\1V994W2\PycharmProjects\PPT_Background_Generation/pic_temp/pic_half_top.png" TargetMode="Externa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13" Type="http://schemas.openxmlformats.org/officeDocument/2006/relationships/image" Target="file:///C:\Users\1V994W2\PycharmProjects\PPT_Background_Generation/pic_temp/1_pic_quater_right_up.png" TargetMode="Externa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12" Type="http://schemas.openxmlformats.org/officeDocument/2006/relationships/image" Target="../media/image3.png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11" Type="http://schemas.openxmlformats.org/officeDocument/2006/relationships/image" Target="file:///C:\Users\1V994W2\PycharmProjects\PPT_Background_Generation/pic_temp/0_pic_quater_left_up.png" TargetMode="External"/><Relationship Id="rId5" Type="http://schemas.openxmlformats.org/officeDocument/2006/relationships/tags" Target="../tags/tag31.xml"/><Relationship Id="rId10" Type="http://schemas.openxmlformats.org/officeDocument/2006/relationships/image" Target="../media/image2.png"/><Relationship Id="rId4" Type="http://schemas.openxmlformats.org/officeDocument/2006/relationships/tags" Target="../tags/tag3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2.xml"/><Relationship Id="rId13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12" Type="http://schemas.openxmlformats.org/officeDocument/2006/relationships/image" Target="../media/image2.png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39.xml"/><Relationship Id="rId15" Type="http://schemas.openxmlformats.org/officeDocument/2006/relationships/image" Target="file:///C:\Users\1V994W2\PycharmProjects\PPT_Background_Generation/pic_temp/1_pic_quater_right_up.png" TargetMode="External"/><Relationship Id="rId10" Type="http://schemas.openxmlformats.org/officeDocument/2006/relationships/tags" Target="../tags/tag44.xml"/><Relationship Id="rId4" Type="http://schemas.openxmlformats.org/officeDocument/2006/relationships/tags" Target="../tags/tag38.xml"/><Relationship Id="rId9" Type="http://schemas.openxmlformats.org/officeDocument/2006/relationships/tags" Target="../tags/tag43.xml"/><Relationship Id="rId1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11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tags" Target="../tags/tag49.xml"/><Relationship Id="rId10" Type="http://schemas.openxmlformats.org/officeDocument/2006/relationships/image" Target="../media/image3.png"/><Relationship Id="rId4" Type="http://schemas.openxmlformats.org/officeDocument/2006/relationships/tags" Target="../tags/tag48.xml"/><Relationship Id="rId9" Type="http://schemas.openxmlformats.org/officeDocument/2006/relationships/image" Target="file:///C:\Users\1V994W2\Documents\Tencent%20Files\574576071\FileRecv\&#25340;&#35013;&#32032;&#26448;\formiddle2\\27\subject_holdleft_0,97,144_0_staid_full_0.png" TargetMode="Externa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image" Target="file:///C:\Users\1V994W2\PycharmProjects\PPT_Background_Generation/pic_temp/1_pic_quater_right_up.png" TargetMode="External"/><Relationship Id="rId3" Type="http://schemas.openxmlformats.org/officeDocument/2006/relationships/tags" Target="../tags/tag56.xml"/><Relationship Id="rId7" Type="http://schemas.openxmlformats.org/officeDocument/2006/relationships/tags" Target="../tags/tag60.xml"/><Relationship Id="rId12" Type="http://schemas.openxmlformats.org/officeDocument/2006/relationships/image" Target="../media/image3.png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image" Target="file:///C:\Users\1V994W2\PycharmProjects\PPT_Background_Generation/pic_temp/0_pic_quater_left_up.png" TargetMode="External"/><Relationship Id="rId5" Type="http://schemas.openxmlformats.org/officeDocument/2006/relationships/tags" Target="../tags/tag58.xml"/><Relationship Id="rId10" Type="http://schemas.openxmlformats.org/officeDocument/2006/relationships/image" Target="../media/image2.png"/><Relationship Id="rId4" Type="http://schemas.openxmlformats.org/officeDocument/2006/relationships/tags" Target="../tags/tag57.xml"/><Relationship Id="rId9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12" Type="http://schemas.openxmlformats.org/officeDocument/2006/relationships/image" Target="file:///C:\Users\1V994W2\PycharmProjects\PPT_Background_Generation/pic_temp/1_pic_quater_right_up.png" TargetMode="Externa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11" Type="http://schemas.openxmlformats.org/officeDocument/2006/relationships/image" Target="../media/image3.png"/><Relationship Id="rId5" Type="http://schemas.openxmlformats.org/officeDocument/2006/relationships/tags" Target="../tags/tag66.xml"/><Relationship Id="rId10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tags" Target="../tags/tag65.xml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7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tags" Target="../tags/tag73.xml"/><Relationship Id="rId10" Type="http://schemas.openxmlformats.org/officeDocument/2006/relationships/image" Target="../media/image3.png"/><Relationship Id="rId4" Type="http://schemas.openxmlformats.org/officeDocument/2006/relationships/tags" Target="../tags/tag72.xml"/><Relationship Id="rId9" Type="http://schemas.openxmlformats.org/officeDocument/2006/relationships/image" Target="file:///C:\Users\1V994W2\PycharmProjects\PPT_Background_Generation/pic_temp/0_pic_quater_left_up.png" TargetMode="Externa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77.xml"/><Relationship Id="rId7" Type="http://schemas.openxmlformats.org/officeDocument/2006/relationships/tags" Target="../tags/tag81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tags" Target="../tags/tag80.xml"/><Relationship Id="rId5" Type="http://schemas.openxmlformats.org/officeDocument/2006/relationships/tags" Target="../tags/tag79.xml"/><Relationship Id="rId10" Type="http://schemas.openxmlformats.org/officeDocument/2006/relationships/image" Target="file:///C:\Users\1V994W2\PycharmProjects\PPT_Background_Generation/pic_temp/pic_sup.png" TargetMode="External"/><Relationship Id="rId4" Type="http://schemas.openxmlformats.org/officeDocument/2006/relationships/tags" Target="../tags/tag78.xml"/><Relationship Id="rId9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8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tags" Target="../tags/tag87.xml"/><Relationship Id="rId11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tags" Target="../tags/tag86.xml"/><Relationship Id="rId10" Type="http://schemas.openxmlformats.org/officeDocument/2006/relationships/image" Target="../media/image3.png"/><Relationship Id="rId4" Type="http://schemas.openxmlformats.org/officeDocument/2006/relationships/tags" Target="../tags/tag85.xml"/><Relationship Id="rId9" Type="http://schemas.openxmlformats.org/officeDocument/2006/relationships/image" Target="file:///C:\Users\1V994W2\PycharmProjects\PPT_Background_Generation/pic_temp/0_pic_quater_left_up.png" TargetMode="Externa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95.xml"/><Relationship Id="rId13" Type="http://schemas.openxmlformats.org/officeDocument/2006/relationships/image" Target="file:///C:\Users\1V994W2\PycharmProjects\PPT_Background_Generation/pic_temp/1_pic_quater_right_up.png" TargetMode="External"/><Relationship Id="rId3" Type="http://schemas.openxmlformats.org/officeDocument/2006/relationships/tags" Target="../tags/tag90.xml"/><Relationship Id="rId7" Type="http://schemas.openxmlformats.org/officeDocument/2006/relationships/tags" Target="../tags/tag94.xml"/><Relationship Id="rId12" Type="http://schemas.openxmlformats.org/officeDocument/2006/relationships/image" Target="../media/image3.png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tags" Target="../tags/tag93.xml"/><Relationship Id="rId11" Type="http://schemas.openxmlformats.org/officeDocument/2006/relationships/image" Target="file:///C:\Users\1V994W2\PycharmProjects\PPT_Background_Generation/pic_temp/0_pic_quater_left_up.png" TargetMode="External"/><Relationship Id="rId5" Type="http://schemas.openxmlformats.org/officeDocument/2006/relationships/tags" Target="../tags/tag92.xml"/><Relationship Id="rId10" Type="http://schemas.openxmlformats.org/officeDocument/2006/relationships/image" Target="../media/image2.png"/><Relationship Id="rId4" Type="http://schemas.openxmlformats.org/officeDocument/2006/relationships/tags" Target="../tags/tag91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103.xml"/><Relationship Id="rId3" Type="http://schemas.openxmlformats.org/officeDocument/2006/relationships/tags" Target="../tags/tag98.xml"/><Relationship Id="rId7" Type="http://schemas.openxmlformats.org/officeDocument/2006/relationships/tags" Target="../tags/tag102.xml"/><Relationship Id="rId2" Type="http://schemas.openxmlformats.org/officeDocument/2006/relationships/tags" Target="../tags/tag97.xml"/><Relationship Id="rId1" Type="http://schemas.openxmlformats.org/officeDocument/2006/relationships/tags" Target="../tags/tag96.xml"/><Relationship Id="rId6" Type="http://schemas.openxmlformats.org/officeDocument/2006/relationships/tags" Target="../tags/tag101.xml"/><Relationship Id="rId11" Type="http://schemas.openxmlformats.org/officeDocument/2006/relationships/image" Target="file:///C:\Users\1V994W2\PycharmProjects\PPT_Background_Generation/pic_temp/0_pic_quater_left_up.png" TargetMode="External"/><Relationship Id="rId5" Type="http://schemas.openxmlformats.org/officeDocument/2006/relationships/tags" Target="../tags/tag100.xml"/><Relationship Id="rId10" Type="http://schemas.openxmlformats.org/officeDocument/2006/relationships/image" Target="../media/image2.png"/><Relationship Id="rId4" Type="http://schemas.openxmlformats.org/officeDocument/2006/relationships/tags" Target="../tags/tag99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image" Target="../media/image3.png"/><Relationship Id="rId3" Type="http://schemas.openxmlformats.org/officeDocument/2006/relationships/tags" Target="../tags/tag106.xml"/><Relationship Id="rId7" Type="http://schemas.openxmlformats.org/officeDocument/2006/relationships/tags" Target="../tags/tag110.xml"/><Relationship Id="rId12" Type="http://schemas.openxmlformats.org/officeDocument/2006/relationships/image" Target="file:///C:\Users\1V994W2\PycharmProjects\PPT_Background_Generation/pic_temp/0_pic_quater_left_up.png" TargetMode="External"/><Relationship Id="rId2" Type="http://schemas.openxmlformats.org/officeDocument/2006/relationships/tags" Target="../tags/tag105.xml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11" Type="http://schemas.openxmlformats.org/officeDocument/2006/relationships/image" Target="../media/image2.png"/><Relationship Id="rId5" Type="http://schemas.openxmlformats.org/officeDocument/2006/relationships/tags" Target="../tags/tag108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07.xml"/><Relationship Id="rId9" Type="http://schemas.openxmlformats.org/officeDocument/2006/relationships/tags" Target="../tags/tag112.xml"/><Relationship Id="rId14" Type="http://schemas.openxmlformats.org/officeDocument/2006/relationships/image" Target="file:///C:\Users\1V994W2\PycharmProjects\PPT_Background_Generation/pic_temp/1_pic_quater_right_up.png" TargetMode="Externa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20.xml"/><Relationship Id="rId13" Type="http://schemas.openxmlformats.org/officeDocument/2006/relationships/image" Target="../media/image3.png"/><Relationship Id="rId3" Type="http://schemas.openxmlformats.org/officeDocument/2006/relationships/tags" Target="../tags/tag115.xml"/><Relationship Id="rId7" Type="http://schemas.openxmlformats.org/officeDocument/2006/relationships/tags" Target="../tags/tag119.xml"/><Relationship Id="rId12" Type="http://schemas.openxmlformats.org/officeDocument/2006/relationships/image" Target="file:///C:\Users\1V994W2\PycharmProjects\PPT_Background_Generation/pic_temp/0_pic_quater_left_up.png" TargetMode="External"/><Relationship Id="rId2" Type="http://schemas.openxmlformats.org/officeDocument/2006/relationships/tags" Target="../tags/tag114.xml"/><Relationship Id="rId1" Type="http://schemas.openxmlformats.org/officeDocument/2006/relationships/tags" Target="../tags/tag113.xml"/><Relationship Id="rId6" Type="http://schemas.openxmlformats.org/officeDocument/2006/relationships/tags" Target="../tags/tag118.xml"/><Relationship Id="rId11" Type="http://schemas.openxmlformats.org/officeDocument/2006/relationships/image" Target="../media/image2.png"/><Relationship Id="rId5" Type="http://schemas.openxmlformats.org/officeDocument/2006/relationships/tags" Target="../tags/tag117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16.xml"/><Relationship Id="rId9" Type="http://schemas.openxmlformats.org/officeDocument/2006/relationships/tags" Target="../tags/tag121.xml"/><Relationship Id="rId14" Type="http://schemas.openxmlformats.org/officeDocument/2006/relationships/image" Target="file:///C:\Users\1V994W2\PycharmProjects\PPT_Background_Generation/pic_temp/1_pic_quater_right_up.png" TargetMode="Externa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29.xml"/><Relationship Id="rId13" Type="http://schemas.openxmlformats.org/officeDocument/2006/relationships/image" Target="../media/image2.png"/><Relationship Id="rId3" Type="http://schemas.openxmlformats.org/officeDocument/2006/relationships/tags" Target="../tags/tag124.xml"/><Relationship Id="rId7" Type="http://schemas.openxmlformats.org/officeDocument/2006/relationships/tags" Target="../tags/tag128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123.xml"/><Relationship Id="rId16" Type="http://schemas.openxmlformats.org/officeDocument/2006/relationships/image" Target="file:///C:\Users\1V994W2\PycharmProjects\PPT_Background_Generation/pic_temp/1_pic_quater_right_up.png" TargetMode="External"/><Relationship Id="rId1" Type="http://schemas.openxmlformats.org/officeDocument/2006/relationships/tags" Target="../tags/tag122.xml"/><Relationship Id="rId6" Type="http://schemas.openxmlformats.org/officeDocument/2006/relationships/tags" Target="../tags/tag127.xml"/><Relationship Id="rId11" Type="http://schemas.openxmlformats.org/officeDocument/2006/relationships/tags" Target="../tags/tag132.xml"/><Relationship Id="rId5" Type="http://schemas.openxmlformats.org/officeDocument/2006/relationships/tags" Target="../tags/tag126.xml"/><Relationship Id="rId15" Type="http://schemas.openxmlformats.org/officeDocument/2006/relationships/image" Target="../media/image3.png"/><Relationship Id="rId10" Type="http://schemas.openxmlformats.org/officeDocument/2006/relationships/tags" Target="../tags/tag131.xml"/><Relationship Id="rId4" Type="http://schemas.openxmlformats.org/officeDocument/2006/relationships/tags" Target="../tags/tag125.xml"/><Relationship Id="rId9" Type="http://schemas.openxmlformats.org/officeDocument/2006/relationships/tags" Target="../tags/tag130.xml"/><Relationship Id="rId14" Type="http://schemas.openxmlformats.org/officeDocument/2006/relationships/image" Target="file:///C:\Users\1V994W2\PycharmProjects\PPT_Background_Generation/pic_temp/0_pic_quater_left_up.png" TargetMode="Externa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35.xml"/><Relationship Id="rId7" Type="http://schemas.openxmlformats.org/officeDocument/2006/relationships/tags" Target="../tags/tag139.xml"/><Relationship Id="rId12" Type="http://schemas.openxmlformats.org/officeDocument/2006/relationships/image" Target="../media/image6.png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6" Type="http://schemas.openxmlformats.org/officeDocument/2006/relationships/tags" Target="../tags/tag138.xml"/><Relationship Id="rId11" Type="http://schemas.openxmlformats.org/officeDocument/2006/relationships/image" Target="file:///C:\Users\1V994W2\PycharmProjects\PPT_Background_Generation/pic_temp/0_pic_quater_left_up.png" TargetMode="External"/><Relationship Id="rId5" Type="http://schemas.openxmlformats.org/officeDocument/2006/relationships/tags" Target="../tags/tag137.xml"/><Relationship Id="rId10" Type="http://schemas.openxmlformats.org/officeDocument/2006/relationships/image" Target="../media/image2.png"/><Relationship Id="rId4" Type="http://schemas.openxmlformats.org/officeDocument/2006/relationships/tags" Target="../tags/tag136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5"/>
            </p:custDataLst>
          </p:nvPr>
        </p:nvSpPr>
        <p:spPr>
          <a:xfrm>
            <a:off x="2921000" y="2428875"/>
            <a:ext cx="6350000" cy="133096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7200"/>
              <a:buFont typeface="Arial" panose="020B0604020202020204" pitchFamily="34" charset="0"/>
              <a:buNone/>
              <a:defRPr sz="7200" b="0" spc="700">
                <a:solidFill>
                  <a:schemeClr val="tx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6"/>
            </p:custDataLst>
          </p:nvPr>
        </p:nvSpPr>
        <p:spPr>
          <a:xfrm>
            <a:off x="2921001" y="4166236"/>
            <a:ext cx="6350000" cy="361315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/>
              <a:t>单击此处编辑副标题</a:t>
            </a:r>
          </a:p>
        </p:txBody>
      </p:sp>
      <p:cxnSp>
        <p:nvCxnSpPr>
          <p:cNvPr id="6" name="直接连接符 5"/>
          <p:cNvCxnSpPr/>
          <p:nvPr>
            <p:custDataLst>
              <p:tags r:id="rId7"/>
            </p:custDataLst>
          </p:nvPr>
        </p:nvCxnSpPr>
        <p:spPr>
          <a:xfrm>
            <a:off x="3107055" y="3963035"/>
            <a:ext cx="5977890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4064000" y="5716016"/>
            <a:ext cx="4064000" cy="1141984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5"/>
            </p:custDataLst>
          </p:nvPr>
        </p:nvSpPr>
        <p:spPr>
          <a:xfrm>
            <a:off x="3212149" y="2810510"/>
            <a:ext cx="5767705" cy="83566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4400"/>
              <a:buFont typeface="Arial" panose="020B0604020202020204" pitchFamily="34" charset="0"/>
              <a:buNone/>
              <a:defRPr sz="4400" b="0" spc="200">
                <a:solidFill>
                  <a:schemeClr val="tx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6"/>
            </p:custDataLst>
          </p:nvPr>
        </p:nvSpPr>
        <p:spPr>
          <a:xfrm>
            <a:off x="3212149" y="3849370"/>
            <a:ext cx="5767705" cy="386080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600"/>
              <a:buFont typeface="Arial" panose="020B0604020202020204" pitchFamily="34" charset="0"/>
              <a:buNone/>
              <a:defRPr sz="1600" b="0" spc="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/>
              <a:t>单击此处编辑副标题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>
            <p:custDataLst>
              <p:tags r:id="rId1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14" r:link="rId15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6175668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pPr/>
              <a:t>2020/3/1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>
            <p:custDataLst>
              <p:tags r:id="rId5"/>
            </p:custDataLst>
          </p:nvPr>
        </p:nvCxnSpPr>
        <p:spPr>
          <a:xfrm>
            <a:off x="5609591" y="3612515"/>
            <a:ext cx="972185" cy="0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6"/>
            </p:custDataLst>
          </p:nvPr>
        </p:nvSpPr>
        <p:spPr>
          <a:xfrm>
            <a:off x="3412808" y="3815715"/>
            <a:ext cx="5366385" cy="393065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ctr" rtl="0" eaLnBrk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marL="22860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65000"/>
                  <a:lumOff val="35000"/>
                </a:schemeClr>
              </a:buClr>
              <a:buSzPts val="2000"/>
              <a:buFont typeface="Arial" panose="020B0604020202020204" pitchFamily="34" charset="0"/>
              <a:buNone/>
            </a:pPr>
            <a:r>
              <a:rPr lang="zh-CN" altLang="en-US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7"/>
            </p:custDataLst>
          </p:nvPr>
        </p:nvSpPr>
        <p:spPr>
          <a:xfrm>
            <a:off x="3412808" y="2014220"/>
            <a:ext cx="5365750" cy="1398905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8000"/>
              <a:buNone/>
              <a:defRPr sz="8000" b="0" spc="1000">
                <a:solidFill>
                  <a:schemeClr val="tx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65056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>
            <p:custDataLst>
              <p:tags r:id="rId2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6207436"/>
            <a:ext cx="720090" cy="650564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3"/>
            </p:custDataLst>
          </p:nvPr>
        </p:nvPicPr>
        <p:blipFill>
          <a:blip r:embed="rId15" r:link="rId16" cstate="email"/>
          <a:stretch>
            <a:fillRect/>
          </a:stretch>
        </p:blipFill>
        <p:spPr>
          <a:xfrm>
            <a:off x="0" y="6175668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0571797" y="5394231"/>
            <a:ext cx="1620202" cy="1463769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5322752"/>
            <a:ext cx="1620202" cy="153524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2020/3/1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48680"/>
            <a:ext cx="12261578" cy="3781166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671625" y="1679926"/>
            <a:ext cx="78818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/>
              <a:t>山川异域，风月同天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1" t="32433" r="65296" b="43861"/>
          <a:stretch>
            <a:fillRect/>
          </a:stretch>
        </p:blipFill>
        <p:spPr>
          <a:xfrm>
            <a:off x="820132" y="1076580"/>
            <a:ext cx="1851493" cy="14681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3248" y="3670920"/>
            <a:ext cx="4598752" cy="30375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34268" y="1118595"/>
            <a:ext cx="525313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近日，网上传出日本汉语水平考试（</a:t>
            </a:r>
            <a:r>
              <a:rPr lang="en-US" altLang="zh-CN" sz="2800" b="1" dirty="0"/>
              <a:t>HSK</a:t>
            </a:r>
            <a:r>
              <a:rPr lang="zh-CN" altLang="en-US" sz="2800" b="1" dirty="0"/>
              <a:t>）事务局支援武汉的照片，其上正标示着“</a:t>
            </a:r>
            <a:r>
              <a:rPr lang="zh-CN" altLang="en-US" sz="2800" b="1" dirty="0">
                <a:solidFill>
                  <a:srgbClr val="FF0000"/>
                </a:solidFill>
              </a:rPr>
              <a:t>山川异域，风月同天</a:t>
            </a:r>
            <a:r>
              <a:rPr lang="zh-CN" altLang="en-US" sz="2800" b="1" dirty="0"/>
              <a:t>”八个字。</a:t>
            </a:r>
          </a:p>
        </p:txBody>
      </p:sp>
      <p:pic>
        <p:nvPicPr>
          <p:cNvPr id="3075" name="Picture 3" descr="C:\Users\ASUS\Desktop\微信图片_202002141806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235" y="477027"/>
            <a:ext cx="3810000" cy="491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8457" y="714577"/>
            <a:ext cx="577564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“山川异域，风月同天”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这句话出自盛唐时，日本遣人来中国学习佛法。当时尊敬佛法的日本长屋亲王制作了一千件绣着“山川异域，风月同天。寄诸佛子，共结来缘”偈语的袈裟，赠送大唐的高僧们。鉴真大师为偈语所感动，遂发愿前往日本传法，传下中日友好交流的佳话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endParaRPr lang="zh-CN" altLang="en-US" sz="28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120" y="1100137"/>
            <a:ext cx="3981450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519405" y="4130897"/>
            <a:ext cx="59093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而这句话今天却出现在日本支援武汉的物资上。意思是</a:t>
            </a:r>
            <a:r>
              <a:rPr lang="en-US" altLang="zh-CN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“你看，我们虽然</a:t>
            </a:r>
            <a:r>
              <a:rPr lang="zh-CN" altLang="en-US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山河相异，属于不同的地域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，但是</a:t>
            </a:r>
            <a:r>
              <a:rPr lang="zh-CN" altLang="en-US" sz="24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我们有清风明月啊，我们生活在同一片蓝天下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”。</a:t>
            </a:r>
          </a:p>
        </p:txBody>
      </p:sp>
      <p:sp>
        <p:nvSpPr>
          <p:cNvPr id="5" name="矩形 4"/>
          <p:cNvSpPr/>
          <p:nvPr/>
        </p:nvSpPr>
        <p:spPr>
          <a:xfrm>
            <a:off x="515812" y="4503810"/>
            <a:ext cx="59641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你看，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我们虽然山河相异，属于不同的地域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，但是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我们有清风明月啊，我们生活在同一片蓝天下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SUS\Desktop\微信图片_2020021417580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67" b="1137"/>
          <a:stretch/>
        </p:blipFill>
        <p:spPr bwMode="auto">
          <a:xfrm>
            <a:off x="5708342" y="533400"/>
            <a:ext cx="5064627" cy="5725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338F0DCF-9342-48AB-8987-37D9342D1573}"/>
              </a:ext>
            </a:extLst>
          </p:cNvPr>
          <p:cNvSpPr txBox="1"/>
          <p:nvPr/>
        </p:nvSpPr>
        <p:spPr>
          <a:xfrm>
            <a:off x="426128" y="630315"/>
            <a:ext cx="4927106" cy="4844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山川异域</a:t>
            </a:r>
            <a:r>
              <a:rPr lang="en-US" altLang="zh-CN" sz="3200" dirty="0"/>
              <a:t>,</a:t>
            </a:r>
            <a:r>
              <a:rPr lang="zh-CN" altLang="en-US" sz="3200" dirty="0"/>
              <a:t>风月同天</a:t>
            </a:r>
            <a:r>
              <a:rPr lang="en-US" altLang="zh-CN" sz="3200" dirty="0"/>
              <a:t>——</a:t>
            </a:r>
          </a:p>
          <a:p>
            <a:r>
              <a:rPr lang="zh-CN" altLang="en-US" sz="3200" dirty="0"/>
              <a:t>异曲同工之妙</a:t>
            </a:r>
            <a:endParaRPr lang="en-US" altLang="zh-CN" sz="3200" dirty="0"/>
          </a:p>
          <a:p>
            <a:endParaRPr lang="en-US" altLang="zh-CN" sz="3200" dirty="0"/>
          </a:p>
          <a:p>
            <a:pPr>
              <a:lnSpc>
                <a:spcPct val="150000"/>
              </a:lnSpc>
            </a:pPr>
            <a:r>
              <a:rPr lang="zh-CN" altLang="en-US" dirty="0"/>
              <a:t>王勃</a:t>
            </a:r>
            <a:r>
              <a:rPr lang="en-US" altLang="zh-CN" dirty="0"/>
              <a:t>《</a:t>
            </a:r>
            <a:r>
              <a:rPr lang="zh-CN" altLang="en-US" dirty="0"/>
              <a:t>杜少府之任蜀州</a:t>
            </a:r>
            <a:r>
              <a:rPr lang="en-US" altLang="zh-CN" dirty="0"/>
              <a:t>》:</a:t>
            </a:r>
          </a:p>
          <a:p>
            <a:pPr>
              <a:lnSpc>
                <a:spcPct val="150000"/>
              </a:lnSpc>
            </a:pP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张九龄</a:t>
            </a:r>
            <a:r>
              <a:rPr lang="en-US" altLang="zh-CN" dirty="0"/>
              <a:t>《</a:t>
            </a:r>
            <a:r>
              <a:rPr lang="zh-CN" altLang="en-US" dirty="0"/>
              <a:t>望月怀远</a:t>
            </a:r>
            <a:r>
              <a:rPr lang="en-US" altLang="zh-CN" dirty="0"/>
              <a:t>》:</a:t>
            </a:r>
          </a:p>
          <a:p>
            <a:pPr>
              <a:lnSpc>
                <a:spcPct val="150000"/>
              </a:lnSpc>
            </a:pP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苏轼</a:t>
            </a:r>
            <a:r>
              <a:rPr lang="en-US" altLang="zh-CN" dirty="0"/>
              <a:t>《</a:t>
            </a:r>
            <a:r>
              <a:rPr lang="zh-CN" altLang="en-US" dirty="0"/>
              <a:t>水调歌头</a:t>
            </a:r>
            <a:r>
              <a:rPr lang="en-US" altLang="zh-CN" dirty="0"/>
              <a:t>》</a:t>
            </a:r>
            <a:r>
              <a:rPr lang="zh-CN" altLang="en-US" dirty="0"/>
              <a:t>：</a:t>
            </a:r>
            <a:endParaRPr lang="en-US" altLang="zh-CN" dirty="0"/>
          </a:p>
          <a:p>
            <a:pPr>
              <a:lnSpc>
                <a:spcPct val="150000"/>
              </a:lnSpc>
            </a:pP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有异曲同工之境</a:t>
            </a:r>
            <a:r>
              <a:rPr lang="en-US" altLang="zh-CN" dirty="0"/>
              <a:t>,</a:t>
            </a:r>
            <a:r>
              <a:rPr lang="zh-CN" altLang="en-US" dirty="0"/>
              <a:t>均表达了虽然远隔天涯</a:t>
            </a:r>
            <a:r>
              <a:rPr lang="en-US" altLang="zh-CN" dirty="0"/>
              <a:t>,</a:t>
            </a:r>
            <a:r>
              <a:rPr lang="zh-CN" altLang="en-US" dirty="0"/>
              <a:t>却相互知己、心心相连的美好愿望。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AF56D47-C682-4AEF-A300-012A2A84C3DC}"/>
              </a:ext>
            </a:extLst>
          </p:cNvPr>
          <p:cNvSpPr/>
          <p:nvPr/>
        </p:nvSpPr>
        <p:spPr>
          <a:xfrm>
            <a:off x="3110256" y="2082965"/>
            <a:ext cx="3095719" cy="458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/>
              <a:t>“</a:t>
            </a:r>
            <a:r>
              <a:rPr lang="zh-CN" altLang="en-US" dirty="0"/>
              <a:t>海内存知已</a:t>
            </a:r>
            <a:r>
              <a:rPr lang="en-US" altLang="zh-CN" dirty="0"/>
              <a:t>,</a:t>
            </a:r>
            <a:r>
              <a:rPr lang="zh-CN" altLang="en-US" dirty="0"/>
              <a:t>天涯若比邻。“</a:t>
            </a:r>
            <a:endParaRPr lang="en-US" altLang="zh-CN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CBD68F9-1D8E-4A28-B866-A310D85BEDFF}"/>
              </a:ext>
            </a:extLst>
          </p:cNvPr>
          <p:cNvSpPr/>
          <p:nvPr/>
        </p:nvSpPr>
        <p:spPr>
          <a:xfrm>
            <a:off x="2889681" y="3853159"/>
            <a:ext cx="3095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/>
              <a:t>“</a:t>
            </a:r>
            <a:r>
              <a:rPr lang="zh-CN" altLang="en-US" dirty="0"/>
              <a:t>但愿人长久</a:t>
            </a:r>
            <a:r>
              <a:rPr lang="en-US" altLang="zh-CN" dirty="0"/>
              <a:t>,</a:t>
            </a:r>
            <a:r>
              <a:rPr lang="zh-CN" altLang="en-US" dirty="0"/>
              <a:t>干里共婵娟。”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323EF21-7826-4ABE-93BE-21F3EB58BC74}"/>
              </a:ext>
            </a:extLst>
          </p:cNvPr>
          <p:cNvSpPr/>
          <p:nvPr/>
        </p:nvSpPr>
        <p:spPr>
          <a:xfrm>
            <a:off x="2889681" y="2968062"/>
            <a:ext cx="3095719" cy="458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/>
              <a:t>“</a:t>
            </a:r>
            <a:r>
              <a:rPr lang="zh-CN" altLang="en-US" dirty="0"/>
              <a:t>海上生明月</a:t>
            </a:r>
            <a:r>
              <a:rPr lang="en-US" altLang="zh-CN" dirty="0"/>
              <a:t>,</a:t>
            </a:r>
            <a:r>
              <a:rPr lang="zh-CN" altLang="en-US" dirty="0"/>
              <a:t>天涯共此时。”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ASUS\Desktop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279" y="1324947"/>
            <a:ext cx="4719248" cy="411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ASUS\Desktop\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988" y="1082351"/>
            <a:ext cx="4096139" cy="463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43590" y="663647"/>
            <a:ext cx="63161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/>
              <a:t>中国诗词大会冠军</a:t>
            </a:r>
            <a:r>
              <a:rPr lang="zh-CN" altLang="en-US" sz="2800" b="1" dirty="0">
                <a:solidFill>
                  <a:srgbClr val="C00000"/>
                </a:solidFill>
              </a:rPr>
              <a:t>彭敏</a:t>
            </a:r>
            <a:r>
              <a:rPr lang="zh-CN" altLang="en-US" sz="2800" b="1" dirty="0"/>
              <a:t>回应日本抗疫诗</a:t>
            </a:r>
            <a:endParaRPr lang="zh-CN" altLang="en-US" sz="28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16" y="1837936"/>
            <a:ext cx="4047638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5408644" y="2324276"/>
            <a:ext cx="535888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“山川异域，风月同天”一句，彭敏回应为：“</a:t>
            </a:r>
            <a:r>
              <a:rPr lang="zh-CN" altLang="en-US" sz="2800" b="1" dirty="0">
                <a:solidFill>
                  <a:srgbClr val="FF0000"/>
                </a:solidFill>
              </a:rPr>
              <a:t>恩深转无语，怀抱甚分明</a:t>
            </a:r>
            <a:r>
              <a:rPr lang="zh-CN" altLang="en-US" sz="2800" b="1" dirty="0"/>
              <a:t>”。该句出自唐代诗人朱庆馀写给前辈</a:t>
            </a:r>
            <a:r>
              <a:rPr lang="zh-CN" altLang="en-US" sz="2800" b="1" dirty="0">
                <a:solidFill>
                  <a:srgbClr val="FF0000"/>
                </a:solidFill>
              </a:rPr>
              <a:t>张籍</a:t>
            </a:r>
            <a:r>
              <a:rPr lang="zh-CN" altLang="en-US" sz="2800" b="1" dirty="0"/>
              <a:t>的诗</a:t>
            </a:r>
            <a:r>
              <a:rPr lang="en-US" altLang="zh-CN" sz="2800" b="1" dirty="0">
                <a:solidFill>
                  <a:srgbClr val="FF0000"/>
                </a:solidFill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</a:rPr>
              <a:t>上张水部</a:t>
            </a:r>
            <a:r>
              <a:rPr lang="en-US" altLang="zh-CN" sz="2800" b="1" dirty="0">
                <a:solidFill>
                  <a:srgbClr val="FF0000"/>
                </a:solidFill>
              </a:rPr>
              <a:t>》</a:t>
            </a:r>
            <a:r>
              <a:rPr lang="zh-CN" altLang="en-US" sz="2800" b="1" dirty="0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4" t="15663" r="27840"/>
          <a:stretch>
            <a:fillRect/>
          </a:stretch>
        </p:blipFill>
        <p:spPr>
          <a:xfrm>
            <a:off x="304885" y="2876547"/>
            <a:ext cx="4361936" cy="374828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112222" y="2386965"/>
            <a:ext cx="79031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青山一道同云雨，明月何曾是两乡</a:t>
            </a:r>
            <a:endParaRPr lang="zh-CN" altLang="en-US" sz="40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238" y="0"/>
            <a:ext cx="3778762" cy="46024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ASUS\Desktop\微信图片_202002141831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41" y="371668"/>
            <a:ext cx="4646644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5987143" y="1622267"/>
            <a:ext cx="54801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这是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日，日本舞鹤市给友好城市大连捐赠抗疫物资时写在箱子上的话。这首诗出自唐代王昌龄的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送柴侍御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，这一句跟“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山川异域，日月同天”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有着异曲同工之妙。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29" y="952500"/>
            <a:ext cx="4156204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C:\Users\ASUS\Desktop\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673" y="952501"/>
            <a:ext cx="5645021" cy="425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SUS\Desktop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02" y="1178390"/>
            <a:ext cx="3513137" cy="4933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4550227" y="208894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000" b="1" dirty="0"/>
              <a:t>《</a:t>
            </a:r>
            <a:r>
              <a:rPr lang="zh-CN" altLang="en-US" sz="2000" b="1" dirty="0"/>
              <a:t>送柴侍御</a:t>
            </a:r>
            <a:r>
              <a:rPr lang="en-US" altLang="zh-CN" sz="2000" b="1" dirty="0"/>
              <a:t>》</a:t>
            </a:r>
            <a:r>
              <a:rPr lang="zh-CN" altLang="en-US" sz="2000" b="1" dirty="0"/>
              <a:t>全诗如下：</a:t>
            </a:r>
          </a:p>
          <a:p>
            <a:br>
              <a:rPr lang="zh-CN" altLang="en-US" sz="2000" b="1" dirty="0"/>
            </a:br>
            <a:r>
              <a:rPr lang="zh-CN" altLang="en-US" sz="2400" b="1" dirty="0"/>
              <a:t>“沅水通波接武冈，送君不觉有离伤。</a:t>
            </a:r>
          </a:p>
          <a:p>
            <a:r>
              <a:rPr lang="zh-CN" altLang="en-US" sz="2400" b="1" dirty="0"/>
              <a:t>  </a:t>
            </a:r>
            <a:r>
              <a:rPr lang="zh-CN" altLang="en-US" sz="2400" b="1" dirty="0">
                <a:solidFill>
                  <a:srgbClr val="C00000"/>
                </a:solidFill>
              </a:rPr>
              <a:t>青山一道同云雨，明月何曾是两乡。”</a:t>
            </a:r>
          </a:p>
          <a:p>
            <a:br>
              <a:rPr lang="zh-CN" altLang="en-US" sz="2000" b="1" dirty="0">
                <a:solidFill>
                  <a:srgbClr val="C00000"/>
                </a:solidFill>
              </a:rPr>
            </a:br>
            <a:endParaRPr lang="zh-CN" altLang="en-US" sz="2000" b="1" dirty="0">
              <a:solidFill>
                <a:srgbClr val="C0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48806" y="5429158"/>
            <a:ext cx="63945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/>
              <a:t>上一次引用这首诗的，是</a:t>
            </a:r>
            <a:r>
              <a:rPr lang="en-US" altLang="zh-CN" sz="2400" b="1" dirty="0"/>
              <a:t>2006</a:t>
            </a:r>
            <a:r>
              <a:rPr lang="zh-CN" altLang="en-US" sz="2400" b="1" dirty="0"/>
              <a:t>年第一次回到福建祭祖时的</a:t>
            </a:r>
            <a:r>
              <a:rPr lang="zh-CN" altLang="en-US" sz="2400" b="1" dirty="0">
                <a:solidFill>
                  <a:srgbClr val="C00000"/>
                </a:solidFill>
              </a:rPr>
              <a:t>国民党荣誉主席连战</a:t>
            </a:r>
            <a:r>
              <a:rPr lang="zh-CN" altLang="en-US" sz="2400" b="1" dirty="0"/>
              <a:t>。</a:t>
            </a:r>
          </a:p>
        </p:txBody>
      </p:sp>
      <p:sp>
        <p:nvSpPr>
          <p:cNvPr id="4" name="矩形 3"/>
          <p:cNvSpPr/>
          <p:nvPr/>
        </p:nvSpPr>
        <p:spPr>
          <a:xfrm>
            <a:off x="4550227" y="1786415"/>
            <a:ext cx="669315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/>
              <a:t>意思：沅江的波浪连接着武冈，送别先生您不觉得有离别的伤感。因为你我一路相连的青山共沐风雨，同顶一轮明月又何曾身处两地呢。</a:t>
            </a:r>
          </a:p>
          <a:p>
            <a:endParaRPr lang="en-US" altLang="zh-CN" b="1" dirty="0"/>
          </a:p>
          <a:p>
            <a:r>
              <a:rPr lang="en-US" altLang="zh-CN" b="1" dirty="0"/>
              <a:t>      </a:t>
            </a:r>
            <a:endParaRPr lang="zh-CN" altLang="en-US" b="1" dirty="0">
              <a:solidFill>
                <a:srgbClr val="C0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90188" y="3203520"/>
            <a:ext cx="66931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/>
              <a:t>一边收到救援物资，一边读着这样的真情告白，自感余情绵绵，兴味恒远。“</a:t>
            </a:r>
            <a:r>
              <a:rPr lang="zh-CN" altLang="en-US" sz="2400" b="1" dirty="0">
                <a:solidFill>
                  <a:srgbClr val="C00000"/>
                </a:solidFill>
              </a:rPr>
              <a:t>风雨同道，明月一乡</a:t>
            </a:r>
            <a:r>
              <a:rPr lang="zh-CN" altLang="en-US" sz="2400" b="1" dirty="0"/>
              <a:t>”也让人感慨万千，我们的</a:t>
            </a: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</a:rPr>
              <a:t>东瀛邻邦，给到中国人的，不单单是物质上的帮助，更有心灵上无限的慰藉。</a:t>
            </a:r>
            <a:br>
              <a:rPr lang="zh-CN" altLang="en-US" sz="2400" b="1" dirty="0">
                <a:solidFill>
                  <a:schemeClr val="accent5">
                    <a:lumMod val="75000"/>
                  </a:schemeClr>
                </a:solidFill>
              </a:rPr>
            </a:br>
            <a:endParaRPr lang="zh-CN" altLang="en-US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ASUS\Desktop\微信图片_202002141756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36" y="889820"/>
            <a:ext cx="3657600" cy="436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760168" y="615448"/>
            <a:ext cx="53402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华企“火币日本株式会社”捐赠给湖北的物资上写着“岂曰无衣，与子同裳”，表达共渡难关的鼓励。</a:t>
            </a:r>
          </a:p>
          <a:p>
            <a:pPr fontAlgn="auto"/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89444" y="2418374"/>
            <a:ext cx="76324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“岂曰无衣，与子同裳”来自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秦风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无衣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。原文为：</a:t>
            </a:r>
          </a:p>
          <a:p>
            <a:pPr fontAlgn="auto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岂曰无衣？与子同袍。王于兴师，修我戈矛。与子同仇！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岂曰无衣？与子同泽。王于兴师，修我矛戟。与子偕作！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岂曰无衣？与子同裳。王于兴师，修我甲兵。与子偕行！</a:t>
            </a:r>
          </a:p>
          <a:p>
            <a:pPr fontAlgn="auto"/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ASUS\Desktop\微信图片_202002141756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36" y="889820"/>
            <a:ext cx="3657600" cy="436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4166639" y="562644"/>
            <a:ext cx="76324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秦风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无衣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</a:p>
          <a:p>
            <a:pPr fontAlgn="auto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岂曰无衣？与子同袍。王于兴师，修我戈矛。与子同仇！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岂曰无衣？与子同泽。王于兴师，修我矛戟。与子偕作！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auto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岂曰无衣？与子同裳。王于兴师，修我甲兵。与子偕行！</a:t>
            </a:r>
          </a:p>
          <a:p>
            <a:pPr fontAlgn="auto"/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166639" y="2501636"/>
            <a:ext cx="782319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/>
              <a:t>  这首诗被称为中国史上第一首“军歌”，当我们每一次重新阅读这首诗歌</a:t>
            </a:r>
            <a:endParaRPr lang="en-US" altLang="zh-CN" b="1" dirty="0"/>
          </a:p>
          <a:p>
            <a:r>
              <a:rPr lang="zh-CN" altLang="en-US" b="1" dirty="0"/>
              <a:t>时，都能感受到如烈火般燃烧的激情，它正侵染着我们的情绪，让我们的血</a:t>
            </a:r>
            <a:endParaRPr lang="en-US" altLang="zh-CN" b="1" dirty="0"/>
          </a:p>
          <a:p>
            <a:r>
              <a:rPr lang="zh-CN" altLang="en-US" b="1" dirty="0"/>
              <a:t>液为之沸腾。</a:t>
            </a:r>
          </a:p>
          <a:p>
            <a:r>
              <a:rPr lang="zh-CN" altLang="en-US" b="1" dirty="0"/>
              <a:t>   “岂曰无衣”！这一声喝问，激起了千万人的豪情，志气与决心如山雷的呼啸席卷而来。</a:t>
            </a:r>
            <a:endParaRPr lang="en-US" altLang="zh-CN" b="1" dirty="0"/>
          </a:p>
          <a:p>
            <a:endParaRPr lang="zh-CN" altLang="en-US" b="1" dirty="0"/>
          </a:p>
          <a:p>
            <a:r>
              <a:rPr lang="zh-CN" altLang="en-US" b="1" dirty="0"/>
              <a:t>  “与子同袍！”“与子同泽！”“与子同裳！”戈矛闪耀着寒光，衣甲团绕着杀气。勇士们即将踏上征程，美酒已备在家乡。</a:t>
            </a:r>
          </a:p>
          <a:p>
            <a:endParaRPr lang="zh-CN" altLang="en-US" b="1" dirty="0"/>
          </a:p>
          <a:p>
            <a:r>
              <a:rPr lang="en-US" altLang="zh-CN" b="1" dirty="0"/>
              <a:t>   《 </a:t>
            </a:r>
            <a:r>
              <a:rPr lang="zh-CN" altLang="en-US" b="1" dirty="0"/>
              <a:t>秦风</a:t>
            </a:r>
            <a:r>
              <a:rPr lang="en-US" altLang="zh-CN" b="1" dirty="0"/>
              <a:t>·</a:t>
            </a:r>
            <a:r>
              <a:rPr lang="zh-CN" altLang="en-US" b="1" dirty="0"/>
              <a:t>无衣</a:t>
            </a:r>
            <a:r>
              <a:rPr lang="en-US" altLang="zh-CN" b="1" dirty="0"/>
              <a:t>》</a:t>
            </a:r>
            <a:r>
              <a:rPr lang="zh-CN" altLang="en-US" b="1" dirty="0"/>
              <a:t>为后世留下了“袍泽”这个情谊深厚的称谓，也留下了“同仇敌忾”这个团结的成语。更留下了礼乐文治之外，英勇无畏的民族精神。</a:t>
            </a:r>
          </a:p>
          <a:p>
            <a:endParaRPr lang="zh-CN" altLang="en-US" b="1" dirty="0"/>
          </a:p>
          <a:p>
            <a:r>
              <a:rPr lang="zh-CN" altLang="en-US" b="1" dirty="0"/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13" y="597646"/>
            <a:ext cx="4291304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5772539" y="1219220"/>
            <a:ext cx="51909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日本富山县向辽宁省捐赠的物资上写着“辽河雪融，富山花开；同气连枝，共盼春来”，希望携手共克疫情，期盼疫情的结束。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999584" y="3795039"/>
            <a:ext cx="48612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“辽河雪融，富山花开；同气连枝，共盼春来。”一句，则是对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千字文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中“孔怀兄弟，同气连枝”的精彩化用。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11" y="2248482"/>
            <a:ext cx="4066298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5147388" y="2009202"/>
            <a:ext cx="60462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“辽河雪融，富山花开；同气连枝，共盼春来”一句，彭敏回应为：</a:t>
            </a:r>
            <a:r>
              <a:rPr lang="zh-CN" altLang="en-US" sz="2800" b="1" dirty="0">
                <a:solidFill>
                  <a:srgbClr val="C00000"/>
                </a:solidFill>
              </a:rPr>
              <a:t>“明月好同三径夜，绿杨宜作两家春。”</a:t>
            </a:r>
            <a:r>
              <a:rPr lang="zh-CN" altLang="en-US" sz="2800" b="1" dirty="0"/>
              <a:t>该句出自白居易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欲与元八卜邻先有是赠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。彭敏解释，这首诗是白居易写给未来的邻居的，意思为我们共享一轮明月和繁茂的春天。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SUS\Desktop\微信图片_202002141758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59" y="681038"/>
            <a:ext cx="9772650" cy="549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59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59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204592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6、7、8、9、10、11、12、14、15、16、17、18、22、27、30、33、3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TYPE" val="y"/>
  <p:tag name="KSO_WM_UNIT_INDEX" val="1"/>
  <p:tag name="KSO_WM_UNIT_ID" val="_1*y*1"/>
  <p:tag name="KSO_WM_SLIDE_BACKGROUND_MASK_FLAG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heme/theme1.xml><?xml version="1.0" encoding="utf-8"?>
<a:theme xmlns:a="http://schemas.openxmlformats.org/drawingml/2006/main" name="Office 主题​​">
  <a:themeElements>
    <a:clrScheme name="自定义 29">
      <a:dk1>
        <a:srgbClr val="000000"/>
      </a:dk1>
      <a:lt1>
        <a:srgbClr val="FFFFFF"/>
      </a:lt1>
      <a:dk2>
        <a:srgbClr val="F5F9FC"/>
      </a:dk2>
      <a:lt2>
        <a:srgbClr val="FBFCFC"/>
      </a:lt2>
      <a:accent1>
        <a:srgbClr val="01609F"/>
      </a:accent1>
      <a:accent2>
        <a:srgbClr val="3A89B1"/>
      </a:accent2>
      <a:accent3>
        <a:srgbClr val="4BB3CA"/>
      </a:accent3>
      <a:accent4>
        <a:srgbClr val="61A9BC"/>
      </a:accent4>
      <a:accent5>
        <a:srgbClr val="7D6889"/>
      </a:accent5>
      <a:accent6>
        <a:srgbClr val="732869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1140</Words>
  <Application>Microsoft Office PowerPoint</Application>
  <PresentationFormat>宽屏</PresentationFormat>
  <Paragraphs>54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楷体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Dell</cp:lastModifiedBy>
  <cp:revision>47</cp:revision>
  <dcterms:created xsi:type="dcterms:W3CDTF">2019-06-19T02:08:00Z</dcterms:created>
  <dcterms:modified xsi:type="dcterms:W3CDTF">2020-03-01T06:42:16Z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