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3.xml" ContentType="application/vnd.openxmlformats-officedocument.them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25"/>
  </p:notesMasterIdLst>
  <p:sldIdLst>
    <p:sldId id="257" r:id="rId3"/>
    <p:sldId id="329" r:id="rId4"/>
    <p:sldId id="359" r:id="rId5"/>
    <p:sldId id="360" r:id="rId6"/>
    <p:sldId id="307" r:id="rId7"/>
    <p:sldId id="282" r:id="rId8"/>
    <p:sldId id="305" r:id="rId9"/>
    <p:sldId id="363" r:id="rId10"/>
    <p:sldId id="364" r:id="rId11"/>
    <p:sldId id="365" r:id="rId12"/>
    <p:sldId id="312" r:id="rId13"/>
    <p:sldId id="367" r:id="rId14"/>
    <p:sldId id="368" r:id="rId15"/>
    <p:sldId id="369" r:id="rId16"/>
    <p:sldId id="370" r:id="rId17"/>
    <p:sldId id="271" r:id="rId18"/>
    <p:sldId id="289" r:id="rId19"/>
    <p:sldId id="354" r:id="rId20"/>
    <p:sldId id="350" r:id="rId21"/>
    <p:sldId id="351" r:id="rId22"/>
    <p:sldId id="352" r:id="rId23"/>
    <p:sldId id="353" r:id="rId24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6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65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8F04A-84B0-4E5D-A1A7-EE43D6EF2A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98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7EF91-63A9-4A49-8B14-36DF3A29CA5C}" type="slidenum">
              <a:rPr lang="zh-CN" alt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82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0512158">
            <a:off x="1132544" y="3531115"/>
            <a:ext cx="9829800" cy="1196725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0522524">
            <a:off x="2483912" y="4562018"/>
            <a:ext cx="8691597" cy="718502"/>
          </a:xfrm>
        </p:spPr>
        <p:txBody>
          <a:bodyPr anchor="ctr" anchorCtr="0"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2146272" y="3246120"/>
            <a:ext cx="7899456" cy="1055433"/>
            <a:chOff x="2316653" y="2866291"/>
            <a:chExt cx="5267202" cy="703742"/>
          </a:xfrm>
        </p:grpSpPr>
        <p:sp>
          <p:nvSpPr>
            <p:cNvPr id="8" name="MH_Number"/>
            <p:cNvSpPr/>
            <p:nvPr>
              <p:custDataLst>
                <p:tags r:id="rId1"/>
              </p:custDataLst>
            </p:nvPr>
          </p:nvSpPr>
          <p:spPr>
            <a:xfrm>
              <a:off x="2316653" y="2866291"/>
              <a:ext cx="751661" cy="7037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MH_Title"/>
            <p:cNvSpPr/>
            <p:nvPr>
              <p:custDataLst>
                <p:tags r:id="rId2"/>
              </p:custDataLst>
            </p:nvPr>
          </p:nvSpPr>
          <p:spPr>
            <a:xfrm>
              <a:off x="3193631" y="2866291"/>
              <a:ext cx="4390224" cy="703742"/>
            </a:xfrm>
            <a:custGeom>
              <a:avLst/>
              <a:gdLst>
                <a:gd name="connsiteX0" fmla="*/ 152332 w 4732657"/>
                <a:gd name="connsiteY0" fmla="*/ 43963 h 703742"/>
                <a:gd name="connsiteX1" fmla="*/ 152332 w 4732657"/>
                <a:gd name="connsiteY1" fmla="*/ 44234 h 703742"/>
                <a:gd name="connsiteX2" fmla="*/ 143899 w 4732657"/>
                <a:gd name="connsiteY2" fmla="*/ 44234 h 703742"/>
                <a:gd name="connsiteX3" fmla="*/ 143899 w 4732657"/>
                <a:gd name="connsiteY3" fmla="*/ 659507 h 703742"/>
                <a:gd name="connsiteX4" fmla="*/ 1409944 w 4732657"/>
                <a:gd name="connsiteY4" fmla="*/ 659507 h 703742"/>
                <a:gd name="connsiteX5" fmla="*/ 1409944 w 4732657"/>
                <a:gd name="connsiteY5" fmla="*/ 655963 h 703742"/>
                <a:gd name="connsiteX6" fmla="*/ 1553843 w 4732657"/>
                <a:gd name="connsiteY6" fmla="*/ 655963 h 703742"/>
                <a:gd name="connsiteX7" fmla="*/ 1553843 w 4732657"/>
                <a:gd name="connsiteY7" fmla="*/ 659507 h 703742"/>
                <a:gd name="connsiteX8" fmla="*/ 2924218 w 4732657"/>
                <a:gd name="connsiteY8" fmla="*/ 659507 h 703742"/>
                <a:gd name="connsiteX9" fmla="*/ 2968175 w 4732657"/>
                <a:gd name="connsiteY9" fmla="*/ 655963 h 703742"/>
                <a:gd name="connsiteX10" fmla="*/ 3142768 w 4732657"/>
                <a:gd name="connsiteY10" fmla="*/ 655963 h 703742"/>
                <a:gd name="connsiteX11" fmla="*/ 3135196 w 4732657"/>
                <a:gd name="connsiteY11" fmla="*/ 659507 h 703742"/>
                <a:gd name="connsiteX12" fmla="*/ 4334162 w 4732657"/>
                <a:gd name="connsiteY12" fmla="*/ 659507 h 703742"/>
                <a:gd name="connsiteX13" fmla="*/ 4686037 w 4732657"/>
                <a:gd name="connsiteY13" fmla="*/ 378088 h 703742"/>
                <a:gd name="connsiteX14" fmla="*/ 4686037 w 4732657"/>
                <a:gd name="connsiteY14" fmla="*/ 325654 h 703742"/>
                <a:gd name="connsiteX15" fmla="*/ 4334162 w 4732657"/>
                <a:gd name="connsiteY15" fmla="*/ 44234 h 703742"/>
                <a:gd name="connsiteX16" fmla="*/ 4302301 w 4732657"/>
                <a:gd name="connsiteY16" fmla="*/ 44234 h 703742"/>
                <a:gd name="connsiteX17" fmla="*/ 4302301 w 4732657"/>
                <a:gd name="connsiteY17" fmla="*/ 43963 h 703742"/>
                <a:gd name="connsiteX18" fmla="*/ 0 w 4732657"/>
                <a:gd name="connsiteY18" fmla="*/ 0 h 703742"/>
                <a:gd name="connsiteX19" fmla="*/ 1409944 w 4732657"/>
                <a:gd name="connsiteY19" fmla="*/ 0 h 703742"/>
                <a:gd name="connsiteX20" fmla="*/ 2949435 w 4732657"/>
                <a:gd name="connsiteY20" fmla="*/ 0 h 703742"/>
                <a:gd name="connsiteX21" fmla="*/ 4359379 w 4732657"/>
                <a:gd name="connsiteY21" fmla="*/ 0 h 703742"/>
                <a:gd name="connsiteX22" fmla="*/ 4732657 w 4732657"/>
                <a:gd name="connsiteY22" fmla="*/ 321885 h 703742"/>
                <a:gd name="connsiteX23" fmla="*/ 4732657 w 4732657"/>
                <a:gd name="connsiteY23" fmla="*/ 381858 h 703742"/>
                <a:gd name="connsiteX24" fmla="*/ 4359379 w 4732657"/>
                <a:gd name="connsiteY24" fmla="*/ 703742 h 703742"/>
                <a:gd name="connsiteX25" fmla="*/ 2949435 w 4732657"/>
                <a:gd name="connsiteY25" fmla="*/ 703742 h 703742"/>
                <a:gd name="connsiteX26" fmla="*/ 1409944 w 4732657"/>
                <a:gd name="connsiteY26" fmla="*/ 703742 h 703742"/>
                <a:gd name="connsiteX27" fmla="*/ 0 w 4732657"/>
                <a:gd name="connsiteY27" fmla="*/ 703742 h 703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732657" h="703742">
                  <a:moveTo>
                    <a:pt x="152332" y="43963"/>
                  </a:moveTo>
                  <a:lnTo>
                    <a:pt x="152332" y="44234"/>
                  </a:lnTo>
                  <a:lnTo>
                    <a:pt x="143899" y="44234"/>
                  </a:lnTo>
                  <a:lnTo>
                    <a:pt x="143899" y="659507"/>
                  </a:lnTo>
                  <a:lnTo>
                    <a:pt x="1409944" y="659507"/>
                  </a:lnTo>
                  <a:lnTo>
                    <a:pt x="1409944" y="655963"/>
                  </a:lnTo>
                  <a:lnTo>
                    <a:pt x="1553843" y="655963"/>
                  </a:lnTo>
                  <a:lnTo>
                    <a:pt x="1553843" y="659507"/>
                  </a:lnTo>
                  <a:lnTo>
                    <a:pt x="2924218" y="659507"/>
                  </a:lnTo>
                  <a:lnTo>
                    <a:pt x="2968175" y="655963"/>
                  </a:lnTo>
                  <a:lnTo>
                    <a:pt x="3142768" y="655963"/>
                  </a:lnTo>
                  <a:lnTo>
                    <a:pt x="3135196" y="659507"/>
                  </a:lnTo>
                  <a:lnTo>
                    <a:pt x="4334162" y="659507"/>
                  </a:lnTo>
                  <a:cubicBezTo>
                    <a:pt x="4528497" y="659507"/>
                    <a:pt x="4686037" y="533511"/>
                    <a:pt x="4686037" y="378088"/>
                  </a:cubicBezTo>
                  <a:lnTo>
                    <a:pt x="4686037" y="325654"/>
                  </a:lnTo>
                  <a:cubicBezTo>
                    <a:pt x="4686037" y="170230"/>
                    <a:pt x="4528497" y="44234"/>
                    <a:pt x="4334162" y="44234"/>
                  </a:cubicBezTo>
                  <a:lnTo>
                    <a:pt x="4302301" y="44234"/>
                  </a:lnTo>
                  <a:lnTo>
                    <a:pt x="4302301" y="43963"/>
                  </a:lnTo>
                  <a:close/>
                  <a:moveTo>
                    <a:pt x="0" y="0"/>
                  </a:moveTo>
                  <a:lnTo>
                    <a:pt x="1409944" y="0"/>
                  </a:lnTo>
                  <a:lnTo>
                    <a:pt x="2949435" y="0"/>
                  </a:lnTo>
                  <a:lnTo>
                    <a:pt x="4359379" y="0"/>
                  </a:lnTo>
                  <a:cubicBezTo>
                    <a:pt x="4565535" y="0"/>
                    <a:pt x="4732657" y="144113"/>
                    <a:pt x="4732657" y="321885"/>
                  </a:cubicBezTo>
                  <a:lnTo>
                    <a:pt x="4732657" y="381858"/>
                  </a:lnTo>
                  <a:cubicBezTo>
                    <a:pt x="4732657" y="559630"/>
                    <a:pt x="4565535" y="703742"/>
                    <a:pt x="4359379" y="703742"/>
                  </a:cubicBezTo>
                  <a:lnTo>
                    <a:pt x="2949435" y="703742"/>
                  </a:lnTo>
                  <a:lnTo>
                    <a:pt x="1409944" y="703742"/>
                  </a:lnTo>
                  <a:lnTo>
                    <a:pt x="0" y="7037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0" rIns="180000" bIns="0"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grpSp>
          <p:nvGrpSpPr>
            <p:cNvPr id="10" name="MH_Others_1"/>
            <p:cNvGrpSpPr/>
            <p:nvPr>
              <p:custDataLst>
                <p:tags r:id="rId3"/>
              </p:custDataLst>
            </p:nvPr>
          </p:nvGrpSpPr>
          <p:grpSpPr bwMode="auto">
            <a:xfrm rot="5400000">
              <a:off x="3115667" y="2909702"/>
              <a:ext cx="64456" cy="288075"/>
              <a:chOff x="1378212" y="909628"/>
              <a:chExt cx="177419" cy="553852"/>
            </a:xfrm>
          </p:grpSpPr>
          <p:sp>
            <p:nvSpPr>
              <p:cNvPr id="11" name="椭圆 10"/>
              <p:cNvSpPr/>
              <p:nvPr/>
            </p:nvSpPr>
            <p:spPr>
              <a:xfrm rot="4460462">
                <a:off x="1378405" y="1286257"/>
                <a:ext cx="177030" cy="17741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4460462">
                <a:off x="1393583" y="894261"/>
                <a:ext cx="146682" cy="17741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13" name="组合 11"/>
              <p:cNvGrpSpPr/>
              <p:nvPr/>
            </p:nvGrpSpPr>
            <p:grpSpPr bwMode="auto">
              <a:xfrm rot="5441149">
                <a:off x="1224813" y="1132570"/>
                <a:ext cx="481266" cy="136526"/>
                <a:chOff x="4345373" y="2103008"/>
                <a:chExt cx="433998" cy="113793"/>
              </a:xfrm>
            </p:grpSpPr>
            <p:sp>
              <p:nvSpPr>
                <p:cNvPr id="14" name="椭圆 13"/>
                <p:cNvSpPr/>
                <p:nvPr/>
              </p:nvSpPr>
              <p:spPr>
                <a:xfrm>
                  <a:off x="4683481" y="2103008"/>
                  <a:ext cx="95890" cy="107635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5" name="椭圆 14"/>
                <p:cNvSpPr/>
                <p:nvPr/>
              </p:nvSpPr>
              <p:spPr>
                <a:xfrm>
                  <a:off x="4345373" y="2108296"/>
                  <a:ext cx="95890" cy="107635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4372940" y="2144920"/>
                  <a:ext cx="360333" cy="71881"/>
                </a:xfrm>
                <a:prstGeom prst="rect">
                  <a:avLst/>
                </a:prstGeom>
                <a:gradFill flip="none" rotWithShape="1">
                  <a:gsLst>
                    <a:gs pos="57000">
                      <a:schemeClr val="bg1">
                        <a:lumMod val="85000"/>
                      </a:schemeClr>
                    </a:gs>
                    <a:gs pos="9000">
                      <a:schemeClr val="tx1">
                        <a:lumMod val="85000"/>
                        <a:lumOff val="15000"/>
                      </a:schemeClr>
                    </a:gs>
                    <a:gs pos="98000">
                      <a:schemeClr val="tx1">
                        <a:lumMod val="85000"/>
                        <a:lumOff val="15000"/>
                      </a:schemeClr>
                    </a:gs>
                  </a:gsLst>
                  <a:path path="rect">
                    <a:fillToRect t="100000" r="100000"/>
                  </a:path>
                  <a:tileRect l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7" name="MH_Others_2"/>
            <p:cNvGrpSpPr/>
            <p:nvPr>
              <p:custDataLst>
                <p:tags r:id="rId4"/>
              </p:custDataLst>
            </p:nvPr>
          </p:nvGrpSpPr>
          <p:grpSpPr bwMode="auto">
            <a:xfrm rot="5400000">
              <a:off x="3097254" y="3238384"/>
              <a:ext cx="65770" cy="289389"/>
              <a:chOff x="1378217" y="929858"/>
              <a:chExt cx="177417" cy="553851"/>
            </a:xfrm>
          </p:grpSpPr>
          <p:sp>
            <p:nvSpPr>
              <p:cNvPr id="18" name="椭圆 17"/>
              <p:cNvSpPr/>
              <p:nvPr/>
            </p:nvSpPr>
            <p:spPr>
              <a:xfrm rot="4460462">
                <a:off x="1378812" y="1306889"/>
                <a:ext cx="176225" cy="1774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 rot="4460462">
                <a:off x="1393918" y="914158"/>
                <a:ext cx="146015" cy="1774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0" name="组合 18"/>
              <p:cNvGrpSpPr/>
              <p:nvPr/>
            </p:nvGrpSpPr>
            <p:grpSpPr bwMode="auto">
              <a:xfrm rot="5441149">
                <a:off x="1224813" y="1132570"/>
                <a:ext cx="481266" cy="136526"/>
                <a:chOff x="4345373" y="2103031"/>
                <a:chExt cx="433988" cy="125247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4683473" y="2103031"/>
                  <a:ext cx="95888" cy="107637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2" name="椭圆 21"/>
                <p:cNvSpPr/>
                <p:nvPr/>
              </p:nvSpPr>
              <p:spPr>
                <a:xfrm>
                  <a:off x="4345373" y="2108314"/>
                  <a:ext cx="95889" cy="107636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3" name="矩形 22"/>
                <p:cNvSpPr/>
                <p:nvPr/>
              </p:nvSpPr>
              <p:spPr>
                <a:xfrm>
                  <a:off x="4409119" y="2154899"/>
                  <a:ext cx="360965" cy="73379"/>
                </a:xfrm>
                <a:prstGeom prst="rect">
                  <a:avLst/>
                </a:prstGeom>
                <a:gradFill flip="none" rotWithShape="1">
                  <a:gsLst>
                    <a:gs pos="57000">
                      <a:schemeClr val="bg1">
                        <a:lumMod val="85000"/>
                      </a:schemeClr>
                    </a:gs>
                    <a:gs pos="9000">
                      <a:schemeClr val="tx1">
                        <a:lumMod val="85000"/>
                        <a:lumOff val="15000"/>
                      </a:schemeClr>
                    </a:gs>
                    <a:gs pos="98000">
                      <a:schemeClr val="tx1">
                        <a:lumMod val="85000"/>
                        <a:lumOff val="15000"/>
                      </a:schemeClr>
                    </a:gs>
                  </a:gsLst>
                  <a:path path="rect">
                    <a:fillToRect t="100000" r="100000"/>
                  </a:path>
                  <a:tileRect l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987" y="3246120"/>
            <a:ext cx="6211393" cy="1055433"/>
          </a:xfrm>
        </p:spPr>
        <p:txBody>
          <a:bodyPr anchor="ctr" anchorCtr="0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987" y="4347273"/>
            <a:ext cx="6211393" cy="8190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54667"/>
            <a:ext cx="5181600" cy="4822296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354667"/>
            <a:ext cx="5181600" cy="4822296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12726"/>
            <a:ext cx="10515600" cy="820208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376363"/>
            <a:ext cx="5157787" cy="6895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184400"/>
            <a:ext cx="5157787" cy="400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376363"/>
            <a:ext cx="5183188" cy="6895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184400"/>
            <a:ext cx="5183188" cy="400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797985"/>
            <a:ext cx="5867400" cy="1092361"/>
          </a:xfrm>
        </p:spPr>
        <p:txBody>
          <a:bodyPr>
            <a:noAutofit/>
          </a:bodyPr>
          <a:lstStyle>
            <a:lvl1pPr algn="ctr">
              <a:defRPr sz="88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8FD3-90C1-4B0C-893A-DD715C1D450A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982EB-2212-4191-BD22-E4481274643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空心弧 2"/>
          <p:cNvSpPr/>
          <p:nvPr/>
        </p:nvSpPr>
        <p:spPr bwMode="auto">
          <a:xfrm rot="7086271">
            <a:off x="7112507" y="2176091"/>
            <a:ext cx="2244710" cy="2244710"/>
          </a:xfrm>
          <a:custGeom>
            <a:avLst/>
            <a:gdLst>
              <a:gd name="T0" fmla="*/ 719254 w 1482725"/>
              <a:gd name="T1" fmla="*/ 1482395 h 1482725"/>
              <a:gd name="T2" fmla="*/ 18905 w 1482725"/>
              <a:gd name="T3" fmla="*/ 907716 h 1482725"/>
              <a:gd name="T4" fmla="*/ 397400 w 1482725"/>
              <a:gd name="T5" fmla="*/ 84620 h 1482725"/>
              <a:gd name="T6" fmla="*/ 1289534 w 1482725"/>
              <a:gd name="T7" fmla="*/ 242235 h 1482725"/>
              <a:gd name="T8" fmla="*/ 1363085 w 1482725"/>
              <a:gd name="T9" fmla="*/ 1145194 h 1482725"/>
              <a:gd name="T10" fmla="*/ 1349991 w 1482725"/>
              <a:gd name="T11" fmla="*/ 1136690 h 1482725"/>
              <a:gd name="T12" fmla="*/ 1277989 w 1482725"/>
              <a:gd name="T13" fmla="*/ 252748 h 1482725"/>
              <a:gd name="T14" fmla="*/ 404645 w 1482725"/>
              <a:gd name="T15" fmla="*/ 98453 h 1482725"/>
              <a:gd name="T16" fmla="*/ 34121 w 1482725"/>
              <a:gd name="T17" fmla="*/ 904213 h 1482725"/>
              <a:gd name="T18" fmla="*/ 719720 w 1482725"/>
              <a:gd name="T19" fmla="*/ 1466788 h 1482725"/>
              <a:gd name="T20" fmla="*/ 719254 w 1482725"/>
              <a:gd name="T21" fmla="*/ 1482395 h 1482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82725" h="1482725">
                <a:moveTo>
                  <a:pt x="719254" y="1482395"/>
                </a:moveTo>
                <a:cubicBezTo>
                  <a:pt x="382299" y="1472342"/>
                  <a:pt x="94548" y="1236225"/>
                  <a:pt x="18905" y="907716"/>
                </a:cubicBezTo>
                <a:cubicBezTo>
                  <a:pt x="-56738" y="579208"/>
                  <a:pt x="98774" y="241023"/>
                  <a:pt x="397400" y="84620"/>
                </a:cubicBezTo>
                <a:cubicBezTo>
                  <a:pt x="696026" y="-71783"/>
                  <a:pt x="1062576" y="-7024"/>
                  <a:pt x="1289534" y="242235"/>
                </a:cubicBezTo>
                <a:cubicBezTo>
                  <a:pt x="1516492" y="491494"/>
                  <a:pt x="1546711" y="862491"/>
                  <a:pt x="1363085" y="1145194"/>
                </a:cubicBezTo>
                <a:lnTo>
                  <a:pt x="1349991" y="1136690"/>
                </a:lnTo>
                <a:cubicBezTo>
                  <a:pt x="1529750" y="859941"/>
                  <a:pt x="1500167" y="496757"/>
                  <a:pt x="1277989" y="252748"/>
                </a:cubicBezTo>
                <a:cubicBezTo>
                  <a:pt x="1055811" y="8739"/>
                  <a:pt x="696982" y="-54656"/>
                  <a:pt x="404645" y="98453"/>
                </a:cubicBezTo>
                <a:cubicBezTo>
                  <a:pt x="112308" y="251562"/>
                  <a:pt x="-39929" y="582624"/>
                  <a:pt x="34121" y="904213"/>
                </a:cubicBezTo>
                <a:cubicBezTo>
                  <a:pt x="108171" y="1225803"/>
                  <a:pt x="389862" y="1456947"/>
                  <a:pt x="719720" y="1466788"/>
                </a:cubicBezTo>
                <a:cubicBezTo>
                  <a:pt x="719565" y="1471990"/>
                  <a:pt x="719409" y="1477193"/>
                  <a:pt x="719254" y="1482395"/>
                </a:cubicBezTo>
                <a:close/>
              </a:path>
            </a:pathLst>
          </a:custGeom>
          <a:solidFill>
            <a:schemeClr val="accent1"/>
          </a:solidFill>
          <a:ln w="3175" cap="flat" cmpd="sng">
            <a:solidFill>
              <a:schemeClr val="accent1"/>
            </a:solidFill>
            <a:round/>
          </a:ln>
        </p:spPr>
        <p:txBody>
          <a:bodyPr anchor="ctr">
            <a:normAutofit/>
          </a:bodyPr>
          <a:lstStyle/>
          <a:p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3" hasCustomPrompt="1"/>
          </p:nvPr>
        </p:nvSpPr>
        <p:spPr>
          <a:xfrm>
            <a:off x="3965711" y="3911077"/>
            <a:ext cx="3422378" cy="500903"/>
          </a:xfrm>
        </p:spPr>
        <p:txBody>
          <a:bodyPr anchor="ctr" anchorCtr="0"/>
          <a:lstStyle>
            <a:lvl1pPr marL="0" indent="0" algn="dist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添加副标题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1236616"/>
            <a:ext cx="4165200" cy="1266287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1236616"/>
            <a:ext cx="6170400" cy="5069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502904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10041466" y="1211579"/>
            <a:ext cx="1312333" cy="4965383"/>
          </a:xfrm>
        </p:spPr>
        <p:txBody>
          <a:bodyPr vert="eaVert"/>
          <a:lstStyle/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211579"/>
            <a:ext cx="9067800" cy="496538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13D0CE79-49FB-443D-BEF8-6B709DE8FD0C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7"/>
          <p:cNvSpPr>
            <a:spLocks noGrp="1"/>
          </p:cNvSpPr>
          <p:nvPr>
            <p:ph sz="quarter" idx="13"/>
          </p:nvPr>
        </p:nvSpPr>
        <p:spPr>
          <a:xfrm>
            <a:off x="838201" y="1257300"/>
            <a:ext cx="10515601" cy="49641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0512158">
            <a:off x="1132544" y="3531115"/>
            <a:ext cx="9829800" cy="1196725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0522524">
            <a:off x="2483912" y="4562018"/>
            <a:ext cx="8691597" cy="718502"/>
          </a:xfrm>
        </p:spPr>
        <p:txBody>
          <a:bodyPr anchor="ctr" anchorCtr="0"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2146272" y="3246120"/>
            <a:ext cx="7899456" cy="1055433"/>
            <a:chOff x="2316653" y="2866291"/>
            <a:chExt cx="5267202" cy="703742"/>
          </a:xfrm>
        </p:grpSpPr>
        <p:sp>
          <p:nvSpPr>
            <p:cNvPr id="8" name="MH_Number"/>
            <p:cNvSpPr/>
            <p:nvPr>
              <p:custDataLst>
                <p:tags r:id="rId1"/>
              </p:custDataLst>
            </p:nvPr>
          </p:nvSpPr>
          <p:spPr>
            <a:xfrm>
              <a:off x="2316653" y="2866291"/>
              <a:ext cx="751661" cy="7037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MH_Title"/>
            <p:cNvSpPr/>
            <p:nvPr>
              <p:custDataLst>
                <p:tags r:id="rId2"/>
              </p:custDataLst>
            </p:nvPr>
          </p:nvSpPr>
          <p:spPr>
            <a:xfrm>
              <a:off x="3193631" y="2866291"/>
              <a:ext cx="4390224" cy="703742"/>
            </a:xfrm>
            <a:custGeom>
              <a:avLst/>
              <a:gdLst>
                <a:gd name="connsiteX0" fmla="*/ 152332 w 4732657"/>
                <a:gd name="connsiteY0" fmla="*/ 43963 h 703742"/>
                <a:gd name="connsiteX1" fmla="*/ 152332 w 4732657"/>
                <a:gd name="connsiteY1" fmla="*/ 44234 h 703742"/>
                <a:gd name="connsiteX2" fmla="*/ 143899 w 4732657"/>
                <a:gd name="connsiteY2" fmla="*/ 44234 h 703742"/>
                <a:gd name="connsiteX3" fmla="*/ 143899 w 4732657"/>
                <a:gd name="connsiteY3" fmla="*/ 659507 h 703742"/>
                <a:gd name="connsiteX4" fmla="*/ 1409944 w 4732657"/>
                <a:gd name="connsiteY4" fmla="*/ 659507 h 703742"/>
                <a:gd name="connsiteX5" fmla="*/ 1409944 w 4732657"/>
                <a:gd name="connsiteY5" fmla="*/ 655963 h 703742"/>
                <a:gd name="connsiteX6" fmla="*/ 1553843 w 4732657"/>
                <a:gd name="connsiteY6" fmla="*/ 655963 h 703742"/>
                <a:gd name="connsiteX7" fmla="*/ 1553843 w 4732657"/>
                <a:gd name="connsiteY7" fmla="*/ 659507 h 703742"/>
                <a:gd name="connsiteX8" fmla="*/ 2924218 w 4732657"/>
                <a:gd name="connsiteY8" fmla="*/ 659507 h 703742"/>
                <a:gd name="connsiteX9" fmla="*/ 2968175 w 4732657"/>
                <a:gd name="connsiteY9" fmla="*/ 655963 h 703742"/>
                <a:gd name="connsiteX10" fmla="*/ 3142768 w 4732657"/>
                <a:gd name="connsiteY10" fmla="*/ 655963 h 703742"/>
                <a:gd name="connsiteX11" fmla="*/ 3135196 w 4732657"/>
                <a:gd name="connsiteY11" fmla="*/ 659507 h 703742"/>
                <a:gd name="connsiteX12" fmla="*/ 4334162 w 4732657"/>
                <a:gd name="connsiteY12" fmla="*/ 659507 h 703742"/>
                <a:gd name="connsiteX13" fmla="*/ 4686037 w 4732657"/>
                <a:gd name="connsiteY13" fmla="*/ 378088 h 703742"/>
                <a:gd name="connsiteX14" fmla="*/ 4686037 w 4732657"/>
                <a:gd name="connsiteY14" fmla="*/ 325654 h 703742"/>
                <a:gd name="connsiteX15" fmla="*/ 4334162 w 4732657"/>
                <a:gd name="connsiteY15" fmla="*/ 44234 h 703742"/>
                <a:gd name="connsiteX16" fmla="*/ 4302301 w 4732657"/>
                <a:gd name="connsiteY16" fmla="*/ 44234 h 703742"/>
                <a:gd name="connsiteX17" fmla="*/ 4302301 w 4732657"/>
                <a:gd name="connsiteY17" fmla="*/ 43963 h 703742"/>
                <a:gd name="connsiteX18" fmla="*/ 0 w 4732657"/>
                <a:gd name="connsiteY18" fmla="*/ 0 h 703742"/>
                <a:gd name="connsiteX19" fmla="*/ 1409944 w 4732657"/>
                <a:gd name="connsiteY19" fmla="*/ 0 h 703742"/>
                <a:gd name="connsiteX20" fmla="*/ 2949435 w 4732657"/>
                <a:gd name="connsiteY20" fmla="*/ 0 h 703742"/>
                <a:gd name="connsiteX21" fmla="*/ 4359379 w 4732657"/>
                <a:gd name="connsiteY21" fmla="*/ 0 h 703742"/>
                <a:gd name="connsiteX22" fmla="*/ 4732657 w 4732657"/>
                <a:gd name="connsiteY22" fmla="*/ 321885 h 703742"/>
                <a:gd name="connsiteX23" fmla="*/ 4732657 w 4732657"/>
                <a:gd name="connsiteY23" fmla="*/ 381858 h 703742"/>
                <a:gd name="connsiteX24" fmla="*/ 4359379 w 4732657"/>
                <a:gd name="connsiteY24" fmla="*/ 703742 h 703742"/>
                <a:gd name="connsiteX25" fmla="*/ 2949435 w 4732657"/>
                <a:gd name="connsiteY25" fmla="*/ 703742 h 703742"/>
                <a:gd name="connsiteX26" fmla="*/ 1409944 w 4732657"/>
                <a:gd name="connsiteY26" fmla="*/ 703742 h 703742"/>
                <a:gd name="connsiteX27" fmla="*/ 0 w 4732657"/>
                <a:gd name="connsiteY27" fmla="*/ 703742 h 703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732657" h="703742">
                  <a:moveTo>
                    <a:pt x="152332" y="43963"/>
                  </a:moveTo>
                  <a:lnTo>
                    <a:pt x="152332" y="44234"/>
                  </a:lnTo>
                  <a:lnTo>
                    <a:pt x="143899" y="44234"/>
                  </a:lnTo>
                  <a:lnTo>
                    <a:pt x="143899" y="659507"/>
                  </a:lnTo>
                  <a:lnTo>
                    <a:pt x="1409944" y="659507"/>
                  </a:lnTo>
                  <a:lnTo>
                    <a:pt x="1409944" y="655963"/>
                  </a:lnTo>
                  <a:lnTo>
                    <a:pt x="1553843" y="655963"/>
                  </a:lnTo>
                  <a:lnTo>
                    <a:pt x="1553843" y="659507"/>
                  </a:lnTo>
                  <a:lnTo>
                    <a:pt x="2924218" y="659507"/>
                  </a:lnTo>
                  <a:lnTo>
                    <a:pt x="2968175" y="655963"/>
                  </a:lnTo>
                  <a:lnTo>
                    <a:pt x="3142768" y="655963"/>
                  </a:lnTo>
                  <a:lnTo>
                    <a:pt x="3135196" y="659507"/>
                  </a:lnTo>
                  <a:lnTo>
                    <a:pt x="4334162" y="659507"/>
                  </a:lnTo>
                  <a:cubicBezTo>
                    <a:pt x="4528497" y="659507"/>
                    <a:pt x="4686037" y="533511"/>
                    <a:pt x="4686037" y="378088"/>
                  </a:cubicBezTo>
                  <a:lnTo>
                    <a:pt x="4686037" y="325654"/>
                  </a:lnTo>
                  <a:cubicBezTo>
                    <a:pt x="4686037" y="170230"/>
                    <a:pt x="4528497" y="44234"/>
                    <a:pt x="4334162" y="44234"/>
                  </a:cubicBezTo>
                  <a:lnTo>
                    <a:pt x="4302301" y="44234"/>
                  </a:lnTo>
                  <a:lnTo>
                    <a:pt x="4302301" y="43963"/>
                  </a:lnTo>
                  <a:close/>
                  <a:moveTo>
                    <a:pt x="0" y="0"/>
                  </a:moveTo>
                  <a:lnTo>
                    <a:pt x="1409944" y="0"/>
                  </a:lnTo>
                  <a:lnTo>
                    <a:pt x="2949435" y="0"/>
                  </a:lnTo>
                  <a:lnTo>
                    <a:pt x="4359379" y="0"/>
                  </a:lnTo>
                  <a:cubicBezTo>
                    <a:pt x="4565535" y="0"/>
                    <a:pt x="4732657" y="144113"/>
                    <a:pt x="4732657" y="321885"/>
                  </a:cubicBezTo>
                  <a:lnTo>
                    <a:pt x="4732657" y="381858"/>
                  </a:lnTo>
                  <a:cubicBezTo>
                    <a:pt x="4732657" y="559630"/>
                    <a:pt x="4565535" y="703742"/>
                    <a:pt x="4359379" y="703742"/>
                  </a:cubicBezTo>
                  <a:lnTo>
                    <a:pt x="2949435" y="703742"/>
                  </a:lnTo>
                  <a:lnTo>
                    <a:pt x="1409944" y="703742"/>
                  </a:lnTo>
                  <a:lnTo>
                    <a:pt x="0" y="7037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80000" tIns="0" rIns="180000" bIns="0" anchor="ctr">
              <a:normAutofit/>
            </a:bodyPr>
            <a:lstStyle/>
            <a:p>
              <a:pPr algn="ctr"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grpSp>
          <p:nvGrpSpPr>
            <p:cNvPr id="10" name="MH_Others_1"/>
            <p:cNvGrpSpPr/>
            <p:nvPr>
              <p:custDataLst>
                <p:tags r:id="rId3"/>
              </p:custDataLst>
            </p:nvPr>
          </p:nvGrpSpPr>
          <p:grpSpPr bwMode="auto">
            <a:xfrm rot="5400000">
              <a:off x="3115667" y="2909702"/>
              <a:ext cx="64456" cy="288075"/>
              <a:chOff x="1378212" y="909628"/>
              <a:chExt cx="177419" cy="553852"/>
            </a:xfrm>
          </p:grpSpPr>
          <p:sp>
            <p:nvSpPr>
              <p:cNvPr id="11" name="椭圆 10"/>
              <p:cNvSpPr/>
              <p:nvPr/>
            </p:nvSpPr>
            <p:spPr>
              <a:xfrm rot="4460462">
                <a:off x="1378405" y="1286257"/>
                <a:ext cx="177030" cy="17741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4460462">
                <a:off x="1393583" y="894261"/>
                <a:ext cx="146682" cy="17741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13" name="组合 11"/>
              <p:cNvGrpSpPr/>
              <p:nvPr/>
            </p:nvGrpSpPr>
            <p:grpSpPr bwMode="auto">
              <a:xfrm rot="5441149">
                <a:off x="1224813" y="1132570"/>
                <a:ext cx="481266" cy="136526"/>
                <a:chOff x="4345373" y="2103008"/>
                <a:chExt cx="433998" cy="113793"/>
              </a:xfrm>
            </p:grpSpPr>
            <p:sp>
              <p:nvSpPr>
                <p:cNvPr id="14" name="椭圆 13"/>
                <p:cNvSpPr/>
                <p:nvPr/>
              </p:nvSpPr>
              <p:spPr>
                <a:xfrm>
                  <a:off x="4683481" y="2103008"/>
                  <a:ext cx="95890" cy="107635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5" name="椭圆 14"/>
                <p:cNvSpPr/>
                <p:nvPr/>
              </p:nvSpPr>
              <p:spPr>
                <a:xfrm>
                  <a:off x="4345373" y="2108296"/>
                  <a:ext cx="95890" cy="107635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4372940" y="2144920"/>
                  <a:ext cx="360333" cy="71881"/>
                </a:xfrm>
                <a:prstGeom prst="rect">
                  <a:avLst/>
                </a:prstGeom>
                <a:gradFill flip="none" rotWithShape="1">
                  <a:gsLst>
                    <a:gs pos="57000">
                      <a:schemeClr val="bg1">
                        <a:lumMod val="85000"/>
                      </a:schemeClr>
                    </a:gs>
                    <a:gs pos="9000">
                      <a:schemeClr val="tx1">
                        <a:lumMod val="85000"/>
                        <a:lumOff val="15000"/>
                      </a:schemeClr>
                    </a:gs>
                    <a:gs pos="98000">
                      <a:schemeClr val="tx1">
                        <a:lumMod val="85000"/>
                        <a:lumOff val="15000"/>
                      </a:schemeClr>
                    </a:gs>
                  </a:gsLst>
                  <a:path path="rect">
                    <a:fillToRect t="100000" r="100000"/>
                  </a:path>
                  <a:tileRect l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7" name="MH_Others_2"/>
            <p:cNvGrpSpPr/>
            <p:nvPr>
              <p:custDataLst>
                <p:tags r:id="rId4"/>
              </p:custDataLst>
            </p:nvPr>
          </p:nvGrpSpPr>
          <p:grpSpPr bwMode="auto">
            <a:xfrm rot="5400000">
              <a:off x="3097254" y="3238384"/>
              <a:ext cx="65770" cy="289389"/>
              <a:chOff x="1378217" y="929858"/>
              <a:chExt cx="177417" cy="553851"/>
            </a:xfrm>
          </p:grpSpPr>
          <p:sp>
            <p:nvSpPr>
              <p:cNvPr id="18" name="椭圆 17"/>
              <p:cNvSpPr/>
              <p:nvPr/>
            </p:nvSpPr>
            <p:spPr>
              <a:xfrm rot="4460462">
                <a:off x="1378812" y="1306889"/>
                <a:ext cx="176225" cy="1774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 rot="4460462">
                <a:off x="1393918" y="914158"/>
                <a:ext cx="146015" cy="1774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>
                <a:normAutofit fontScale="25000" lnSpcReduction="20000"/>
              </a:bodyPr>
              <a:lstStyle/>
              <a:p>
                <a:pPr algn="ctr"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50">
                  <a:latin typeface="Arial" panose="020B0604020202020204" pitchFamily="34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0" name="组合 18"/>
              <p:cNvGrpSpPr/>
              <p:nvPr/>
            </p:nvGrpSpPr>
            <p:grpSpPr bwMode="auto">
              <a:xfrm rot="5441149">
                <a:off x="1224813" y="1132570"/>
                <a:ext cx="481266" cy="136526"/>
                <a:chOff x="4345373" y="2103031"/>
                <a:chExt cx="433988" cy="125247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4683473" y="2103031"/>
                  <a:ext cx="95888" cy="107637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2" name="椭圆 21"/>
                <p:cNvSpPr/>
                <p:nvPr/>
              </p:nvSpPr>
              <p:spPr>
                <a:xfrm>
                  <a:off x="4345373" y="2108314"/>
                  <a:ext cx="95889" cy="107636"/>
                </a:xfrm>
                <a:prstGeom prst="ellipse">
                  <a:avLst/>
                </a:prstGeom>
                <a:gradFill flip="none" rotWithShape="1">
                  <a:gsLst>
                    <a:gs pos="51000">
                      <a:schemeClr val="tx1">
                        <a:lumMod val="65000"/>
                        <a:lumOff val="35000"/>
                      </a:schemeClr>
                    </a:gs>
                    <a:gs pos="20000">
                      <a:schemeClr val="bg1">
                        <a:lumMod val="50000"/>
                      </a:schemeClr>
                    </a:gs>
                    <a:gs pos="86000">
                      <a:schemeClr val="bg1">
                        <a:lumMod val="65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3" name="矩形 22"/>
                <p:cNvSpPr/>
                <p:nvPr/>
              </p:nvSpPr>
              <p:spPr>
                <a:xfrm>
                  <a:off x="4409119" y="2154899"/>
                  <a:ext cx="360965" cy="73379"/>
                </a:xfrm>
                <a:prstGeom prst="rect">
                  <a:avLst/>
                </a:prstGeom>
                <a:gradFill flip="none" rotWithShape="1">
                  <a:gsLst>
                    <a:gs pos="57000">
                      <a:schemeClr val="bg1">
                        <a:lumMod val="85000"/>
                      </a:schemeClr>
                    </a:gs>
                    <a:gs pos="9000">
                      <a:schemeClr val="tx1">
                        <a:lumMod val="85000"/>
                        <a:lumOff val="15000"/>
                      </a:schemeClr>
                    </a:gs>
                    <a:gs pos="98000">
                      <a:schemeClr val="tx1">
                        <a:lumMod val="85000"/>
                        <a:lumOff val="15000"/>
                      </a:schemeClr>
                    </a:gs>
                  </a:gsLst>
                  <a:path path="rect">
                    <a:fillToRect t="100000" r="100000"/>
                  </a:path>
                  <a:tileRect l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0" tIns="34290" rIns="68580" bIns="34290" anchor="ctr">
                  <a:normAutofit fontScale="25000" lnSpcReduction="20000"/>
                </a:bodyPr>
                <a:lstStyle/>
                <a:p>
                  <a:pPr algn="ctr" ea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50">
                    <a:latin typeface="Arial" panose="020B0604020202020204" pitchFamily="34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987" y="3246120"/>
            <a:ext cx="6211393" cy="1055433"/>
          </a:xfrm>
        </p:spPr>
        <p:txBody>
          <a:bodyPr anchor="ctr" anchorCtr="0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987" y="4347273"/>
            <a:ext cx="6211393" cy="8190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54667"/>
            <a:ext cx="5181600" cy="4822296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354667"/>
            <a:ext cx="5181600" cy="4822296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12726"/>
            <a:ext cx="10515600" cy="820208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376363"/>
            <a:ext cx="5157787" cy="6895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184400"/>
            <a:ext cx="5157787" cy="400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376363"/>
            <a:ext cx="5183188" cy="6895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184400"/>
            <a:ext cx="5183188" cy="40052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797985"/>
            <a:ext cx="5867400" cy="1092361"/>
          </a:xfrm>
        </p:spPr>
        <p:txBody>
          <a:bodyPr>
            <a:noAutofit/>
          </a:bodyPr>
          <a:lstStyle>
            <a:lvl1pPr algn="ctr">
              <a:defRPr sz="88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8FD3-90C1-4B0C-893A-DD715C1D450A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982EB-2212-4191-BD22-E4481274643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空心弧 2"/>
          <p:cNvSpPr/>
          <p:nvPr/>
        </p:nvSpPr>
        <p:spPr bwMode="auto">
          <a:xfrm rot="7086271">
            <a:off x="7112507" y="2176091"/>
            <a:ext cx="2244710" cy="2244710"/>
          </a:xfrm>
          <a:custGeom>
            <a:avLst/>
            <a:gdLst>
              <a:gd name="T0" fmla="*/ 719254 w 1482725"/>
              <a:gd name="T1" fmla="*/ 1482395 h 1482725"/>
              <a:gd name="T2" fmla="*/ 18905 w 1482725"/>
              <a:gd name="T3" fmla="*/ 907716 h 1482725"/>
              <a:gd name="T4" fmla="*/ 397400 w 1482725"/>
              <a:gd name="T5" fmla="*/ 84620 h 1482725"/>
              <a:gd name="T6" fmla="*/ 1289534 w 1482725"/>
              <a:gd name="T7" fmla="*/ 242235 h 1482725"/>
              <a:gd name="T8" fmla="*/ 1363085 w 1482725"/>
              <a:gd name="T9" fmla="*/ 1145194 h 1482725"/>
              <a:gd name="T10" fmla="*/ 1349991 w 1482725"/>
              <a:gd name="T11" fmla="*/ 1136690 h 1482725"/>
              <a:gd name="T12" fmla="*/ 1277989 w 1482725"/>
              <a:gd name="T13" fmla="*/ 252748 h 1482725"/>
              <a:gd name="T14" fmla="*/ 404645 w 1482725"/>
              <a:gd name="T15" fmla="*/ 98453 h 1482725"/>
              <a:gd name="T16" fmla="*/ 34121 w 1482725"/>
              <a:gd name="T17" fmla="*/ 904213 h 1482725"/>
              <a:gd name="T18" fmla="*/ 719720 w 1482725"/>
              <a:gd name="T19" fmla="*/ 1466788 h 1482725"/>
              <a:gd name="T20" fmla="*/ 719254 w 1482725"/>
              <a:gd name="T21" fmla="*/ 1482395 h 1482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82725" h="1482725">
                <a:moveTo>
                  <a:pt x="719254" y="1482395"/>
                </a:moveTo>
                <a:cubicBezTo>
                  <a:pt x="382299" y="1472342"/>
                  <a:pt x="94548" y="1236225"/>
                  <a:pt x="18905" y="907716"/>
                </a:cubicBezTo>
                <a:cubicBezTo>
                  <a:pt x="-56738" y="579208"/>
                  <a:pt x="98774" y="241023"/>
                  <a:pt x="397400" y="84620"/>
                </a:cubicBezTo>
                <a:cubicBezTo>
                  <a:pt x="696026" y="-71783"/>
                  <a:pt x="1062576" y="-7024"/>
                  <a:pt x="1289534" y="242235"/>
                </a:cubicBezTo>
                <a:cubicBezTo>
                  <a:pt x="1516492" y="491494"/>
                  <a:pt x="1546711" y="862491"/>
                  <a:pt x="1363085" y="1145194"/>
                </a:cubicBezTo>
                <a:lnTo>
                  <a:pt x="1349991" y="1136690"/>
                </a:lnTo>
                <a:cubicBezTo>
                  <a:pt x="1529750" y="859941"/>
                  <a:pt x="1500167" y="496757"/>
                  <a:pt x="1277989" y="252748"/>
                </a:cubicBezTo>
                <a:cubicBezTo>
                  <a:pt x="1055811" y="8739"/>
                  <a:pt x="696982" y="-54656"/>
                  <a:pt x="404645" y="98453"/>
                </a:cubicBezTo>
                <a:cubicBezTo>
                  <a:pt x="112308" y="251562"/>
                  <a:pt x="-39929" y="582624"/>
                  <a:pt x="34121" y="904213"/>
                </a:cubicBezTo>
                <a:cubicBezTo>
                  <a:pt x="108171" y="1225803"/>
                  <a:pt x="389862" y="1456947"/>
                  <a:pt x="719720" y="1466788"/>
                </a:cubicBezTo>
                <a:cubicBezTo>
                  <a:pt x="719565" y="1471990"/>
                  <a:pt x="719409" y="1477193"/>
                  <a:pt x="719254" y="1482395"/>
                </a:cubicBezTo>
                <a:close/>
              </a:path>
            </a:pathLst>
          </a:custGeom>
          <a:solidFill>
            <a:schemeClr val="accent1"/>
          </a:solidFill>
          <a:ln w="3175" cap="flat" cmpd="sng">
            <a:solidFill>
              <a:schemeClr val="accent1"/>
            </a:solidFill>
            <a:round/>
          </a:ln>
        </p:spPr>
        <p:txBody>
          <a:bodyPr anchor="ctr">
            <a:normAutofit/>
          </a:bodyPr>
          <a:lstStyle/>
          <a:p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3" hasCustomPrompt="1"/>
          </p:nvPr>
        </p:nvSpPr>
        <p:spPr>
          <a:xfrm>
            <a:off x="3965711" y="3911077"/>
            <a:ext cx="3422378" cy="500903"/>
          </a:xfrm>
        </p:spPr>
        <p:txBody>
          <a:bodyPr anchor="ctr" anchorCtr="0"/>
          <a:lstStyle>
            <a:lvl1pPr marL="0" indent="0" algn="dist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添加副标题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1236616"/>
            <a:ext cx="4165200" cy="1266287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1236616"/>
            <a:ext cx="6170400" cy="5069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502904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10041466" y="1211579"/>
            <a:ext cx="1312333" cy="4965383"/>
          </a:xfrm>
        </p:spPr>
        <p:txBody>
          <a:bodyPr vert="eaVert"/>
          <a:lstStyle/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211579"/>
            <a:ext cx="9067800" cy="496538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13D0CE79-49FB-443D-BEF8-6B709DE8FD0C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7"/>
          <p:cNvSpPr>
            <a:spLocks noGrp="1"/>
          </p:cNvSpPr>
          <p:nvPr>
            <p:ph sz="quarter" idx="13"/>
          </p:nvPr>
        </p:nvSpPr>
        <p:spPr>
          <a:xfrm>
            <a:off x="838201" y="1257300"/>
            <a:ext cx="10515601" cy="49641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alphaModFix amt="3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160021"/>
            <a:ext cx="10515600" cy="9829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354668"/>
            <a:ext cx="10515600" cy="4822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50000"/>
            </a:schemeClr>
          </a:solidFill>
          <a:effectLst>
            <a:outerShdw blurRad="50800" dist="38100" dir="5400000" algn="tl">
              <a:schemeClr val="bg1">
                <a:alpha val="7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m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alphaModFix amt="3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160021"/>
            <a:ext cx="10515600" cy="9829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354668"/>
            <a:ext cx="10515600" cy="4822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88083-FC3C-42ED-87BA-3862EE125614}" type="datetimeFigureOut">
              <a:rPr lang="zh-CN" altLang="en-US" smtClean="0"/>
              <a:t>2020/9/15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C5AD4-4321-4CA7-A702-AD0741002F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50000"/>
            </a:schemeClr>
          </a:solidFill>
          <a:effectLst>
            <a:outerShdw blurRad="50800" dist="38100" dir="5400000" algn="tl">
              <a:schemeClr val="bg1">
                <a:alpha val="7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50000"/>
          </a:schemeClr>
        </a:buClr>
        <a:buFont typeface="Wingdings" panose="05000000000000000000" pitchFamily="2" charset="2"/>
        <a:buChar char="m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2.jpeg"/><Relationship Id="rId5" Type="http://schemas.openxmlformats.org/officeDocument/2006/relationships/hyperlink" Target="&#27946;&#31168;&#20840;&#24314;&#31435;&#22826;&#24179;&#22825;&#22269;.mp4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&#27946;&#31168;&#20840;&#24314;&#31435;&#22826;&#24179;&#22825;&#22269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22826;&#24179;&#22825;&#22269;&#29190;&#21457;&#30340;&#32972;&#26223;.M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世纪中期在中国南方流传这样一首歌谣：</a:t>
            </a:r>
          </a:p>
        </p:txBody>
      </p:sp>
      <p:sp>
        <p:nvSpPr>
          <p:cNvPr id="4" name="文本框 3">
            <a:hlinkClick r:id="rId5" action="ppaction://hlinkfile"/>
          </p:cNvPr>
          <p:cNvSpPr txBox="1"/>
          <p:nvPr/>
        </p:nvSpPr>
        <p:spPr>
          <a:xfrm>
            <a:off x="2265680" y="1204595"/>
            <a:ext cx="8128000" cy="19380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sym typeface="宋体" panose="02010600030101010101" pitchFamily="2" charset="-122"/>
              </a:rPr>
              <a:t>洋人好比一只鹰，黄毛高鼻绿眼睛。</a:t>
            </a:r>
          </a:p>
          <a:p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sym typeface="宋体" panose="02010600030101010101" pitchFamily="2" charset="-122"/>
              </a:rPr>
              <a:t>鹞（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sym typeface="宋体" panose="02010600030101010101" pitchFamily="2" charset="-122"/>
              </a:rPr>
              <a:t>yao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sym typeface="宋体" panose="02010600030101010101" pitchFamily="2" charset="-122"/>
              </a:rPr>
              <a:t>）鹰凶恶怕弓打，洋人怕的红头军。</a:t>
            </a:r>
          </a:p>
        </p:txBody>
      </p:sp>
      <p:sp>
        <p:nvSpPr>
          <p:cNvPr id="8" name="流程图: 终止 7"/>
          <p:cNvSpPr/>
          <p:nvPr/>
        </p:nvSpPr>
        <p:spPr>
          <a:xfrm>
            <a:off x="2265680" y="2530475"/>
            <a:ext cx="1643380" cy="612140"/>
          </a:xfrm>
          <a:prstGeom prst="flowChartTerminator">
            <a:avLst/>
          </a:prstGeom>
          <a:noFill/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6130" name="Picture 2" descr="01300000241583122395638513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" y="3142615"/>
            <a:ext cx="12113895" cy="367538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80804" y="2530355"/>
            <a:ext cx="9829800" cy="1196725"/>
          </a:xfrm>
        </p:spPr>
        <p:txBody>
          <a:bodyPr>
            <a:normAutofit/>
          </a:bodyPr>
          <a:lstStyle/>
          <a:p>
            <a:pPr algn="ctr"/>
            <a:r>
              <a:rPr lang="zh-CN" altLang="en-US" sz="6600" dirty="0">
                <a:solidFill>
                  <a:srgbClr val="000000"/>
                </a:solidFill>
                <a:effectLst/>
              </a:rPr>
              <a:t>第三课  太平天国运动</a:t>
            </a:r>
          </a:p>
        </p:txBody>
      </p:sp>
      <p:sp>
        <p:nvSpPr>
          <p:cNvPr id="22" name="矩形 21"/>
          <p:cNvSpPr/>
          <p:nvPr/>
        </p:nvSpPr>
        <p:spPr>
          <a:xfrm>
            <a:off x="4147094" y="3810181"/>
            <a:ext cx="3897630" cy="735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106997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419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1851</a:t>
            </a:r>
            <a:r>
              <a:rPr kumimoji="0" lang="zh-CN" altLang="en-US" sz="419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年</a:t>
            </a:r>
            <a:r>
              <a:rPr kumimoji="0" lang="en-US" sz="419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---1864</a:t>
            </a:r>
            <a:r>
              <a:rPr kumimoji="0" lang="zh-CN" altLang="en-US" sz="419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年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2898" y="65677"/>
            <a:ext cx="10565765" cy="735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1069975" fontAlgn="auto">
              <a:buClrTx/>
              <a:buSzTx/>
              <a:buFontTx/>
              <a:buNone/>
              <a:defRPr/>
            </a:pPr>
            <a:r>
              <a:rPr kumimoji="0" lang="zh-CN" altLang="en-US" sz="4190" b="1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+mn-cs"/>
              </a:rPr>
              <a:t>第一单元  中国开始沦为半殖民地半封建社会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202897" y="1272612"/>
            <a:ext cx="10973404" cy="8573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tim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375" y="3816350"/>
            <a:ext cx="3017838" cy="3275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矩形 7197"/>
          <p:cNvSpPr/>
          <p:nvPr/>
        </p:nvSpPr>
        <p:spPr>
          <a:xfrm>
            <a:off x="1254150" y="49847"/>
            <a:ext cx="52882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一、洪秀全与金田起义</a:t>
            </a:r>
          </a:p>
        </p:txBody>
      </p:sp>
      <p:sp>
        <p:nvSpPr>
          <p:cNvPr id="5125" name="矩形 7174">
            <a:hlinkClick r:id="rId4" action="ppaction://hlinkfile"/>
          </p:cNvPr>
          <p:cNvSpPr/>
          <p:nvPr/>
        </p:nvSpPr>
        <p:spPr>
          <a:xfrm>
            <a:off x="1601788" y="787400"/>
            <a:ext cx="1595437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</a:t>
            </a:r>
          </a:p>
        </p:txBody>
      </p:sp>
      <p:sp>
        <p:nvSpPr>
          <p:cNvPr id="5126" name="矩形 7178"/>
          <p:cNvSpPr/>
          <p:nvPr/>
        </p:nvSpPr>
        <p:spPr>
          <a:xfrm>
            <a:off x="2070100" y="1438275"/>
            <a:ext cx="8243888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清政府的统治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危机加深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；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阶级矛盾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日益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尖锐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。</a:t>
            </a:r>
          </a:p>
        </p:txBody>
      </p:sp>
      <p:sp>
        <p:nvSpPr>
          <p:cNvPr id="4" name="矩形 7174"/>
          <p:cNvSpPr/>
          <p:nvPr/>
        </p:nvSpPr>
        <p:spPr>
          <a:xfrm>
            <a:off x="1562100" y="2168525"/>
            <a:ext cx="1652588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准备</a:t>
            </a:r>
          </a:p>
        </p:txBody>
      </p:sp>
      <p:sp>
        <p:nvSpPr>
          <p:cNvPr id="5" name="矩形 7178"/>
          <p:cNvSpPr/>
          <p:nvPr/>
        </p:nvSpPr>
        <p:spPr>
          <a:xfrm>
            <a:off x="2092325" y="2747963"/>
            <a:ext cx="846772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洪秀全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于</a:t>
            </a:r>
            <a:r>
              <a:rPr lang="en-US" altLang="zh-CN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1843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年创立</a:t>
            </a:r>
            <a:r>
              <a:rPr lang="en-US" altLang="zh-CN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拜上帝会</a:t>
            </a:r>
            <a:r>
              <a:rPr lang="en-US" altLang="zh-CN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，并积极传教，发展会众两千多人。有四名骨干分子。</a:t>
            </a:r>
          </a:p>
        </p:txBody>
      </p:sp>
      <p:sp>
        <p:nvSpPr>
          <p:cNvPr id="62469" name="文本框 62468"/>
          <p:cNvSpPr txBox="1"/>
          <p:nvPr/>
        </p:nvSpPr>
        <p:spPr>
          <a:xfrm>
            <a:off x="4208103" y="4149079"/>
            <a:ext cx="5742638" cy="22155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1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创艺简仿宋" charset="0"/>
                <a:ea typeface="创艺简仿宋" charset="0"/>
                <a:cs typeface="+mn-cs"/>
                <a:sym typeface="+mn-ea"/>
              </a:rPr>
              <a:t>   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CS大黑" charset="0"/>
                <a:ea typeface="文鼎CS大黑" charset="0"/>
                <a:cs typeface="+mn-cs"/>
                <a:sym typeface="+mn-ea"/>
              </a:rPr>
              <a:t>洪秀全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（</a:t>
            </a: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1814—1864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年）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广东花县人，多次科举未中。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1843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年，创立</a:t>
            </a: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“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拜上帝会</a:t>
            </a: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”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并积极传教，发展反清力量</a:t>
            </a:r>
            <a:r>
              <a:rPr kumimoji="0" lang="zh-CN" altLang="en-US" sz="2700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文鼎中楷简" charset="0"/>
                <a:ea typeface="文鼎中楷简" charset="0"/>
                <a:cs typeface="+mn-cs"/>
                <a:sym typeface="+mn-ea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5126" grpId="0"/>
      <p:bldP spid="4" grpId="0" bldLvl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35"/>
          <p:cNvSpPr>
            <a:spLocks noChangeArrowheads="1"/>
          </p:cNvSpPr>
          <p:nvPr/>
        </p:nvSpPr>
        <p:spPr bwMode="auto">
          <a:xfrm>
            <a:off x="3048000" y="533400"/>
            <a:ext cx="2032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5" name="Oval 36"/>
          <p:cNvSpPr>
            <a:spLocks noChangeArrowheads="1"/>
          </p:cNvSpPr>
          <p:nvPr/>
        </p:nvSpPr>
        <p:spPr bwMode="auto">
          <a:xfrm>
            <a:off x="2946400" y="457200"/>
            <a:ext cx="406400" cy="3048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2"/>
          <p:cNvGrpSpPr/>
          <p:nvPr/>
        </p:nvGrpSpPr>
        <p:grpSpPr bwMode="auto">
          <a:xfrm>
            <a:off x="1" y="0"/>
            <a:ext cx="6288617" cy="6858000"/>
            <a:chOff x="0" y="0"/>
            <a:chExt cx="2868" cy="4284"/>
          </a:xfrm>
        </p:grpSpPr>
        <p:sp>
          <p:nvSpPr>
            <p:cNvPr id="8275" name="Freeform 3"/>
            <p:cNvSpPr/>
            <p:nvPr/>
          </p:nvSpPr>
          <p:spPr bwMode="auto">
            <a:xfrm>
              <a:off x="606" y="1430"/>
              <a:ext cx="1980" cy="1444"/>
            </a:xfrm>
            <a:custGeom>
              <a:avLst/>
              <a:gdLst>
                <a:gd name="T0" fmla="*/ 12 w 1980"/>
                <a:gd name="T1" fmla="*/ 436 h 1444"/>
                <a:gd name="T2" fmla="*/ 102 w 1980"/>
                <a:gd name="T3" fmla="*/ 430 h 1444"/>
                <a:gd name="T4" fmla="*/ 198 w 1980"/>
                <a:gd name="T5" fmla="*/ 400 h 1444"/>
                <a:gd name="T6" fmla="*/ 294 w 1980"/>
                <a:gd name="T7" fmla="*/ 328 h 1444"/>
                <a:gd name="T8" fmla="*/ 420 w 1980"/>
                <a:gd name="T9" fmla="*/ 238 h 1444"/>
                <a:gd name="T10" fmla="*/ 600 w 1980"/>
                <a:gd name="T11" fmla="*/ 316 h 1444"/>
                <a:gd name="T12" fmla="*/ 684 w 1980"/>
                <a:gd name="T13" fmla="*/ 286 h 1444"/>
                <a:gd name="T14" fmla="*/ 894 w 1980"/>
                <a:gd name="T15" fmla="*/ 256 h 1444"/>
                <a:gd name="T16" fmla="*/ 966 w 1980"/>
                <a:gd name="T17" fmla="*/ 178 h 1444"/>
                <a:gd name="T18" fmla="*/ 1212 w 1980"/>
                <a:gd name="T19" fmla="*/ 118 h 1444"/>
                <a:gd name="T20" fmla="*/ 1302 w 1980"/>
                <a:gd name="T21" fmla="*/ 34 h 1444"/>
                <a:gd name="T22" fmla="*/ 1416 w 1980"/>
                <a:gd name="T23" fmla="*/ 10 h 1444"/>
                <a:gd name="T24" fmla="*/ 1482 w 1980"/>
                <a:gd name="T25" fmla="*/ 106 h 1444"/>
                <a:gd name="T26" fmla="*/ 1536 w 1980"/>
                <a:gd name="T27" fmla="*/ 142 h 1444"/>
                <a:gd name="T28" fmla="*/ 1656 w 1980"/>
                <a:gd name="T29" fmla="*/ 208 h 1444"/>
                <a:gd name="T30" fmla="*/ 1764 w 1980"/>
                <a:gd name="T31" fmla="*/ 280 h 1444"/>
                <a:gd name="T32" fmla="*/ 1848 w 1980"/>
                <a:gd name="T33" fmla="*/ 304 h 1444"/>
                <a:gd name="T34" fmla="*/ 1872 w 1980"/>
                <a:gd name="T35" fmla="*/ 388 h 1444"/>
                <a:gd name="T36" fmla="*/ 1818 w 1980"/>
                <a:gd name="T37" fmla="*/ 490 h 1444"/>
                <a:gd name="T38" fmla="*/ 1890 w 1980"/>
                <a:gd name="T39" fmla="*/ 472 h 1444"/>
                <a:gd name="T40" fmla="*/ 1968 w 1980"/>
                <a:gd name="T41" fmla="*/ 562 h 1444"/>
                <a:gd name="T42" fmla="*/ 1968 w 1980"/>
                <a:gd name="T43" fmla="*/ 598 h 1444"/>
                <a:gd name="T44" fmla="*/ 1950 w 1980"/>
                <a:gd name="T45" fmla="*/ 742 h 1444"/>
                <a:gd name="T46" fmla="*/ 1950 w 1980"/>
                <a:gd name="T47" fmla="*/ 790 h 1444"/>
                <a:gd name="T48" fmla="*/ 1848 w 1980"/>
                <a:gd name="T49" fmla="*/ 868 h 1444"/>
                <a:gd name="T50" fmla="*/ 1848 w 1980"/>
                <a:gd name="T51" fmla="*/ 934 h 1444"/>
                <a:gd name="T52" fmla="*/ 1782 w 1980"/>
                <a:gd name="T53" fmla="*/ 1078 h 1444"/>
                <a:gd name="T54" fmla="*/ 1650 w 1980"/>
                <a:gd name="T55" fmla="*/ 1066 h 1444"/>
                <a:gd name="T56" fmla="*/ 1488 w 1980"/>
                <a:gd name="T57" fmla="*/ 1126 h 1444"/>
                <a:gd name="T58" fmla="*/ 1398 w 1980"/>
                <a:gd name="T59" fmla="*/ 1162 h 1444"/>
                <a:gd name="T60" fmla="*/ 1254 w 1980"/>
                <a:gd name="T61" fmla="*/ 1204 h 1444"/>
                <a:gd name="T62" fmla="*/ 1194 w 1980"/>
                <a:gd name="T63" fmla="*/ 1312 h 1444"/>
                <a:gd name="T64" fmla="*/ 984 w 1980"/>
                <a:gd name="T65" fmla="*/ 1414 h 1444"/>
                <a:gd name="T66" fmla="*/ 870 w 1980"/>
                <a:gd name="T67" fmla="*/ 1444 h 1444"/>
                <a:gd name="T68" fmla="*/ 624 w 1980"/>
                <a:gd name="T69" fmla="*/ 1408 h 1444"/>
                <a:gd name="T70" fmla="*/ 588 w 1980"/>
                <a:gd name="T71" fmla="*/ 1090 h 1444"/>
                <a:gd name="T72" fmla="*/ 444 w 1980"/>
                <a:gd name="T73" fmla="*/ 1006 h 1444"/>
                <a:gd name="T74" fmla="*/ 282 w 1980"/>
                <a:gd name="T75" fmla="*/ 916 h 1444"/>
                <a:gd name="T76" fmla="*/ 216 w 1980"/>
                <a:gd name="T77" fmla="*/ 868 h 1444"/>
                <a:gd name="T78" fmla="*/ 66 w 1980"/>
                <a:gd name="T79" fmla="*/ 802 h 1444"/>
                <a:gd name="T80" fmla="*/ 102 w 1980"/>
                <a:gd name="T81" fmla="*/ 694 h 1444"/>
                <a:gd name="T82" fmla="*/ 24 w 1980"/>
                <a:gd name="T83" fmla="*/ 580 h 1444"/>
                <a:gd name="T84" fmla="*/ 6 w 1980"/>
                <a:gd name="T85" fmla="*/ 472 h 144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980"/>
                <a:gd name="T130" fmla="*/ 0 h 1444"/>
                <a:gd name="T131" fmla="*/ 1980 w 1980"/>
                <a:gd name="T132" fmla="*/ 1444 h 144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980" h="1444">
                  <a:moveTo>
                    <a:pt x="6" y="472"/>
                  </a:moveTo>
                  <a:cubicBezTo>
                    <a:pt x="8" y="460"/>
                    <a:pt x="5" y="446"/>
                    <a:pt x="12" y="436"/>
                  </a:cubicBezTo>
                  <a:cubicBezTo>
                    <a:pt x="20" y="424"/>
                    <a:pt x="48" y="412"/>
                    <a:pt x="48" y="412"/>
                  </a:cubicBezTo>
                  <a:cubicBezTo>
                    <a:pt x="66" y="418"/>
                    <a:pt x="84" y="424"/>
                    <a:pt x="102" y="430"/>
                  </a:cubicBezTo>
                  <a:cubicBezTo>
                    <a:pt x="108" y="432"/>
                    <a:pt x="120" y="436"/>
                    <a:pt x="120" y="436"/>
                  </a:cubicBezTo>
                  <a:cubicBezTo>
                    <a:pt x="150" y="426"/>
                    <a:pt x="169" y="411"/>
                    <a:pt x="198" y="400"/>
                  </a:cubicBezTo>
                  <a:cubicBezTo>
                    <a:pt x="216" y="393"/>
                    <a:pt x="252" y="382"/>
                    <a:pt x="252" y="382"/>
                  </a:cubicBezTo>
                  <a:cubicBezTo>
                    <a:pt x="271" y="363"/>
                    <a:pt x="275" y="347"/>
                    <a:pt x="294" y="328"/>
                  </a:cubicBezTo>
                  <a:cubicBezTo>
                    <a:pt x="314" y="269"/>
                    <a:pt x="324" y="296"/>
                    <a:pt x="366" y="268"/>
                  </a:cubicBezTo>
                  <a:cubicBezTo>
                    <a:pt x="407" y="240"/>
                    <a:pt x="388" y="249"/>
                    <a:pt x="420" y="238"/>
                  </a:cubicBezTo>
                  <a:cubicBezTo>
                    <a:pt x="448" y="244"/>
                    <a:pt x="477" y="247"/>
                    <a:pt x="504" y="256"/>
                  </a:cubicBezTo>
                  <a:cubicBezTo>
                    <a:pt x="524" y="287"/>
                    <a:pt x="564" y="307"/>
                    <a:pt x="600" y="316"/>
                  </a:cubicBezTo>
                  <a:cubicBezTo>
                    <a:pt x="624" y="310"/>
                    <a:pt x="649" y="313"/>
                    <a:pt x="672" y="304"/>
                  </a:cubicBezTo>
                  <a:cubicBezTo>
                    <a:pt x="679" y="301"/>
                    <a:pt x="679" y="291"/>
                    <a:pt x="684" y="286"/>
                  </a:cubicBezTo>
                  <a:cubicBezTo>
                    <a:pt x="698" y="272"/>
                    <a:pt x="738" y="262"/>
                    <a:pt x="738" y="262"/>
                  </a:cubicBezTo>
                  <a:cubicBezTo>
                    <a:pt x="797" y="267"/>
                    <a:pt x="836" y="262"/>
                    <a:pt x="894" y="256"/>
                  </a:cubicBezTo>
                  <a:cubicBezTo>
                    <a:pt x="918" y="240"/>
                    <a:pt x="916" y="229"/>
                    <a:pt x="930" y="208"/>
                  </a:cubicBezTo>
                  <a:cubicBezTo>
                    <a:pt x="939" y="194"/>
                    <a:pt x="953" y="187"/>
                    <a:pt x="966" y="178"/>
                  </a:cubicBezTo>
                  <a:cubicBezTo>
                    <a:pt x="988" y="145"/>
                    <a:pt x="990" y="136"/>
                    <a:pt x="1026" y="124"/>
                  </a:cubicBezTo>
                  <a:cubicBezTo>
                    <a:pt x="1087" y="139"/>
                    <a:pt x="1150" y="127"/>
                    <a:pt x="1212" y="118"/>
                  </a:cubicBezTo>
                  <a:cubicBezTo>
                    <a:pt x="1240" y="76"/>
                    <a:pt x="1224" y="90"/>
                    <a:pt x="1254" y="70"/>
                  </a:cubicBezTo>
                  <a:cubicBezTo>
                    <a:pt x="1268" y="48"/>
                    <a:pt x="1281" y="48"/>
                    <a:pt x="1302" y="34"/>
                  </a:cubicBezTo>
                  <a:cubicBezTo>
                    <a:pt x="1325" y="0"/>
                    <a:pt x="1302" y="22"/>
                    <a:pt x="1362" y="22"/>
                  </a:cubicBezTo>
                  <a:cubicBezTo>
                    <a:pt x="1380" y="22"/>
                    <a:pt x="1398" y="14"/>
                    <a:pt x="1416" y="10"/>
                  </a:cubicBezTo>
                  <a:cubicBezTo>
                    <a:pt x="1426" y="40"/>
                    <a:pt x="1435" y="86"/>
                    <a:pt x="1464" y="100"/>
                  </a:cubicBezTo>
                  <a:cubicBezTo>
                    <a:pt x="1470" y="103"/>
                    <a:pt x="1476" y="103"/>
                    <a:pt x="1482" y="106"/>
                  </a:cubicBezTo>
                  <a:cubicBezTo>
                    <a:pt x="1495" y="113"/>
                    <a:pt x="1506" y="122"/>
                    <a:pt x="1518" y="130"/>
                  </a:cubicBezTo>
                  <a:cubicBezTo>
                    <a:pt x="1524" y="134"/>
                    <a:pt x="1536" y="142"/>
                    <a:pt x="1536" y="142"/>
                  </a:cubicBezTo>
                  <a:cubicBezTo>
                    <a:pt x="1538" y="148"/>
                    <a:pt x="1548" y="188"/>
                    <a:pt x="1560" y="196"/>
                  </a:cubicBezTo>
                  <a:cubicBezTo>
                    <a:pt x="1585" y="212"/>
                    <a:pt x="1628" y="204"/>
                    <a:pt x="1656" y="208"/>
                  </a:cubicBezTo>
                  <a:cubicBezTo>
                    <a:pt x="1683" y="218"/>
                    <a:pt x="1728" y="238"/>
                    <a:pt x="1746" y="250"/>
                  </a:cubicBezTo>
                  <a:cubicBezTo>
                    <a:pt x="1764" y="262"/>
                    <a:pt x="1748" y="274"/>
                    <a:pt x="1764" y="280"/>
                  </a:cubicBezTo>
                  <a:cubicBezTo>
                    <a:pt x="1790" y="271"/>
                    <a:pt x="1814" y="282"/>
                    <a:pt x="1842" y="286"/>
                  </a:cubicBezTo>
                  <a:cubicBezTo>
                    <a:pt x="1844" y="292"/>
                    <a:pt x="1843" y="300"/>
                    <a:pt x="1848" y="304"/>
                  </a:cubicBezTo>
                  <a:cubicBezTo>
                    <a:pt x="1858" y="311"/>
                    <a:pt x="1908" y="328"/>
                    <a:pt x="1908" y="328"/>
                  </a:cubicBezTo>
                  <a:cubicBezTo>
                    <a:pt x="1920" y="364"/>
                    <a:pt x="1909" y="363"/>
                    <a:pt x="1872" y="388"/>
                  </a:cubicBezTo>
                  <a:lnTo>
                    <a:pt x="1836" y="436"/>
                  </a:lnTo>
                  <a:cubicBezTo>
                    <a:pt x="1836" y="436"/>
                    <a:pt x="1818" y="490"/>
                    <a:pt x="1818" y="490"/>
                  </a:cubicBezTo>
                  <a:cubicBezTo>
                    <a:pt x="1813" y="506"/>
                    <a:pt x="1850" y="482"/>
                    <a:pt x="1866" y="478"/>
                  </a:cubicBezTo>
                  <a:cubicBezTo>
                    <a:pt x="1874" y="476"/>
                    <a:pt x="1890" y="472"/>
                    <a:pt x="1890" y="472"/>
                  </a:cubicBezTo>
                  <a:cubicBezTo>
                    <a:pt x="1937" y="480"/>
                    <a:pt x="1953" y="440"/>
                    <a:pt x="1962" y="484"/>
                  </a:cubicBezTo>
                  <a:cubicBezTo>
                    <a:pt x="1972" y="497"/>
                    <a:pt x="1971" y="544"/>
                    <a:pt x="1968" y="562"/>
                  </a:cubicBezTo>
                  <a:cubicBezTo>
                    <a:pt x="1965" y="580"/>
                    <a:pt x="1944" y="586"/>
                    <a:pt x="1944" y="592"/>
                  </a:cubicBezTo>
                  <a:cubicBezTo>
                    <a:pt x="1947" y="600"/>
                    <a:pt x="1966" y="590"/>
                    <a:pt x="1968" y="598"/>
                  </a:cubicBezTo>
                  <a:cubicBezTo>
                    <a:pt x="1969" y="601"/>
                    <a:pt x="1980" y="679"/>
                    <a:pt x="1968" y="700"/>
                  </a:cubicBezTo>
                  <a:cubicBezTo>
                    <a:pt x="1961" y="713"/>
                    <a:pt x="1950" y="742"/>
                    <a:pt x="1950" y="742"/>
                  </a:cubicBezTo>
                  <a:cubicBezTo>
                    <a:pt x="1952" y="758"/>
                    <a:pt x="1934" y="756"/>
                    <a:pt x="1938" y="772"/>
                  </a:cubicBezTo>
                  <a:cubicBezTo>
                    <a:pt x="1940" y="779"/>
                    <a:pt x="1950" y="783"/>
                    <a:pt x="1950" y="790"/>
                  </a:cubicBezTo>
                  <a:cubicBezTo>
                    <a:pt x="1950" y="821"/>
                    <a:pt x="1884" y="829"/>
                    <a:pt x="1872" y="832"/>
                  </a:cubicBezTo>
                  <a:cubicBezTo>
                    <a:pt x="1853" y="845"/>
                    <a:pt x="1853" y="854"/>
                    <a:pt x="1848" y="868"/>
                  </a:cubicBezTo>
                  <a:cubicBezTo>
                    <a:pt x="1843" y="882"/>
                    <a:pt x="1842" y="905"/>
                    <a:pt x="1842" y="916"/>
                  </a:cubicBezTo>
                  <a:cubicBezTo>
                    <a:pt x="1843" y="922"/>
                    <a:pt x="1846" y="928"/>
                    <a:pt x="1848" y="934"/>
                  </a:cubicBezTo>
                  <a:cubicBezTo>
                    <a:pt x="1835" y="974"/>
                    <a:pt x="1811" y="1004"/>
                    <a:pt x="1794" y="1042"/>
                  </a:cubicBezTo>
                  <a:cubicBezTo>
                    <a:pt x="1789" y="1054"/>
                    <a:pt x="1793" y="1071"/>
                    <a:pt x="1782" y="1078"/>
                  </a:cubicBezTo>
                  <a:cubicBezTo>
                    <a:pt x="1756" y="1096"/>
                    <a:pt x="1771" y="1089"/>
                    <a:pt x="1734" y="1096"/>
                  </a:cubicBezTo>
                  <a:cubicBezTo>
                    <a:pt x="1697" y="1087"/>
                    <a:pt x="1683" y="1077"/>
                    <a:pt x="1650" y="1066"/>
                  </a:cubicBezTo>
                  <a:cubicBezTo>
                    <a:pt x="1612" y="1068"/>
                    <a:pt x="1573" y="1062"/>
                    <a:pt x="1536" y="1072"/>
                  </a:cubicBezTo>
                  <a:cubicBezTo>
                    <a:pt x="1453" y="1095"/>
                    <a:pt x="1527" y="1101"/>
                    <a:pt x="1488" y="1126"/>
                  </a:cubicBezTo>
                  <a:cubicBezTo>
                    <a:pt x="1477" y="1133"/>
                    <a:pt x="1452" y="1138"/>
                    <a:pt x="1452" y="1138"/>
                  </a:cubicBezTo>
                  <a:cubicBezTo>
                    <a:pt x="1432" y="1158"/>
                    <a:pt x="1426" y="1171"/>
                    <a:pt x="1398" y="1162"/>
                  </a:cubicBezTo>
                  <a:cubicBezTo>
                    <a:pt x="1367" y="1168"/>
                    <a:pt x="1338" y="1177"/>
                    <a:pt x="1308" y="1186"/>
                  </a:cubicBezTo>
                  <a:cubicBezTo>
                    <a:pt x="1290" y="1192"/>
                    <a:pt x="1254" y="1204"/>
                    <a:pt x="1254" y="1204"/>
                  </a:cubicBezTo>
                  <a:cubicBezTo>
                    <a:pt x="1245" y="1230"/>
                    <a:pt x="1224" y="1239"/>
                    <a:pt x="1212" y="1264"/>
                  </a:cubicBezTo>
                  <a:cubicBezTo>
                    <a:pt x="1204" y="1279"/>
                    <a:pt x="1202" y="1297"/>
                    <a:pt x="1194" y="1312"/>
                  </a:cubicBezTo>
                  <a:cubicBezTo>
                    <a:pt x="1173" y="1353"/>
                    <a:pt x="1128" y="1376"/>
                    <a:pt x="1086" y="1384"/>
                  </a:cubicBezTo>
                  <a:cubicBezTo>
                    <a:pt x="1032" y="1420"/>
                    <a:pt x="1064" y="1407"/>
                    <a:pt x="984" y="1414"/>
                  </a:cubicBezTo>
                  <a:cubicBezTo>
                    <a:pt x="968" y="1425"/>
                    <a:pt x="930" y="1438"/>
                    <a:pt x="930" y="1438"/>
                  </a:cubicBezTo>
                  <a:cubicBezTo>
                    <a:pt x="907" y="1430"/>
                    <a:pt x="893" y="1436"/>
                    <a:pt x="870" y="1444"/>
                  </a:cubicBezTo>
                  <a:cubicBezTo>
                    <a:pt x="835" y="1438"/>
                    <a:pt x="795" y="1418"/>
                    <a:pt x="762" y="1414"/>
                  </a:cubicBezTo>
                  <a:cubicBezTo>
                    <a:pt x="716" y="1409"/>
                    <a:pt x="670" y="1410"/>
                    <a:pt x="624" y="1408"/>
                  </a:cubicBezTo>
                  <a:cubicBezTo>
                    <a:pt x="600" y="1311"/>
                    <a:pt x="617" y="1199"/>
                    <a:pt x="606" y="1102"/>
                  </a:cubicBezTo>
                  <a:cubicBezTo>
                    <a:pt x="605" y="1095"/>
                    <a:pt x="594" y="1095"/>
                    <a:pt x="588" y="1090"/>
                  </a:cubicBezTo>
                  <a:cubicBezTo>
                    <a:pt x="581" y="1085"/>
                    <a:pt x="577" y="1077"/>
                    <a:pt x="570" y="1072"/>
                  </a:cubicBezTo>
                  <a:cubicBezTo>
                    <a:pt x="528" y="1039"/>
                    <a:pt x="497" y="1016"/>
                    <a:pt x="444" y="1006"/>
                  </a:cubicBezTo>
                  <a:cubicBezTo>
                    <a:pt x="422" y="1002"/>
                    <a:pt x="378" y="988"/>
                    <a:pt x="378" y="988"/>
                  </a:cubicBezTo>
                  <a:cubicBezTo>
                    <a:pt x="345" y="955"/>
                    <a:pt x="320" y="941"/>
                    <a:pt x="282" y="916"/>
                  </a:cubicBezTo>
                  <a:cubicBezTo>
                    <a:pt x="260" y="883"/>
                    <a:pt x="283" y="909"/>
                    <a:pt x="252" y="892"/>
                  </a:cubicBezTo>
                  <a:cubicBezTo>
                    <a:pt x="239" y="885"/>
                    <a:pt x="230" y="873"/>
                    <a:pt x="216" y="868"/>
                  </a:cubicBezTo>
                  <a:cubicBezTo>
                    <a:pt x="183" y="857"/>
                    <a:pt x="148" y="857"/>
                    <a:pt x="114" y="850"/>
                  </a:cubicBezTo>
                  <a:cubicBezTo>
                    <a:pt x="88" y="837"/>
                    <a:pt x="75" y="829"/>
                    <a:pt x="66" y="802"/>
                  </a:cubicBezTo>
                  <a:cubicBezTo>
                    <a:pt x="68" y="784"/>
                    <a:pt x="66" y="765"/>
                    <a:pt x="72" y="748"/>
                  </a:cubicBezTo>
                  <a:cubicBezTo>
                    <a:pt x="79" y="728"/>
                    <a:pt x="95" y="714"/>
                    <a:pt x="102" y="694"/>
                  </a:cubicBezTo>
                  <a:cubicBezTo>
                    <a:pt x="98" y="672"/>
                    <a:pt x="95" y="645"/>
                    <a:pt x="78" y="628"/>
                  </a:cubicBezTo>
                  <a:cubicBezTo>
                    <a:pt x="42" y="592"/>
                    <a:pt x="74" y="656"/>
                    <a:pt x="24" y="580"/>
                  </a:cubicBezTo>
                  <a:cubicBezTo>
                    <a:pt x="13" y="564"/>
                    <a:pt x="0" y="526"/>
                    <a:pt x="0" y="526"/>
                  </a:cubicBezTo>
                  <a:cubicBezTo>
                    <a:pt x="6" y="464"/>
                    <a:pt x="6" y="446"/>
                    <a:pt x="6" y="472"/>
                  </a:cubicBezTo>
                  <a:close/>
                </a:path>
              </a:pathLst>
            </a:custGeom>
            <a:solidFill>
              <a:srgbClr val="FF66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76" name="Freeform 4"/>
            <p:cNvSpPr/>
            <p:nvPr/>
          </p:nvSpPr>
          <p:spPr bwMode="auto">
            <a:xfrm>
              <a:off x="0" y="0"/>
              <a:ext cx="2868" cy="4284"/>
            </a:xfrm>
            <a:custGeom>
              <a:avLst/>
              <a:gdLst>
                <a:gd name="T0" fmla="*/ 2692 w 2868"/>
                <a:gd name="T1" fmla="*/ 82 h 4284"/>
                <a:gd name="T2" fmla="*/ 2494 w 2868"/>
                <a:gd name="T3" fmla="*/ 211 h 4284"/>
                <a:gd name="T4" fmla="*/ 2375 w 2868"/>
                <a:gd name="T5" fmla="*/ 258 h 4284"/>
                <a:gd name="T6" fmla="*/ 2217 w 2868"/>
                <a:gd name="T7" fmla="*/ 411 h 4284"/>
                <a:gd name="T8" fmla="*/ 2269 w 2868"/>
                <a:gd name="T9" fmla="*/ 188 h 4284"/>
                <a:gd name="T10" fmla="*/ 2230 w 2868"/>
                <a:gd name="T11" fmla="*/ 0 h 4284"/>
                <a:gd name="T12" fmla="*/ 2137 w 2868"/>
                <a:gd name="T13" fmla="*/ 70 h 4284"/>
                <a:gd name="T14" fmla="*/ 2032 w 2868"/>
                <a:gd name="T15" fmla="*/ 199 h 4284"/>
                <a:gd name="T16" fmla="*/ 1900 w 2868"/>
                <a:gd name="T17" fmla="*/ 317 h 4284"/>
                <a:gd name="T18" fmla="*/ 1676 w 2868"/>
                <a:gd name="T19" fmla="*/ 481 h 4284"/>
                <a:gd name="T20" fmla="*/ 1900 w 2868"/>
                <a:gd name="T21" fmla="*/ 692 h 4284"/>
                <a:gd name="T22" fmla="*/ 2124 w 2868"/>
                <a:gd name="T23" fmla="*/ 657 h 4284"/>
                <a:gd name="T24" fmla="*/ 2401 w 2868"/>
                <a:gd name="T25" fmla="*/ 645 h 4284"/>
                <a:gd name="T26" fmla="*/ 2335 w 2868"/>
                <a:gd name="T27" fmla="*/ 739 h 4284"/>
                <a:gd name="T28" fmla="*/ 2230 w 2868"/>
                <a:gd name="T29" fmla="*/ 821 h 4284"/>
                <a:gd name="T30" fmla="*/ 2151 w 2868"/>
                <a:gd name="T31" fmla="*/ 880 h 4284"/>
                <a:gd name="T32" fmla="*/ 2164 w 2868"/>
                <a:gd name="T33" fmla="*/ 939 h 4284"/>
                <a:gd name="T34" fmla="*/ 2098 w 2868"/>
                <a:gd name="T35" fmla="*/ 1032 h 4284"/>
                <a:gd name="T36" fmla="*/ 2045 w 2868"/>
                <a:gd name="T37" fmla="*/ 1091 h 4284"/>
                <a:gd name="T38" fmla="*/ 2217 w 2868"/>
                <a:gd name="T39" fmla="*/ 1314 h 4284"/>
                <a:gd name="T40" fmla="*/ 2283 w 2868"/>
                <a:gd name="T41" fmla="*/ 1420 h 4284"/>
                <a:gd name="T42" fmla="*/ 2362 w 2868"/>
                <a:gd name="T43" fmla="*/ 1560 h 4284"/>
                <a:gd name="T44" fmla="*/ 2388 w 2868"/>
                <a:gd name="T45" fmla="*/ 1666 h 4284"/>
                <a:gd name="T46" fmla="*/ 2494 w 2868"/>
                <a:gd name="T47" fmla="*/ 1725 h 4284"/>
                <a:gd name="T48" fmla="*/ 2467 w 2868"/>
                <a:gd name="T49" fmla="*/ 1830 h 4284"/>
                <a:gd name="T50" fmla="*/ 2415 w 2868"/>
                <a:gd name="T51" fmla="*/ 1936 h 4284"/>
                <a:gd name="T52" fmla="*/ 2415 w 2868"/>
                <a:gd name="T53" fmla="*/ 1924 h 4284"/>
                <a:gd name="T54" fmla="*/ 2568 w 2868"/>
                <a:gd name="T55" fmla="*/ 1896 h 4284"/>
                <a:gd name="T56" fmla="*/ 2568 w 2868"/>
                <a:gd name="T57" fmla="*/ 2028 h 4284"/>
                <a:gd name="T58" fmla="*/ 2573 w 2868"/>
                <a:gd name="T59" fmla="*/ 2065 h 4284"/>
                <a:gd name="T60" fmla="*/ 2568 w 2868"/>
                <a:gd name="T61" fmla="*/ 2208 h 4284"/>
                <a:gd name="T62" fmla="*/ 2441 w 2868"/>
                <a:gd name="T63" fmla="*/ 2417 h 4284"/>
                <a:gd name="T64" fmla="*/ 2388 w 2868"/>
                <a:gd name="T65" fmla="*/ 2522 h 4284"/>
                <a:gd name="T66" fmla="*/ 2340 w 2868"/>
                <a:gd name="T67" fmla="*/ 2616 h 4284"/>
                <a:gd name="T68" fmla="*/ 2283 w 2868"/>
                <a:gd name="T69" fmla="*/ 2792 h 4284"/>
                <a:gd name="T70" fmla="*/ 2230 w 2868"/>
                <a:gd name="T71" fmla="*/ 2839 h 4284"/>
                <a:gd name="T72" fmla="*/ 2164 w 2868"/>
                <a:gd name="T73" fmla="*/ 2921 h 4284"/>
                <a:gd name="T74" fmla="*/ 2045 w 2868"/>
                <a:gd name="T75" fmla="*/ 3038 h 4284"/>
                <a:gd name="T76" fmla="*/ 1860 w 2868"/>
                <a:gd name="T77" fmla="*/ 3203 h 4284"/>
                <a:gd name="T78" fmla="*/ 1808 w 2868"/>
                <a:gd name="T79" fmla="*/ 3250 h 4284"/>
                <a:gd name="T80" fmla="*/ 1649 w 2868"/>
                <a:gd name="T81" fmla="*/ 3320 h 4284"/>
                <a:gd name="T82" fmla="*/ 1557 w 2868"/>
                <a:gd name="T83" fmla="*/ 3343 h 4284"/>
                <a:gd name="T84" fmla="*/ 1412 w 2868"/>
                <a:gd name="T85" fmla="*/ 3390 h 4284"/>
                <a:gd name="T86" fmla="*/ 1372 w 2868"/>
                <a:gd name="T87" fmla="*/ 3414 h 4284"/>
                <a:gd name="T88" fmla="*/ 1306 w 2868"/>
                <a:gd name="T89" fmla="*/ 3426 h 4284"/>
                <a:gd name="T90" fmla="*/ 1240 w 2868"/>
                <a:gd name="T91" fmla="*/ 3473 h 4284"/>
                <a:gd name="T92" fmla="*/ 1029 w 2868"/>
                <a:gd name="T93" fmla="*/ 3543 h 4284"/>
                <a:gd name="T94" fmla="*/ 752 w 2868"/>
                <a:gd name="T95" fmla="*/ 3637 h 4284"/>
                <a:gd name="T96" fmla="*/ 765 w 2868"/>
                <a:gd name="T97" fmla="*/ 3742 h 4284"/>
                <a:gd name="T98" fmla="*/ 673 w 2868"/>
                <a:gd name="T99" fmla="*/ 3731 h 4284"/>
                <a:gd name="T100" fmla="*/ 620 w 2868"/>
                <a:gd name="T101" fmla="*/ 3637 h 4284"/>
                <a:gd name="T102" fmla="*/ 488 w 2868"/>
                <a:gd name="T103" fmla="*/ 3602 h 4284"/>
                <a:gd name="T104" fmla="*/ 409 w 2868"/>
                <a:gd name="T105" fmla="*/ 3519 h 4284"/>
                <a:gd name="T106" fmla="*/ 264 w 2868"/>
                <a:gd name="T107" fmla="*/ 3625 h 4284"/>
                <a:gd name="T108" fmla="*/ 145 w 2868"/>
                <a:gd name="T109" fmla="*/ 3684 h 4284"/>
                <a:gd name="T110" fmla="*/ 12 w 2868"/>
                <a:gd name="T111" fmla="*/ 4284 h 4284"/>
                <a:gd name="T112" fmla="*/ 2868 w 2868"/>
                <a:gd name="T113" fmla="*/ 24 h 428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868"/>
                <a:gd name="T172" fmla="*/ 0 h 4284"/>
                <a:gd name="T173" fmla="*/ 2868 w 2868"/>
                <a:gd name="T174" fmla="*/ 4284 h 428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868" h="4284">
                  <a:moveTo>
                    <a:pt x="2784" y="47"/>
                  </a:moveTo>
                  <a:cubicBezTo>
                    <a:pt x="2752" y="54"/>
                    <a:pt x="2715" y="57"/>
                    <a:pt x="2692" y="82"/>
                  </a:cubicBezTo>
                  <a:cubicBezTo>
                    <a:pt x="2660" y="117"/>
                    <a:pt x="2682" y="149"/>
                    <a:pt x="2612" y="176"/>
                  </a:cubicBezTo>
                  <a:cubicBezTo>
                    <a:pt x="2574" y="191"/>
                    <a:pt x="2529" y="191"/>
                    <a:pt x="2494" y="211"/>
                  </a:cubicBezTo>
                  <a:cubicBezTo>
                    <a:pt x="2481" y="219"/>
                    <a:pt x="2468" y="229"/>
                    <a:pt x="2454" y="235"/>
                  </a:cubicBezTo>
                  <a:cubicBezTo>
                    <a:pt x="2429" y="244"/>
                    <a:pt x="2375" y="258"/>
                    <a:pt x="2375" y="258"/>
                  </a:cubicBezTo>
                  <a:cubicBezTo>
                    <a:pt x="2349" y="293"/>
                    <a:pt x="2322" y="328"/>
                    <a:pt x="2296" y="364"/>
                  </a:cubicBezTo>
                  <a:cubicBezTo>
                    <a:pt x="2278" y="387"/>
                    <a:pt x="2217" y="411"/>
                    <a:pt x="2217" y="411"/>
                  </a:cubicBezTo>
                  <a:cubicBezTo>
                    <a:pt x="2239" y="352"/>
                    <a:pt x="2261" y="375"/>
                    <a:pt x="2283" y="317"/>
                  </a:cubicBezTo>
                  <a:cubicBezTo>
                    <a:pt x="2265" y="270"/>
                    <a:pt x="2238" y="237"/>
                    <a:pt x="2269" y="188"/>
                  </a:cubicBezTo>
                  <a:cubicBezTo>
                    <a:pt x="2277" y="175"/>
                    <a:pt x="2296" y="172"/>
                    <a:pt x="2309" y="164"/>
                  </a:cubicBezTo>
                  <a:cubicBezTo>
                    <a:pt x="2329" y="93"/>
                    <a:pt x="2311" y="24"/>
                    <a:pt x="2230" y="0"/>
                  </a:cubicBezTo>
                  <a:cubicBezTo>
                    <a:pt x="2203" y="8"/>
                    <a:pt x="2169" y="15"/>
                    <a:pt x="2151" y="35"/>
                  </a:cubicBezTo>
                  <a:cubicBezTo>
                    <a:pt x="2142" y="45"/>
                    <a:pt x="2144" y="60"/>
                    <a:pt x="2137" y="70"/>
                  </a:cubicBezTo>
                  <a:cubicBezTo>
                    <a:pt x="2114" y="111"/>
                    <a:pt x="2101" y="139"/>
                    <a:pt x="2058" y="164"/>
                  </a:cubicBezTo>
                  <a:cubicBezTo>
                    <a:pt x="2050" y="176"/>
                    <a:pt x="2043" y="190"/>
                    <a:pt x="2032" y="199"/>
                  </a:cubicBezTo>
                  <a:cubicBezTo>
                    <a:pt x="2021" y="209"/>
                    <a:pt x="2002" y="212"/>
                    <a:pt x="1992" y="223"/>
                  </a:cubicBezTo>
                  <a:cubicBezTo>
                    <a:pt x="1885" y="332"/>
                    <a:pt x="1989" y="264"/>
                    <a:pt x="1900" y="317"/>
                  </a:cubicBezTo>
                  <a:cubicBezTo>
                    <a:pt x="1865" y="410"/>
                    <a:pt x="1792" y="401"/>
                    <a:pt x="1702" y="411"/>
                  </a:cubicBezTo>
                  <a:cubicBezTo>
                    <a:pt x="1693" y="434"/>
                    <a:pt x="1671" y="457"/>
                    <a:pt x="1676" y="481"/>
                  </a:cubicBezTo>
                  <a:cubicBezTo>
                    <a:pt x="1677" y="485"/>
                    <a:pt x="1688" y="586"/>
                    <a:pt x="1702" y="598"/>
                  </a:cubicBezTo>
                  <a:cubicBezTo>
                    <a:pt x="1760" y="650"/>
                    <a:pt x="1835" y="654"/>
                    <a:pt x="1900" y="692"/>
                  </a:cubicBezTo>
                  <a:cubicBezTo>
                    <a:pt x="1930" y="772"/>
                    <a:pt x="1955" y="751"/>
                    <a:pt x="2045" y="739"/>
                  </a:cubicBezTo>
                  <a:cubicBezTo>
                    <a:pt x="2068" y="677"/>
                    <a:pt x="2063" y="684"/>
                    <a:pt x="2124" y="657"/>
                  </a:cubicBezTo>
                  <a:cubicBezTo>
                    <a:pt x="2227" y="611"/>
                    <a:pt x="2104" y="651"/>
                    <a:pt x="2203" y="622"/>
                  </a:cubicBezTo>
                  <a:cubicBezTo>
                    <a:pt x="2282" y="668"/>
                    <a:pt x="2295" y="656"/>
                    <a:pt x="2401" y="645"/>
                  </a:cubicBezTo>
                  <a:cubicBezTo>
                    <a:pt x="2462" y="628"/>
                    <a:pt x="2473" y="625"/>
                    <a:pt x="2494" y="680"/>
                  </a:cubicBezTo>
                  <a:cubicBezTo>
                    <a:pt x="2432" y="699"/>
                    <a:pt x="2387" y="709"/>
                    <a:pt x="2335" y="739"/>
                  </a:cubicBezTo>
                  <a:cubicBezTo>
                    <a:pt x="2327" y="751"/>
                    <a:pt x="2321" y="765"/>
                    <a:pt x="2309" y="774"/>
                  </a:cubicBezTo>
                  <a:cubicBezTo>
                    <a:pt x="2285" y="793"/>
                    <a:pt x="2230" y="821"/>
                    <a:pt x="2230" y="821"/>
                  </a:cubicBezTo>
                  <a:cubicBezTo>
                    <a:pt x="2224" y="836"/>
                    <a:pt x="2210" y="885"/>
                    <a:pt x="2190" y="892"/>
                  </a:cubicBezTo>
                  <a:cubicBezTo>
                    <a:pt x="2177" y="896"/>
                    <a:pt x="2164" y="884"/>
                    <a:pt x="2151" y="880"/>
                  </a:cubicBezTo>
                  <a:cubicBezTo>
                    <a:pt x="2137" y="884"/>
                    <a:pt x="2118" y="881"/>
                    <a:pt x="2111" y="892"/>
                  </a:cubicBezTo>
                  <a:cubicBezTo>
                    <a:pt x="2091" y="928"/>
                    <a:pt x="2148" y="934"/>
                    <a:pt x="2164" y="939"/>
                  </a:cubicBezTo>
                  <a:cubicBezTo>
                    <a:pt x="2151" y="946"/>
                    <a:pt x="2133" y="950"/>
                    <a:pt x="2124" y="962"/>
                  </a:cubicBezTo>
                  <a:cubicBezTo>
                    <a:pt x="2110" y="983"/>
                    <a:pt x="2121" y="1019"/>
                    <a:pt x="2098" y="1032"/>
                  </a:cubicBezTo>
                  <a:cubicBezTo>
                    <a:pt x="2085" y="1040"/>
                    <a:pt x="2072" y="1048"/>
                    <a:pt x="2058" y="1056"/>
                  </a:cubicBezTo>
                  <a:cubicBezTo>
                    <a:pt x="2054" y="1068"/>
                    <a:pt x="2045" y="1078"/>
                    <a:pt x="2045" y="1091"/>
                  </a:cubicBezTo>
                  <a:cubicBezTo>
                    <a:pt x="2045" y="1202"/>
                    <a:pt x="2108" y="1195"/>
                    <a:pt x="2190" y="1244"/>
                  </a:cubicBezTo>
                  <a:cubicBezTo>
                    <a:pt x="2199" y="1267"/>
                    <a:pt x="2208" y="1290"/>
                    <a:pt x="2217" y="1314"/>
                  </a:cubicBezTo>
                  <a:cubicBezTo>
                    <a:pt x="2221" y="1326"/>
                    <a:pt x="2225" y="1337"/>
                    <a:pt x="2230" y="1349"/>
                  </a:cubicBezTo>
                  <a:cubicBezTo>
                    <a:pt x="2240" y="1376"/>
                    <a:pt x="2273" y="1393"/>
                    <a:pt x="2283" y="1420"/>
                  </a:cubicBezTo>
                  <a:cubicBezTo>
                    <a:pt x="2291" y="1443"/>
                    <a:pt x="2300" y="1466"/>
                    <a:pt x="2309" y="1490"/>
                  </a:cubicBezTo>
                  <a:cubicBezTo>
                    <a:pt x="2319" y="1516"/>
                    <a:pt x="2332" y="1552"/>
                    <a:pt x="2362" y="1560"/>
                  </a:cubicBezTo>
                  <a:cubicBezTo>
                    <a:pt x="2388" y="1568"/>
                    <a:pt x="2441" y="1584"/>
                    <a:pt x="2441" y="1584"/>
                  </a:cubicBezTo>
                  <a:cubicBezTo>
                    <a:pt x="2462" y="1640"/>
                    <a:pt x="2450" y="1647"/>
                    <a:pt x="2388" y="1666"/>
                  </a:cubicBezTo>
                  <a:cubicBezTo>
                    <a:pt x="2294" y="1638"/>
                    <a:pt x="2286" y="1629"/>
                    <a:pt x="2349" y="1666"/>
                  </a:cubicBezTo>
                  <a:cubicBezTo>
                    <a:pt x="2396" y="1728"/>
                    <a:pt x="2420" y="1703"/>
                    <a:pt x="2494" y="1725"/>
                  </a:cubicBezTo>
                  <a:cubicBezTo>
                    <a:pt x="2503" y="1736"/>
                    <a:pt x="2523" y="1746"/>
                    <a:pt x="2520" y="1760"/>
                  </a:cubicBezTo>
                  <a:cubicBezTo>
                    <a:pt x="2514" y="1787"/>
                    <a:pt x="2477" y="1804"/>
                    <a:pt x="2467" y="1830"/>
                  </a:cubicBezTo>
                  <a:cubicBezTo>
                    <a:pt x="2459" y="1854"/>
                    <a:pt x="2456" y="1880"/>
                    <a:pt x="2441" y="1901"/>
                  </a:cubicBezTo>
                  <a:cubicBezTo>
                    <a:pt x="2432" y="1912"/>
                    <a:pt x="2427" y="1927"/>
                    <a:pt x="2415" y="1936"/>
                  </a:cubicBezTo>
                  <a:cubicBezTo>
                    <a:pt x="2404" y="1944"/>
                    <a:pt x="2375" y="1960"/>
                    <a:pt x="2375" y="1947"/>
                  </a:cubicBezTo>
                  <a:cubicBezTo>
                    <a:pt x="2375" y="1934"/>
                    <a:pt x="2400" y="1930"/>
                    <a:pt x="2415" y="1924"/>
                  </a:cubicBezTo>
                  <a:cubicBezTo>
                    <a:pt x="2440" y="1914"/>
                    <a:pt x="2494" y="1901"/>
                    <a:pt x="2494" y="1901"/>
                  </a:cubicBezTo>
                  <a:cubicBezTo>
                    <a:pt x="2517" y="1902"/>
                    <a:pt x="2557" y="1879"/>
                    <a:pt x="2568" y="1896"/>
                  </a:cubicBezTo>
                  <a:cubicBezTo>
                    <a:pt x="2578" y="1919"/>
                    <a:pt x="2556" y="2018"/>
                    <a:pt x="2556" y="2040"/>
                  </a:cubicBezTo>
                  <a:cubicBezTo>
                    <a:pt x="2569" y="2044"/>
                    <a:pt x="2555" y="2025"/>
                    <a:pt x="2568" y="2028"/>
                  </a:cubicBezTo>
                  <a:cubicBezTo>
                    <a:pt x="2586" y="2033"/>
                    <a:pt x="2544" y="2016"/>
                    <a:pt x="2592" y="2028"/>
                  </a:cubicBezTo>
                  <a:cubicBezTo>
                    <a:pt x="2598" y="2041"/>
                    <a:pt x="2578" y="2063"/>
                    <a:pt x="2573" y="2065"/>
                  </a:cubicBezTo>
                  <a:cubicBezTo>
                    <a:pt x="2587" y="2117"/>
                    <a:pt x="2587" y="2121"/>
                    <a:pt x="2568" y="2172"/>
                  </a:cubicBezTo>
                  <a:cubicBezTo>
                    <a:pt x="2544" y="2220"/>
                    <a:pt x="2576" y="2198"/>
                    <a:pt x="2568" y="2208"/>
                  </a:cubicBezTo>
                  <a:cubicBezTo>
                    <a:pt x="2540" y="2243"/>
                    <a:pt x="2522" y="2263"/>
                    <a:pt x="2481" y="2276"/>
                  </a:cubicBezTo>
                  <a:cubicBezTo>
                    <a:pt x="2463" y="2322"/>
                    <a:pt x="2459" y="2371"/>
                    <a:pt x="2441" y="2417"/>
                  </a:cubicBezTo>
                  <a:cubicBezTo>
                    <a:pt x="2435" y="2430"/>
                    <a:pt x="2421" y="2439"/>
                    <a:pt x="2415" y="2452"/>
                  </a:cubicBezTo>
                  <a:cubicBezTo>
                    <a:pt x="2404" y="2474"/>
                    <a:pt x="2397" y="2499"/>
                    <a:pt x="2388" y="2522"/>
                  </a:cubicBezTo>
                  <a:cubicBezTo>
                    <a:pt x="2384" y="2534"/>
                    <a:pt x="2375" y="2557"/>
                    <a:pt x="2375" y="2557"/>
                  </a:cubicBezTo>
                  <a:cubicBezTo>
                    <a:pt x="2359" y="2571"/>
                    <a:pt x="2349" y="2591"/>
                    <a:pt x="2340" y="2616"/>
                  </a:cubicBezTo>
                  <a:cubicBezTo>
                    <a:pt x="2331" y="2641"/>
                    <a:pt x="2331" y="2681"/>
                    <a:pt x="2322" y="2710"/>
                  </a:cubicBezTo>
                  <a:cubicBezTo>
                    <a:pt x="2295" y="2808"/>
                    <a:pt x="2328" y="2711"/>
                    <a:pt x="2283" y="2792"/>
                  </a:cubicBezTo>
                  <a:cubicBezTo>
                    <a:pt x="2276" y="2803"/>
                    <a:pt x="2279" y="2819"/>
                    <a:pt x="2269" y="2827"/>
                  </a:cubicBezTo>
                  <a:cubicBezTo>
                    <a:pt x="2260" y="2836"/>
                    <a:pt x="2243" y="2835"/>
                    <a:pt x="2230" y="2839"/>
                  </a:cubicBezTo>
                  <a:cubicBezTo>
                    <a:pt x="2195" y="2933"/>
                    <a:pt x="2247" y="2823"/>
                    <a:pt x="2177" y="2886"/>
                  </a:cubicBezTo>
                  <a:cubicBezTo>
                    <a:pt x="2167" y="2895"/>
                    <a:pt x="2173" y="2911"/>
                    <a:pt x="2164" y="2921"/>
                  </a:cubicBezTo>
                  <a:cubicBezTo>
                    <a:pt x="2154" y="2932"/>
                    <a:pt x="2137" y="2937"/>
                    <a:pt x="2124" y="2945"/>
                  </a:cubicBezTo>
                  <a:cubicBezTo>
                    <a:pt x="2090" y="2991"/>
                    <a:pt x="2098" y="3007"/>
                    <a:pt x="2045" y="3038"/>
                  </a:cubicBezTo>
                  <a:cubicBezTo>
                    <a:pt x="2025" y="3091"/>
                    <a:pt x="2010" y="3092"/>
                    <a:pt x="1953" y="3109"/>
                  </a:cubicBezTo>
                  <a:cubicBezTo>
                    <a:pt x="1891" y="3191"/>
                    <a:pt x="1926" y="3164"/>
                    <a:pt x="1860" y="3203"/>
                  </a:cubicBezTo>
                  <a:cubicBezTo>
                    <a:pt x="1856" y="3214"/>
                    <a:pt x="1857" y="3229"/>
                    <a:pt x="1847" y="3238"/>
                  </a:cubicBezTo>
                  <a:cubicBezTo>
                    <a:pt x="1837" y="3247"/>
                    <a:pt x="1820" y="3244"/>
                    <a:pt x="1808" y="3250"/>
                  </a:cubicBezTo>
                  <a:cubicBezTo>
                    <a:pt x="1780" y="3263"/>
                    <a:pt x="1755" y="3281"/>
                    <a:pt x="1728" y="3297"/>
                  </a:cubicBezTo>
                  <a:cubicBezTo>
                    <a:pt x="1705" y="3310"/>
                    <a:pt x="1676" y="3312"/>
                    <a:pt x="1649" y="3320"/>
                  </a:cubicBezTo>
                  <a:cubicBezTo>
                    <a:pt x="1636" y="3324"/>
                    <a:pt x="1610" y="3332"/>
                    <a:pt x="1610" y="3332"/>
                  </a:cubicBezTo>
                  <a:cubicBezTo>
                    <a:pt x="1584" y="3399"/>
                    <a:pt x="1616" y="3352"/>
                    <a:pt x="1557" y="3343"/>
                  </a:cubicBezTo>
                  <a:cubicBezTo>
                    <a:pt x="1544" y="3342"/>
                    <a:pt x="1531" y="3351"/>
                    <a:pt x="1517" y="3355"/>
                  </a:cubicBezTo>
                  <a:cubicBezTo>
                    <a:pt x="1459" y="3338"/>
                    <a:pt x="1446" y="3345"/>
                    <a:pt x="1412" y="3390"/>
                  </a:cubicBezTo>
                  <a:cubicBezTo>
                    <a:pt x="1415" y="3399"/>
                    <a:pt x="1454" y="3465"/>
                    <a:pt x="1385" y="3449"/>
                  </a:cubicBezTo>
                  <a:cubicBezTo>
                    <a:pt x="1372" y="3446"/>
                    <a:pt x="1377" y="3426"/>
                    <a:pt x="1372" y="3414"/>
                  </a:cubicBezTo>
                  <a:cubicBezTo>
                    <a:pt x="1399" y="3343"/>
                    <a:pt x="1349" y="3318"/>
                    <a:pt x="1293" y="3285"/>
                  </a:cubicBezTo>
                  <a:cubicBezTo>
                    <a:pt x="1344" y="3352"/>
                    <a:pt x="1338" y="3342"/>
                    <a:pt x="1306" y="3426"/>
                  </a:cubicBezTo>
                  <a:cubicBezTo>
                    <a:pt x="1302" y="3437"/>
                    <a:pt x="1280" y="3433"/>
                    <a:pt x="1267" y="3437"/>
                  </a:cubicBezTo>
                  <a:cubicBezTo>
                    <a:pt x="1258" y="3449"/>
                    <a:pt x="1253" y="3465"/>
                    <a:pt x="1240" y="3473"/>
                  </a:cubicBezTo>
                  <a:cubicBezTo>
                    <a:pt x="1217" y="3485"/>
                    <a:pt x="1184" y="3482"/>
                    <a:pt x="1161" y="3496"/>
                  </a:cubicBezTo>
                  <a:cubicBezTo>
                    <a:pt x="1116" y="3522"/>
                    <a:pt x="1082" y="3531"/>
                    <a:pt x="1029" y="3543"/>
                  </a:cubicBezTo>
                  <a:cubicBezTo>
                    <a:pt x="925" y="3606"/>
                    <a:pt x="952" y="3587"/>
                    <a:pt x="831" y="3613"/>
                  </a:cubicBezTo>
                  <a:cubicBezTo>
                    <a:pt x="804" y="3619"/>
                    <a:pt x="752" y="3637"/>
                    <a:pt x="752" y="3637"/>
                  </a:cubicBezTo>
                  <a:cubicBezTo>
                    <a:pt x="748" y="3649"/>
                    <a:pt x="738" y="3659"/>
                    <a:pt x="739" y="3672"/>
                  </a:cubicBezTo>
                  <a:cubicBezTo>
                    <a:pt x="742" y="3696"/>
                    <a:pt x="765" y="3742"/>
                    <a:pt x="765" y="3742"/>
                  </a:cubicBezTo>
                  <a:cubicBezTo>
                    <a:pt x="761" y="3758"/>
                    <a:pt x="763" y="3777"/>
                    <a:pt x="752" y="3789"/>
                  </a:cubicBezTo>
                  <a:cubicBezTo>
                    <a:pt x="701" y="3846"/>
                    <a:pt x="687" y="3746"/>
                    <a:pt x="673" y="3731"/>
                  </a:cubicBezTo>
                  <a:cubicBezTo>
                    <a:pt x="663" y="3720"/>
                    <a:pt x="647" y="3715"/>
                    <a:pt x="633" y="3707"/>
                  </a:cubicBezTo>
                  <a:cubicBezTo>
                    <a:pt x="578" y="3634"/>
                    <a:pt x="620" y="3710"/>
                    <a:pt x="620" y="3637"/>
                  </a:cubicBezTo>
                  <a:cubicBezTo>
                    <a:pt x="620" y="3621"/>
                    <a:pt x="611" y="3606"/>
                    <a:pt x="607" y="3590"/>
                  </a:cubicBezTo>
                  <a:cubicBezTo>
                    <a:pt x="515" y="3617"/>
                    <a:pt x="554" y="3621"/>
                    <a:pt x="488" y="3602"/>
                  </a:cubicBezTo>
                  <a:cubicBezTo>
                    <a:pt x="460" y="3524"/>
                    <a:pt x="499" y="3601"/>
                    <a:pt x="435" y="3555"/>
                  </a:cubicBezTo>
                  <a:cubicBezTo>
                    <a:pt x="423" y="3546"/>
                    <a:pt x="418" y="3531"/>
                    <a:pt x="409" y="3519"/>
                  </a:cubicBezTo>
                  <a:cubicBezTo>
                    <a:pt x="383" y="3589"/>
                    <a:pt x="388" y="3587"/>
                    <a:pt x="303" y="3602"/>
                  </a:cubicBezTo>
                  <a:cubicBezTo>
                    <a:pt x="290" y="3609"/>
                    <a:pt x="278" y="3619"/>
                    <a:pt x="264" y="3625"/>
                  </a:cubicBezTo>
                  <a:cubicBezTo>
                    <a:pt x="252" y="3631"/>
                    <a:pt x="236" y="3631"/>
                    <a:pt x="224" y="3637"/>
                  </a:cubicBezTo>
                  <a:cubicBezTo>
                    <a:pt x="197" y="3650"/>
                    <a:pt x="176" y="3678"/>
                    <a:pt x="145" y="3684"/>
                  </a:cubicBezTo>
                  <a:cubicBezTo>
                    <a:pt x="123" y="3688"/>
                    <a:pt x="22" y="3704"/>
                    <a:pt x="0" y="3708"/>
                  </a:cubicBezTo>
                  <a:lnTo>
                    <a:pt x="12" y="4284"/>
                  </a:lnTo>
                  <a:lnTo>
                    <a:pt x="2868" y="4284"/>
                  </a:lnTo>
                  <a:lnTo>
                    <a:pt x="2868" y="24"/>
                  </a:lnTo>
                  <a:lnTo>
                    <a:pt x="2796" y="36"/>
                  </a:lnTo>
                </a:path>
              </a:pathLst>
            </a:custGeom>
            <a:solidFill>
              <a:srgbClr val="00FF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77" name="Freeform 5"/>
            <p:cNvSpPr/>
            <p:nvPr/>
          </p:nvSpPr>
          <p:spPr bwMode="auto">
            <a:xfrm>
              <a:off x="48" y="3554"/>
              <a:ext cx="216" cy="71"/>
            </a:xfrm>
            <a:custGeom>
              <a:avLst/>
              <a:gdLst>
                <a:gd name="T0" fmla="*/ 1657 w 196"/>
                <a:gd name="T1" fmla="*/ 50 h 72"/>
                <a:gd name="T2" fmla="*/ 336 w 196"/>
                <a:gd name="T3" fmla="*/ 24 h 72"/>
                <a:gd name="T4" fmla="*/ 4 w 196"/>
                <a:gd name="T5" fmla="*/ 0 h 72"/>
                <a:gd name="T6" fmla="*/ 0 60000 65536"/>
                <a:gd name="T7" fmla="*/ 0 60000 65536"/>
                <a:gd name="T8" fmla="*/ 0 60000 65536"/>
                <a:gd name="T9" fmla="*/ 0 w 196"/>
                <a:gd name="T10" fmla="*/ 0 h 72"/>
                <a:gd name="T11" fmla="*/ 196 w 196"/>
                <a:gd name="T12" fmla="*/ 72 h 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6" h="72">
                  <a:moveTo>
                    <a:pt x="196" y="72"/>
                  </a:moveTo>
                  <a:cubicBezTo>
                    <a:pt x="141" y="35"/>
                    <a:pt x="110" y="34"/>
                    <a:pt x="40" y="24"/>
                  </a:cubicBezTo>
                  <a:cubicBezTo>
                    <a:pt x="0" y="11"/>
                    <a:pt x="4" y="25"/>
                    <a:pt x="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78" name="Freeform 6"/>
            <p:cNvSpPr/>
            <p:nvPr/>
          </p:nvSpPr>
          <p:spPr bwMode="auto">
            <a:xfrm>
              <a:off x="449" y="3816"/>
              <a:ext cx="424" cy="360"/>
            </a:xfrm>
            <a:custGeom>
              <a:avLst/>
              <a:gdLst>
                <a:gd name="T0" fmla="*/ 2651 w 386"/>
                <a:gd name="T1" fmla="*/ 23 h 368"/>
                <a:gd name="T2" fmla="*/ 2369 w 386"/>
                <a:gd name="T3" fmla="*/ 23 h 368"/>
                <a:gd name="T4" fmla="*/ 1799 w 386"/>
                <a:gd name="T5" fmla="*/ 20 h 368"/>
                <a:gd name="T6" fmla="*/ 379 w 386"/>
                <a:gd name="T7" fmla="*/ 79 h 368"/>
                <a:gd name="T8" fmla="*/ 0 w 386"/>
                <a:gd name="T9" fmla="*/ 167 h 368"/>
                <a:gd name="T10" fmla="*/ 660 w 386"/>
                <a:gd name="T11" fmla="*/ 227 h 368"/>
                <a:gd name="T12" fmla="*/ 1139 w 386"/>
                <a:gd name="T13" fmla="*/ 220 h 368"/>
                <a:gd name="T14" fmla="*/ 1230 w 386"/>
                <a:gd name="T15" fmla="*/ 198 h 368"/>
                <a:gd name="T16" fmla="*/ 1513 w 386"/>
                <a:gd name="T17" fmla="*/ 190 h 368"/>
                <a:gd name="T18" fmla="*/ 1799 w 386"/>
                <a:gd name="T19" fmla="*/ 198 h 368"/>
                <a:gd name="T20" fmla="*/ 2369 w 386"/>
                <a:gd name="T21" fmla="*/ 183 h 368"/>
                <a:gd name="T22" fmla="*/ 3035 w 386"/>
                <a:gd name="T23" fmla="*/ 64 h 368"/>
                <a:gd name="T24" fmla="*/ 2938 w 386"/>
                <a:gd name="T25" fmla="*/ 23 h 368"/>
                <a:gd name="T26" fmla="*/ 2651 w 386"/>
                <a:gd name="T27" fmla="*/ 23 h 36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86"/>
                <a:gd name="T43" fmla="*/ 0 h 368"/>
                <a:gd name="T44" fmla="*/ 386 w 386"/>
                <a:gd name="T45" fmla="*/ 368 h 36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86" h="368">
                  <a:moveTo>
                    <a:pt x="336" y="32"/>
                  </a:moveTo>
                  <a:cubicBezTo>
                    <a:pt x="324" y="36"/>
                    <a:pt x="313" y="45"/>
                    <a:pt x="300" y="44"/>
                  </a:cubicBezTo>
                  <a:cubicBezTo>
                    <a:pt x="275" y="41"/>
                    <a:pt x="228" y="20"/>
                    <a:pt x="228" y="20"/>
                  </a:cubicBezTo>
                  <a:cubicBezTo>
                    <a:pt x="130" y="53"/>
                    <a:pt x="131" y="73"/>
                    <a:pt x="48" y="128"/>
                  </a:cubicBezTo>
                  <a:cubicBezTo>
                    <a:pt x="17" y="174"/>
                    <a:pt x="17" y="221"/>
                    <a:pt x="0" y="272"/>
                  </a:cubicBezTo>
                  <a:cubicBezTo>
                    <a:pt x="56" y="356"/>
                    <a:pt x="24" y="328"/>
                    <a:pt x="84" y="368"/>
                  </a:cubicBezTo>
                  <a:cubicBezTo>
                    <a:pt x="104" y="364"/>
                    <a:pt x="127" y="367"/>
                    <a:pt x="144" y="356"/>
                  </a:cubicBezTo>
                  <a:cubicBezTo>
                    <a:pt x="155" y="349"/>
                    <a:pt x="147" y="329"/>
                    <a:pt x="156" y="320"/>
                  </a:cubicBezTo>
                  <a:cubicBezTo>
                    <a:pt x="165" y="311"/>
                    <a:pt x="180" y="312"/>
                    <a:pt x="192" y="308"/>
                  </a:cubicBezTo>
                  <a:cubicBezTo>
                    <a:pt x="204" y="312"/>
                    <a:pt x="215" y="321"/>
                    <a:pt x="228" y="320"/>
                  </a:cubicBezTo>
                  <a:cubicBezTo>
                    <a:pt x="253" y="317"/>
                    <a:pt x="300" y="296"/>
                    <a:pt x="300" y="296"/>
                  </a:cubicBezTo>
                  <a:cubicBezTo>
                    <a:pt x="323" y="228"/>
                    <a:pt x="344" y="164"/>
                    <a:pt x="384" y="104"/>
                  </a:cubicBezTo>
                  <a:cubicBezTo>
                    <a:pt x="380" y="84"/>
                    <a:pt x="386" y="58"/>
                    <a:pt x="372" y="44"/>
                  </a:cubicBezTo>
                  <a:cubicBezTo>
                    <a:pt x="328" y="0"/>
                    <a:pt x="336" y="105"/>
                    <a:pt x="336" y="3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79" name="Freeform 7"/>
            <p:cNvSpPr/>
            <p:nvPr/>
          </p:nvSpPr>
          <p:spPr bwMode="auto">
            <a:xfrm>
              <a:off x="2501" y="2751"/>
              <a:ext cx="257" cy="557"/>
            </a:xfrm>
            <a:custGeom>
              <a:avLst/>
              <a:gdLst>
                <a:gd name="T0" fmla="*/ 1492 w 233"/>
                <a:gd name="T1" fmla="*/ 6 h 570"/>
                <a:gd name="T2" fmla="*/ 874 w 233"/>
                <a:gd name="T3" fmla="*/ 32 h 570"/>
                <a:gd name="T4" fmla="*/ 149 w 233"/>
                <a:gd name="T5" fmla="*/ 171 h 570"/>
                <a:gd name="T6" fmla="*/ 672 w 233"/>
                <a:gd name="T7" fmla="*/ 278 h 570"/>
                <a:gd name="T8" fmla="*/ 1080 w 233"/>
                <a:gd name="T9" fmla="*/ 343 h 570"/>
                <a:gd name="T10" fmla="*/ 1293 w 233"/>
                <a:gd name="T11" fmla="*/ 321 h 570"/>
                <a:gd name="T12" fmla="*/ 1189 w 233"/>
                <a:gd name="T13" fmla="*/ 300 h 570"/>
                <a:gd name="T14" fmla="*/ 1392 w 233"/>
                <a:gd name="T15" fmla="*/ 257 h 570"/>
                <a:gd name="T16" fmla="*/ 1392 w 233"/>
                <a:gd name="T17" fmla="*/ 257 h 570"/>
                <a:gd name="T18" fmla="*/ 1598 w 233"/>
                <a:gd name="T19" fmla="*/ 235 h 570"/>
                <a:gd name="T20" fmla="*/ 1808 w 233"/>
                <a:gd name="T21" fmla="*/ 192 h 570"/>
                <a:gd name="T22" fmla="*/ 1914 w 233"/>
                <a:gd name="T23" fmla="*/ 120 h 570"/>
                <a:gd name="T24" fmla="*/ 2003 w 233"/>
                <a:gd name="T25" fmla="*/ 21 h 570"/>
                <a:gd name="T26" fmla="*/ 1914 w 233"/>
                <a:gd name="T27" fmla="*/ 6 h 570"/>
                <a:gd name="T28" fmla="*/ 1598 w 233"/>
                <a:gd name="T29" fmla="*/ 18 h 570"/>
                <a:gd name="T30" fmla="*/ 1492 w 233"/>
                <a:gd name="T31" fmla="*/ 6 h 57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33"/>
                <a:gd name="T49" fmla="*/ 0 h 570"/>
                <a:gd name="T50" fmla="*/ 233 w 233"/>
                <a:gd name="T51" fmla="*/ 570 h 57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3" h="570">
                  <a:moveTo>
                    <a:pt x="173" y="6"/>
                  </a:moveTo>
                  <a:cubicBezTo>
                    <a:pt x="149" y="22"/>
                    <a:pt x="117" y="30"/>
                    <a:pt x="101" y="54"/>
                  </a:cubicBezTo>
                  <a:cubicBezTo>
                    <a:pt x="57" y="120"/>
                    <a:pt x="36" y="205"/>
                    <a:pt x="17" y="282"/>
                  </a:cubicBezTo>
                  <a:cubicBezTo>
                    <a:pt x="24" y="363"/>
                    <a:pt x="0" y="436"/>
                    <a:pt x="77" y="462"/>
                  </a:cubicBezTo>
                  <a:cubicBezTo>
                    <a:pt x="106" y="548"/>
                    <a:pt x="87" y="513"/>
                    <a:pt x="125" y="570"/>
                  </a:cubicBezTo>
                  <a:cubicBezTo>
                    <a:pt x="133" y="558"/>
                    <a:pt x="147" y="548"/>
                    <a:pt x="149" y="534"/>
                  </a:cubicBezTo>
                  <a:cubicBezTo>
                    <a:pt x="151" y="522"/>
                    <a:pt x="136" y="511"/>
                    <a:pt x="137" y="498"/>
                  </a:cubicBezTo>
                  <a:lnTo>
                    <a:pt x="161" y="426"/>
                  </a:lnTo>
                  <a:cubicBezTo>
                    <a:pt x="161" y="426"/>
                    <a:pt x="161" y="426"/>
                    <a:pt x="161" y="426"/>
                  </a:cubicBezTo>
                  <a:cubicBezTo>
                    <a:pt x="169" y="414"/>
                    <a:pt x="179" y="403"/>
                    <a:pt x="185" y="390"/>
                  </a:cubicBezTo>
                  <a:cubicBezTo>
                    <a:pt x="195" y="367"/>
                    <a:pt x="209" y="318"/>
                    <a:pt x="209" y="318"/>
                  </a:cubicBezTo>
                  <a:cubicBezTo>
                    <a:pt x="193" y="271"/>
                    <a:pt x="206" y="244"/>
                    <a:pt x="221" y="198"/>
                  </a:cubicBezTo>
                  <a:cubicBezTo>
                    <a:pt x="225" y="146"/>
                    <a:pt x="233" y="94"/>
                    <a:pt x="233" y="42"/>
                  </a:cubicBezTo>
                  <a:cubicBezTo>
                    <a:pt x="233" y="29"/>
                    <a:pt x="232" y="12"/>
                    <a:pt x="221" y="6"/>
                  </a:cubicBezTo>
                  <a:cubicBezTo>
                    <a:pt x="210" y="0"/>
                    <a:pt x="197" y="14"/>
                    <a:pt x="185" y="18"/>
                  </a:cubicBezTo>
                  <a:cubicBezTo>
                    <a:pt x="136" y="67"/>
                    <a:pt x="141" y="69"/>
                    <a:pt x="173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0" name="Freeform 8"/>
            <p:cNvSpPr/>
            <p:nvPr/>
          </p:nvSpPr>
          <p:spPr bwMode="auto">
            <a:xfrm>
              <a:off x="2342" y="3085"/>
              <a:ext cx="62" cy="56"/>
            </a:xfrm>
            <a:custGeom>
              <a:avLst/>
              <a:gdLst>
                <a:gd name="T0" fmla="*/ 169 w 56"/>
                <a:gd name="T1" fmla="*/ 0 h 57"/>
                <a:gd name="T2" fmla="*/ 61 w 56"/>
                <a:gd name="T3" fmla="*/ 28 h 57"/>
                <a:gd name="T4" fmla="*/ 397 w 56"/>
                <a:gd name="T5" fmla="*/ 28 h 57"/>
                <a:gd name="T6" fmla="*/ 169 w 56"/>
                <a:gd name="T7" fmla="*/ 0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7"/>
                <a:gd name="T14" fmla="*/ 56 w 56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7">
                  <a:moveTo>
                    <a:pt x="18" y="0"/>
                  </a:moveTo>
                  <a:cubicBezTo>
                    <a:pt x="14" y="12"/>
                    <a:pt x="0" y="25"/>
                    <a:pt x="6" y="36"/>
                  </a:cubicBezTo>
                  <a:cubicBezTo>
                    <a:pt x="12" y="47"/>
                    <a:pt x="33" y="57"/>
                    <a:pt x="42" y="48"/>
                  </a:cubicBezTo>
                  <a:cubicBezTo>
                    <a:pt x="56" y="34"/>
                    <a:pt x="27" y="9"/>
                    <a:pt x="18" y="0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1" name="Freeform 9"/>
            <p:cNvSpPr/>
            <p:nvPr/>
          </p:nvSpPr>
          <p:spPr bwMode="auto">
            <a:xfrm>
              <a:off x="66" y="2771"/>
              <a:ext cx="1046" cy="830"/>
            </a:xfrm>
            <a:custGeom>
              <a:avLst/>
              <a:gdLst>
                <a:gd name="T0" fmla="*/ 0 w 951"/>
                <a:gd name="T1" fmla="*/ 138 h 849"/>
                <a:gd name="T2" fmla="*/ 592 w 951"/>
                <a:gd name="T3" fmla="*/ 114 h 849"/>
                <a:gd name="T4" fmla="*/ 788 w 951"/>
                <a:gd name="T5" fmla="*/ 138 h 849"/>
                <a:gd name="T6" fmla="*/ 1065 w 951"/>
                <a:gd name="T7" fmla="*/ 144 h 849"/>
                <a:gd name="T8" fmla="*/ 1464 w 951"/>
                <a:gd name="T9" fmla="*/ 114 h 849"/>
                <a:gd name="T10" fmla="*/ 2533 w 951"/>
                <a:gd name="T11" fmla="*/ 101 h 849"/>
                <a:gd name="T12" fmla="*/ 2830 w 951"/>
                <a:gd name="T13" fmla="*/ 87 h 849"/>
                <a:gd name="T14" fmla="*/ 2930 w 951"/>
                <a:gd name="T15" fmla="*/ 64 h 849"/>
                <a:gd name="T16" fmla="*/ 4484 w 951"/>
                <a:gd name="T17" fmla="*/ 35 h 849"/>
                <a:gd name="T18" fmla="*/ 5063 w 951"/>
                <a:gd name="T19" fmla="*/ 9 h 849"/>
                <a:gd name="T20" fmla="*/ 5658 w 951"/>
                <a:gd name="T21" fmla="*/ 22 h 849"/>
                <a:gd name="T22" fmla="*/ 5759 w 951"/>
                <a:gd name="T23" fmla="*/ 46 h 849"/>
                <a:gd name="T24" fmla="*/ 5556 w 951"/>
                <a:gd name="T25" fmla="*/ 101 h 849"/>
                <a:gd name="T26" fmla="*/ 5938 w 951"/>
                <a:gd name="T27" fmla="*/ 130 h 849"/>
                <a:gd name="T28" fmla="*/ 6139 w 951"/>
                <a:gd name="T29" fmla="*/ 151 h 849"/>
                <a:gd name="T30" fmla="*/ 7020 w 951"/>
                <a:gd name="T31" fmla="*/ 188 h 849"/>
                <a:gd name="T32" fmla="*/ 7112 w 951"/>
                <a:gd name="T33" fmla="*/ 210 h 849"/>
                <a:gd name="T34" fmla="*/ 7605 w 951"/>
                <a:gd name="T35" fmla="*/ 239 h 849"/>
                <a:gd name="T36" fmla="*/ 7020 w 951"/>
                <a:gd name="T37" fmla="*/ 289 h 849"/>
                <a:gd name="T38" fmla="*/ 6431 w 951"/>
                <a:gd name="T39" fmla="*/ 268 h 849"/>
                <a:gd name="T40" fmla="*/ 6046 w 951"/>
                <a:gd name="T41" fmla="*/ 313 h 849"/>
                <a:gd name="T42" fmla="*/ 5847 w 951"/>
                <a:gd name="T43" fmla="*/ 334 h 849"/>
                <a:gd name="T44" fmla="*/ 5847 w 951"/>
                <a:gd name="T45" fmla="*/ 407 h 849"/>
                <a:gd name="T46" fmla="*/ 6139 w 951"/>
                <a:gd name="T47" fmla="*/ 516 h 84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951"/>
                <a:gd name="T73" fmla="*/ 0 h 849"/>
                <a:gd name="T74" fmla="*/ 951 w 951"/>
                <a:gd name="T75" fmla="*/ 849 h 84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951" h="849">
                  <a:moveTo>
                    <a:pt x="0" y="225"/>
                  </a:moveTo>
                  <a:cubicBezTo>
                    <a:pt x="8" y="220"/>
                    <a:pt x="56" y="183"/>
                    <a:pt x="72" y="189"/>
                  </a:cubicBezTo>
                  <a:cubicBezTo>
                    <a:pt x="85" y="194"/>
                    <a:pt x="85" y="216"/>
                    <a:pt x="96" y="225"/>
                  </a:cubicBezTo>
                  <a:cubicBezTo>
                    <a:pt x="106" y="233"/>
                    <a:pt x="120" y="233"/>
                    <a:pt x="132" y="237"/>
                  </a:cubicBezTo>
                  <a:cubicBezTo>
                    <a:pt x="228" y="205"/>
                    <a:pt x="116" y="253"/>
                    <a:pt x="180" y="189"/>
                  </a:cubicBezTo>
                  <a:cubicBezTo>
                    <a:pt x="212" y="157"/>
                    <a:pt x="268" y="171"/>
                    <a:pt x="312" y="165"/>
                  </a:cubicBezTo>
                  <a:cubicBezTo>
                    <a:pt x="324" y="157"/>
                    <a:pt x="339" y="152"/>
                    <a:pt x="348" y="141"/>
                  </a:cubicBezTo>
                  <a:cubicBezTo>
                    <a:pt x="356" y="131"/>
                    <a:pt x="350" y="112"/>
                    <a:pt x="360" y="105"/>
                  </a:cubicBezTo>
                  <a:cubicBezTo>
                    <a:pt x="404" y="74"/>
                    <a:pt x="501" y="64"/>
                    <a:pt x="552" y="57"/>
                  </a:cubicBezTo>
                  <a:cubicBezTo>
                    <a:pt x="576" y="41"/>
                    <a:pt x="597" y="0"/>
                    <a:pt x="624" y="9"/>
                  </a:cubicBezTo>
                  <a:cubicBezTo>
                    <a:pt x="648" y="17"/>
                    <a:pt x="696" y="33"/>
                    <a:pt x="696" y="33"/>
                  </a:cubicBezTo>
                  <a:cubicBezTo>
                    <a:pt x="700" y="45"/>
                    <a:pt x="709" y="56"/>
                    <a:pt x="708" y="69"/>
                  </a:cubicBezTo>
                  <a:cubicBezTo>
                    <a:pt x="705" y="102"/>
                    <a:pt x="684" y="165"/>
                    <a:pt x="684" y="165"/>
                  </a:cubicBezTo>
                  <a:cubicBezTo>
                    <a:pt x="710" y="244"/>
                    <a:pt x="674" y="166"/>
                    <a:pt x="732" y="213"/>
                  </a:cubicBezTo>
                  <a:cubicBezTo>
                    <a:pt x="743" y="222"/>
                    <a:pt x="746" y="239"/>
                    <a:pt x="756" y="249"/>
                  </a:cubicBezTo>
                  <a:cubicBezTo>
                    <a:pt x="785" y="278"/>
                    <a:pt x="830" y="287"/>
                    <a:pt x="864" y="309"/>
                  </a:cubicBezTo>
                  <a:cubicBezTo>
                    <a:pt x="868" y="321"/>
                    <a:pt x="866" y="337"/>
                    <a:pt x="876" y="345"/>
                  </a:cubicBezTo>
                  <a:cubicBezTo>
                    <a:pt x="951" y="405"/>
                    <a:pt x="907" y="307"/>
                    <a:pt x="936" y="393"/>
                  </a:cubicBezTo>
                  <a:cubicBezTo>
                    <a:pt x="919" y="445"/>
                    <a:pt x="918" y="459"/>
                    <a:pt x="864" y="477"/>
                  </a:cubicBezTo>
                  <a:cubicBezTo>
                    <a:pt x="860" y="475"/>
                    <a:pt x="804" y="432"/>
                    <a:pt x="792" y="441"/>
                  </a:cubicBezTo>
                  <a:cubicBezTo>
                    <a:pt x="769" y="458"/>
                    <a:pt x="760" y="489"/>
                    <a:pt x="744" y="513"/>
                  </a:cubicBezTo>
                  <a:cubicBezTo>
                    <a:pt x="736" y="525"/>
                    <a:pt x="720" y="549"/>
                    <a:pt x="720" y="549"/>
                  </a:cubicBezTo>
                  <a:cubicBezTo>
                    <a:pt x="748" y="660"/>
                    <a:pt x="720" y="522"/>
                    <a:pt x="720" y="669"/>
                  </a:cubicBezTo>
                  <a:cubicBezTo>
                    <a:pt x="720" y="752"/>
                    <a:pt x="756" y="776"/>
                    <a:pt x="756" y="849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2" name="Freeform 10"/>
            <p:cNvSpPr/>
            <p:nvPr/>
          </p:nvSpPr>
          <p:spPr bwMode="auto">
            <a:xfrm>
              <a:off x="422" y="2123"/>
              <a:ext cx="304" cy="730"/>
            </a:xfrm>
            <a:custGeom>
              <a:avLst/>
              <a:gdLst>
                <a:gd name="T0" fmla="*/ 2310 w 276"/>
                <a:gd name="T1" fmla="*/ 0 h 747"/>
                <a:gd name="T2" fmla="*/ 911 w 276"/>
                <a:gd name="T3" fmla="*/ 52 h 747"/>
                <a:gd name="T4" fmla="*/ 803 w 276"/>
                <a:gd name="T5" fmla="*/ 72 h 747"/>
                <a:gd name="T6" fmla="*/ 504 w 276"/>
                <a:gd name="T7" fmla="*/ 88 h 747"/>
                <a:gd name="T8" fmla="*/ 303 w 276"/>
                <a:gd name="T9" fmla="*/ 131 h 747"/>
                <a:gd name="T10" fmla="*/ 405 w 276"/>
                <a:gd name="T11" fmla="*/ 210 h 747"/>
                <a:gd name="T12" fmla="*/ 601 w 276"/>
                <a:gd name="T13" fmla="*/ 253 h 747"/>
                <a:gd name="T14" fmla="*/ 0 w 276"/>
                <a:gd name="T15" fmla="*/ 311 h 747"/>
                <a:gd name="T16" fmla="*/ 303 w 276"/>
                <a:gd name="T17" fmla="*/ 325 h 747"/>
                <a:gd name="T18" fmla="*/ 803 w 276"/>
                <a:gd name="T19" fmla="*/ 340 h 747"/>
                <a:gd name="T20" fmla="*/ 803 w 276"/>
                <a:gd name="T21" fmla="*/ 405 h 747"/>
                <a:gd name="T22" fmla="*/ 1416 w 276"/>
                <a:gd name="T23" fmla="*/ 441 h 74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76"/>
                <a:gd name="T37" fmla="*/ 0 h 747"/>
                <a:gd name="T38" fmla="*/ 276 w 276"/>
                <a:gd name="T39" fmla="*/ 747 h 74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76" h="747">
                  <a:moveTo>
                    <a:pt x="276" y="0"/>
                  </a:moveTo>
                  <a:cubicBezTo>
                    <a:pt x="232" y="66"/>
                    <a:pt x="181" y="66"/>
                    <a:pt x="108" y="84"/>
                  </a:cubicBezTo>
                  <a:cubicBezTo>
                    <a:pt x="104" y="96"/>
                    <a:pt x="104" y="110"/>
                    <a:pt x="96" y="120"/>
                  </a:cubicBezTo>
                  <a:cubicBezTo>
                    <a:pt x="87" y="131"/>
                    <a:pt x="68" y="132"/>
                    <a:pt x="60" y="144"/>
                  </a:cubicBezTo>
                  <a:cubicBezTo>
                    <a:pt x="47" y="165"/>
                    <a:pt x="36" y="216"/>
                    <a:pt x="36" y="216"/>
                  </a:cubicBezTo>
                  <a:cubicBezTo>
                    <a:pt x="40" y="260"/>
                    <a:pt x="40" y="304"/>
                    <a:pt x="48" y="348"/>
                  </a:cubicBezTo>
                  <a:cubicBezTo>
                    <a:pt x="52" y="373"/>
                    <a:pt x="72" y="420"/>
                    <a:pt x="72" y="420"/>
                  </a:cubicBezTo>
                  <a:cubicBezTo>
                    <a:pt x="56" y="468"/>
                    <a:pt x="42" y="488"/>
                    <a:pt x="0" y="516"/>
                  </a:cubicBezTo>
                  <a:cubicBezTo>
                    <a:pt x="12" y="524"/>
                    <a:pt x="22" y="538"/>
                    <a:pt x="36" y="540"/>
                  </a:cubicBezTo>
                  <a:cubicBezTo>
                    <a:pt x="104" y="551"/>
                    <a:pt x="44" y="486"/>
                    <a:pt x="96" y="564"/>
                  </a:cubicBezTo>
                  <a:cubicBezTo>
                    <a:pt x="93" y="584"/>
                    <a:pt x="71" y="647"/>
                    <a:pt x="96" y="672"/>
                  </a:cubicBezTo>
                  <a:cubicBezTo>
                    <a:pt x="171" y="747"/>
                    <a:pt x="168" y="688"/>
                    <a:pt x="168" y="732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3" name="Freeform 11"/>
            <p:cNvSpPr/>
            <p:nvPr/>
          </p:nvSpPr>
          <p:spPr bwMode="auto">
            <a:xfrm>
              <a:off x="712" y="2111"/>
              <a:ext cx="661" cy="986"/>
            </a:xfrm>
            <a:custGeom>
              <a:avLst/>
              <a:gdLst>
                <a:gd name="T0" fmla="*/ 0 w 601"/>
                <a:gd name="T1" fmla="*/ 0 h 1008"/>
                <a:gd name="T2" fmla="*/ 1164 w 601"/>
                <a:gd name="T3" fmla="*/ 26 h 1008"/>
                <a:gd name="T4" fmla="*/ 1759 w 601"/>
                <a:gd name="T5" fmla="*/ 54 h 1008"/>
                <a:gd name="T6" fmla="*/ 2625 w 601"/>
                <a:gd name="T7" fmla="*/ 22 h 1008"/>
                <a:gd name="T8" fmla="*/ 3493 w 601"/>
                <a:gd name="T9" fmla="*/ 22 h 1008"/>
                <a:gd name="T10" fmla="*/ 3797 w 601"/>
                <a:gd name="T11" fmla="*/ 26 h 1008"/>
                <a:gd name="T12" fmla="*/ 3991 w 601"/>
                <a:gd name="T13" fmla="*/ 82 h 1008"/>
                <a:gd name="T14" fmla="*/ 4288 w 601"/>
                <a:gd name="T15" fmla="*/ 98 h 1008"/>
                <a:gd name="T16" fmla="*/ 3991 w 601"/>
                <a:gd name="T17" fmla="*/ 267 h 1008"/>
                <a:gd name="T18" fmla="*/ 4383 w 601"/>
                <a:gd name="T19" fmla="*/ 318 h 1008"/>
                <a:gd name="T20" fmla="*/ 4678 w 601"/>
                <a:gd name="T21" fmla="*/ 413 h 1008"/>
                <a:gd name="T22" fmla="*/ 4582 w 601"/>
                <a:gd name="T23" fmla="*/ 510 h 1008"/>
                <a:gd name="T24" fmla="*/ 3412 w 601"/>
                <a:gd name="T25" fmla="*/ 510 h 1008"/>
                <a:gd name="T26" fmla="*/ 3493 w 601"/>
                <a:gd name="T27" fmla="*/ 532 h 1008"/>
                <a:gd name="T28" fmla="*/ 2625 w 601"/>
                <a:gd name="T29" fmla="*/ 524 h 1008"/>
                <a:gd name="T30" fmla="*/ 2238 w 601"/>
                <a:gd name="T31" fmla="*/ 569 h 1008"/>
                <a:gd name="T32" fmla="*/ 1947 w 601"/>
                <a:gd name="T33" fmla="*/ 613 h 1008"/>
                <a:gd name="T34" fmla="*/ 1759 w 601"/>
                <a:gd name="T35" fmla="*/ 621 h 100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01"/>
                <a:gd name="T55" fmla="*/ 0 h 1008"/>
                <a:gd name="T56" fmla="*/ 601 w 601"/>
                <a:gd name="T57" fmla="*/ 1008 h 100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01" h="1008">
                  <a:moveTo>
                    <a:pt x="0" y="0"/>
                  </a:moveTo>
                  <a:cubicBezTo>
                    <a:pt x="48" y="16"/>
                    <a:pt x="96" y="32"/>
                    <a:pt x="144" y="48"/>
                  </a:cubicBezTo>
                  <a:cubicBezTo>
                    <a:pt x="169" y="56"/>
                    <a:pt x="191" y="76"/>
                    <a:pt x="216" y="84"/>
                  </a:cubicBezTo>
                  <a:cubicBezTo>
                    <a:pt x="277" y="69"/>
                    <a:pt x="289" y="77"/>
                    <a:pt x="324" y="24"/>
                  </a:cubicBezTo>
                  <a:cubicBezTo>
                    <a:pt x="377" y="59"/>
                    <a:pt x="377" y="73"/>
                    <a:pt x="432" y="36"/>
                  </a:cubicBezTo>
                  <a:cubicBezTo>
                    <a:pt x="444" y="40"/>
                    <a:pt x="460" y="38"/>
                    <a:pt x="468" y="48"/>
                  </a:cubicBezTo>
                  <a:cubicBezTo>
                    <a:pt x="486" y="71"/>
                    <a:pt x="474" y="109"/>
                    <a:pt x="492" y="132"/>
                  </a:cubicBezTo>
                  <a:cubicBezTo>
                    <a:pt x="501" y="143"/>
                    <a:pt x="516" y="148"/>
                    <a:pt x="528" y="156"/>
                  </a:cubicBezTo>
                  <a:cubicBezTo>
                    <a:pt x="601" y="265"/>
                    <a:pt x="524" y="337"/>
                    <a:pt x="492" y="432"/>
                  </a:cubicBezTo>
                  <a:cubicBezTo>
                    <a:pt x="558" y="448"/>
                    <a:pt x="562" y="451"/>
                    <a:pt x="540" y="516"/>
                  </a:cubicBezTo>
                  <a:cubicBezTo>
                    <a:pt x="553" y="569"/>
                    <a:pt x="567" y="617"/>
                    <a:pt x="576" y="672"/>
                  </a:cubicBezTo>
                  <a:cubicBezTo>
                    <a:pt x="564" y="734"/>
                    <a:pt x="576" y="766"/>
                    <a:pt x="564" y="828"/>
                  </a:cubicBezTo>
                  <a:cubicBezTo>
                    <a:pt x="531" y="822"/>
                    <a:pt x="453" y="802"/>
                    <a:pt x="420" y="828"/>
                  </a:cubicBezTo>
                  <a:cubicBezTo>
                    <a:pt x="410" y="836"/>
                    <a:pt x="428" y="852"/>
                    <a:pt x="432" y="864"/>
                  </a:cubicBezTo>
                  <a:cubicBezTo>
                    <a:pt x="377" y="901"/>
                    <a:pt x="377" y="887"/>
                    <a:pt x="324" y="852"/>
                  </a:cubicBezTo>
                  <a:cubicBezTo>
                    <a:pt x="308" y="876"/>
                    <a:pt x="285" y="897"/>
                    <a:pt x="276" y="924"/>
                  </a:cubicBezTo>
                  <a:cubicBezTo>
                    <a:pt x="266" y="953"/>
                    <a:pt x="263" y="973"/>
                    <a:pt x="240" y="996"/>
                  </a:cubicBezTo>
                  <a:cubicBezTo>
                    <a:pt x="234" y="1002"/>
                    <a:pt x="224" y="1004"/>
                    <a:pt x="216" y="1008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4" name="Freeform 12"/>
            <p:cNvSpPr/>
            <p:nvPr/>
          </p:nvSpPr>
          <p:spPr bwMode="auto">
            <a:xfrm>
              <a:off x="1359" y="2886"/>
              <a:ext cx="633" cy="258"/>
            </a:xfrm>
            <a:custGeom>
              <a:avLst/>
              <a:gdLst>
                <a:gd name="T0" fmla="*/ 0 w 576"/>
                <a:gd name="T1" fmla="*/ 0 h 264"/>
                <a:gd name="T2" fmla="*/ 490 w 576"/>
                <a:gd name="T3" fmla="*/ 47 h 264"/>
                <a:gd name="T4" fmla="*/ 286 w 576"/>
                <a:gd name="T5" fmla="*/ 65 h 264"/>
                <a:gd name="T6" fmla="*/ 379 w 576"/>
                <a:gd name="T7" fmla="*/ 88 h 264"/>
                <a:gd name="T8" fmla="*/ 1246 w 576"/>
                <a:gd name="T9" fmla="*/ 72 h 264"/>
                <a:gd name="T10" fmla="*/ 2388 w 576"/>
                <a:gd name="T11" fmla="*/ 59 h 264"/>
                <a:gd name="T12" fmla="*/ 2486 w 576"/>
                <a:gd name="T13" fmla="*/ 38 h 264"/>
                <a:gd name="T14" fmla="*/ 3354 w 576"/>
                <a:gd name="T15" fmla="*/ 47 h 264"/>
                <a:gd name="T16" fmla="*/ 4118 w 576"/>
                <a:gd name="T17" fmla="*/ 88 h 264"/>
                <a:gd name="T18" fmla="*/ 4588 w 576"/>
                <a:gd name="T19" fmla="*/ 159 h 2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6"/>
                <a:gd name="T31" fmla="*/ 0 h 264"/>
                <a:gd name="T32" fmla="*/ 576 w 576"/>
                <a:gd name="T33" fmla="*/ 264 h 2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6" h="264">
                  <a:moveTo>
                    <a:pt x="0" y="0"/>
                  </a:moveTo>
                  <a:cubicBezTo>
                    <a:pt x="70" y="23"/>
                    <a:pt x="89" y="3"/>
                    <a:pt x="60" y="72"/>
                  </a:cubicBezTo>
                  <a:cubicBezTo>
                    <a:pt x="54" y="85"/>
                    <a:pt x="44" y="96"/>
                    <a:pt x="36" y="108"/>
                  </a:cubicBezTo>
                  <a:cubicBezTo>
                    <a:pt x="40" y="120"/>
                    <a:pt x="39" y="135"/>
                    <a:pt x="48" y="144"/>
                  </a:cubicBezTo>
                  <a:cubicBezTo>
                    <a:pt x="86" y="182"/>
                    <a:pt x="125" y="132"/>
                    <a:pt x="156" y="120"/>
                  </a:cubicBezTo>
                  <a:cubicBezTo>
                    <a:pt x="178" y="112"/>
                    <a:pt x="288" y="98"/>
                    <a:pt x="300" y="96"/>
                  </a:cubicBezTo>
                  <a:cubicBezTo>
                    <a:pt x="304" y="84"/>
                    <a:pt x="304" y="70"/>
                    <a:pt x="312" y="60"/>
                  </a:cubicBezTo>
                  <a:cubicBezTo>
                    <a:pt x="351" y="12"/>
                    <a:pt x="375" y="57"/>
                    <a:pt x="420" y="72"/>
                  </a:cubicBezTo>
                  <a:cubicBezTo>
                    <a:pt x="452" y="120"/>
                    <a:pt x="469" y="113"/>
                    <a:pt x="516" y="144"/>
                  </a:cubicBezTo>
                  <a:cubicBezTo>
                    <a:pt x="532" y="192"/>
                    <a:pt x="531" y="242"/>
                    <a:pt x="576" y="264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5" name="Freeform 13"/>
            <p:cNvSpPr/>
            <p:nvPr/>
          </p:nvSpPr>
          <p:spPr bwMode="auto">
            <a:xfrm>
              <a:off x="313" y="1560"/>
              <a:ext cx="1310" cy="727"/>
            </a:xfrm>
            <a:custGeom>
              <a:avLst/>
              <a:gdLst>
                <a:gd name="T0" fmla="*/ 7336 w 1191"/>
                <a:gd name="T1" fmla="*/ 439 h 744"/>
                <a:gd name="T2" fmla="*/ 8698 w 1191"/>
                <a:gd name="T3" fmla="*/ 362 h 744"/>
                <a:gd name="T4" fmla="*/ 9674 w 1191"/>
                <a:gd name="T5" fmla="*/ 317 h 744"/>
                <a:gd name="T6" fmla="*/ 9593 w 1191"/>
                <a:gd name="T7" fmla="*/ 274 h 744"/>
                <a:gd name="T8" fmla="*/ 9287 w 1191"/>
                <a:gd name="T9" fmla="*/ 267 h 744"/>
                <a:gd name="T10" fmla="*/ 9005 w 1191"/>
                <a:gd name="T11" fmla="*/ 202 h 744"/>
                <a:gd name="T12" fmla="*/ 8126 w 1191"/>
                <a:gd name="T13" fmla="*/ 167 h 744"/>
                <a:gd name="T14" fmla="*/ 7822 w 1191"/>
                <a:gd name="T15" fmla="*/ 151 h 744"/>
                <a:gd name="T16" fmla="*/ 7143 w 1191"/>
                <a:gd name="T17" fmla="*/ 145 h 744"/>
                <a:gd name="T18" fmla="*/ 6562 w 1191"/>
                <a:gd name="T19" fmla="*/ 123 h 744"/>
                <a:gd name="T20" fmla="*/ 6171 w 1191"/>
                <a:gd name="T21" fmla="*/ 88 h 744"/>
                <a:gd name="T22" fmla="*/ 4412 w 1191"/>
                <a:gd name="T23" fmla="*/ 80 h 744"/>
                <a:gd name="T24" fmla="*/ 3833 w 1191"/>
                <a:gd name="T25" fmla="*/ 58 h 744"/>
                <a:gd name="T26" fmla="*/ 3631 w 1191"/>
                <a:gd name="T27" fmla="*/ 38 h 744"/>
                <a:gd name="T28" fmla="*/ 2760 w 1191"/>
                <a:gd name="T29" fmla="*/ 0 h 744"/>
                <a:gd name="T30" fmla="*/ 2461 w 1191"/>
                <a:gd name="T31" fmla="*/ 21 h 744"/>
                <a:gd name="T32" fmla="*/ 1480 w 1191"/>
                <a:gd name="T33" fmla="*/ 0 h 744"/>
                <a:gd name="T34" fmla="*/ 1575 w 1191"/>
                <a:gd name="T35" fmla="*/ 46 h 744"/>
                <a:gd name="T36" fmla="*/ 1878 w 1191"/>
                <a:gd name="T37" fmla="*/ 52 h 744"/>
                <a:gd name="T38" fmla="*/ 2074 w 1191"/>
                <a:gd name="T39" fmla="*/ 72 h 744"/>
                <a:gd name="T40" fmla="*/ 1783 w 1191"/>
                <a:gd name="T41" fmla="*/ 80 h 744"/>
                <a:gd name="T42" fmla="*/ 1392 w 1191"/>
                <a:gd name="T43" fmla="*/ 88 h 744"/>
                <a:gd name="T44" fmla="*/ 1480 w 1191"/>
                <a:gd name="T45" fmla="*/ 123 h 744"/>
                <a:gd name="T46" fmla="*/ 2074 w 1191"/>
                <a:gd name="T47" fmla="*/ 217 h 744"/>
                <a:gd name="T48" fmla="*/ 1970 w 1191"/>
                <a:gd name="T49" fmla="*/ 267 h 744"/>
                <a:gd name="T50" fmla="*/ 1392 w 1191"/>
                <a:gd name="T51" fmla="*/ 281 h 744"/>
                <a:gd name="T52" fmla="*/ 410 w 1191"/>
                <a:gd name="T53" fmla="*/ 303 h 744"/>
                <a:gd name="T54" fmla="*/ 601 w 1191"/>
                <a:gd name="T55" fmla="*/ 405 h 744"/>
                <a:gd name="T56" fmla="*/ 1202 w 1191"/>
                <a:gd name="T57" fmla="*/ 448 h 74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91"/>
                <a:gd name="T88" fmla="*/ 0 h 744"/>
                <a:gd name="T89" fmla="*/ 1191 w 1191"/>
                <a:gd name="T90" fmla="*/ 744 h 74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91" h="744">
                  <a:moveTo>
                    <a:pt x="903" y="732"/>
                  </a:moveTo>
                  <a:cubicBezTo>
                    <a:pt x="951" y="660"/>
                    <a:pt x="985" y="621"/>
                    <a:pt x="1071" y="600"/>
                  </a:cubicBezTo>
                  <a:cubicBezTo>
                    <a:pt x="1107" y="546"/>
                    <a:pt x="1127" y="541"/>
                    <a:pt x="1191" y="528"/>
                  </a:cubicBezTo>
                  <a:cubicBezTo>
                    <a:pt x="1187" y="504"/>
                    <a:pt x="1191" y="477"/>
                    <a:pt x="1179" y="456"/>
                  </a:cubicBezTo>
                  <a:cubicBezTo>
                    <a:pt x="1173" y="445"/>
                    <a:pt x="1150" y="454"/>
                    <a:pt x="1143" y="444"/>
                  </a:cubicBezTo>
                  <a:cubicBezTo>
                    <a:pt x="1121" y="413"/>
                    <a:pt x="1119" y="372"/>
                    <a:pt x="1107" y="336"/>
                  </a:cubicBezTo>
                  <a:cubicBezTo>
                    <a:pt x="1092" y="291"/>
                    <a:pt x="1033" y="293"/>
                    <a:pt x="999" y="276"/>
                  </a:cubicBezTo>
                  <a:cubicBezTo>
                    <a:pt x="986" y="270"/>
                    <a:pt x="977" y="256"/>
                    <a:pt x="963" y="252"/>
                  </a:cubicBezTo>
                  <a:cubicBezTo>
                    <a:pt x="936" y="244"/>
                    <a:pt x="907" y="244"/>
                    <a:pt x="879" y="240"/>
                  </a:cubicBezTo>
                  <a:cubicBezTo>
                    <a:pt x="855" y="232"/>
                    <a:pt x="824" y="225"/>
                    <a:pt x="807" y="204"/>
                  </a:cubicBezTo>
                  <a:cubicBezTo>
                    <a:pt x="784" y="175"/>
                    <a:pt x="813" y="152"/>
                    <a:pt x="759" y="144"/>
                  </a:cubicBezTo>
                  <a:cubicBezTo>
                    <a:pt x="688" y="134"/>
                    <a:pt x="615" y="136"/>
                    <a:pt x="543" y="132"/>
                  </a:cubicBezTo>
                  <a:cubicBezTo>
                    <a:pt x="514" y="122"/>
                    <a:pt x="494" y="119"/>
                    <a:pt x="471" y="96"/>
                  </a:cubicBezTo>
                  <a:cubicBezTo>
                    <a:pt x="461" y="86"/>
                    <a:pt x="458" y="69"/>
                    <a:pt x="447" y="60"/>
                  </a:cubicBezTo>
                  <a:cubicBezTo>
                    <a:pt x="396" y="16"/>
                    <a:pt x="388" y="16"/>
                    <a:pt x="339" y="0"/>
                  </a:cubicBezTo>
                  <a:cubicBezTo>
                    <a:pt x="327" y="8"/>
                    <a:pt x="317" y="24"/>
                    <a:pt x="303" y="24"/>
                  </a:cubicBezTo>
                  <a:cubicBezTo>
                    <a:pt x="262" y="24"/>
                    <a:pt x="183" y="0"/>
                    <a:pt x="183" y="0"/>
                  </a:cubicBezTo>
                  <a:cubicBezTo>
                    <a:pt x="187" y="24"/>
                    <a:pt x="183" y="51"/>
                    <a:pt x="195" y="72"/>
                  </a:cubicBezTo>
                  <a:cubicBezTo>
                    <a:pt x="201" y="83"/>
                    <a:pt x="221" y="76"/>
                    <a:pt x="231" y="84"/>
                  </a:cubicBezTo>
                  <a:cubicBezTo>
                    <a:pt x="242" y="93"/>
                    <a:pt x="247" y="108"/>
                    <a:pt x="255" y="120"/>
                  </a:cubicBezTo>
                  <a:cubicBezTo>
                    <a:pt x="243" y="124"/>
                    <a:pt x="231" y="129"/>
                    <a:pt x="219" y="132"/>
                  </a:cubicBezTo>
                  <a:cubicBezTo>
                    <a:pt x="203" y="137"/>
                    <a:pt x="178" y="129"/>
                    <a:pt x="171" y="144"/>
                  </a:cubicBezTo>
                  <a:cubicBezTo>
                    <a:pt x="162" y="162"/>
                    <a:pt x="179" y="184"/>
                    <a:pt x="183" y="204"/>
                  </a:cubicBezTo>
                  <a:cubicBezTo>
                    <a:pt x="196" y="264"/>
                    <a:pt x="236" y="303"/>
                    <a:pt x="255" y="360"/>
                  </a:cubicBezTo>
                  <a:cubicBezTo>
                    <a:pt x="251" y="388"/>
                    <a:pt x="260" y="422"/>
                    <a:pt x="243" y="444"/>
                  </a:cubicBezTo>
                  <a:cubicBezTo>
                    <a:pt x="227" y="464"/>
                    <a:pt x="195" y="460"/>
                    <a:pt x="171" y="468"/>
                  </a:cubicBezTo>
                  <a:cubicBezTo>
                    <a:pt x="131" y="481"/>
                    <a:pt x="92" y="494"/>
                    <a:pt x="51" y="504"/>
                  </a:cubicBezTo>
                  <a:cubicBezTo>
                    <a:pt x="3" y="576"/>
                    <a:pt x="0" y="622"/>
                    <a:pt x="75" y="672"/>
                  </a:cubicBezTo>
                  <a:cubicBezTo>
                    <a:pt x="91" y="697"/>
                    <a:pt x="113" y="744"/>
                    <a:pt x="147" y="744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6" name="Freeform 14"/>
            <p:cNvSpPr/>
            <p:nvPr/>
          </p:nvSpPr>
          <p:spPr bwMode="auto">
            <a:xfrm>
              <a:off x="79" y="2276"/>
              <a:ext cx="409" cy="211"/>
            </a:xfrm>
            <a:custGeom>
              <a:avLst/>
              <a:gdLst>
                <a:gd name="T0" fmla="*/ 0 w 372"/>
                <a:gd name="T1" fmla="*/ 72 h 216"/>
                <a:gd name="T2" fmla="*/ 490 w 372"/>
                <a:gd name="T3" fmla="*/ 64 h 216"/>
                <a:gd name="T4" fmla="*/ 667 w 372"/>
                <a:gd name="T5" fmla="*/ 21 h 216"/>
                <a:gd name="T6" fmla="*/ 873 w 372"/>
                <a:gd name="T7" fmla="*/ 0 h 216"/>
                <a:gd name="T8" fmla="*/ 1455 w 372"/>
                <a:gd name="T9" fmla="*/ 52 h 216"/>
                <a:gd name="T10" fmla="*/ 1743 w 372"/>
                <a:gd name="T11" fmla="*/ 46 h 216"/>
                <a:gd name="T12" fmla="*/ 2323 w 372"/>
                <a:gd name="T13" fmla="*/ 94 h 216"/>
                <a:gd name="T14" fmla="*/ 2890 w 372"/>
                <a:gd name="T15" fmla="*/ 106 h 216"/>
                <a:gd name="T16" fmla="*/ 2992 w 372"/>
                <a:gd name="T17" fmla="*/ 130 h 2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72"/>
                <a:gd name="T28" fmla="*/ 0 h 216"/>
                <a:gd name="T29" fmla="*/ 372 w 372"/>
                <a:gd name="T30" fmla="*/ 216 h 2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72" h="216">
                  <a:moveTo>
                    <a:pt x="0" y="120"/>
                  </a:moveTo>
                  <a:cubicBezTo>
                    <a:pt x="20" y="116"/>
                    <a:pt x="46" y="122"/>
                    <a:pt x="60" y="108"/>
                  </a:cubicBezTo>
                  <a:cubicBezTo>
                    <a:pt x="78" y="90"/>
                    <a:pt x="76" y="60"/>
                    <a:pt x="84" y="36"/>
                  </a:cubicBezTo>
                  <a:cubicBezTo>
                    <a:pt x="89" y="22"/>
                    <a:pt x="100" y="12"/>
                    <a:pt x="108" y="0"/>
                  </a:cubicBezTo>
                  <a:cubicBezTo>
                    <a:pt x="142" y="51"/>
                    <a:pt x="122" y="65"/>
                    <a:pt x="180" y="84"/>
                  </a:cubicBezTo>
                  <a:cubicBezTo>
                    <a:pt x="192" y="80"/>
                    <a:pt x="203" y="72"/>
                    <a:pt x="216" y="72"/>
                  </a:cubicBezTo>
                  <a:cubicBezTo>
                    <a:pt x="278" y="72"/>
                    <a:pt x="246" y="130"/>
                    <a:pt x="288" y="156"/>
                  </a:cubicBezTo>
                  <a:cubicBezTo>
                    <a:pt x="309" y="169"/>
                    <a:pt x="360" y="180"/>
                    <a:pt x="360" y="180"/>
                  </a:cubicBezTo>
                  <a:cubicBezTo>
                    <a:pt x="364" y="192"/>
                    <a:pt x="372" y="216"/>
                    <a:pt x="372" y="216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7" name="Freeform 15"/>
            <p:cNvSpPr/>
            <p:nvPr/>
          </p:nvSpPr>
          <p:spPr bwMode="auto">
            <a:xfrm>
              <a:off x="92" y="1642"/>
              <a:ext cx="449" cy="186"/>
            </a:xfrm>
            <a:custGeom>
              <a:avLst/>
              <a:gdLst>
                <a:gd name="T0" fmla="*/ 0 w 408"/>
                <a:gd name="T1" fmla="*/ 0 h 190"/>
                <a:gd name="T2" fmla="*/ 598 w 408"/>
                <a:gd name="T3" fmla="*/ 26 h 190"/>
                <a:gd name="T4" fmla="*/ 880 w 408"/>
                <a:gd name="T5" fmla="*/ 55 h 190"/>
                <a:gd name="T6" fmla="*/ 1973 w 408"/>
                <a:gd name="T7" fmla="*/ 67 h 190"/>
                <a:gd name="T8" fmla="*/ 2277 w 408"/>
                <a:gd name="T9" fmla="*/ 83 h 190"/>
                <a:gd name="T10" fmla="*/ 2666 w 408"/>
                <a:gd name="T11" fmla="*/ 112 h 190"/>
                <a:gd name="T12" fmla="*/ 3354 w 408"/>
                <a:gd name="T13" fmla="*/ 99 h 1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8"/>
                <a:gd name="T22" fmla="*/ 0 h 190"/>
                <a:gd name="T23" fmla="*/ 408 w 408"/>
                <a:gd name="T24" fmla="*/ 190 h 1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8" h="190">
                  <a:moveTo>
                    <a:pt x="0" y="0"/>
                  </a:moveTo>
                  <a:cubicBezTo>
                    <a:pt x="24" y="16"/>
                    <a:pt x="48" y="32"/>
                    <a:pt x="72" y="48"/>
                  </a:cubicBezTo>
                  <a:cubicBezTo>
                    <a:pt x="86" y="57"/>
                    <a:pt x="94" y="75"/>
                    <a:pt x="108" y="84"/>
                  </a:cubicBezTo>
                  <a:cubicBezTo>
                    <a:pt x="134" y="101"/>
                    <a:pt x="236" y="107"/>
                    <a:pt x="240" y="108"/>
                  </a:cubicBezTo>
                  <a:cubicBezTo>
                    <a:pt x="252" y="116"/>
                    <a:pt x="267" y="121"/>
                    <a:pt x="276" y="132"/>
                  </a:cubicBezTo>
                  <a:cubicBezTo>
                    <a:pt x="323" y="190"/>
                    <a:pt x="245" y="154"/>
                    <a:pt x="324" y="180"/>
                  </a:cubicBezTo>
                  <a:cubicBezTo>
                    <a:pt x="348" y="164"/>
                    <a:pt x="382" y="130"/>
                    <a:pt x="408" y="156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8" name="Freeform 16"/>
            <p:cNvSpPr/>
            <p:nvPr/>
          </p:nvSpPr>
          <p:spPr bwMode="auto">
            <a:xfrm>
              <a:off x="106" y="516"/>
              <a:ext cx="593" cy="1068"/>
            </a:xfrm>
            <a:custGeom>
              <a:avLst/>
              <a:gdLst>
                <a:gd name="T0" fmla="*/ 0 w 540"/>
                <a:gd name="T1" fmla="*/ 486 h 1092"/>
                <a:gd name="T2" fmla="*/ 286 w 540"/>
                <a:gd name="T3" fmla="*/ 493 h 1092"/>
                <a:gd name="T4" fmla="*/ 379 w 540"/>
                <a:gd name="T5" fmla="*/ 449 h 1092"/>
                <a:gd name="T6" fmla="*/ 1318 w 540"/>
                <a:gd name="T7" fmla="*/ 427 h 1092"/>
                <a:gd name="T8" fmla="*/ 1604 w 540"/>
                <a:gd name="T9" fmla="*/ 287 h 1092"/>
                <a:gd name="T10" fmla="*/ 286 w 540"/>
                <a:gd name="T11" fmla="*/ 258 h 1092"/>
                <a:gd name="T12" fmla="*/ 191 w 540"/>
                <a:gd name="T13" fmla="*/ 229 h 1092"/>
                <a:gd name="T14" fmla="*/ 379 w 540"/>
                <a:gd name="T15" fmla="*/ 184 h 1092"/>
                <a:gd name="T16" fmla="*/ 653 w 540"/>
                <a:gd name="T17" fmla="*/ 198 h 1092"/>
                <a:gd name="T18" fmla="*/ 1216 w 540"/>
                <a:gd name="T19" fmla="*/ 214 h 1092"/>
                <a:gd name="T20" fmla="*/ 1791 w 540"/>
                <a:gd name="T21" fmla="*/ 198 h 1092"/>
                <a:gd name="T22" fmla="*/ 2645 w 540"/>
                <a:gd name="T23" fmla="*/ 117 h 1092"/>
                <a:gd name="T24" fmla="*/ 3292 w 540"/>
                <a:gd name="T25" fmla="*/ 60 h 1092"/>
                <a:gd name="T26" fmla="*/ 3856 w 540"/>
                <a:gd name="T27" fmla="*/ 0 h 1092"/>
                <a:gd name="T28" fmla="*/ 3769 w 540"/>
                <a:gd name="T29" fmla="*/ 54 h 1092"/>
                <a:gd name="T30" fmla="*/ 3856 w 540"/>
                <a:gd name="T31" fmla="*/ 73 h 1092"/>
                <a:gd name="T32" fmla="*/ 3769 w 540"/>
                <a:gd name="T33" fmla="*/ 141 h 1092"/>
                <a:gd name="T34" fmla="*/ 3574 w 540"/>
                <a:gd name="T35" fmla="*/ 184 h 1092"/>
                <a:gd name="T36" fmla="*/ 3662 w 540"/>
                <a:gd name="T37" fmla="*/ 508 h 1092"/>
                <a:gd name="T38" fmla="*/ 3951 w 540"/>
                <a:gd name="T39" fmla="*/ 582 h 1092"/>
                <a:gd name="T40" fmla="*/ 4234 w 540"/>
                <a:gd name="T41" fmla="*/ 626 h 1092"/>
                <a:gd name="T42" fmla="*/ 4234 w 540"/>
                <a:gd name="T43" fmla="*/ 671 h 109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40"/>
                <a:gd name="T67" fmla="*/ 0 h 1092"/>
                <a:gd name="T68" fmla="*/ 540 w 540"/>
                <a:gd name="T69" fmla="*/ 1092 h 109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40" h="1092">
                  <a:moveTo>
                    <a:pt x="0" y="792"/>
                  </a:moveTo>
                  <a:cubicBezTo>
                    <a:pt x="12" y="796"/>
                    <a:pt x="24" y="809"/>
                    <a:pt x="36" y="804"/>
                  </a:cubicBezTo>
                  <a:cubicBezTo>
                    <a:pt x="77" y="788"/>
                    <a:pt x="56" y="755"/>
                    <a:pt x="48" y="732"/>
                  </a:cubicBezTo>
                  <a:cubicBezTo>
                    <a:pt x="136" y="703"/>
                    <a:pt x="95" y="714"/>
                    <a:pt x="168" y="696"/>
                  </a:cubicBezTo>
                  <a:cubicBezTo>
                    <a:pt x="222" y="616"/>
                    <a:pt x="261" y="589"/>
                    <a:pt x="204" y="468"/>
                  </a:cubicBezTo>
                  <a:cubicBezTo>
                    <a:pt x="198" y="455"/>
                    <a:pt x="60" y="425"/>
                    <a:pt x="36" y="420"/>
                  </a:cubicBezTo>
                  <a:cubicBezTo>
                    <a:pt x="32" y="404"/>
                    <a:pt x="22" y="388"/>
                    <a:pt x="24" y="372"/>
                  </a:cubicBezTo>
                  <a:cubicBezTo>
                    <a:pt x="27" y="347"/>
                    <a:pt x="48" y="300"/>
                    <a:pt x="48" y="300"/>
                  </a:cubicBezTo>
                  <a:cubicBezTo>
                    <a:pt x="60" y="308"/>
                    <a:pt x="71" y="318"/>
                    <a:pt x="84" y="324"/>
                  </a:cubicBezTo>
                  <a:cubicBezTo>
                    <a:pt x="107" y="334"/>
                    <a:pt x="156" y="348"/>
                    <a:pt x="156" y="348"/>
                  </a:cubicBezTo>
                  <a:cubicBezTo>
                    <a:pt x="180" y="340"/>
                    <a:pt x="214" y="345"/>
                    <a:pt x="228" y="324"/>
                  </a:cubicBezTo>
                  <a:cubicBezTo>
                    <a:pt x="266" y="268"/>
                    <a:pt x="283" y="228"/>
                    <a:pt x="336" y="192"/>
                  </a:cubicBezTo>
                  <a:cubicBezTo>
                    <a:pt x="392" y="108"/>
                    <a:pt x="360" y="136"/>
                    <a:pt x="420" y="96"/>
                  </a:cubicBezTo>
                  <a:cubicBezTo>
                    <a:pt x="451" y="49"/>
                    <a:pt x="444" y="32"/>
                    <a:pt x="492" y="0"/>
                  </a:cubicBezTo>
                  <a:cubicBezTo>
                    <a:pt x="488" y="28"/>
                    <a:pt x="480" y="56"/>
                    <a:pt x="480" y="84"/>
                  </a:cubicBezTo>
                  <a:cubicBezTo>
                    <a:pt x="480" y="97"/>
                    <a:pt x="492" y="107"/>
                    <a:pt x="492" y="120"/>
                  </a:cubicBezTo>
                  <a:cubicBezTo>
                    <a:pt x="492" y="156"/>
                    <a:pt x="487" y="192"/>
                    <a:pt x="480" y="228"/>
                  </a:cubicBezTo>
                  <a:cubicBezTo>
                    <a:pt x="475" y="253"/>
                    <a:pt x="456" y="300"/>
                    <a:pt x="456" y="300"/>
                  </a:cubicBezTo>
                  <a:cubicBezTo>
                    <a:pt x="473" y="517"/>
                    <a:pt x="477" y="574"/>
                    <a:pt x="468" y="828"/>
                  </a:cubicBezTo>
                  <a:cubicBezTo>
                    <a:pt x="475" y="855"/>
                    <a:pt x="492" y="930"/>
                    <a:pt x="504" y="948"/>
                  </a:cubicBezTo>
                  <a:cubicBezTo>
                    <a:pt x="535" y="995"/>
                    <a:pt x="523" y="970"/>
                    <a:pt x="540" y="1020"/>
                  </a:cubicBezTo>
                  <a:cubicBezTo>
                    <a:pt x="526" y="1077"/>
                    <a:pt x="521" y="1053"/>
                    <a:pt x="540" y="1092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89" name="Freeform 17"/>
            <p:cNvSpPr/>
            <p:nvPr/>
          </p:nvSpPr>
          <p:spPr bwMode="auto">
            <a:xfrm>
              <a:off x="647" y="422"/>
              <a:ext cx="497" cy="911"/>
            </a:xfrm>
            <a:custGeom>
              <a:avLst/>
              <a:gdLst>
                <a:gd name="T0" fmla="*/ 90 w 452"/>
                <a:gd name="T1" fmla="*/ 551 h 932"/>
                <a:gd name="T2" fmla="*/ 963 w 452"/>
                <a:gd name="T3" fmla="*/ 537 h 932"/>
                <a:gd name="T4" fmla="*/ 1163 w 452"/>
                <a:gd name="T5" fmla="*/ 495 h 932"/>
                <a:gd name="T6" fmla="*/ 1753 w 452"/>
                <a:gd name="T7" fmla="*/ 479 h 932"/>
                <a:gd name="T8" fmla="*/ 1935 w 452"/>
                <a:gd name="T9" fmla="*/ 456 h 932"/>
                <a:gd name="T10" fmla="*/ 2807 w 452"/>
                <a:gd name="T11" fmla="*/ 445 h 932"/>
                <a:gd name="T12" fmla="*/ 3391 w 452"/>
                <a:gd name="T13" fmla="*/ 422 h 932"/>
                <a:gd name="T14" fmla="*/ 3484 w 452"/>
                <a:gd name="T15" fmla="*/ 356 h 932"/>
                <a:gd name="T16" fmla="*/ 3484 w 452"/>
                <a:gd name="T17" fmla="*/ 255 h 932"/>
                <a:gd name="T18" fmla="*/ 3290 w 452"/>
                <a:gd name="T19" fmla="*/ 211 h 932"/>
                <a:gd name="T20" fmla="*/ 2906 w 452"/>
                <a:gd name="T21" fmla="*/ 102 h 932"/>
                <a:gd name="T22" fmla="*/ 1644 w 452"/>
                <a:gd name="T23" fmla="*/ 22 h 932"/>
                <a:gd name="T24" fmla="*/ 490 w 452"/>
                <a:gd name="T25" fmla="*/ 0 h 932"/>
                <a:gd name="T26" fmla="*/ 289 w 452"/>
                <a:gd name="T27" fmla="*/ 22 h 932"/>
                <a:gd name="T28" fmla="*/ 90 w 452"/>
                <a:gd name="T29" fmla="*/ 65 h 932"/>
                <a:gd name="T30" fmla="*/ 0 w 452"/>
                <a:gd name="T31" fmla="*/ 116 h 93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52"/>
                <a:gd name="T49" fmla="*/ 0 h 932"/>
                <a:gd name="T50" fmla="*/ 452 w 452"/>
                <a:gd name="T51" fmla="*/ 932 h 93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52" h="932">
                  <a:moveTo>
                    <a:pt x="12" y="912"/>
                  </a:moveTo>
                  <a:cubicBezTo>
                    <a:pt x="73" y="932"/>
                    <a:pt x="62" y="907"/>
                    <a:pt x="120" y="888"/>
                  </a:cubicBezTo>
                  <a:cubicBezTo>
                    <a:pt x="128" y="864"/>
                    <a:pt x="136" y="840"/>
                    <a:pt x="144" y="816"/>
                  </a:cubicBezTo>
                  <a:cubicBezTo>
                    <a:pt x="152" y="792"/>
                    <a:pt x="216" y="792"/>
                    <a:pt x="216" y="792"/>
                  </a:cubicBezTo>
                  <a:cubicBezTo>
                    <a:pt x="224" y="780"/>
                    <a:pt x="229" y="765"/>
                    <a:pt x="240" y="756"/>
                  </a:cubicBezTo>
                  <a:cubicBezTo>
                    <a:pt x="256" y="744"/>
                    <a:pt x="347" y="732"/>
                    <a:pt x="348" y="732"/>
                  </a:cubicBezTo>
                  <a:cubicBezTo>
                    <a:pt x="385" y="724"/>
                    <a:pt x="388" y="718"/>
                    <a:pt x="420" y="696"/>
                  </a:cubicBezTo>
                  <a:cubicBezTo>
                    <a:pt x="448" y="612"/>
                    <a:pt x="452" y="648"/>
                    <a:pt x="432" y="588"/>
                  </a:cubicBezTo>
                  <a:cubicBezTo>
                    <a:pt x="446" y="505"/>
                    <a:pt x="452" y="512"/>
                    <a:pt x="432" y="420"/>
                  </a:cubicBezTo>
                  <a:cubicBezTo>
                    <a:pt x="427" y="395"/>
                    <a:pt x="408" y="348"/>
                    <a:pt x="408" y="348"/>
                  </a:cubicBezTo>
                  <a:cubicBezTo>
                    <a:pt x="429" y="285"/>
                    <a:pt x="395" y="221"/>
                    <a:pt x="360" y="168"/>
                  </a:cubicBezTo>
                  <a:cubicBezTo>
                    <a:pt x="344" y="3"/>
                    <a:pt x="365" y="18"/>
                    <a:pt x="204" y="36"/>
                  </a:cubicBezTo>
                  <a:cubicBezTo>
                    <a:pt x="137" y="58"/>
                    <a:pt x="121" y="20"/>
                    <a:pt x="60" y="0"/>
                  </a:cubicBezTo>
                  <a:cubicBezTo>
                    <a:pt x="52" y="12"/>
                    <a:pt x="42" y="23"/>
                    <a:pt x="36" y="36"/>
                  </a:cubicBezTo>
                  <a:cubicBezTo>
                    <a:pt x="26" y="59"/>
                    <a:pt x="12" y="108"/>
                    <a:pt x="12" y="108"/>
                  </a:cubicBezTo>
                  <a:cubicBezTo>
                    <a:pt x="8" y="136"/>
                    <a:pt x="0" y="192"/>
                    <a:pt x="0" y="192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0" name="Freeform 18"/>
            <p:cNvSpPr/>
            <p:nvPr/>
          </p:nvSpPr>
          <p:spPr bwMode="auto">
            <a:xfrm>
              <a:off x="1069" y="166"/>
              <a:ext cx="884" cy="303"/>
            </a:xfrm>
            <a:custGeom>
              <a:avLst/>
              <a:gdLst>
                <a:gd name="T0" fmla="*/ 6480 w 804"/>
                <a:gd name="T1" fmla="*/ 46 h 310"/>
                <a:gd name="T2" fmla="*/ 6284 w 804"/>
                <a:gd name="T3" fmla="*/ 22 h 310"/>
                <a:gd name="T4" fmla="*/ 5423 w 804"/>
                <a:gd name="T5" fmla="*/ 36 h 310"/>
                <a:gd name="T6" fmla="*/ 4155 w 804"/>
                <a:gd name="T7" fmla="*/ 46 h 310"/>
                <a:gd name="T8" fmla="*/ 3768 w 804"/>
                <a:gd name="T9" fmla="*/ 36 h 310"/>
                <a:gd name="T10" fmla="*/ 3671 w 804"/>
                <a:gd name="T11" fmla="*/ 22 h 310"/>
                <a:gd name="T12" fmla="*/ 3002 w 804"/>
                <a:gd name="T13" fmla="*/ 22 h 310"/>
                <a:gd name="T14" fmla="*/ 2806 w 804"/>
                <a:gd name="T15" fmla="*/ 24 h 310"/>
                <a:gd name="T16" fmla="*/ 2615 w 804"/>
                <a:gd name="T17" fmla="*/ 10 h 310"/>
                <a:gd name="T18" fmla="*/ 1935 w 804"/>
                <a:gd name="T19" fmla="*/ 22 h 310"/>
                <a:gd name="T20" fmla="*/ 1264 w 804"/>
                <a:gd name="T21" fmla="*/ 71 h 310"/>
                <a:gd name="T22" fmla="*/ 592 w 804"/>
                <a:gd name="T23" fmla="*/ 79 h 310"/>
                <a:gd name="T24" fmla="*/ 192 w 804"/>
                <a:gd name="T25" fmla="*/ 145 h 310"/>
                <a:gd name="T26" fmla="*/ 90 w 804"/>
                <a:gd name="T27" fmla="*/ 166 h 310"/>
                <a:gd name="T28" fmla="*/ 0 w 804"/>
                <a:gd name="T29" fmla="*/ 187 h 31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04"/>
                <a:gd name="T46" fmla="*/ 0 h 310"/>
                <a:gd name="T47" fmla="*/ 804 w 804"/>
                <a:gd name="T48" fmla="*/ 310 h 31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04" h="310">
                  <a:moveTo>
                    <a:pt x="804" y="70"/>
                  </a:moveTo>
                  <a:cubicBezTo>
                    <a:pt x="796" y="58"/>
                    <a:pt x="791" y="43"/>
                    <a:pt x="780" y="34"/>
                  </a:cubicBezTo>
                  <a:cubicBezTo>
                    <a:pt x="738" y="0"/>
                    <a:pt x="714" y="53"/>
                    <a:pt x="672" y="58"/>
                  </a:cubicBezTo>
                  <a:cubicBezTo>
                    <a:pt x="620" y="64"/>
                    <a:pt x="568" y="66"/>
                    <a:pt x="516" y="70"/>
                  </a:cubicBezTo>
                  <a:cubicBezTo>
                    <a:pt x="500" y="66"/>
                    <a:pt x="481" y="68"/>
                    <a:pt x="468" y="58"/>
                  </a:cubicBezTo>
                  <a:cubicBezTo>
                    <a:pt x="458" y="50"/>
                    <a:pt x="468" y="25"/>
                    <a:pt x="456" y="22"/>
                  </a:cubicBezTo>
                  <a:cubicBezTo>
                    <a:pt x="429" y="15"/>
                    <a:pt x="400" y="30"/>
                    <a:pt x="372" y="34"/>
                  </a:cubicBezTo>
                  <a:cubicBezTo>
                    <a:pt x="353" y="109"/>
                    <a:pt x="368" y="86"/>
                    <a:pt x="348" y="46"/>
                  </a:cubicBezTo>
                  <a:cubicBezTo>
                    <a:pt x="342" y="33"/>
                    <a:pt x="332" y="22"/>
                    <a:pt x="324" y="10"/>
                  </a:cubicBezTo>
                  <a:cubicBezTo>
                    <a:pt x="296" y="14"/>
                    <a:pt x="267" y="14"/>
                    <a:pt x="240" y="22"/>
                  </a:cubicBezTo>
                  <a:cubicBezTo>
                    <a:pt x="198" y="34"/>
                    <a:pt x="175" y="89"/>
                    <a:pt x="156" y="118"/>
                  </a:cubicBezTo>
                  <a:cubicBezTo>
                    <a:pt x="140" y="142"/>
                    <a:pt x="100" y="126"/>
                    <a:pt x="72" y="130"/>
                  </a:cubicBezTo>
                  <a:cubicBezTo>
                    <a:pt x="34" y="187"/>
                    <a:pt x="53" y="152"/>
                    <a:pt x="24" y="238"/>
                  </a:cubicBezTo>
                  <a:cubicBezTo>
                    <a:pt x="20" y="250"/>
                    <a:pt x="16" y="262"/>
                    <a:pt x="12" y="274"/>
                  </a:cubicBezTo>
                  <a:cubicBezTo>
                    <a:pt x="8" y="286"/>
                    <a:pt x="0" y="310"/>
                    <a:pt x="0" y="310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1" name="Freeform 19"/>
            <p:cNvSpPr/>
            <p:nvPr/>
          </p:nvSpPr>
          <p:spPr bwMode="auto">
            <a:xfrm>
              <a:off x="1135" y="903"/>
              <a:ext cx="488" cy="950"/>
            </a:xfrm>
            <a:custGeom>
              <a:avLst/>
              <a:gdLst>
                <a:gd name="T0" fmla="*/ 0 w 444"/>
                <a:gd name="T1" fmla="*/ 0 h 972"/>
                <a:gd name="T2" fmla="*/ 192 w 444"/>
                <a:gd name="T3" fmla="*/ 22 h 972"/>
                <a:gd name="T4" fmla="*/ 289 w 444"/>
                <a:gd name="T5" fmla="*/ 47 h 972"/>
                <a:gd name="T6" fmla="*/ 867 w 444"/>
                <a:gd name="T7" fmla="*/ 59 h 972"/>
                <a:gd name="T8" fmla="*/ 1151 w 444"/>
                <a:gd name="T9" fmla="*/ 80 h 972"/>
                <a:gd name="T10" fmla="*/ 1341 w 444"/>
                <a:gd name="T11" fmla="*/ 124 h 972"/>
                <a:gd name="T12" fmla="*/ 1446 w 444"/>
                <a:gd name="T13" fmla="*/ 174 h 972"/>
                <a:gd name="T14" fmla="*/ 3073 w 444"/>
                <a:gd name="T15" fmla="*/ 210 h 972"/>
                <a:gd name="T16" fmla="*/ 3162 w 444"/>
                <a:gd name="T17" fmla="*/ 246 h 972"/>
                <a:gd name="T18" fmla="*/ 3458 w 444"/>
                <a:gd name="T19" fmla="*/ 254 h 972"/>
                <a:gd name="T20" fmla="*/ 3539 w 444"/>
                <a:gd name="T21" fmla="*/ 276 h 972"/>
                <a:gd name="T22" fmla="*/ 3458 w 444"/>
                <a:gd name="T23" fmla="*/ 298 h 972"/>
                <a:gd name="T24" fmla="*/ 2595 w 444"/>
                <a:gd name="T25" fmla="*/ 282 h 972"/>
                <a:gd name="T26" fmla="*/ 2203 w 444"/>
                <a:gd name="T27" fmla="*/ 290 h 972"/>
                <a:gd name="T28" fmla="*/ 2007 w 444"/>
                <a:gd name="T29" fmla="*/ 392 h 972"/>
                <a:gd name="T30" fmla="*/ 2109 w 444"/>
                <a:gd name="T31" fmla="*/ 428 h 972"/>
                <a:gd name="T32" fmla="*/ 2413 w 444"/>
                <a:gd name="T33" fmla="*/ 434 h 972"/>
                <a:gd name="T34" fmla="*/ 2691 w 444"/>
                <a:gd name="T35" fmla="*/ 450 h 972"/>
                <a:gd name="T36" fmla="*/ 2985 w 444"/>
                <a:gd name="T37" fmla="*/ 443 h 972"/>
                <a:gd name="T38" fmla="*/ 3259 w 444"/>
                <a:gd name="T39" fmla="*/ 486 h 972"/>
                <a:gd name="T40" fmla="*/ 2497 w 444"/>
                <a:gd name="T41" fmla="*/ 586 h 9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44"/>
                <a:gd name="T64" fmla="*/ 0 h 972"/>
                <a:gd name="T65" fmla="*/ 444 w 444"/>
                <a:gd name="T66" fmla="*/ 972 h 9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44" h="972">
                  <a:moveTo>
                    <a:pt x="0" y="0"/>
                  </a:moveTo>
                  <a:cubicBezTo>
                    <a:pt x="8" y="12"/>
                    <a:pt x="18" y="23"/>
                    <a:pt x="24" y="36"/>
                  </a:cubicBezTo>
                  <a:cubicBezTo>
                    <a:pt x="30" y="47"/>
                    <a:pt x="26" y="65"/>
                    <a:pt x="36" y="72"/>
                  </a:cubicBezTo>
                  <a:cubicBezTo>
                    <a:pt x="57" y="87"/>
                    <a:pt x="108" y="96"/>
                    <a:pt x="108" y="96"/>
                  </a:cubicBezTo>
                  <a:cubicBezTo>
                    <a:pt x="120" y="108"/>
                    <a:pt x="136" y="117"/>
                    <a:pt x="144" y="132"/>
                  </a:cubicBezTo>
                  <a:cubicBezTo>
                    <a:pt x="156" y="154"/>
                    <a:pt x="168" y="204"/>
                    <a:pt x="168" y="204"/>
                  </a:cubicBezTo>
                  <a:cubicBezTo>
                    <a:pt x="172" y="232"/>
                    <a:pt x="165" y="264"/>
                    <a:pt x="180" y="288"/>
                  </a:cubicBezTo>
                  <a:cubicBezTo>
                    <a:pt x="222" y="354"/>
                    <a:pt x="325" y="343"/>
                    <a:pt x="384" y="348"/>
                  </a:cubicBezTo>
                  <a:cubicBezTo>
                    <a:pt x="388" y="368"/>
                    <a:pt x="385" y="391"/>
                    <a:pt x="396" y="408"/>
                  </a:cubicBezTo>
                  <a:cubicBezTo>
                    <a:pt x="403" y="419"/>
                    <a:pt x="423" y="411"/>
                    <a:pt x="432" y="420"/>
                  </a:cubicBezTo>
                  <a:cubicBezTo>
                    <a:pt x="441" y="429"/>
                    <a:pt x="440" y="444"/>
                    <a:pt x="444" y="456"/>
                  </a:cubicBezTo>
                  <a:cubicBezTo>
                    <a:pt x="440" y="468"/>
                    <a:pt x="441" y="483"/>
                    <a:pt x="432" y="492"/>
                  </a:cubicBezTo>
                  <a:cubicBezTo>
                    <a:pt x="401" y="523"/>
                    <a:pt x="358" y="479"/>
                    <a:pt x="324" y="468"/>
                  </a:cubicBezTo>
                  <a:cubicBezTo>
                    <a:pt x="308" y="472"/>
                    <a:pt x="282" y="465"/>
                    <a:pt x="276" y="480"/>
                  </a:cubicBezTo>
                  <a:cubicBezTo>
                    <a:pt x="254" y="532"/>
                    <a:pt x="270" y="594"/>
                    <a:pt x="252" y="648"/>
                  </a:cubicBezTo>
                  <a:cubicBezTo>
                    <a:pt x="256" y="668"/>
                    <a:pt x="253" y="691"/>
                    <a:pt x="264" y="708"/>
                  </a:cubicBezTo>
                  <a:cubicBezTo>
                    <a:pt x="271" y="719"/>
                    <a:pt x="289" y="714"/>
                    <a:pt x="300" y="720"/>
                  </a:cubicBezTo>
                  <a:cubicBezTo>
                    <a:pt x="313" y="726"/>
                    <a:pt x="324" y="736"/>
                    <a:pt x="336" y="744"/>
                  </a:cubicBezTo>
                  <a:cubicBezTo>
                    <a:pt x="348" y="740"/>
                    <a:pt x="360" y="727"/>
                    <a:pt x="372" y="732"/>
                  </a:cubicBezTo>
                  <a:cubicBezTo>
                    <a:pt x="390" y="739"/>
                    <a:pt x="403" y="789"/>
                    <a:pt x="408" y="804"/>
                  </a:cubicBezTo>
                  <a:cubicBezTo>
                    <a:pt x="395" y="855"/>
                    <a:pt x="360" y="948"/>
                    <a:pt x="312" y="972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2" name="Freeform 20"/>
            <p:cNvSpPr/>
            <p:nvPr/>
          </p:nvSpPr>
          <p:spPr bwMode="auto">
            <a:xfrm>
              <a:off x="1517" y="1096"/>
              <a:ext cx="541" cy="198"/>
            </a:xfrm>
            <a:custGeom>
              <a:avLst/>
              <a:gdLst>
                <a:gd name="T0" fmla="*/ 0 w 492"/>
                <a:gd name="T1" fmla="*/ 88 h 203"/>
                <a:gd name="T2" fmla="*/ 289 w 492"/>
                <a:gd name="T3" fmla="*/ 66 h 203"/>
                <a:gd name="T4" fmla="*/ 490 w 492"/>
                <a:gd name="T5" fmla="*/ 47 h 203"/>
                <a:gd name="T6" fmla="*/ 787 w 492"/>
                <a:gd name="T7" fmla="*/ 53 h 203"/>
                <a:gd name="T8" fmla="*/ 963 w 492"/>
                <a:gd name="T9" fmla="*/ 74 h 203"/>
                <a:gd name="T10" fmla="*/ 1265 w 492"/>
                <a:gd name="T11" fmla="*/ 82 h 203"/>
                <a:gd name="T12" fmla="*/ 1654 w 492"/>
                <a:gd name="T13" fmla="*/ 109 h 203"/>
                <a:gd name="T14" fmla="*/ 2615 w 492"/>
                <a:gd name="T15" fmla="*/ 82 h 203"/>
                <a:gd name="T16" fmla="*/ 3195 w 492"/>
                <a:gd name="T17" fmla="*/ 66 h 203"/>
                <a:gd name="T18" fmla="*/ 3586 w 492"/>
                <a:gd name="T19" fmla="*/ 7 h 203"/>
                <a:gd name="T20" fmla="*/ 3974 w 492"/>
                <a:gd name="T21" fmla="*/ 7 h 20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92"/>
                <a:gd name="T34" fmla="*/ 0 h 203"/>
                <a:gd name="T35" fmla="*/ 492 w 492"/>
                <a:gd name="T36" fmla="*/ 203 h 20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92" h="203">
                  <a:moveTo>
                    <a:pt x="0" y="151"/>
                  </a:moveTo>
                  <a:cubicBezTo>
                    <a:pt x="12" y="139"/>
                    <a:pt x="25" y="128"/>
                    <a:pt x="36" y="115"/>
                  </a:cubicBezTo>
                  <a:cubicBezTo>
                    <a:pt x="45" y="104"/>
                    <a:pt x="47" y="84"/>
                    <a:pt x="60" y="79"/>
                  </a:cubicBezTo>
                  <a:cubicBezTo>
                    <a:pt x="72" y="74"/>
                    <a:pt x="84" y="87"/>
                    <a:pt x="96" y="91"/>
                  </a:cubicBezTo>
                  <a:cubicBezTo>
                    <a:pt x="104" y="103"/>
                    <a:pt x="109" y="118"/>
                    <a:pt x="120" y="127"/>
                  </a:cubicBezTo>
                  <a:cubicBezTo>
                    <a:pt x="130" y="135"/>
                    <a:pt x="147" y="130"/>
                    <a:pt x="156" y="139"/>
                  </a:cubicBezTo>
                  <a:cubicBezTo>
                    <a:pt x="220" y="203"/>
                    <a:pt x="108" y="155"/>
                    <a:pt x="204" y="187"/>
                  </a:cubicBezTo>
                  <a:cubicBezTo>
                    <a:pt x="247" y="122"/>
                    <a:pt x="246" y="123"/>
                    <a:pt x="324" y="139"/>
                  </a:cubicBezTo>
                  <a:cubicBezTo>
                    <a:pt x="348" y="131"/>
                    <a:pt x="372" y="123"/>
                    <a:pt x="396" y="115"/>
                  </a:cubicBezTo>
                  <a:cubicBezTo>
                    <a:pt x="433" y="103"/>
                    <a:pt x="409" y="25"/>
                    <a:pt x="444" y="7"/>
                  </a:cubicBezTo>
                  <a:cubicBezTo>
                    <a:pt x="458" y="0"/>
                    <a:pt x="476" y="7"/>
                    <a:pt x="492" y="7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3" name="Freeform 21"/>
            <p:cNvSpPr/>
            <p:nvPr/>
          </p:nvSpPr>
          <p:spPr bwMode="auto">
            <a:xfrm>
              <a:off x="1636" y="1358"/>
              <a:ext cx="834" cy="507"/>
            </a:xfrm>
            <a:custGeom>
              <a:avLst/>
              <a:gdLst>
                <a:gd name="T0" fmla="*/ 0 w 758"/>
                <a:gd name="T1" fmla="*/ 15 h 519"/>
                <a:gd name="T2" fmla="*/ 979 w 758"/>
                <a:gd name="T3" fmla="*/ 21 h 519"/>
                <a:gd name="T4" fmla="*/ 1281 w 758"/>
                <a:gd name="T5" fmla="*/ 3 h 519"/>
                <a:gd name="T6" fmla="*/ 1864 w 758"/>
                <a:gd name="T7" fmla="*/ 29 h 519"/>
                <a:gd name="T8" fmla="*/ 3042 w 758"/>
                <a:gd name="T9" fmla="*/ 82 h 519"/>
                <a:gd name="T10" fmla="*/ 2547 w 758"/>
                <a:gd name="T11" fmla="*/ 203 h 519"/>
                <a:gd name="T12" fmla="*/ 2648 w 758"/>
                <a:gd name="T13" fmla="*/ 224 h 519"/>
                <a:gd name="T14" fmla="*/ 3244 w 758"/>
                <a:gd name="T15" fmla="*/ 239 h 519"/>
                <a:gd name="T16" fmla="*/ 3536 w 758"/>
                <a:gd name="T17" fmla="*/ 253 h 519"/>
                <a:gd name="T18" fmla="*/ 3635 w 758"/>
                <a:gd name="T19" fmla="*/ 275 h 519"/>
                <a:gd name="T20" fmla="*/ 4226 w 758"/>
                <a:gd name="T21" fmla="*/ 260 h 519"/>
                <a:gd name="T22" fmla="*/ 5885 w 758"/>
                <a:gd name="T23" fmla="*/ 289 h 519"/>
                <a:gd name="T24" fmla="*/ 6082 w 758"/>
                <a:gd name="T25" fmla="*/ 310 h 519"/>
                <a:gd name="T26" fmla="*/ 5111 w 758"/>
                <a:gd name="T27" fmla="*/ 289 h 5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58"/>
                <a:gd name="T43" fmla="*/ 0 h 519"/>
                <a:gd name="T44" fmla="*/ 758 w 758"/>
                <a:gd name="T45" fmla="*/ 519 h 51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58" h="519">
                  <a:moveTo>
                    <a:pt x="0" y="15"/>
                  </a:moveTo>
                  <a:cubicBezTo>
                    <a:pt x="88" y="44"/>
                    <a:pt x="47" y="45"/>
                    <a:pt x="120" y="27"/>
                  </a:cubicBezTo>
                  <a:cubicBezTo>
                    <a:pt x="132" y="19"/>
                    <a:pt x="142" y="0"/>
                    <a:pt x="156" y="3"/>
                  </a:cubicBezTo>
                  <a:cubicBezTo>
                    <a:pt x="184" y="9"/>
                    <a:pt x="204" y="35"/>
                    <a:pt x="228" y="51"/>
                  </a:cubicBezTo>
                  <a:cubicBezTo>
                    <a:pt x="276" y="83"/>
                    <a:pt x="325" y="104"/>
                    <a:pt x="372" y="135"/>
                  </a:cubicBezTo>
                  <a:cubicBezTo>
                    <a:pt x="355" y="204"/>
                    <a:pt x="329" y="270"/>
                    <a:pt x="312" y="339"/>
                  </a:cubicBezTo>
                  <a:cubicBezTo>
                    <a:pt x="316" y="351"/>
                    <a:pt x="314" y="368"/>
                    <a:pt x="324" y="375"/>
                  </a:cubicBezTo>
                  <a:cubicBezTo>
                    <a:pt x="345" y="390"/>
                    <a:pt x="375" y="385"/>
                    <a:pt x="396" y="399"/>
                  </a:cubicBezTo>
                  <a:cubicBezTo>
                    <a:pt x="408" y="407"/>
                    <a:pt x="420" y="415"/>
                    <a:pt x="432" y="423"/>
                  </a:cubicBezTo>
                  <a:cubicBezTo>
                    <a:pt x="436" y="435"/>
                    <a:pt x="431" y="457"/>
                    <a:pt x="444" y="459"/>
                  </a:cubicBezTo>
                  <a:cubicBezTo>
                    <a:pt x="469" y="463"/>
                    <a:pt x="516" y="435"/>
                    <a:pt x="516" y="435"/>
                  </a:cubicBezTo>
                  <a:cubicBezTo>
                    <a:pt x="586" y="447"/>
                    <a:pt x="651" y="469"/>
                    <a:pt x="720" y="483"/>
                  </a:cubicBezTo>
                  <a:cubicBezTo>
                    <a:pt x="728" y="495"/>
                    <a:pt x="758" y="519"/>
                    <a:pt x="744" y="519"/>
                  </a:cubicBezTo>
                  <a:cubicBezTo>
                    <a:pt x="702" y="519"/>
                    <a:pt x="624" y="483"/>
                    <a:pt x="624" y="483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4" name="Freeform 22"/>
            <p:cNvSpPr/>
            <p:nvPr/>
          </p:nvSpPr>
          <p:spPr bwMode="auto">
            <a:xfrm>
              <a:off x="1959" y="1818"/>
              <a:ext cx="482" cy="639"/>
            </a:xfrm>
            <a:custGeom>
              <a:avLst/>
              <a:gdLst>
                <a:gd name="T0" fmla="*/ 1535 w 438"/>
                <a:gd name="T1" fmla="*/ 0 h 653"/>
                <a:gd name="T2" fmla="*/ 1133 w 438"/>
                <a:gd name="T3" fmla="*/ 74 h 653"/>
                <a:gd name="T4" fmla="*/ 741 w 438"/>
                <a:gd name="T5" fmla="*/ 179 h 653"/>
                <a:gd name="T6" fmla="*/ 448 w 438"/>
                <a:gd name="T7" fmla="*/ 187 h 653"/>
                <a:gd name="T8" fmla="*/ 147 w 438"/>
                <a:gd name="T9" fmla="*/ 201 h 653"/>
                <a:gd name="T10" fmla="*/ 448 w 438"/>
                <a:gd name="T11" fmla="*/ 261 h 653"/>
                <a:gd name="T12" fmla="*/ 1036 w 438"/>
                <a:gd name="T13" fmla="*/ 321 h 653"/>
                <a:gd name="T14" fmla="*/ 1226 w 438"/>
                <a:gd name="T15" fmla="*/ 342 h 653"/>
                <a:gd name="T16" fmla="*/ 1420 w 438"/>
                <a:gd name="T17" fmla="*/ 388 h 653"/>
                <a:gd name="T18" fmla="*/ 2618 w 438"/>
                <a:gd name="T19" fmla="*/ 380 h 653"/>
                <a:gd name="T20" fmla="*/ 2805 w 438"/>
                <a:gd name="T21" fmla="*/ 403 h 653"/>
                <a:gd name="T22" fmla="*/ 3397 w 438"/>
                <a:gd name="T23" fmla="*/ 380 h 653"/>
                <a:gd name="T24" fmla="*/ 3600 w 438"/>
                <a:gd name="T25" fmla="*/ 395 h 65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38"/>
                <a:gd name="T40" fmla="*/ 0 h 653"/>
                <a:gd name="T41" fmla="*/ 438 w 438"/>
                <a:gd name="T42" fmla="*/ 653 h 65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38" h="653">
                  <a:moveTo>
                    <a:pt x="186" y="0"/>
                  </a:moveTo>
                  <a:cubicBezTo>
                    <a:pt x="175" y="46"/>
                    <a:pt x="153" y="76"/>
                    <a:pt x="138" y="120"/>
                  </a:cubicBezTo>
                  <a:cubicBezTo>
                    <a:pt x="159" y="206"/>
                    <a:pt x="141" y="212"/>
                    <a:pt x="90" y="288"/>
                  </a:cubicBezTo>
                  <a:cubicBezTo>
                    <a:pt x="83" y="299"/>
                    <a:pt x="65" y="294"/>
                    <a:pt x="54" y="300"/>
                  </a:cubicBezTo>
                  <a:cubicBezTo>
                    <a:pt x="41" y="306"/>
                    <a:pt x="30" y="316"/>
                    <a:pt x="18" y="324"/>
                  </a:cubicBezTo>
                  <a:cubicBezTo>
                    <a:pt x="0" y="377"/>
                    <a:pt x="8" y="389"/>
                    <a:pt x="54" y="420"/>
                  </a:cubicBezTo>
                  <a:cubicBezTo>
                    <a:pt x="85" y="467"/>
                    <a:pt x="78" y="484"/>
                    <a:pt x="126" y="516"/>
                  </a:cubicBezTo>
                  <a:cubicBezTo>
                    <a:pt x="134" y="528"/>
                    <a:pt x="144" y="539"/>
                    <a:pt x="150" y="552"/>
                  </a:cubicBezTo>
                  <a:cubicBezTo>
                    <a:pt x="160" y="575"/>
                    <a:pt x="174" y="624"/>
                    <a:pt x="174" y="624"/>
                  </a:cubicBezTo>
                  <a:cubicBezTo>
                    <a:pt x="269" y="592"/>
                    <a:pt x="221" y="596"/>
                    <a:pt x="318" y="612"/>
                  </a:cubicBezTo>
                  <a:cubicBezTo>
                    <a:pt x="326" y="624"/>
                    <a:pt x="328" y="645"/>
                    <a:pt x="342" y="648"/>
                  </a:cubicBezTo>
                  <a:cubicBezTo>
                    <a:pt x="368" y="653"/>
                    <a:pt x="388" y="607"/>
                    <a:pt x="414" y="612"/>
                  </a:cubicBezTo>
                  <a:cubicBezTo>
                    <a:pt x="425" y="614"/>
                    <a:pt x="430" y="628"/>
                    <a:pt x="438" y="636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" name="Freeform 23"/>
            <p:cNvSpPr/>
            <p:nvPr/>
          </p:nvSpPr>
          <p:spPr bwMode="auto">
            <a:xfrm>
              <a:off x="1636" y="2073"/>
              <a:ext cx="343" cy="113"/>
            </a:xfrm>
            <a:custGeom>
              <a:avLst/>
              <a:gdLst>
                <a:gd name="T0" fmla="*/ 0 w 312"/>
                <a:gd name="T1" fmla="*/ 15 h 115"/>
                <a:gd name="T2" fmla="*/ 289 w 312"/>
                <a:gd name="T3" fmla="*/ 27 h 115"/>
                <a:gd name="T4" fmla="*/ 591 w 312"/>
                <a:gd name="T5" fmla="*/ 3 h 115"/>
                <a:gd name="T6" fmla="*/ 786 w 312"/>
                <a:gd name="T7" fmla="*/ 28 h 115"/>
                <a:gd name="T8" fmla="*/ 1058 w 312"/>
                <a:gd name="T9" fmla="*/ 29 h 115"/>
                <a:gd name="T10" fmla="*/ 1454 w 312"/>
                <a:gd name="T11" fmla="*/ 28 h 115"/>
                <a:gd name="T12" fmla="*/ 1738 w 312"/>
                <a:gd name="T13" fmla="*/ 27 h 115"/>
                <a:gd name="T14" fmla="*/ 1932 w 312"/>
                <a:gd name="T15" fmla="*/ 41 h 115"/>
                <a:gd name="T16" fmla="*/ 2027 w 312"/>
                <a:gd name="T17" fmla="*/ 76 h 115"/>
                <a:gd name="T18" fmla="*/ 2505 w 312"/>
                <a:gd name="T19" fmla="*/ 64 h 1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2"/>
                <a:gd name="T31" fmla="*/ 0 h 115"/>
                <a:gd name="T32" fmla="*/ 312 w 312"/>
                <a:gd name="T33" fmla="*/ 115 h 11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2" h="115">
                  <a:moveTo>
                    <a:pt x="0" y="15"/>
                  </a:moveTo>
                  <a:cubicBezTo>
                    <a:pt x="12" y="19"/>
                    <a:pt x="24" y="29"/>
                    <a:pt x="36" y="27"/>
                  </a:cubicBezTo>
                  <a:cubicBezTo>
                    <a:pt x="50" y="25"/>
                    <a:pt x="58" y="0"/>
                    <a:pt x="72" y="3"/>
                  </a:cubicBezTo>
                  <a:cubicBezTo>
                    <a:pt x="86" y="6"/>
                    <a:pt x="85" y="30"/>
                    <a:pt x="96" y="39"/>
                  </a:cubicBezTo>
                  <a:cubicBezTo>
                    <a:pt x="106" y="47"/>
                    <a:pt x="120" y="47"/>
                    <a:pt x="132" y="51"/>
                  </a:cubicBezTo>
                  <a:cubicBezTo>
                    <a:pt x="148" y="47"/>
                    <a:pt x="164" y="44"/>
                    <a:pt x="180" y="39"/>
                  </a:cubicBezTo>
                  <a:cubicBezTo>
                    <a:pt x="192" y="36"/>
                    <a:pt x="204" y="22"/>
                    <a:pt x="216" y="27"/>
                  </a:cubicBezTo>
                  <a:cubicBezTo>
                    <a:pt x="229" y="32"/>
                    <a:pt x="232" y="51"/>
                    <a:pt x="240" y="63"/>
                  </a:cubicBezTo>
                  <a:cubicBezTo>
                    <a:pt x="244" y="79"/>
                    <a:pt x="239" y="101"/>
                    <a:pt x="252" y="111"/>
                  </a:cubicBezTo>
                  <a:cubicBezTo>
                    <a:pt x="258" y="115"/>
                    <a:pt x="304" y="91"/>
                    <a:pt x="312" y="87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6" name="Freeform 24"/>
            <p:cNvSpPr/>
            <p:nvPr/>
          </p:nvSpPr>
          <p:spPr bwMode="auto">
            <a:xfrm>
              <a:off x="1346" y="622"/>
              <a:ext cx="343" cy="645"/>
            </a:xfrm>
            <a:custGeom>
              <a:avLst/>
              <a:gdLst>
                <a:gd name="T0" fmla="*/ 2505 w 312"/>
                <a:gd name="T1" fmla="*/ 0 h 660"/>
                <a:gd name="T2" fmla="*/ 2206 w 312"/>
                <a:gd name="T3" fmla="*/ 21 h 660"/>
                <a:gd name="T4" fmla="*/ 1826 w 312"/>
                <a:gd name="T5" fmla="*/ 26 h 660"/>
                <a:gd name="T6" fmla="*/ 1546 w 312"/>
                <a:gd name="T7" fmla="*/ 47 h 660"/>
                <a:gd name="T8" fmla="*/ 1454 w 312"/>
                <a:gd name="T9" fmla="*/ 65 h 660"/>
                <a:gd name="T10" fmla="*/ 1058 w 312"/>
                <a:gd name="T11" fmla="*/ 72 h 660"/>
                <a:gd name="T12" fmla="*/ 385 w 312"/>
                <a:gd name="T13" fmla="*/ 145 h 660"/>
                <a:gd name="T14" fmla="*/ 0 w 312"/>
                <a:gd name="T15" fmla="*/ 210 h 660"/>
                <a:gd name="T16" fmla="*/ 289 w 312"/>
                <a:gd name="T17" fmla="*/ 253 h 660"/>
                <a:gd name="T18" fmla="*/ 873 w 312"/>
                <a:gd name="T19" fmla="*/ 362 h 660"/>
                <a:gd name="T20" fmla="*/ 1160 w 312"/>
                <a:gd name="T21" fmla="*/ 399 h 6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12"/>
                <a:gd name="T34" fmla="*/ 0 h 660"/>
                <a:gd name="T35" fmla="*/ 312 w 312"/>
                <a:gd name="T36" fmla="*/ 660 h 66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12" h="660">
                  <a:moveTo>
                    <a:pt x="312" y="0"/>
                  </a:moveTo>
                  <a:cubicBezTo>
                    <a:pt x="300" y="8"/>
                    <a:pt x="285" y="13"/>
                    <a:pt x="276" y="24"/>
                  </a:cubicBezTo>
                  <a:cubicBezTo>
                    <a:pt x="242" y="66"/>
                    <a:pt x="294" y="70"/>
                    <a:pt x="228" y="48"/>
                  </a:cubicBezTo>
                  <a:cubicBezTo>
                    <a:pt x="216" y="56"/>
                    <a:pt x="201" y="61"/>
                    <a:pt x="192" y="72"/>
                  </a:cubicBezTo>
                  <a:cubicBezTo>
                    <a:pt x="184" y="82"/>
                    <a:pt x="190" y="100"/>
                    <a:pt x="180" y="108"/>
                  </a:cubicBezTo>
                  <a:cubicBezTo>
                    <a:pt x="167" y="118"/>
                    <a:pt x="148" y="116"/>
                    <a:pt x="132" y="120"/>
                  </a:cubicBezTo>
                  <a:cubicBezTo>
                    <a:pt x="88" y="186"/>
                    <a:pt x="123" y="215"/>
                    <a:pt x="48" y="240"/>
                  </a:cubicBezTo>
                  <a:cubicBezTo>
                    <a:pt x="35" y="279"/>
                    <a:pt x="13" y="309"/>
                    <a:pt x="0" y="348"/>
                  </a:cubicBezTo>
                  <a:cubicBezTo>
                    <a:pt x="19" y="377"/>
                    <a:pt x="30" y="386"/>
                    <a:pt x="36" y="420"/>
                  </a:cubicBezTo>
                  <a:cubicBezTo>
                    <a:pt x="50" y="497"/>
                    <a:pt x="25" y="572"/>
                    <a:pt x="108" y="600"/>
                  </a:cubicBezTo>
                  <a:cubicBezTo>
                    <a:pt x="124" y="647"/>
                    <a:pt x="111" y="627"/>
                    <a:pt x="144" y="660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sysDot"/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7" name="Freeform 25"/>
            <p:cNvSpPr/>
            <p:nvPr/>
          </p:nvSpPr>
          <p:spPr bwMode="auto">
            <a:xfrm>
              <a:off x="53" y="1617"/>
              <a:ext cx="2269" cy="623"/>
            </a:xfrm>
            <a:custGeom>
              <a:avLst/>
              <a:gdLst>
                <a:gd name="T0" fmla="*/ 16573 w 2064"/>
                <a:gd name="T1" fmla="*/ 21 h 638"/>
                <a:gd name="T2" fmla="*/ 15905 w 2064"/>
                <a:gd name="T3" fmla="*/ 2 h 638"/>
                <a:gd name="T4" fmla="*/ 15610 w 2064"/>
                <a:gd name="T5" fmla="*/ 14 h 638"/>
                <a:gd name="T6" fmla="*/ 14845 w 2064"/>
                <a:gd name="T7" fmla="*/ 21 h 638"/>
                <a:gd name="T8" fmla="*/ 14554 w 2064"/>
                <a:gd name="T9" fmla="*/ 28 h 638"/>
                <a:gd name="T10" fmla="*/ 14256 w 2064"/>
                <a:gd name="T11" fmla="*/ 40 h 638"/>
                <a:gd name="T12" fmla="*/ 14170 w 2064"/>
                <a:gd name="T13" fmla="*/ 58 h 638"/>
                <a:gd name="T14" fmla="*/ 13782 w 2064"/>
                <a:gd name="T15" fmla="*/ 100 h 638"/>
                <a:gd name="T16" fmla="*/ 12826 w 2064"/>
                <a:gd name="T17" fmla="*/ 208 h 638"/>
                <a:gd name="T18" fmla="*/ 11949 w 2064"/>
                <a:gd name="T19" fmla="*/ 264 h 638"/>
                <a:gd name="T20" fmla="*/ 11853 w 2064"/>
                <a:gd name="T21" fmla="*/ 299 h 638"/>
                <a:gd name="T22" fmla="*/ 10590 w 2064"/>
                <a:gd name="T23" fmla="*/ 285 h 638"/>
                <a:gd name="T24" fmla="*/ 10121 w 2064"/>
                <a:gd name="T25" fmla="*/ 258 h 638"/>
                <a:gd name="T26" fmla="*/ 9544 w 2064"/>
                <a:gd name="T27" fmla="*/ 228 h 638"/>
                <a:gd name="T28" fmla="*/ 8676 w 2064"/>
                <a:gd name="T29" fmla="*/ 264 h 638"/>
                <a:gd name="T30" fmla="*/ 8097 w 2064"/>
                <a:gd name="T31" fmla="*/ 321 h 638"/>
                <a:gd name="T32" fmla="*/ 8006 w 2064"/>
                <a:gd name="T33" fmla="*/ 343 h 638"/>
                <a:gd name="T34" fmla="*/ 7038 w 2064"/>
                <a:gd name="T35" fmla="*/ 313 h 638"/>
                <a:gd name="T36" fmla="*/ 6553 w 2064"/>
                <a:gd name="T37" fmla="*/ 285 h 638"/>
                <a:gd name="T38" fmla="*/ 5882 w 2064"/>
                <a:gd name="T39" fmla="*/ 258 h 638"/>
                <a:gd name="T40" fmla="*/ 5302 w 2064"/>
                <a:gd name="T41" fmla="*/ 228 h 638"/>
                <a:gd name="T42" fmla="*/ 3947 w 2064"/>
                <a:gd name="T43" fmla="*/ 200 h 638"/>
                <a:gd name="T44" fmla="*/ 2799 w 2064"/>
                <a:gd name="T45" fmla="*/ 214 h 638"/>
                <a:gd name="T46" fmla="*/ 1929 w 2064"/>
                <a:gd name="T47" fmla="*/ 243 h 638"/>
                <a:gd name="T48" fmla="*/ 1152 w 2064"/>
                <a:gd name="T49" fmla="*/ 321 h 638"/>
                <a:gd name="T50" fmla="*/ 961 w 2064"/>
                <a:gd name="T51" fmla="*/ 343 h 638"/>
                <a:gd name="T52" fmla="*/ 0 w 2064"/>
                <a:gd name="T53" fmla="*/ 378 h 63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064"/>
                <a:gd name="T82" fmla="*/ 0 h 638"/>
                <a:gd name="T83" fmla="*/ 2064 w 2064"/>
                <a:gd name="T84" fmla="*/ 638 h 63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064" h="638">
                  <a:moveTo>
                    <a:pt x="2064" y="38"/>
                  </a:moveTo>
                  <a:cubicBezTo>
                    <a:pt x="2035" y="28"/>
                    <a:pt x="2010" y="6"/>
                    <a:pt x="1980" y="2"/>
                  </a:cubicBezTo>
                  <a:cubicBezTo>
                    <a:pt x="1967" y="0"/>
                    <a:pt x="1956" y="12"/>
                    <a:pt x="1944" y="14"/>
                  </a:cubicBezTo>
                  <a:cubicBezTo>
                    <a:pt x="1912" y="20"/>
                    <a:pt x="1880" y="22"/>
                    <a:pt x="1848" y="26"/>
                  </a:cubicBezTo>
                  <a:cubicBezTo>
                    <a:pt x="1836" y="34"/>
                    <a:pt x="1825" y="44"/>
                    <a:pt x="1812" y="50"/>
                  </a:cubicBezTo>
                  <a:cubicBezTo>
                    <a:pt x="1801" y="56"/>
                    <a:pt x="1785" y="53"/>
                    <a:pt x="1776" y="62"/>
                  </a:cubicBezTo>
                  <a:cubicBezTo>
                    <a:pt x="1767" y="71"/>
                    <a:pt x="1770" y="87"/>
                    <a:pt x="1764" y="98"/>
                  </a:cubicBezTo>
                  <a:cubicBezTo>
                    <a:pt x="1750" y="123"/>
                    <a:pt x="1732" y="146"/>
                    <a:pt x="1716" y="170"/>
                  </a:cubicBezTo>
                  <a:cubicBezTo>
                    <a:pt x="1676" y="230"/>
                    <a:pt x="1636" y="290"/>
                    <a:pt x="1596" y="350"/>
                  </a:cubicBezTo>
                  <a:cubicBezTo>
                    <a:pt x="1571" y="388"/>
                    <a:pt x="1520" y="414"/>
                    <a:pt x="1488" y="446"/>
                  </a:cubicBezTo>
                  <a:cubicBezTo>
                    <a:pt x="1484" y="466"/>
                    <a:pt x="1495" y="499"/>
                    <a:pt x="1476" y="506"/>
                  </a:cubicBezTo>
                  <a:cubicBezTo>
                    <a:pt x="1432" y="522"/>
                    <a:pt x="1366" y="497"/>
                    <a:pt x="1320" y="482"/>
                  </a:cubicBezTo>
                  <a:cubicBezTo>
                    <a:pt x="1276" y="415"/>
                    <a:pt x="1321" y="468"/>
                    <a:pt x="1260" y="434"/>
                  </a:cubicBezTo>
                  <a:cubicBezTo>
                    <a:pt x="1235" y="420"/>
                    <a:pt x="1188" y="386"/>
                    <a:pt x="1188" y="386"/>
                  </a:cubicBezTo>
                  <a:cubicBezTo>
                    <a:pt x="1132" y="405"/>
                    <a:pt x="1115" y="393"/>
                    <a:pt x="1080" y="446"/>
                  </a:cubicBezTo>
                  <a:cubicBezTo>
                    <a:pt x="1065" y="505"/>
                    <a:pt x="1068" y="522"/>
                    <a:pt x="1008" y="542"/>
                  </a:cubicBezTo>
                  <a:cubicBezTo>
                    <a:pt x="1004" y="554"/>
                    <a:pt x="1008" y="573"/>
                    <a:pt x="996" y="578"/>
                  </a:cubicBezTo>
                  <a:cubicBezTo>
                    <a:pt x="976" y="586"/>
                    <a:pt x="900" y="538"/>
                    <a:pt x="876" y="530"/>
                  </a:cubicBezTo>
                  <a:cubicBezTo>
                    <a:pt x="822" y="449"/>
                    <a:pt x="886" y="528"/>
                    <a:pt x="816" y="482"/>
                  </a:cubicBezTo>
                  <a:cubicBezTo>
                    <a:pt x="730" y="425"/>
                    <a:pt x="834" y="459"/>
                    <a:pt x="732" y="434"/>
                  </a:cubicBezTo>
                  <a:cubicBezTo>
                    <a:pt x="708" y="418"/>
                    <a:pt x="684" y="402"/>
                    <a:pt x="660" y="386"/>
                  </a:cubicBezTo>
                  <a:cubicBezTo>
                    <a:pt x="616" y="356"/>
                    <a:pt x="542" y="355"/>
                    <a:pt x="492" y="338"/>
                  </a:cubicBezTo>
                  <a:cubicBezTo>
                    <a:pt x="444" y="348"/>
                    <a:pt x="396" y="352"/>
                    <a:pt x="348" y="362"/>
                  </a:cubicBezTo>
                  <a:cubicBezTo>
                    <a:pt x="308" y="370"/>
                    <a:pt x="279" y="397"/>
                    <a:pt x="240" y="410"/>
                  </a:cubicBezTo>
                  <a:cubicBezTo>
                    <a:pt x="203" y="466"/>
                    <a:pt x="204" y="502"/>
                    <a:pt x="144" y="542"/>
                  </a:cubicBezTo>
                  <a:cubicBezTo>
                    <a:pt x="136" y="554"/>
                    <a:pt x="132" y="570"/>
                    <a:pt x="120" y="578"/>
                  </a:cubicBezTo>
                  <a:cubicBezTo>
                    <a:pt x="67" y="611"/>
                    <a:pt x="44" y="594"/>
                    <a:pt x="0" y="638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8" name="Freeform 26"/>
            <p:cNvSpPr/>
            <p:nvPr/>
          </p:nvSpPr>
          <p:spPr bwMode="auto">
            <a:xfrm>
              <a:off x="66" y="3003"/>
              <a:ext cx="1227" cy="317"/>
            </a:xfrm>
            <a:custGeom>
              <a:avLst/>
              <a:gdLst>
                <a:gd name="T0" fmla="*/ 8989 w 1116"/>
                <a:gd name="T1" fmla="*/ 200 h 324"/>
                <a:gd name="T2" fmla="*/ 7830 w 1116"/>
                <a:gd name="T3" fmla="*/ 200 h 324"/>
                <a:gd name="T4" fmla="*/ 6673 w 1116"/>
                <a:gd name="T5" fmla="*/ 193 h 324"/>
                <a:gd name="T6" fmla="*/ 5802 w 1116"/>
                <a:gd name="T7" fmla="*/ 171 h 324"/>
                <a:gd name="T8" fmla="*/ 4344 w 1116"/>
                <a:gd name="T9" fmla="*/ 163 h 324"/>
                <a:gd name="T10" fmla="*/ 2890 w 1116"/>
                <a:gd name="T11" fmla="*/ 135 h 324"/>
                <a:gd name="T12" fmla="*/ 1160 w 1116"/>
                <a:gd name="T13" fmla="*/ 118 h 324"/>
                <a:gd name="T14" fmla="*/ 490 w 1116"/>
                <a:gd name="T15" fmla="*/ 26 h 324"/>
                <a:gd name="T16" fmla="*/ 0 w 1116"/>
                <a:gd name="T17" fmla="*/ 0 h 3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16"/>
                <a:gd name="T28" fmla="*/ 0 h 324"/>
                <a:gd name="T29" fmla="*/ 1116 w 1116"/>
                <a:gd name="T30" fmla="*/ 324 h 3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16" h="324">
                  <a:moveTo>
                    <a:pt x="1116" y="324"/>
                  </a:moveTo>
                  <a:cubicBezTo>
                    <a:pt x="1049" y="279"/>
                    <a:pt x="1039" y="279"/>
                    <a:pt x="972" y="324"/>
                  </a:cubicBezTo>
                  <a:cubicBezTo>
                    <a:pt x="924" y="320"/>
                    <a:pt x="876" y="320"/>
                    <a:pt x="828" y="312"/>
                  </a:cubicBezTo>
                  <a:cubicBezTo>
                    <a:pt x="791" y="306"/>
                    <a:pt x="758" y="279"/>
                    <a:pt x="720" y="276"/>
                  </a:cubicBezTo>
                  <a:cubicBezTo>
                    <a:pt x="660" y="272"/>
                    <a:pt x="600" y="268"/>
                    <a:pt x="540" y="264"/>
                  </a:cubicBezTo>
                  <a:cubicBezTo>
                    <a:pt x="484" y="227"/>
                    <a:pt x="423" y="237"/>
                    <a:pt x="360" y="216"/>
                  </a:cubicBezTo>
                  <a:cubicBezTo>
                    <a:pt x="269" y="225"/>
                    <a:pt x="218" y="242"/>
                    <a:pt x="144" y="192"/>
                  </a:cubicBezTo>
                  <a:cubicBezTo>
                    <a:pt x="112" y="144"/>
                    <a:pt x="93" y="98"/>
                    <a:pt x="60" y="48"/>
                  </a:cubicBezTo>
                  <a:cubicBezTo>
                    <a:pt x="46" y="27"/>
                    <a:pt x="18" y="18"/>
                    <a:pt x="0" y="0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9" name="Freeform 27"/>
            <p:cNvSpPr/>
            <p:nvPr/>
          </p:nvSpPr>
          <p:spPr bwMode="auto">
            <a:xfrm>
              <a:off x="1253" y="1326"/>
              <a:ext cx="950" cy="175"/>
            </a:xfrm>
            <a:custGeom>
              <a:avLst/>
              <a:gdLst>
                <a:gd name="T0" fmla="*/ 6971 w 864"/>
                <a:gd name="T1" fmla="*/ 0 h 180"/>
                <a:gd name="T2" fmla="*/ 6195 w 864"/>
                <a:gd name="T3" fmla="*/ 18 h 180"/>
                <a:gd name="T4" fmla="*/ 5995 w 864"/>
                <a:gd name="T5" fmla="*/ 34 h 180"/>
                <a:gd name="T6" fmla="*/ 5136 w 864"/>
                <a:gd name="T7" fmla="*/ 46 h 180"/>
                <a:gd name="T8" fmla="*/ 3970 w 864"/>
                <a:gd name="T9" fmla="*/ 97 h 180"/>
                <a:gd name="T10" fmla="*/ 1832 w 864"/>
                <a:gd name="T11" fmla="*/ 78 h 180"/>
                <a:gd name="T12" fmla="*/ 1456 w 864"/>
                <a:gd name="T13" fmla="*/ 72 h 180"/>
                <a:gd name="T14" fmla="*/ 1264 w 864"/>
                <a:gd name="T15" fmla="*/ 51 h 180"/>
                <a:gd name="T16" fmla="*/ 0 w 864"/>
                <a:gd name="T17" fmla="*/ 18 h 1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64"/>
                <a:gd name="T28" fmla="*/ 0 h 180"/>
                <a:gd name="T29" fmla="*/ 864 w 864"/>
                <a:gd name="T30" fmla="*/ 180 h 18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64" h="180">
                  <a:moveTo>
                    <a:pt x="864" y="0"/>
                  </a:moveTo>
                  <a:cubicBezTo>
                    <a:pt x="861" y="1"/>
                    <a:pt x="780" y="14"/>
                    <a:pt x="768" y="24"/>
                  </a:cubicBezTo>
                  <a:cubicBezTo>
                    <a:pt x="757" y="33"/>
                    <a:pt x="755" y="51"/>
                    <a:pt x="744" y="60"/>
                  </a:cubicBezTo>
                  <a:cubicBezTo>
                    <a:pt x="728" y="72"/>
                    <a:pt x="637" y="84"/>
                    <a:pt x="636" y="84"/>
                  </a:cubicBezTo>
                  <a:cubicBezTo>
                    <a:pt x="576" y="97"/>
                    <a:pt x="533" y="139"/>
                    <a:pt x="492" y="180"/>
                  </a:cubicBezTo>
                  <a:cubicBezTo>
                    <a:pt x="403" y="158"/>
                    <a:pt x="320" y="152"/>
                    <a:pt x="228" y="144"/>
                  </a:cubicBezTo>
                  <a:cubicBezTo>
                    <a:pt x="212" y="140"/>
                    <a:pt x="194" y="141"/>
                    <a:pt x="180" y="132"/>
                  </a:cubicBezTo>
                  <a:cubicBezTo>
                    <a:pt x="168" y="124"/>
                    <a:pt x="168" y="104"/>
                    <a:pt x="156" y="96"/>
                  </a:cubicBezTo>
                  <a:cubicBezTo>
                    <a:pt x="99" y="60"/>
                    <a:pt x="49" y="73"/>
                    <a:pt x="0" y="24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0" name="Freeform 28"/>
            <p:cNvSpPr/>
            <p:nvPr/>
          </p:nvSpPr>
          <p:spPr bwMode="auto">
            <a:xfrm>
              <a:off x="55" y="164"/>
              <a:ext cx="1739" cy="1154"/>
            </a:xfrm>
            <a:custGeom>
              <a:avLst/>
              <a:gdLst>
                <a:gd name="T0" fmla="*/ 12691 w 1582"/>
                <a:gd name="T1" fmla="*/ 316 h 1180"/>
                <a:gd name="T2" fmla="*/ 11907 w 1582"/>
                <a:gd name="T3" fmla="*/ 398 h 1180"/>
                <a:gd name="T4" fmla="*/ 11445 w 1582"/>
                <a:gd name="T5" fmla="*/ 441 h 1180"/>
                <a:gd name="T6" fmla="*/ 11239 w 1582"/>
                <a:gd name="T7" fmla="*/ 463 h 1180"/>
                <a:gd name="T8" fmla="*/ 10664 w 1582"/>
                <a:gd name="T9" fmla="*/ 493 h 1180"/>
                <a:gd name="T10" fmla="*/ 10369 w 1582"/>
                <a:gd name="T11" fmla="*/ 537 h 1180"/>
                <a:gd name="T12" fmla="*/ 10276 w 1582"/>
                <a:gd name="T13" fmla="*/ 559 h 1180"/>
                <a:gd name="T14" fmla="*/ 9991 w 1582"/>
                <a:gd name="T15" fmla="*/ 573 h 1180"/>
                <a:gd name="T16" fmla="*/ 9311 w 1582"/>
                <a:gd name="T17" fmla="*/ 647 h 1180"/>
                <a:gd name="T18" fmla="*/ 6332 w 1582"/>
                <a:gd name="T19" fmla="*/ 669 h 1180"/>
                <a:gd name="T20" fmla="*/ 5369 w 1582"/>
                <a:gd name="T21" fmla="*/ 683 h 1180"/>
                <a:gd name="T22" fmla="*/ 4991 w 1582"/>
                <a:gd name="T23" fmla="*/ 713 h 1180"/>
                <a:gd name="T24" fmla="*/ 3826 w 1582"/>
                <a:gd name="T25" fmla="*/ 677 h 1180"/>
                <a:gd name="T26" fmla="*/ 3930 w 1582"/>
                <a:gd name="T27" fmla="*/ 654 h 1180"/>
                <a:gd name="T28" fmla="*/ 4128 w 1582"/>
                <a:gd name="T29" fmla="*/ 632 h 1180"/>
                <a:gd name="T30" fmla="*/ 4318 w 1582"/>
                <a:gd name="T31" fmla="*/ 581 h 1180"/>
                <a:gd name="T32" fmla="*/ 4209 w 1582"/>
                <a:gd name="T33" fmla="*/ 514 h 1180"/>
                <a:gd name="T34" fmla="*/ 4025 w 1582"/>
                <a:gd name="T35" fmla="*/ 470 h 1180"/>
                <a:gd name="T36" fmla="*/ 3930 w 1582"/>
                <a:gd name="T37" fmla="*/ 448 h 1180"/>
                <a:gd name="T38" fmla="*/ 4025 w 1582"/>
                <a:gd name="T39" fmla="*/ 390 h 1180"/>
                <a:gd name="T40" fmla="*/ 4209 w 1582"/>
                <a:gd name="T41" fmla="*/ 368 h 1180"/>
                <a:gd name="T42" fmla="*/ 4318 w 1582"/>
                <a:gd name="T43" fmla="*/ 294 h 1180"/>
                <a:gd name="T44" fmla="*/ 4615 w 1582"/>
                <a:gd name="T45" fmla="*/ 249 h 1180"/>
                <a:gd name="T46" fmla="*/ 4501 w 1582"/>
                <a:gd name="T47" fmla="*/ 229 h 1180"/>
                <a:gd name="T48" fmla="*/ 4318 w 1582"/>
                <a:gd name="T49" fmla="*/ 206 h 1180"/>
                <a:gd name="T50" fmla="*/ 4501 w 1582"/>
                <a:gd name="T51" fmla="*/ 184 h 1180"/>
                <a:gd name="T52" fmla="*/ 4615 w 1582"/>
                <a:gd name="T53" fmla="*/ 161 h 1180"/>
                <a:gd name="T54" fmla="*/ 4501 w 1582"/>
                <a:gd name="T55" fmla="*/ 117 h 1180"/>
                <a:gd name="T56" fmla="*/ 3930 w 1582"/>
                <a:gd name="T57" fmla="*/ 97 h 1180"/>
                <a:gd name="T58" fmla="*/ 2285 w 1582"/>
                <a:gd name="T59" fmla="*/ 73 h 1180"/>
                <a:gd name="T60" fmla="*/ 2005 w 1582"/>
                <a:gd name="T61" fmla="*/ 66 h 1180"/>
                <a:gd name="T62" fmla="*/ 1715 w 1582"/>
                <a:gd name="T63" fmla="*/ 22 h 1180"/>
                <a:gd name="T64" fmla="*/ 1137 w 1582"/>
                <a:gd name="T65" fmla="*/ 0 h 1180"/>
                <a:gd name="T66" fmla="*/ 373 w 1582"/>
                <a:gd name="T67" fmla="*/ 38 h 1180"/>
                <a:gd name="T68" fmla="*/ 465 w 1582"/>
                <a:gd name="T69" fmla="*/ 60 h 1180"/>
                <a:gd name="T70" fmla="*/ 562 w 1582"/>
                <a:gd name="T71" fmla="*/ 97 h 1180"/>
                <a:gd name="T72" fmla="*/ 747 w 1582"/>
                <a:gd name="T73" fmla="*/ 73 h 1180"/>
                <a:gd name="T74" fmla="*/ 1715 w 1582"/>
                <a:gd name="T75" fmla="*/ 81 h 1180"/>
                <a:gd name="T76" fmla="*/ 2388 w 1582"/>
                <a:gd name="T77" fmla="*/ 81 h 118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582"/>
                <a:gd name="T118" fmla="*/ 0 h 1180"/>
                <a:gd name="T119" fmla="*/ 1582 w 1582"/>
                <a:gd name="T120" fmla="*/ 1180 h 118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582" h="1180">
                  <a:moveTo>
                    <a:pt x="1582" y="516"/>
                  </a:moveTo>
                  <a:cubicBezTo>
                    <a:pt x="1545" y="572"/>
                    <a:pt x="1546" y="608"/>
                    <a:pt x="1486" y="648"/>
                  </a:cubicBezTo>
                  <a:cubicBezTo>
                    <a:pt x="1463" y="717"/>
                    <a:pt x="1491" y="655"/>
                    <a:pt x="1426" y="720"/>
                  </a:cubicBezTo>
                  <a:cubicBezTo>
                    <a:pt x="1416" y="730"/>
                    <a:pt x="1413" y="747"/>
                    <a:pt x="1402" y="756"/>
                  </a:cubicBezTo>
                  <a:cubicBezTo>
                    <a:pt x="1380" y="775"/>
                    <a:pt x="1330" y="804"/>
                    <a:pt x="1330" y="804"/>
                  </a:cubicBezTo>
                  <a:cubicBezTo>
                    <a:pt x="1300" y="894"/>
                    <a:pt x="1341" y="783"/>
                    <a:pt x="1294" y="876"/>
                  </a:cubicBezTo>
                  <a:cubicBezTo>
                    <a:pt x="1288" y="887"/>
                    <a:pt x="1290" y="902"/>
                    <a:pt x="1282" y="912"/>
                  </a:cubicBezTo>
                  <a:cubicBezTo>
                    <a:pt x="1273" y="923"/>
                    <a:pt x="1258" y="928"/>
                    <a:pt x="1246" y="936"/>
                  </a:cubicBezTo>
                  <a:cubicBezTo>
                    <a:pt x="1202" y="1002"/>
                    <a:pt x="1237" y="1031"/>
                    <a:pt x="1162" y="1056"/>
                  </a:cubicBezTo>
                  <a:cubicBezTo>
                    <a:pt x="1095" y="1156"/>
                    <a:pt x="896" y="1101"/>
                    <a:pt x="790" y="1092"/>
                  </a:cubicBezTo>
                  <a:cubicBezTo>
                    <a:pt x="786" y="1093"/>
                    <a:pt x="683" y="1103"/>
                    <a:pt x="670" y="1116"/>
                  </a:cubicBezTo>
                  <a:cubicBezTo>
                    <a:pt x="606" y="1180"/>
                    <a:pt x="718" y="1132"/>
                    <a:pt x="622" y="1164"/>
                  </a:cubicBezTo>
                  <a:cubicBezTo>
                    <a:pt x="549" y="1154"/>
                    <a:pt x="517" y="1163"/>
                    <a:pt x="478" y="1104"/>
                  </a:cubicBezTo>
                  <a:cubicBezTo>
                    <a:pt x="482" y="1092"/>
                    <a:pt x="484" y="1079"/>
                    <a:pt x="490" y="1068"/>
                  </a:cubicBezTo>
                  <a:cubicBezTo>
                    <a:pt x="496" y="1055"/>
                    <a:pt x="508" y="1045"/>
                    <a:pt x="514" y="1032"/>
                  </a:cubicBezTo>
                  <a:cubicBezTo>
                    <a:pt x="525" y="1005"/>
                    <a:pt x="529" y="976"/>
                    <a:pt x="538" y="948"/>
                  </a:cubicBezTo>
                  <a:cubicBezTo>
                    <a:pt x="534" y="912"/>
                    <a:pt x="533" y="876"/>
                    <a:pt x="526" y="840"/>
                  </a:cubicBezTo>
                  <a:cubicBezTo>
                    <a:pt x="521" y="815"/>
                    <a:pt x="510" y="792"/>
                    <a:pt x="502" y="768"/>
                  </a:cubicBezTo>
                  <a:cubicBezTo>
                    <a:pt x="498" y="756"/>
                    <a:pt x="490" y="732"/>
                    <a:pt x="490" y="732"/>
                  </a:cubicBezTo>
                  <a:cubicBezTo>
                    <a:pt x="494" y="700"/>
                    <a:pt x="494" y="667"/>
                    <a:pt x="502" y="636"/>
                  </a:cubicBezTo>
                  <a:cubicBezTo>
                    <a:pt x="506" y="622"/>
                    <a:pt x="523" y="614"/>
                    <a:pt x="526" y="600"/>
                  </a:cubicBezTo>
                  <a:cubicBezTo>
                    <a:pt x="535" y="561"/>
                    <a:pt x="529" y="519"/>
                    <a:pt x="538" y="480"/>
                  </a:cubicBezTo>
                  <a:cubicBezTo>
                    <a:pt x="544" y="454"/>
                    <a:pt x="566" y="433"/>
                    <a:pt x="574" y="408"/>
                  </a:cubicBezTo>
                  <a:cubicBezTo>
                    <a:pt x="570" y="396"/>
                    <a:pt x="568" y="383"/>
                    <a:pt x="562" y="372"/>
                  </a:cubicBezTo>
                  <a:cubicBezTo>
                    <a:pt x="556" y="359"/>
                    <a:pt x="538" y="350"/>
                    <a:pt x="538" y="336"/>
                  </a:cubicBezTo>
                  <a:cubicBezTo>
                    <a:pt x="538" y="322"/>
                    <a:pt x="556" y="313"/>
                    <a:pt x="562" y="300"/>
                  </a:cubicBezTo>
                  <a:cubicBezTo>
                    <a:pt x="568" y="289"/>
                    <a:pt x="570" y="276"/>
                    <a:pt x="574" y="264"/>
                  </a:cubicBezTo>
                  <a:cubicBezTo>
                    <a:pt x="570" y="240"/>
                    <a:pt x="573" y="214"/>
                    <a:pt x="562" y="192"/>
                  </a:cubicBezTo>
                  <a:cubicBezTo>
                    <a:pt x="554" y="176"/>
                    <a:pt x="506" y="160"/>
                    <a:pt x="490" y="156"/>
                  </a:cubicBezTo>
                  <a:cubicBezTo>
                    <a:pt x="394" y="134"/>
                    <a:pt x="375" y="133"/>
                    <a:pt x="286" y="120"/>
                  </a:cubicBezTo>
                  <a:cubicBezTo>
                    <a:pt x="274" y="116"/>
                    <a:pt x="259" y="117"/>
                    <a:pt x="250" y="108"/>
                  </a:cubicBezTo>
                  <a:cubicBezTo>
                    <a:pt x="231" y="89"/>
                    <a:pt x="233" y="55"/>
                    <a:pt x="214" y="36"/>
                  </a:cubicBezTo>
                  <a:cubicBezTo>
                    <a:pt x="191" y="13"/>
                    <a:pt x="171" y="10"/>
                    <a:pt x="142" y="0"/>
                  </a:cubicBezTo>
                  <a:cubicBezTo>
                    <a:pt x="56" y="29"/>
                    <a:pt x="84" y="3"/>
                    <a:pt x="46" y="60"/>
                  </a:cubicBezTo>
                  <a:cubicBezTo>
                    <a:pt x="50" y="72"/>
                    <a:pt x="59" y="83"/>
                    <a:pt x="58" y="96"/>
                  </a:cubicBezTo>
                  <a:cubicBezTo>
                    <a:pt x="49" y="174"/>
                    <a:pt x="0" y="179"/>
                    <a:pt x="70" y="156"/>
                  </a:cubicBezTo>
                  <a:cubicBezTo>
                    <a:pt x="78" y="144"/>
                    <a:pt x="83" y="129"/>
                    <a:pt x="94" y="120"/>
                  </a:cubicBezTo>
                  <a:cubicBezTo>
                    <a:pt x="134" y="88"/>
                    <a:pt x="174" y="128"/>
                    <a:pt x="214" y="132"/>
                  </a:cubicBezTo>
                  <a:cubicBezTo>
                    <a:pt x="242" y="135"/>
                    <a:pt x="270" y="132"/>
                    <a:pt x="298" y="132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1" name="Freeform 29"/>
            <p:cNvSpPr/>
            <p:nvPr/>
          </p:nvSpPr>
          <p:spPr bwMode="auto">
            <a:xfrm>
              <a:off x="79" y="1172"/>
              <a:ext cx="554" cy="154"/>
            </a:xfrm>
            <a:custGeom>
              <a:avLst/>
              <a:gdLst>
                <a:gd name="T0" fmla="*/ 4032 w 504"/>
                <a:gd name="T1" fmla="*/ 96 h 157"/>
                <a:gd name="T2" fmla="*/ 2691 w 504"/>
                <a:gd name="T3" fmla="*/ 104 h 157"/>
                <a:gd name="T4" fmla="*/ 1056 w 504"/>
                <a:gd name="T5" fmla="*/ 88 h 157"/>
                <a:gd name="T6" fmla="*/ 667 w 504"/>
                <a:gd name="T7" fmla="*/ 25 h 157"/>
                <a:gd name="T8" fmla="*/ 0 w 504"/>
                <a:gd name="T9" fmla="*/ 1 h 1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4"/>
                <a:gd name="T16" fmla="*/ 0 h 157"/>
                <a:gd name="T17" fmla="*/ 504 w 504"/>
                <a:gd name="T18" fmla="*/ 157 h 15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4" h="157">
                  <a:moveTo>
                    <a:pt x="504" y="145"/>
                  </a:moveTo>
                  <a:cubicBezTo>
                    <a:pt x="446" y="126"/>
                    <a:pt x="393" y="138"/>
                    <a:pt x="336" y="157"/>
                  </a:cubicBezTo>
                  <a:cubicBezTo>
                    <a:pt x="269" y="144"/>
                    <a:pt x="198" y="152"/>
                    <a:pt x="132" y="133"/>
                  </a:cubicBezTo>
                  <a:cubicBezTo>
                    <a:pt x="113" y="127"/>
                    <a:pt x="92" y="49"/>
                    <a:pt x="84" y="25"/>
                  </a:cubicBezTo>
                  <a:cubicBezTo>
                    <a:pt x="76" y="0"/>
                    <a:pt x="27" y="1"/>
                    <a:pt x="0" y="1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2" name="Freeform 30"/>
            <p:cNvSpPr/>
            <p:nvPr/>
          </p:nvSpPr>
          <p:spPr bwMode="auto">
            <a:xfrm>
              <a:off x="883" y="2205"/>
              <a:ext cx="242" cy="132"/>
            </a:xfrm>
            <a:custGeom>
              <a:avLst/>
              <a:gdLst>
                <a:gd name="T0" fmla="*/ 1564 w 220"/>
                <a:gd name="T1" fmla="*/ 0 h 135"/>
                <a:gd name="T2" fmla="*/ 1282 w 220"/>
                <a:gd name="T3" fmla="*/ 12 h 135"/>
                <a:gd name="T4" fmla="*/ 1092 w 220"/>
                <a:gd name="T5" fmla="*/ 26 h 135"/>
                <a:gd name="T6" fmla="*/ 795 w 220"/>
                <a:gd name="T7" fmla="*/ 22 h 135"/>
                <a:gd name="T8" fmla="*/ 407 w 220"/>
                <a:gd name="T9" fmla="*/ 26 h 135"/>
                <a:gd name="T10" fmla="*/ 597 w 220"/>
                <a:gd name="T11" fmla="*/ 59 h 135"/>
                <a:gd name="T12" fmla="*/ 887 w 220"/>
                <a:gd name="T13" fmla="*/ 73 h 135"/>
                <a:gd name="T14" fmla="*/ 1181 w 220"/>
                <a:gd name="T15" fmla="*/ 65 h 135"/>
                <a:gd name="T16" fmla="*/ 1477 w 220"/>
                <a:gd name="T17" fmla="*/ 81 h 135"/>
                <a:gd name="T18" fmla="*/ 1564 w 220"/>
                <a:gd name="T19" fmla="*/ 59 h 135"/>
                <a:gd name="T20" fmla="*/ 1671 w 220"/>
                <a:gd name="T21" fmla="*/ 26 h 135"/>
                <a:gd name="T22" fmla="*/ 1770 w 220"/>
                <a:gd name="T23" fmla="*/ 12 h 135"/>
                <a:gd name="T24" fmla="*/ 1564 w 220"/>
                <a:gd name="T25" fmla="*/ 0 h 1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20"/>
                <a:gd name="T40" fmla="*/ 0 h 135"/>
                <a:gd name="T41" fmla="*/ 220 w 220"/>
                <a:gd name="T42" fmla="*/ 135 h 13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20" h="135">
                  <a:moveTo>
                    <a:pt x="193" y="0"/>
                  </a:moveTo>
                  <a:cubicBezTo>
                    <a:pt x="181" y="4"/>
                    <a:pt x="167" y="4"/>
                    <a:pt x="157" y="12"/>
                  </a:cubicBezTo>
                  <a:cubicBezTo>
                    <a:pt x="146" y="21"/>
                    <a:pt x="146" y="43"/>
                    <a:pt x="133" y="48"/>
                  </a:cubicBezTo>
                  <a:cubicBezTo>
                    <a:pt x="121" y="53"/>
                    <a:pt x="109" y="40"/>
                    <a:pt x="97" y="36"/>
                  </a:cubicBezTo>
                  <a:cubicBezTo>
                    <a:pt x="81" y="40"/>
                    <a:pt x="62" y="38"/>
                    <a:pt x="49" y="48"/>
                  </a:cubicBezTo>
                  <a:cubicBezTo>
                    <a:pt x="0" y="87"/>
                    <a:pt x="58" y="89"/>
                    <a:pt x="73" y="96"/>
                  </a:cubicBezTo>
                  <a:cubicBezTo>
                    <a:pt x="86" y="102"/>
                    <a:pt x="97" y="112"/>
                    <a:pt x="109" y="120"/>
                  </a:cubicBezTo>
                  <a:cubicBezTo>
                    <a:pt x="121" y="116"/>
                    <a:pt x="133" y="106"/>
                    <a:pt x="145" y="108"/>
                  </a:cubicBezTo>
                  <a:cubicBezTo>
                    <a:pt x="159" y="110"/>
                    <a:pt x="167" y="135"/>
                    <a:pt x="181" y="132"/>
                  </a:cubicBezTo>
                  <a:cubicBezTo>
                    <a:pt x="193" y="129"/>
                    <a:pt x="190" y="108"/>
                    <a:pt x="193" y="96"/>
                  </a:cubicBezTo>
                  <a:cubicBezTo>
                    <a:pt x="198" y="80"/>
                    <a:pt x="200" y="64"/>
                    <a:pt x="205" y="48"/>
                  </a:cubicBezTo>
                  <a:cubicBezTo>
                    <a:pt x="208" y="36"/>
                    <a:pt x="220" y="24"/>
                    <a:pt x="217" y="12"/>
                  </a:cubicBezTo>
                  <a:cubicBezTo>
                    <a:pt x="215" y="3"/>
                    <a:pt x="201" y="4"/>
                    <a:pt x="193" y="0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FF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3" name="Freeform 31"/>
            <p:cNvSpPr/>
            <p:nvPr/>
          </p:nvSpPr>
          <p:spPr bwMode="auto">
            <a:xfrm>
              <a:off x="1623" y="2100"/>
              <a:ext cx="147" cy="187"/>
            </a:xfrm>
            <a:custGeom>
              <a:avLst/>
              <a:gdLst>
                <a:gd name="T0" fmla="*/ 87 w 134"/>
                <a:gd name="T1" fmla="*/ 0 h 192"/>
                <a:gd name="T2" fmla="*/ 181 w 134"/>
                <a:gd name="T3" fmla="*/ 19 h 192"/>
                <a:gd name="T4" fmla="*/ 0 w 134"/>
                <a:gd name="T5" fmla="*/ 60 h 192"/>
                <a:gd name="T6" fmla="*/ 181 w 134"/>
                <a:gd name="T7" fmla="*/ 82 h 192"/>
                <a:gd name="T8" fmla="*/ 732 w 134"/>
                <a:gd name="T9" fmla="*/ 108 h 192"/>
                <a:gd name="T10" fmla="*/ 550 w 134"/>
                <a:gd name="T11" fmla="*/ 60 h 192"/>
                <a:gd name="T12" fmla="*/ 87 w 134"/>
                <a:gd name="T13" fmla="*/ 0 h 1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4"/>
                <a:gd name="T22" fmla="*/ 0 h 192"/>
                <a:gd name="T23" fmla="*/ 134 w 134"/>
                <a:gd name="T24" fmla="*/ 192 h 1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4" h="192">
                  <a:moveTo>
                    <a:pt x="12" y="0"/>
                  </a:moveTo>
                  <a:cubicBezTo>
                    <a:pt x="16" y="12"/>
                    <a:pt x="25" y="23"/>
                    <a:pt x="24" y="36"/>
                  </a:cubicBezTo>
                  <a:cubicBezTo>
                    <a:pt x="21" y="61"/>
                    <a:pt x="0" y="108"/>
                    <a:pt x="0" y="108"/>
                  </a:cubicBezTo>
                  <a:cubicBezTo>
                    <a:pt x="8" y="120"/>
                    <a:pt x="13" y="135"/>
                    <a:pt x="24" y="144"/>
                  </a:cubicBezTo>
                  <a:cubicBezTo>
                    <a:pt x="46" y="163"/>
                    <a:pt x="96" y="192"/>
                    <a:pt x="96" y="192"/>
                  </a:cubicBezTo>
                  <a:cubicBezTo>
                    <a:pt x="130" y="141"/>
                    <a:pt x="134" y="129"/>
                    <a:pt x="72" y="108"/>
                  </a:cubicBezTo>
                  <a:cubicBezTo>
                    <a:pt x="43" y="20"/>
                    <a:pt x="66" y="54"/>
                    <a:pt x="12" y="0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FF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4" name="Freeform 32"/>
            <p:cNvSpPr/>
            <p:nvPr/>
          </p:nvSpPr>
          <p:spPr bwMode="auto">
            <a:xfrm>
              <a:off x="2202" y="1736"/>
              <a:ext cx="156" cy="106"/>
            </a:xfrm>
            <a:custGeom>
              <a:avLst/>
              <a:gdLst>
                <a:gd name="T0" fmla="*/ 289 w 142"/>
                <a:gd name="T1" fmla="*/ 0 h 108"/>
                <a:gd name="T2" fmla="*/ 382 w 142"/>
                <a:gd name="T3" fmla="*/ 72 h 108"/>
                <a:gd name="T4" fmla="*/ 780 w 142"/>
                <a:gd name="T5" fmla="*/ 66 h 108"/>
                <a:gd name="T6" fmla="*/ 289 w 142"/>
                <a:gd name="T7" fmla="*/ 0 h 10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2"/>
                <a:gd name="T13" fmla="*/ 0 h 108"/>
                <a:gd name="T14" fmla="*/ 142 w 142"/>
                <a:gd name="T15" fmla="*/ 108 h 10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2" h="108">
                  <a:moveTo>
                    <a:pt x="37" y="0"/>
                  </a:moveTo>
                  <a:cubicBezTo>
                    <a:pt x="0" y="55"/>
                    <a:pt x="14" y="55"/>
                    <a:pt x="49" y="108"/>
                  </a:cubicBezTo>
                  <a:cubicBezTo>
                    <a:pt x="65" y="104"/>
                    <a:pt x="84" y="106"/>
                    <a:pt x="97" y="96"/>
                  </a:cubicBezTo>
                  <a:cubicBezTo>
                    <a:pt x="142" y="60"/>
                    <a:pt x="70" y="0"/>
                    <a:pt x="37" y="0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5" name="Freeform 33"/>
            <p:cNvSpPr/>
            <p:nvPr/>
          </p:nvSpPr>
          <p:spPr bwMode="auto">
            <a:xfrm>
              <a:off x="1332" y="1212"/>
              <a:ext cx="660" cy="192"/>
            </a:xfrm>
            <a:custGeom>
              <a:avLst/>
              <a:gdLst>
                <a:gd name="T0" fmla="*/ 0 w 660"/>
                <a:gd name="T1" fmla="*/ 0 h 192"/>
                <a:gd name="T2" fmla="*/ 72 w 660"/>
                <a:gd name="T3" fmla="*/ 60 h 192"/>
                <a:gd name="T4" fmla="*/ 252 w 660"/>
                <a:gd name="T5" fmla="*/ 120 h 192"/>
                <a:gd name="T6" fmla="*/ 372 w 660"/>
                <a:gd name="T7" fmla="*/ 156 h 192"/>
                <a:gd name="T8" fmla="*/ 408 w 660"/>
                <a:gd name="T9" fmla="*/ 168 h 192"/>
                <a:gd name="T10" fmla="*/ 492 w 660"/>
                <a:gd name="T11" fmla="*/ 156 h 192"/>
                <a:gd name="T12" fmla="*/ 564 w 660"/>
                <a:gd name="T13" fmla="*/ 132 h 192"/>
                <a:gd name="T14" fmla="*/ 660 w 660"/>
                <a:gd name="T15" fmla="*/ 192 h 1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60"/>
                <a:gd name="T25" fmla="*/ 0 h 192"/>
                <a:gd name="T26" fmla="*/ 660 w 660"/>
                <a:gd name="T27" fmla="*/ 192 h 19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60" h="192">
                  <a:moveTo>
                    <a:pt x="0" y="0"/>
                  </a:moveTo>
                  <a:cubicBezTo>
                    <a:pt x="26" y="17"/>
                    <a:pt x="45" y="45"/>
                    <a:pt x="72" y="60"/>
                  </a:cubicBezTo>
                  <a:cubicBezTo>
                    <a:pt x="118" y="85"/>
                    <a:pt x="199" y="107"/>
                    <a:pt x="252" y="120"/>
                  </a:cubicBezTo>
                  <a:cubicBezTo>
                    <a:pt x="325" y="138"/>
                    <a:pt x="284" y="127"/>
                    <a:pt x="372" y="156"/>
                  </a:cubicBezTo>
                  <a:cubicBezTo>
                    <a:pt x="384" y="160"/>
                    <a:pt x="408" y="168"/>
                    <a:pt x="408" y="168"/>
                  </a:cubicBezTo>
                  <a:cubicBezTo>
                    <a:pt x="436" y="164"/>
                    <a:pt x="464" y="162"/>
                    <a:pt x="492" y="156"/>
                  </a:cubicBezTo>
                  <a:cubicBezTo>
                    <a:pt x="517" y="150"/>
                    <a:pt x="564" y="132"/>
                    <a:pt x="564" y="132"/>
                  </a:cubicBezTo>
                  <a:cubicBezTo>
                    <a:pt x="609" y="147"/>
                    <a:pt x="620" y="172"/>
                    <a:pt x="660" y="192"/>
                  </a:cubicBezTo>
                </a:path>
              </a:pathLst>
            </a:custGeom>
            <a:noFill/>
            <a:ln w="9525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306" name="Freeform 34"/>
            <p:cNvSpPr/>
            <p:nvPr/>
          </p:nvSpPr>
          <p:spPr bwMode="auto">
            <a:xfrm>
              <a:off x="1426" y="444"/>
              <a:ext cx="974" cy="1500"/>
            </a:xfrm>
            <a:custGeom>
              <a:avLst/>
              <a:gdLst>
                <a:gd name="T0" fmla="*/ 110 w 974"/>
                <a:gd name="T1" fmla="*/ 0 h 1500"/>
                <a:gd name="T2" fmla="*/ 50 w 974"/>
                <a:gd name="T3" fmla="*/ 228 h 1500"/>
                <a:gd name="T4" fmla="*/ 2 w 974"/>
                <a:gd name="T5" fmla="*/ 348 h 1500"/>
                <a:gd name="T6" fmla="*/ 26 w 974"/>
                <a:gd name="T7" fmla="*/ 564 h 1500"/>
                <a:gd name="T8" fmla="*/ 194 w 974"/>
                <a:gd name="T9" fmla="*/ 756 h 1500"/>
                <a:gd name="T10" fmla="*/ 422 w 974"/>
                <a:gd name="T11" fmla="*/ 888 h 1500"/>
                <a:gd name="T12" fmla="*/ 458 w 974"/>
                <a:gd name="T13" fmla="*/ 912 h 1500"/>
                <a:gd name="T14" fmla="*/ 482 w 974"/>
                <a:gd name="T15" fmla="*/ 948 h 1500"/>
                <a:gd name="T16" fmla="*/ 566 w 974"/>
                <a:gd name="T17" fmla="*/ 972 h 1500"/>
                <a:gd name="T18" fmla="*/ 602 w 974"/>
                <a:gd name="T19" fmla="*/ 996 h 1500"/>
                <a:gd name="T20" fmla="*/ 626 w 974"/>
                <a:gd name="T21" fmla="*/ 1068 h 1500"/>
                <a:gd name="T22" fmla="*/ 686 w 974"/>
                <a:gd name="T23" fmla="*/ 1080 h 1500"/>
                <a:gd name="T24" fmla="*/ 758 w 974"/>
                <a:gd name="T25" fmla="*/ 1176 h 1500"/>
                <a:gd name="T26" fmla="*/ 782 w 974"/>
                <a:gd name="T27" fmla="*/ 1224 h 1500"/>
                <a:gd name="T28" fmla="*/ 794 w 974"/>
                <a:gd name="T29" fmla="*/ 1248 h 1500"/>
                <a:gd name="T30" fmla="*/ 806 w 974"/>
                <a:gd name="T31" fmla="*/ 1272 h 1500"/>
                <a:gd name="T32" fmla="*/ 938 w 974"/>
                <a:gd name="T33" fmla="*/ 1320 h 1500"/>
                <a:gd name="T34" fmla="*/ 926 w 974"/>
                <a:gd name="T35" fmla="*/ 1440 h 1500"/>
                <a:gd name="T36" fmla="*/ 938 w 974"/>
                <a:gd name="T37" fmla="*/ 1476 h 1500"/>
                <a:gd name="T38" fmla="*/ 974 w 974"/>
                <a:gd name="T39" fmla="*/ 1500 h 150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74"/>
                <a:gd name="T61" fmla="*/ 0 h 1500"/>
                <a:gd name="T62" fmla="*/ 974 w 974"/>
                <a:gd name="T63" fmla="*/ 1500 h 150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74" h="1500">
                  <a:moveTo>
                    <a:pt x="110" y="0"/>
                  </a:moveTo>
                  <a:cubicBezTo>
                    <a:pt x="102" y="59"/>
                    <a:pt x="85" y="175"/>
                    <a:pt x="50" y="228"/>
                  </a:cubicBezTo>
                  <a:cubicBezTo>
                    <a:pt x="23" y="269"/>
                    <a:pt x="14" y="300"/>
                    <a:pt x="2" y="348"/>
                  </a:cubicBezTo>
                  <a:cubicBezTo>
                    <a:pt x="36" y="449"/>
                    <a:pt x="0" y="333"/>
                    <a:pt x="26" y="564"/>
                  </a:cubicBezTo>
                  <a:cubicBezTo>
                    <a:pt x="35" y="647"/>
                    <a:pt x="131" y="714"/>
                    <a:pt x="194" y="756"/>
                  </a:cubicBezTo>
                  <a:cubicBezTo>
                    <a:pt x="249" y="838"/>
                    <a:pt x="331" y="870"/>
                    <a:pt x="422" y="888"/>
                  </a:cubicBezTo>
                  <a:cubicBezTo>
                    <a:pt x="434" y="896"/>
                    <a:pt x="448" y="902"/>
                    <a:pt x="458" y="912"/>
                  </a:cubicBezTo>
                  <a:cubicBezTo>
                    <a:pt x="468" y="922"/>
                    <a:pt x="471" y="939"/>
                    <a:pt x="482" y="948"/>
                  </a:cubicBezTo>
                  <a:cubicBezTo>
                    <a:pt x="490" y="954"/>
                    <a:pt x="563" y="971"/>
                    <a:pt x="566" y="972"/>
                  </a:cubicBezTo>
                  <a:cubicBezTo>
                    <a:pt x="578" y="980"/>
                    <a:pt x="594" y="984"/>
                    <a:pt x="602" y="996"/>
                  </a:cubicBezTo>
                  <a:cubicBezTo>
                    <a:pt x="615" y="1017"/>
                    <a:pt x="601" y="1063"/>
                    <a:pt x="626" y="1068"/>
                  </a:cubicBezTo>
                  <a:cubicBezTo>
                    <a:pt x="646" y="1072"/>
                    <a:pt x="666" y="1076"/>
                    <a:pt x="686" y="1080"/>
                  </a:cubicBezTo>
                  <a:cubicBezTo>
                    <a:pt x="734" y="1112"/>
                    <a:pt x="727" y="1129"/>
                    <a:pt x="758" y="1176"/>
                  </a:cubicBezTo>
                  <a:cubicBezTo>
                    <a:pt x="749" y="1203"/>
                    <a:pt x="776" y="1201"/>
                    <a:pt x="782" y="1224"/>
                  </a:cubicBezTo>
                  <a:cubicBezTo>
                    <a:pt x="785" y="1236"/>
                    <a:pt x="782" y="1244"/>
                    <a:pt x="794" y="1248"/>
                  </a:cubicBezTo>
                  <a:cubicBezTo>
                    <a:pt x="806" y="1240"/>
                    <a:pt x="792" y="1274"/>
                    <a:pt x="806" y="1272"/>
                  </a:cubicBezTo>
                  <a:cubicBezTo>
                    <a:pt x="850" y="1266"/>
                    <a:pt x="903" y="1297"/>
                    <a:pt x="938" y="1320"/>
                  </a:cubicBezTo>
                  <a:cubicBezTo>
                    <a:pt x="955" y="1372"/>
                    <a:pt x="939" y="1387"/>
                    <a:pt x="926" y="1440"/>
                  </a:cubicBezTo>
                  <a:cubicBezTo>
                    <a:pt x="930" y="1452"/>
                    <a:pt x="930" y="1466"/>
                    <a:pt x="938" y="1476"/>
                  </a:cubicBezTo>
                  <a:cubicBezTo>
                    <a:pt x="947" y="1487"/>
                    <a:pt x="974" y="1500"/>
                    <a:pt x="974" y="1500"/>
                  </a:cubicBezTo>
                </a:path>
              </a:pathLst>
            </a:custGeom>
            <a:noFill/>
            <a:ln w="57150" cmpd="sng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197" name="Oval 37"/>
          <p:cNvSpPr>
            <a:spLocks noChangeArrowheads="1"/>
          </p:cNvSpPr>
          <p:nvPr/>
        </p:nvSpPr>
        <p:spPr bwMode="auto">
          <a:xfrm>
            <a:off x="3352800" y="7620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8" name="Oval 38"/>
          <p:cNvSpPr>
            <a:spLocks noChangeArrowheads="1"/>
          </p:cNvSpPr>
          <p:nvPr/>
        </p:nvSpPr>
        <p:spPr bwMode="auto">
          <a:xfrm>
            <a:off x="1625600" y="14478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199" name="Oval 39"/>
          <p:cNvSpPr>
            <a:spLocks noChangeArrowheads="1"/>
          </p:cNvSpPr>
          <p:nvPr/>
        </p:nvSpPr>
        <p:spPr bwMode="auto">
          <a:xfrm>
            <a:off x="2235200" y="20574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0" name="Oval 40"/>
          <p:cNvSpPr>
            <a:spLocks noChangeArrowheads="1"/>
          </p:cNvSpPr>
          <p:nvPr/>
        </p:nvSpPr>
        <p:spPr bwMode="auto">
          <a:xfrm>
            <a:off x="4368800" y="2667000"/>
            <a:ext cx="1016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1" name="Oval 41"/>
          <p:cNvSpPr>
            <a:spLocks noChangeArrowheads="1"/>
          </p:cNvSpPr>
          <p:nvPr/>
        </p:nvSpPr>
        <p:spPr bwMode="auto">
          <a:xfrm>
            <a:off x="4267200" y="2590800"/>
            <a:ext cx="304800" cy="228600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2" name="Oval 42"/>
          <p:cNvSpPr>
            <a:spLocks noChangeArrowheads="1"/>
          </p:cNvSpPr>
          <p:nvPr/>
        </p:nvSpPr>
        <p:spPr bwMode="auto">
          <a:xfrm>
            <a:off x="3759200" y="3048000"/>
            <a:ext cx="203200" cy="1524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3" name="Oval 43"/>
          <p:cNvSpPr>
            <a:spLocks noChangeArrowheads="1"/>
          </p:cNvSpPr>
          <p:nvPr/>
        </p:nvSpPr>
        <p:spPr bwMode="auto">
          <a:xfrm>
            <a:off x="3454400" y="3352800"/>
            <a:ext cx="1016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4" name="Oval 44"/>
          <p:cNvSpPr>
            <a:spLocks noChangeArrowheads="1"/>
          </p:cNvSpPr>
          <p:nvPr/>
        </p:nvSpPr>
        <p:spPr bwMode="auto">
          <a:xfrm>
            <a:off x="2734733" y="3068638"/>
            <a:ext cx="203200" cy="1524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5" name="Oval 45"/>
          <p:cNvSpPr>
            <a:spLocks noChangeArrowheads="1"/>
          </p:cNvSpPr>
          <p:nvPr/>
        </p:nvSpPr>
        <p:spPr bwMode="auto">
          <a:xfrm>
            <a:off x="2336800" y="35052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6" name="Oval 46"/>
          <p:cNvSpPr>
            <a:spLocks noChangeArrowheads="1"/>
          </p:cNvSpPr>
          <p:nvPr/>
        </p:nvSpPr>
        <p:spPr bwMode="auto">
          <a:xfrm>
            <a:off x="2235200" y="3962400"/>
            <a:ext cx="2032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7" name="Oval 47"/>
          <p:cNvSpPr>
            <a:spLocks noChangeArrowheads="1"/>
          </p:cNvSpPr>
          <p:nvPr/>
        </p:nvSpPr>
        <p:spPr bwMode="auto">
          <a:xfrm>
            <a:off x="2133600" y="44958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8" name="Oval 48"/>
          <p:cNvSpPr>
            <a:spLocks noChangeArrowheads="1"/>
          </p:cNvSpPr>
          <p:nvPr/>
        </p:nvSpPr>
        <p:spPr bwMode="auto">
          <a:xfrm>
            <a:off x="1524000" y="44958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9" name="Oval 49"/>
          <p:cNvSpPr>
            <a:spLocks noChangeArrowheads="1"/>
          </p:cNvSpPr>
          <p:nvPr/>
        </p:nvSpPr>
        <p:spPr bwMode="auto">
          <a:xfrm>
            <a:off x="1016000" y="4953000"/>
            <a:ext cx="203200" cy="152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10" name="Oval 50"/>
          <p:cNvSpPr>
            <a:spLocks noChangeArrowheads="1"/>
          </p:cNvSpPr>
          <p:nvPr/>
        </p:nvSpPr>
        <p:spPr bwMode="auto">
          <a:xfrm>
            <a:off x="1295400" y="4797425"/>
            <a:ext cx="101600" cy="762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11" name="Oval 51"/>
          <p:cNvSpPr>
            <a:spLocks noChangeArrowheads="1"/>
          </p:cNvSpPr>
          <p:nvPr/>
        </p:nvSpPr>
        <p:spPr bwMode="auto">
          <a:xfrm>
            <a:off x="1016000" y="4572000"/>
            <a:ext cx="101600" cy="76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52"/>
          <p:cNvGrpSpPr/>
          <p:nvPr/>
        </p:nvGrpSpPr>
        <p:grpSpPr bwMode="auto">
          <a:xfrm>
            <a:off x="239184" y="4292600"/>
            <a:ext cx="787400" cy="736600"/>
            <a:chOff x="2760" y="1513"/>
            <a:chExt cx="385" cy="480"/>
          </a:xfrm>
        </p:grpSpPr>
        <p:grpSp>
          <p:nvGrpSpPr>
            <p:cNvPr id="4" name="Group 53"/>
            <p:cNvGrpSpPr/>
            <p:nvPr/>
          </p:nvGrpSpPr>
          <p:grpSpPr bwMode="auto">
            <a:xfrm>
              <a:off x="2816" y="1513"/>
              <a:ext cx="329" cy="308"/>
              <a:chOff x="2816" y="1513"/>
              <a:chExt cx="329" cy="308"/>
            </a:xfrm>
          </p:grpSpPr>
          <p:sp>
            <p:nvSpPr>
              <p:cNvPr id="8273" name="Freeform 54"/>
              <p:cNvSpPr/>
              <p:nvPr/>
            </p:nvSpPr>
            <p:spPr bwMode="auto">
              <a:xfrm>
                <a:off x="2816" y="1513"/>
                <a:ext cx="329" cy="308"/>
              </a:xfrm>
              <a:custGeom>
                <a:avLst/>
                <a:gdLst>
                  <a:gd name="T0" fmla="*/ 162 w 329"/>
                  <a:gd name="T1" fmla="*/ 303 h 308"/>
                  <a:gd name="T2" fmla="*/ 142 w 329"/>
                  <a:gd name="T3" fmla="*/ 305 h 308"/>
                  <a:gd name="T4" fmla="*/ 117 w 329"/>
                  <a:gd name="T5" fmla="*/ 308 h 308"/>
                  <a:gd name="T6" fmla="*/ 92 w 329"/>
                  <a:gd name="T7" fmla="*/ 306 h 308"/>
                  <a:gd name="T8" fmla="*/ 70 w 329"/>
                  <a:gd name="T9" fmla="*/ 296 h 308"/>
                  <a:gd name="T10" fmla="*/ 45 w 329"/>
                  <a:gd name="T11" fmla="*/ 280 h 308"/>
                  <a:gd name="T12" fmla="*/ 22 w 329"/>
                  <a:gd name="T13" fmla="*/ 258 h 308"/>
                  <a:gd name="T14" fmla="*/ 5 w 329"/>
                  <a:gd name="T15" fmla="*/ 235 h 308"/>
                  <a:gd name="T16" fmla="*/ 0 w 329"/>
                  <a:gd name="T17" fmla="*/ 212 h 308"/>
                  <a:gd name="T18" fmla="*/ 7 w 329"/>
                  <a:gd name="T19" fmla="*/ 183 h 308"/>
                  <a:gd name="T20" fmla="*/ 20 w 329"/>
                  <a:gd name="T21" fmla="*/ 154 h 308"/>
                  <a:gd name="T22" fmla="*/ 35 w 329"/>
                  <a:gd name="T23" fmla="*/ 129 h 308"/>
                  <a:gd name="T24" fmla="*/ 57 w 329"/>
                  <a:gd name="T25" fmla="*/ 114 h 308"/>
                  <a:gd name="T26" fmla="*/ 89 w 329"/>
                  <a:gd name="T27" fmla="*/ 102 h 308"/>
                  <a:gd name="T28" fmla="*/ 105 w 329"/>
                  <a:gd name="T29" fmla="*/ 100 h 308"/>
                  <a:gd name="T30" fmla="*/ 105 w 329"/>
                  <a:gd name="T31" fmla="*/ 149 h 308"/>
                  <a:gd name="T32" fmla="*/ 110 w 329"/>
                  <a:gd name="T33" fmla="*/ 150 h 308"/>
                  <a:gd name="T34" fmla="*/ 120 w 329"/>
                  <a:gd name="T35" fmla="*/ 148 h 308"/>
                  <a:gd name="T36" fmla="*/ 148 w 329"/>
                  <a:gd name="T37" fmla="*/ 135 h 308"/>
                  <a:gd name="T38" fmla="*/ 182 w 329"/>
                  <a:gd name="T39" fmla="*/ 116 h 308"/>
                  <a:gd name="T40" fmla="*/ 212 w 329"/>
                  <a:gd name="T41" fmla="*/ 96 h 308"/>
                  <a:gd name="T42" fmla="*/ 225 w 329"/>
                  <a:gd name="T43" fmla="*/ 85 h 308"/>
                  <a:gd name="T44" fmla="*/ 255 w 329"/>
                  <a:gd name="T45" fmla="*/ 54 h 308"/>
                  <a:gd name="T46" fmla="*/ 283 w 329"/>
                  <a:gd name="T47" fmla="*/ 23 h 308"/>
                  <a:gd name="T48" fmla="*/ 295 w 329"/>
                  <a:gd name="T49" fmla="*/ 11 h 308"/>
                  <a:gd name="T50" fmla="*/ 303 w 329"/>
                  <a:gd name="T51" fmla="*/ 3 h 308"/>
                  <a:gd name="T52" fmla="*/ 307 w 329"/>
                  <a:gd name="T53" fmla="*/ 0 h 308"/>
                  <a:gd name="T54" fmla="*/ 307 w 329"/>
                  <a:gd name="T55" fmla="*/ 4 h 308"/>
                  <a:gd name="T56" fmla="*/ 303 w 329"/>
                  <a:gd name="T57" fmla="*/ 13 h 308"/>
                  <a:gd name="T58" fmla="*/ 287 w 329"/>
                  <a:gd name="T59" fmla="*/ 42 h 308"/>
                  <a:gd name="T60" fmla="*/ 265 w 329"/>
                  <a:gd name="T61" fmla="*/ 76 h 308"/>
                  <a:gd name="T62" fmla="*/ 250 w 329"/>
                  <a:gd name="T63" fmla="*/ 98 h 308"/>
                  <a:gd name="T64" fmla="*/ 236 w 329"/>
                  <a:gd name="T65" fmla="*/ 114 h 308"/>
                  <a:gd name="T66" fmla="*/ 203 w 329"/>
                  <a:gd name="T67" fmla="*/ 140 h 308"/>
                  <a:gd name="T68" fmla="*/ 184 w 329"/>
                  <a:gd name="T69" fmla="*/ 154 h 308"/>
                  <a:gd name="T70" fmla="*/ 173 w 329"/>
                  <a:gd name="T71" fmla="*/ 166 h 308"/>
                  <a:gd name="T72" fmla="*/ 172 w 329"/>
                  <a:gd name="T73" fmla="*/ 177 h 308"/>
                  <a:gd name="T74" fmla="*/ 178 w 329"/>
                  <a:gd name="T75" fmla="*/ 187 h 308"/>
                  <a:gd name="T76" fmla="*/ 190 w 329"/>
                  <a:gd name="T77" fmla="*/ 192 h 308"/>
                  <a:gd name="T78" fmla="*/ 207 w 329"/>
                  <a:gd name="T79" fmla="*/ 191 h 308"/>
                  <a:gd name="T80" fmla="*/ 219 w 329"/>
                  <a:gd name="T81" fmla="*/ 185 h 308"/>
                  <a:gd name="T82" fmla="*/ 251 w 329"/>
                  <a:gd name="T83" fmla="*/ 164 h 308"/>
                  <a:gd name="T84" fmla="*/ 287 w 329"/>
                  <a:gd name="T85" fmla="*/ 139 h 308"/>
                  <a:gd name="T86" fmla="*/ 310 w 329"/>
                  <a:gd name="T87" fmla="*/ 124 h 308"/>
                  <a:gd name="T88" fmla="*/ 320 w 329"/>
                  <a:gd name="T89" fmla="*/ 117 h 308"/>
                  <a:gd name="T90" fmla="*/ 327 w 329"/>
                  <a:gd name="T91" fmla="*/ 116 h 308"/>
                  <a:gd name="T92" fmla="*/ 329 w 329"/>
                  <a:gd name="T93" fmla="*/ 120 h 308"/>
                  <a:gd name="T94" fmla="*/ 323 w 329"/>
                  <a:gd name="T95" fmla="*/ 134 h 308"/>
                  <a:gd name="T96" fmla="*/ 313 w 329"/>
                  <a:gd name="T97" fmla="*/ 153 h 308"/>
                  <a:gd name="T98" fmla="*/ 304 w 329"/>
                  <a:gd name="T99" fmla="*/ 170 h 308"/>
                  <a:gd name="T100" fmla="*/ 288 w 329"/>
                  <a:gd name="T101" fmla="*/ 204 h 308"/>
                  <a:gd name="T102" fmla="*/ 275 w 329"/>
                  <a:gd name="T103" fmla="*/ 229 h 308"/>
                  <a:gd name="T104" fmla="*/ 264 w 329"/>
                  <a:gd name="T105" fmla="*/ 247 h 308"/>
                  <a:gd name="T106" fmla="*/ 251 w 329"/>
                  <a:gd name="T107" fmla="*/ 265 h 308"/>
                  <a:gd name="T108" fmla="*/ 241 w 329"/>
                  <a:gd name="T109" fmla="*/ 273 h 308"/>
                  <a:gd name="T110" fmla="*/ 227 w 329"/>
                  <a:gd name="T111" fmla="*/ 281 h 308"/>
                  <a:gd name="T112" fmla="*/ 200 w 329"/>
                  <a:gd name="T113" fmla="*/ 293 h 308"/>
                  <a:gd name="T114" fmla="*/ 184 w 329"/>
                  <a:gd name="T115" fmla="*/ 300 h 308"/>
                  <a:gd name="T116" fmla="*/ 169 w 329"/>
                  <a:gd name="T117" fmla="*/ 302 h 30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29"/>
                  <a:gd name="T178" fmla="*/ 0 h 308"/>
                  <a:gd name="T179" fmla="*/ 329 w 329"/>
                  <a:gd name="T180" fmla="*/ 308 h 308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29" h="308">
                    <a:moveTo>
                      <a:pt x="169" y="302"/>
                    </a:moveTo>
                    <a:lnTo>
                      <a:pt x="162" y="303"/>
                    </a:lnTo>
                    <a:lnTo>
                      <a:pt x="153" y="304"/>
                    </a:lnTo>
                    <a:lnTo>
                      <a:pt x="142" y="305"/>
                    </a:lnTo>
                    <a:lnTo>
                      <a:pt x="130" y="307"/>
                    </a:lnTo>
                    <a:lnTo>
                      <a:pt x="117" y="308"/>
                    </a:lnTo>
                    <a:lnTo>
                      <a:pt x="105" y="308"/>
                    </a:lnTo>
                    <a:lnTo>
                      <a:pt x="92" y="306"/>
                    </a:lnTo>
                    <a:lnTo>
                      <a:pt x="81" y="302"/>
                    </a:lnTo>
                    <a:lnTo>
                      <a:pt x="70" y="296"/>
                    </a:lnTo>
                    <a:lnTo>
                      <a:pt x="58" y="289"/>
                    </a:lnTo>
                    <a:lnTo>
                      <a:pt x="45" y="280"/>
                    </a:lnTo>
                    <a:lnTo>
                      <a:pt x="33" y="269"/>
                    </a:lnTo>
                    <a:lnTo>
                      <a:pt x="22" y="258"/>
                    </a:lnTo>
                    <a:lnTo>
                      <a:pt x="12" y="247"/>
                    </a:lnTo>
                    <a:lnTo>
                      <a:pt x="5" y="235"/>
                    </a:lnTo>
                    <a:lnTo>
                      <a:pt x="1" y="224"/>
                    </a:lnTo>
                    <a:lnTo>
                      <a:pt x="0" y="212"/>
                    </a:lnTo>
                    <a:lnTo>
                      <a:pt x="3" y="198"/>
                    </a:lnTo>
                    <a:lnTo>
                      <a:pt x="7" y="183"/>
                    </a:lnTo>
                    <a:lnTo>
                      <a:pt x="13" y="168"/>
                    </a:lnTo>
                    <a:lnTo>
                      <a:pt x="20" y="154"/>
                    </a:lnTo>
                    <a:lnTo>
                      <a:pt x="28" y="141"/>
                    </a:lnTo>
                    <a:lnTo>
                      <a:pt x="35" y="129"/>
                    </a:lnTo>
                    <a:lnTo>
                      <a:pt x="42" y="120"/>
                    </a:lnTo>
                    <a:lnTo>
                      <a:pt x="57" y="114"/>
                    </a:lnTo>
                    <a:lnTo>
                      <a:pt x="72" y="107"/>
                    </a:lnTo>
                    <a:lnTo>
                      <a:pt x="89" y="102"/>
                    </a:lnTo>
                    <a:lnTo>
                      <a:pt x="97" y="101"/>
                    </a:lnTo>
                    <a:lnTo>
                      <a:pt x="105" y="100"/>
                    </a:lnTo>
                    <a:lnTo>
                      <a:pt x="173" y="50"/>
                    </a:lnTo>
                    <a:lnTo>
                      <a:pt x="105" y="149"/>
                    </a:lnTo>
                    <a:lnTo>
                      <a:pt x="107" y="150"/>
                    </a:lnTo>
                    <a:lnTo>
                      <a:pt x="110" y="150"/>
                    </a:lnTo>
                    <a:lnTo>
                      <a:pt x="115" y="149"/>
                    </a:lnTo>
                    <a:lnTo>
                      <a:pt x="120" y="148"/>
                    </a:lnTo>
                    <a:lnTo>
                      <a:pt x="133" y="142"/>
                    </a:lnTo>
                    <a:lnTo>
                      <a:pt x="148" y="135"/>
                    </a:lnTo>
                    <a:lnTo>
                      <a:pt x="165" y="125"/>
                    </a:lnTo>
                    <a:lnTo>
                      <a:pt x="182" y="116"/>
                    </a:lnTo>
                    <a:lnTo>
                      <a:pt x="198" y="106"/>
                    </a:lnTo>
                    <a:lnTo>
                      <a:pt x="212" y="96"/>
                    </a:lnTo>
                    <a:lnTo>
                      <a:pt x="218" y="91"/>
                    </a:lnTo>
                    <a:lnTo>
                      <a:pt x="225" y="85"/>
                    </a:lnTo>
                    <a:lnTo>
                      <a:pt x="240" y="70"/>
                    </a:lnTo>
                    <a:lnTo>
                      <a:pt x="255" y="54"/>
                    </a:lnTo>
                    <a:lnTo>
                      <a:pt x="270" y="38"/>
                    </a:lnTo>
                    <a:lnTo>
                      <a:pt x="283" y="23"/>
                    </a:lnTo>
                    <a:lnTo>
                      <a:pt x="289" y="17"/>
                    </a:lnTo>
                    <a:lnTo>
                      <a:pt x="295" y="11"/>
                    </a:lnTo>
                    <a:lnTo>
                      <a:pt x="299" y="6"/>
                    </a:lnTo>
                    <a:lnTo>
                      <a:pt x="303" y="3"/>
                    </a:lnTo>
                    <a:lnTo>
                      <a:pt x="306" y="1"/>
                    </a:lnTo>
                    <a:lnTo>
                      <a:pt x="307" y="0"/>
                    </a:lnTo>
                    <a:lnTo>
                      <a:pt x="308" y="1"/>
                    </a:lnTo>
                    <a:lnTo>
                      <a:pt x="307" y="4"/>
                    </a:lnTo>
                    <a:lnTo>
                      <a:pt x="306" y="8"/>
                    </a:lnTo>
                    <a:lnTo>
                      <a:pt x="303" y="13"/>
                    </a:lnTo>
                    <a:lnTo>
                      <a:pt x="296" y="26"/>
                    </a:lnTo>
                    <a:lnTo>
                      <a:pt x="287" y="42"/>
                    </a:lnTo>
                    <a:lnTo>
                      <a:pt x="276" y="59"/>
                    </a:lnTo>
                    <a:lnTo>
                      <a:pt x="265" y="76"/>
                    </a:lnTo>
                    <a:lnTo>
                      <a:pt x="255" y="92"/>
                    </a:lnTo>
                    <a:lnTo>
                      <a:pt x="250" y="98"/>
                    </a:lnTo>
                    <a:lnTo>
                      <a:pt x="245" y="104"/>
                    </a:lnTo>
                    <a:lnTo>
                      <a:pt x="236" y="114"/>
                    </a:lnTo>
                    <a:lnTo>
                      <a:pt x="225" y="123"/>
                    </a:lnTo>
                    <a:lnTo>
                      <a:pt x="203" y="140"/>
                    </a:lnTo>
                    <a:lnTo>
                      <a:pt x="193" y="147"/>
                    </a:lnTo>
                    <a:lnTo>
                      <a:pt x="184" y="154"/>
                    </a:lnTo>
                    <a:lnTo>
                      <a:pt x="177" y="160"/>
                    </a:lnTo>
                    <a:lnTo>
                      <a:pt x="173" y="166"/>
                    </a:lnTo>
                    <a:lnTo>
                      <a:pt x="171" y="171"/>
                    </a:lnTo>
                    <a:lnTo>
                      <a:pt x="172" y="177"/>
                    </a:lnTo>
                    <a:lnTo>
                      <a:pt x="174" y="182"/>
                    </a:lnTo>
                    <a:lnTo>
                      <a:pt x="178" y="187"/>
                    </a:lnTo>
                    <a:lnTo>
                      <a:pt x="183" y="190"/>
                    </a:lnTo>
                    <a:lnTo>
                      <a:pt x="190" y="192"/>
                    </a:lnTo>
                    <a:lnTo>
                      <a:pt x="198" y="193"/>
                    </a:lnTo>
                    <a:lnTo>
                      <a:pt x="207" y="191"/>
                    </a:lnTo>
                    <a:lnTo>
                      <a:pt x="212" y="189"/>
                    </a:lnTo>
                    <a:lnTo>
                      <a:pt x="219" y="185"/>
                    </a:lnTo>
                    <a:lnTo>
                      <a:pt x="234" y="176"/>
                    </a:lnTo>
                    <a:lnTo>
                      <a:pt x="251" y="164"/>
                    </a:lnTo>
                    <a:lnTo>
                      <a:pt x="269" y="152"/>
                    </a:lnTo>
                    <a:lnTo>
                      <a:pt x="287" y="139"/>
                    </a:lnTo>
                    <a:lnTo>
                      <a:pt x="303" y="128"/>
                    </a:lnTo>
                    <a:lnTo>
                      <a:pt x="310" y="124"/>
                    </a:lnTo>
                    <a:lnTo>
                      <a:pt x="315" y="120"/>
                    </a:lnTo>
                    <a:lnTo>
                      <a:pt x="320" y="117"/>
                    </a:lnTo>
                    <a:lnTo>
                      <a:pt x="324" y="116"/>
                    </a:lnTo>
                    <a:lnTo>
                      <a:pt x="327" y="116"/>
                    </a:lnTo>
                    <a:lnTo>
                      <a:pt x="328" y="117"/>
                    </a:lnTo>
                    <a:lnTo>
                      <a:pt x="329" y="120"/>
                    </a:lnTo>
                    <a:lnTo>
                      <a:pt x="327" y="127"/>
                    </a:lnTo>
                    <a:lnTo>
                      <a:pt x="323" y="134"/>
                    </a:lnTo>
                    <a:lnTo>
                      <a:pt x="319" y="143"/>
                    </a:lnTo>
                    <a:lnTo>
                      <a:pt x="313" y="153"/>
                    </a:lnTo>
                    <a:lnTo>
                      <a:pt x="308" y="162"/>
                    </a:lnTo>
                    <a:lnTo>
                      <a:pt x="304" y="170"/>
                    </a:lnTo>
                    <a:lnTo>
                      <a:pt x="297" y="186"/>
                    </a:lnTo>
                    <a:lnTo>
                      <a:pt x="288" y="204"/>
                    </a:lnTo>
                    <a:lnTo>
                      <a:pt x="279" y="221"/>
                    </a:lnTo>
                    <a:lnTo>
                      <a:pt x="275" y="229"/>
                    </a:lnTo>
                    <a:lnTo>
                      <a:pt x="271" y="236"/>
                    </a:lnTo>
                    <a:lnTo>
                      <a:pt x="264" y="247"/>
                    </a:lnTo>
                    <a:lnTo>
                      <a:pt x="258" y="257"/>
                    </a:lnTo>
                    <a:lnTo>
                      <a:pt x="251" y="265"/>
                    </a:lnTo>
                    <a:lnTo>
                      <a:pt x="246" y="269"/>
                    </a:lnTo>
                    <a:lnTo>
                      <a:pt x="241" y="273"/>
                    </a:lnTo>
                    <a:lnTo>
                      <a:pt x="235" y="277"/>
                    </a:lnTo>
                    <a:lnTo>
                      <a:pt x="227" y="281"/>
                    </a:lnTo>
                    <a:lnTo>
                      <a:pt x="209" y="289"/>
                    </a:lnTo>
                    <a:lnTo>
                      <a:pt x="200" y="293"/>
                    </a:lnTo>
                    <a:lnTo>
                      <a:pt x="191" y="297"/>
                    </a:lnTo>
                    <a:lnTo>
                      <a:pt x="184" y="300"/>
                    </a:lnTo>
                    <a:lnTo>
                      <a:pt x="178" y="302"/>
                    </a:lnTo>
                    <a:lnTo>
                      <a:pt x="169" y="302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74" name="Freeform 55"/>
              <p:cNvSpPr/>
              <p:nvPr/>
            </p:nvSpPr>
            <p:spPr bwMode="auto">
              <a:xfrm>
                <a:off x="2816" y="1513"/>
                <a:ext cx="329" cy="308"/>
              </a:xfrm>
              <a:custGeom>
                <a:avLst/>
                <a:gdLst>
                  <a:gd name="T0" fmla="*/ 162 w 329"/>
                  <a:gd name="T1" fmla="*/ 303 h 308"/>
                  <a:gd name="T2" fmla="*/ 142 w 329"/>
                  <a:gd name="T3" fmla="*/ 305 h 308"/>
                  <a:gd name="T4" fmla="*/ 117 w 329"/>
                  <a:gd name="T5" fmla="*/ 308 h 308"/>
                  <a:gd name="T6" fmla="*/ 92 w 329"/>
                  <a:gd name="T7" fmla="*/ 306 h 308"/>
                  <a:gd name="T8" fmla="*/ 70 w 329"/>
                  <a:gd name="T9" fmla="*/ 296 h 308"/>
                  <a:gd name="T10" fmla="*/ 45 w 329"/>
                  <a:gd name="T11" fmla="*/ 280 h 308"/>
                  <a:gd name="T12" fmla="*/ 22 w 329"/>
                  <a:gd name="T13" fmla="*/ 258 h 308"/>
                  <a:gd name="T14" fmla="*/ 5 w 329"/>
                  <a:gd name="T15" fmla="*/ 235 h 308"/>
                  <a:gd name="T16" fmla="*/ 0 w 329"/>
                  <a:gd name="T17" fmla="*/ 212 h 308"/>
                  <a:gd name="T18" fmla="*/ 7 w 329"/>
                  <a:gd name="T19" fmla="*/ 183 h 308"/>
                  <a:gd name="T20" fmla="*/ 20 w 329"/>
                  <a:gd name="T21" fmla="*/ 154 h 308"/>
                  <a:gd name="T22" fmla="*/ 35 w 329"/>
                  <a:gd name="T23" fmla="*/ 129 h 308"/>
                  <a:gd name="T24" fmla="*/ 57 w 329"/>
                  <a:gd name="T25" fmla="*/ 114 h 308"/>
                  <a:gd name="T26" fmla="*/ 89 w 329"/>
                  <a:gd name="T27" fmla="*/ 102 h 308"/>
                  <a:gd name="T28" fmla="*/ 105 w 329"/>
                  <a:gd name="T29" fmla="*/ 100 h 308"/>
                  <a:gd name="T30" fmla="*/ 105 w 329"/>
                  <a:gd name="T31" fmla="*/ 149 h 308"/>
                  <a:gd name="T32" fmla="*/ 110 w 329"/>
                  <a:gd name="T33" fmla="*/ 150 h 308"/>
                  <a:gd name="T34" fmla="*/ 120 w 329"/>
                  <a:gd name="T35" fmla="*/ 148 h 308"/>
                  <a:gd name="T36" fmla="*/ 148 w 329"/>
                  <a:gd name="T37" fmla="*/ 135 h 308"/>
                  <a:gd name="T38" fmla="*/ 182 w 329"/>
                  <a:gd name="T39" fmla="*/ 116 h 308"/>
                  <a:gd name="T40" fmla="*/ 212 w 329"/>
                  <a:gd name="T41" fmla="*/ 96 h 308"/>
                  <a:gd name="T42" fmla="*/ 225 w 329"/>
                  <a:gd name="T43" fmla="*/ 85 h 308"/>
                  <a:gd name="T44" fmla="*/ 255 w 329"/>
                  <a:gd name="T45" fmla="*/ 54 h 308"/>
                  <a:gd name="T46" fmla="*/ 283 w 329"/>
                  <a:gd name="T47" fmla="*/ 23 h 308"/>
                  <a:gd name="T48" fmla="*/ 295 w 329"/>
                  <a:gd name="T49" fmla="*/ 11 h 308"/>
                  <a:gd name="T50" fmla="*/ 303 w 329"/>
                  <a:gd name="T51" fmla="*/ 3 h 308"/>
                  <a:gd name="T52" fmla="*/ 307 w 329"/>
                  <a:gd name="T53" fmla="*/ 0 h 308"/>
                  <a:gd name="T54" fmla="*/ 307 w 329"/>
                  <a:gd name="T55" fmla="*/ 4 h 308"/>
                  <a:gd name="T56" fmla="*/ 303 w 329"/>
                  <a:gd name="T57" fmla="*/ 13 h 308"/>
                  <a:gd name="T58" fmla="*/ 287 w 329"/>
                  <a:gd name="T59" fmla="*/ 42 h 308"/>
                  <a:gd name="T60" fmla="*/ 265 w 329"/>
                  <a:gd name="T61" fmla="*/ 76 h 308"/>
                  <a:gd name="T62" fmla="*/ 250 w 329"/>
                  <a:gd name="T63" fmla="*/ 98 h 308"/>
                  <a:gd name="T64" fmla="*/ 236 w 329"/>
                  <a:gd name="T65" fmla="*/ 114 h 308"/>
                  <a:gd name="T66" fmla="*/ 203 w 329"/>
                  <a:gd name="T67" fmla="*/ 140 h 308"/>
                  <a:gd name="T68" fmla="*/ 184 w 329"/>
                  <a:gd name="T69" fmla="*/ 154 h 308"/>
                  <a:gd name="T70" fmla="*/ 173 w 329"/>
                  <a:gd name="T71" fmla="*/ 166 h 308"/>
                  <a:gd name="T72" fmla="*/ 172 w 329"/>
                  <a:gd name="T73" fmla="*/ 177 h 308"/>
                  <a:gd name="T74" fmla="*/ 178 w 329"/>
                  <a:gd name="T75" fmla="*/ 187 h 308"/>
                  <a:gd name="T76" fmla="*/ 190 w 329"/>
                  <a:gd name="T77" fmla="*/ 192 h 308"/>
                  <a:gd name="T78" fmla="*/ 207 w 329"/>
                  <a:gd name="T79" fmla="*/ 191 h 308"/>
                  <a:gd name="T80" fmla="*/ 219 w 329"/>
                  <a:gd name="T81" fmla="*/ 185 h 308"/>
                  <a:gd name="T82" fmla="*/ 251 w 329"/>
                  <a:gd name="T83" fmla="*/ 164 h 308"/>
                  <a:gd name="T84" fmla="*/ 287 w 329"/>
                  <a:gd name="T85" fmla="*/ 139 h 308"/>
                  <a:gd name="T86" fmla="*/ 310 w 329"/>
                  <a:gd name="T87" fmla="*/ 124 h 308"/>
                  <a:gd name="T88" fmla="*/ 320 w 329"/>
                  <a:gd name="T89" fmla="*/ 117 h 308"/>
                  <a:gd name="T90" fmla="*/ 327 w 329"/>
                  <a:gd name="T91" fmla="*/ 116 h 308"/>
                  <a:gd name="T92" fmla="*/ 329 w 329"/>
                  <a:gd name="T93" fmla="*/ 120 h 308"/>
                  <a:gd name="T94" fmla="*/ 323 w 329"/>
                  <a:gd name="T95" fmla="*/ 134 h 308"/>
                  <a:gd name="T96" fmla="*/ 313 w 329"/>
                  <a:gd name="T97" fmla="*/ 153 h 308"/>
                  <a:gd name="T98" fmla="*/ 304 w 329"/>
                  <a:gd name="T99" fmla="*/ 170 h 308"/>
                  <a:gd name="T100" fmla="*/ 288 w 329"/>
                  <a:gd name="T101" fmla="*/ 204 h 308"/>
                  <a:gd name="T102" fmla="*/ 275 w 329"/>
                  <a:gd name="T103" fmla="*/ 229 h 308"/>
                  <a:gd name="T104" fmla="*/ 264 w 329"/>
                  <a:gd name="T105" fmla="*/ 247 h 308"/>
                  <a:gd name="T106" fmla="*/ 251 w 329"/>
                  <a:gd name="T107" fmla="*/ 265 h 308"/>
                  <a:gd name="T108" fmla="*/ 241 w 329"/>
                  <a:gd name="T109" fmla="*/ 273 h 308"/>
                  <a:gd name="T110" fmla="*/ 227 w 329"/>
                  <a:gd name="T111" fmla="*/ 281 h 308"/>
                  <a:gd name="T112" fmla="*/ 200 w 329"/>
                  <a:gd name="T113" fmla="*/ 293 h 308"/>
                  <a:gd name="T114" fmla="*/ 184 w 329"/>
                  <a:gd name="T115" fmla="*/ 300 h 30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9"/>
                  <a:gd name="T175" fmla="*/ 0 h 308"/>
                  <a:gd name="T176" fmla="*/ 329 w 329"/>
                  <a:gd name="T177" fmla="*/ 308 h 308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9" h="308">
                    <a:moveTo>
                      <a:pt x="169" y="302"/>
                    </a:moveTo>
                    <a:lnTo>
                      <a:pt x="162" y="303"/>
                    </a:lnTo>
                    <a:lnTo>
                      <a:pt x="153" y="304"/>
                    </a:lnTo>
                    <a:lnTo>
                      <a:pt x="142" y="305"/>
                    </a:lnTo>
                    <a:lnTo>
                      <a:pt x="130" y="307"/>
                    </a:lnTo>
                    <a:lnTo>
                      <a:pt x="117" y="308"/>
                    </a:lnTo>
                    <a:lnTo>
                      <a:pt x="105" y="308"/>
                    </a:lnTo>
                    <a:lnTo>
                      <a:pt x="92" y="306"/>
                    </a:lnTo>
                    <a:lnTo>
                      <a:pt x="81" y="302"/>
                    </a:lnTo>
                    <a:lnTo>
                      <a:pt x="70" y="296"/>
                    </a:lnTo>
                    <a:lnTo>
                      <a:pt x="58" y="289"/>
                    </a:lnTo>
                    <a:lnTo>
                      <a:pt x="45" y="280"/>
                    </a:lnTo>
                    <a:lnTo>
                      <a:pt x="33" y="269"/>
                    </a:lnTo>
                    <a:lnTo>
                      <a:pt x="22" y="258"/>
                    </a:lnTo>
                    <a:lnTo>
                      <a:pt x="12" y="247"/>
                    </a:lnTo>
                    <a:lnTo>
                      <a:pt x="5" y="235"/>
                    </a:lnTo>
                    <a:lnTo>
                      <a:pt x="1" y="224"/>
                    </a:lnTo>
                    <a:lnTo>
                      <a:pt x="0" y="212"/>
                    </a:lnTo>
                    <a:lnTo>
                      <a:pt x="3" y="198"/>
                    </a:lnTo>
                    <a:lnTo>
                      <a:pt x="7" y="183"/>
                    </a:lnTo>
                    <a:lnTo>
                      <a:pt x="13" y="168"/>
                    </a:lnTo>
                    <a:lnTo>
                      <a:pt x="20" y="154"/>
                    </a:lnTo>
                    <a:lnTo>
                      <a:pt x="28" y="141"/>
                    </a:lnTo>
                    <a:lnTo>
                      <a:pt x="35" y="129"/>
                    </a:lnTo>
                    <a:lnTo>
                      <a:pt x="42" y="120"/>
                    </a:lnTo>
                    <a:lnTo>
                      <a:pt x="57" y="114"/>
                    </a:lnTo>
                    <a:lnTo>
                      <a:pt x="72" y="107"/>
                    </a:lnTo>
                    <a:lnTo>
                      <a:pt x="89" y="102"/>
                    </a:lnTo>
                    <a:lnTo>
                      <a:pt x="97" y="101"/>
                    </a:lnTo>
                    <a:lnTo>
                      <a:pt x="105" y="100"/>
                    </a:lnTo>
                    <a:lnTo>
                      <a:pt x="173" y="50"/>
                    </a:lnTo>
                    <a:lnTo>
                      <a:pt x="105" y="149"/>
                    </a:lnTo>
                    <a:lnTo>
                      <a:pt x="107" y="150"/>
                    </a:lnTo>
                    <a:lnTo>
                      <a:pt x="110" y="150"/>
                    </a:lnTo>
                    <a:lnTo>
                      <a:pt x="115" y="149"/>
                    </a:lnTo>
                    <a:lnTo>
                      <a:pt x="120" y="148"/>
                    </a:lnTo>
                    <a:lnTo>
                      <a:pt x="133" y="142"/>
                    </a:lnTo>
                    <a:lnTo>
                      <a:pt x="148" y="135"/>
                    </a:lnTo>
                    <a:lnTo>
                      <a:pt x="165" y="125"/>
                    </a:lnTo>
                    <a:lnTo>
                      <a:pt x="182" y="116"/>
                    </a:lnTo>
                    <a:lnTo>
                      <a:pt x="198" y="106"/>
                    </a:lnTo>
                    <a:lnTo>
                      <a:pt x="212" y="96"/>
                    </a:lnTo>
                    <a:lnTo>
                      <a:pt x="218" y="91"/>
                    </a:lnTo>
                    <a:lnTo>
                      <a:pt x="225" y="85"/>
                    </a:lnTo>
                    <a:lnTo>
                      <a:pt x="240" y="70"/>
                    </a:lnTo>
                    <a:lnTo>
                      <a:pt x="255" y="54"/>
                    </a:lnTo>
                    <a:lnTo>
                      <a:pt x="270" y="38"/>
                    </a:lnTo>
                    <a:lnTo>
                      <a:pt x="283" y="23"/>
                    </a:lnTo>
                    <a:lnTo>
                      <a:pt x="289" y="17"/>
                    </a:lnTo>
                    <a:lnTo>
                      <a:pt x="295" y="11"/>
                    </a:lnTo>
                    <a:lnTo>
                      <a:pt x="299" y="6"/>
                    </a:lnTo>
                    <a:lnTo>
                      <a:pt x="303" y="3"/>
                    </a:lnTo>
                    <a:lnTo>
                      <a:pt x="306" y="1"/>
                    </a:lnTo>
                    <a:lnTo>
                      <a:pt x="307" y="0"/>
                    </a:lnTo>
                    <a:lnTo>
                      <a:pt x="308" y="1"/>
                    </a:lnTo>
                    <a:lnTo>
                      <a:pt x="307" y="4"/>
                    </a:lnTo>
                    <a:lnTo>
                      <a:pt x="306" y="8"/>
                    </a:lnTo>
                    <a:lnTo>
                      <a:pt x="303" y="13"/>
                    </a:lnTo>
                    <a:lnTo>
                      <a:pt x="296" y="26"/>
                    </a:lnTo>
                    <a:lnTo>
                      <a:pt x="287" y="42"/>
                    </a:lnTo>
                    <a:lnTo>
                      <a:pt x="276" y="59"/>
                    </a:lnTo>
                    <a:lnTo>
                      <a:pt x="265" y="76"/>
                    </a:lnTo>
                    <a:lnTo>
                      <a:pt x="255" y="92"/>
                    </a:lnTo>
                    <a:lnTo>
                      <a:pt x="250" y="98"/>
                    </a:lnTo>
                    <a:lnTo>
                      <a:pt x="245" y="104"/>
                    </a:lnTo>
                    <a:lnTo>
                      <a:pt x="236" y="114"/>
                    </a:lnTo>
                    <a:lnTo>
                      <a:pt x="225" y="123"/>
                    </a:lnTo>
                    <a:lnTo>
                      <a:pt x="203" y="140"/>
                    </a:lnTo>
                    <a:lnTo>
                      <a:pt x="193" y="147"/>
                    </a:lnTo>
                    <a:lnTo>
                      <a:pt x="184" y="154"/>
                    </a:lnTo>
                    <a:lnTo>
                      <a:pt x="177" y="160"/>
                    </a:lnTo>
                    <a:lnTo>
                      <a:pt x="173" y="166"/>
                    </a:lnTo>
                    <a:lnTo>
                      <a:pt x="171" y="171"/>
                    </a:lnTo>
                    <a:lnTo>
                      <a:pt x="172" y="177"/>
                    </a:lnTo>
                    <a:lnTo>
                      <a:pt x="174" y="182"/>
                    </a:lnTo>
                    <a:lnTo>
                      <a:pt x="178" y="187"/>
                    </a:lnTo>
                    <a:lnTo>
                      <a:pt x="183" y="190"/>
                    </a:lnTo>
                    <a:lnTo>
                      <a:pt x="190" y="192"/>
                    </a:lnTo>
                    <a:lnTo>
                      <a:pt x="198" y="193"/>
                    </a:lnTo>
                    <a:lnTo>
                      <a:pt x="207" y="191"/>
                    </a:lnTo>
                    <a:lnTo>
                      <a:pt x="212" y="189"/>
                    </a:lnTo>
                    <a:lnTo>
                      <a:pt x="219" y="185"/>
                    </a:lnTo>
                    <a:lnTo>
                      <a:pt x="234" y="176"/>
                    </a:lnTo>
                    <a:lnTo>
                      <a:pt x="251" y="164"/>
                    </a:lnTo>
                    <a:lnTo>
                      <a:pt x="269" y="152"/>
                    </a:lnTo>
                    <a:lnTo>
                      <a:pt x="287" y="139"/>
                    </a:lnTo>
                    <a:lnTo>
                      <a:pt x="303" y="128"/>
                    </a:lnTo>
                    <a:lnTo>
                      <a:pt x="310" y="124"/>
                    </a:lnTo>
                    <a:lnTo>
                      <a:pt x="315" y="120"/>
                    </a:lnTo>
                    <a:lnTo>
                      <a:pt x="320" y="117"/>
                    </a:lnTo>
                    <a:lnTo>
                      <a:pt x="324" y="116"/>
                    </a:lnTo>
                    <a:lnTo>
                      <a:pt x="327" y="116"/>
                    </a:lnTo>
                    <a:lnTo>
                      <a:pt x="328" y="117"/>
                    </a:lnTo>
                    <a:lnTo>
                      <a:pt x="329" y="120"/>
                    </a:lnTo>
                    <a:lnTo>
                      <a:pt x="327" y="127"/>
                    </a:lnTo>
                    <a:lnTo>
                      <a:pt x="323" y="134"/>
                    </a:lnTo>
                    <a:lnTo>
                      <a:pt x="319" y="143"/>
                    </a:lnTo>
                    <a:lnTo>
                      <a:pt x="313" y="153"/>
                    </a:lnTo>
                    <a:lnTo>
                      <a:pt x="308" y="162"/>
                    </a:lnTo>
                    <a:lnTo>
                      <a:pt x="304" y="170"/>
                    </a:lnTo>
                    <a:lnTo>
                      <a:pt x="297" y="186"/>
                    </a:lnTo>
                    <a:lnTo>
                      <a:pt x="288" y="204"/>
                    </a:lnTo>
                    <a:lnTo>
                      <a:pt x="279" y="221"/>
                    </a:lnTo>
                    <a:lnTo>
                      <a:pt x="275" y="229"/>
                    </a:lnTo>
                    <a:lnTo>
                      <a:pt x="271" y="236"/>
                    </a:lnTo>
                    <a:lnTo>
                      <a:pt x="264" y="247"/>
                    </a:lnTo>
                    <a:lnTo>
                      <a:pt x="258" y="257"/>
                    </a:lnTo>
                    <a:lnTo>
                      <a:pt x="251" y="265"/>
                    </a:lnTo>
                    <a:lnTo>
                      <a:pt x="246" y="269"/>
                    </a:lnTo>
                    <a:lnTo>
                      <a:pt x="241" y="273"/>
                    </a:lnTo>
                    <a:lnTo>
                      <a:pt x="235" y="277"/>
                    </a:lnTo>
                    <a:lnTo>
                      <a:pt x="227" y="281"/>
                    </a:lnTo>
                    <a:lnTo>
                      <a:pt x="209" y="289"/>
                    </a:lnTo>
                    <a:lnTo>
                      <a:pt x="200" y="293"/>
                    </a:lnTo>
                    <a:lnTo>
                      <a:pt x="191" y="297"/>
                    </a:lnTo>
                    <a:lnTo>
                      <a:pt x="184" y="300"/>
                    </a:lnTo>
                    <a:lnTo>
                      <a:pt x="178" y="30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271" name="Oval 56"/>
            <p:cNvSpPr>
              <a:spLocks noChangeArrowheads="1"/>
            </p:cNvSpPr>
            <p:nvPr/>
          </p:nvSpPr>
          <p:spPr bwMode="auto">
            <a:xfrm>
              <a:off x="2760" y="1810"/>
              <a:ext cx="338" cy="51"/>
            </a:xfrm>
            <a:prstGeom prst="ellipse">
              <a:avLst/>
            </a:prstGeom>
            <a:solidFill>
              <a:srgbClr val="FF9900"/>
            </a:solidFill>
            <a:ln w="4763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2" name="Rectangle 57"/>
            <p:cNvSpPr>
              <a:spLocks noChangeArrowheads="1"/>
            </p:cNvSpPr>
            <p:nvPr/>
          </p:nvSpPr>
          <p:spPr bwMode="auto">
            <a:xfrm>
              <a:off x="2895" y="1860"/>
              <a:ext cx="85" cy="133"/>
            </a:xfrm>
            <a:prstGeom prst="rect">
              <a:avLst/>
            </a:prstGeom>
            <a:solidFill>
              <a:srgbClr val="FF9900"/>
            </a:solidFill>
            <a:ln w="4763">
              <a:solidFill>
                <a:srgbClr val="000000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13" name="Line 58"/>
          <p:cNvSpPr>
            <a:spLocks noChangeShapeType="1"/>
          </p:cNvSpPr>
          <p:nvPr/>
        </p:nvSpPr>
        <p:spPr bwMode="auto">
          <a:xfrm flipV="1">
            <a:off x="1219200" y="4868864"/>
            <a:ext cx="76200" cy="841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35" name="Freeform 59"/>
          <p:cNvSpPr/>
          <p:nvPr/>
        </p:nvSpPr>
        <p:spPr bwMode="auto">
          <a:xfrm>
            <a:off x="2374901" y="2152650"/>
            <a:ext cx="2095500" cy="419100"/>
          </a:xfrm>
          <a:custGeom>
            <a:avLst/>
            <a:gdLst>
              <a:gd name="T0" fmla="*/ 2147483647 w 990"/>
              <a:gd name="T1" fmla="*/ 2147483647 h 264"/>
              <a:gd name="T2" fmla="*/ 2147483647 w 990"/>
              <a:gd name="T3" fmla="*/ 2147483647 h 264"/>
              <a:gd name="T4" fmla="*/ 2147483647 w 990"/>
              <a:gd name="T5" fmla="*/ 2147483647 h 264"/>
              <a:gd name="T6" fmla="*/ 0 w 990"/>
              <a:gd name="T7" fmla="*/ 0 h 264"/>
              <a:gd name="T8" fmla="*/ 0 60000 65536"/>
              <a:gd name="T9" fmla="*/ 0 60000 65536"/>
              <a:gd name="T10" fmla="*/ 0 60000 65536"/>
              <a:gd name="T11" fmla="*/ 0 60000 65536"/>
              <a:gd name="T12" fmla="*/ 0 w 990"/>
              <a:gd name="T13" fmla="*/ 0 h 264"/>
              <a:gd name="T14" fmla="*/ 990 w 990"/>
              <a:gd name="T15" fmla="*/ 264 h 2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90" h="264">
                <a:moveTo>
                  <a:pt x="990" y="228"/>
                </a:moveTo>
                <a:cubicBezTo>
                  <a:pt x="942" y="233"/>
                  <a:pt x="801" y="264"/>
                  <a:pt x="702" y="258"/>
                </a:cubicBezTo>
                <a:cubicBezTo>
                  <a:pt x="603" y="252"/>
                  <a:pt x="513" y="235"/>
                  <a:pt x="396" y="192"/>
                </a:cubicBezTo>
                <a:cubicBezTo>
                  <a:pt x="279" y="149"/>
                  <a:pt x="82" y="40"/>
                  <a:pt x="0" y="0"/>
                </a:cubicBezTo>
              </a:path>
            </a:pathLst>
          </a:custGeom>
          <a:noFill/>
          <a:ln w="38100" cmpd="sng">
            <a:solidFill>
              <a:srgbClr val="3366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36" name="Freeform 60"/>
          <p:cNvSpPr/>
          <p:nvPr/>
        </p:nvSpPr>
        <p:spPr bwMode="auto">
          <a:xfrm>
            <a:off x="1727200" y="1524000"/>
            <a:ext cx="508000" cy="533400"/>
          </a:xfrm>
          <a:custGeom>
            <a:avLst/>
            <a:gdLst>
              <a:gd name="T0" fmla="*/ 2147483647 w 240"/>
              <a:gd name="T1" fmla="*/ 2147483647 h 336"/>
              <a:gd name="T2" fmla="*/ 2147483647 w 240"/>
              <a:gd name="T3" fmla="*/ 2147483647 h 336"/>
              <a:gd name="T4" fmla="*/ 0 w 240"/>
              <a:gd name="T5" fmla="*/ 0 h 336"/>
              <a:gd name="T6" fmla="*/ 0 60000 65536"/>
              <a:gd name="T7" fmla="*/ 0 60000 65536"/>
              <a:gd name="T8" fmla="*/ 0 60000 65536"/>
              <a:gd name="T9" fmla="*/ 0 w 240"/>
              <a:gd name="T10" fmla="*/ 0 h 336"/>
              <a:gd name="T11" fmla="*/ 240 w 240"/>
              <a:gd name="T12" fmla="*/ 336 h 3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0" h="336">
                <a:moveTo>
                  <a:pt x="240" y="336"/>
                </a:moveTo>
                <a:cubicBezTo>
                  <a:pt x="216" y="322"/>
                  <a:pt x="136" y="308"/>
                  <a:pt x="96" y="252"/>
                </a:cubicBezTo>
                <a:cubicBezTo>
                  <a:pt x="56" y="196"/>
                  <a:pt x="20" y="52"/>
                  <a:pt x="0" y="0"/>
                </a:cubicBezTo>
              </a:path>
            </a:pathLst>
          </a:custGeom>
          <a:noFill/>
          <a:ln w="38100" cmpd="sng">
            <a:solidFill>
              <a:srgbClr val="3366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37" name="Freeform 61"/>
          <p:cNvSpPr/>
          <p:nvPr/>
        </p:nvSpPr>
        <p:spPr bwMode="auto">
          <a:xfrm>
            <a:off x="1727200" y="1219200"/>
            <a:ext cx="812800" cy="228600"/>
          </a:xfrm>
          <a:custGeom>
            <a:avLst/>
            <a:gdLst>
              <a:gd name="T0" fmla="*/ 0 w 384"/>
              <a:gd name="T1" fmla="*/ 2147483647 h 144"/>
              <a:gd name="T2" fmla="*/ 2147483647 w 384"/>
              <a:gd name="T3" fmla="*/ 2147483647 h 144"/>
              <a:gd name="T4" fmla="*/ 2147483647 w 384"/>
              <a:gd name="T5" fmla="*/ 0 h 144"/>
              <a:gd name="T6" fmla="*/ 0 60000 65536"/>
              <a:gd name="T7" fmla="*/ 0 60000 65536"/>
              <a:gd name="T8" fmla="*/ 0 60000 65536"/>
              <a:gd name="T9" fmla="*/ 0 w 384"/>
              <a:gd name="T10" fmla="*/ 0 h 144"/>
              <a:gd name="T11" fmla="*/ 384 w 384"/>
              <a:gd name="T12" fmla="*/ 144 h 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4" h="144">
                <a:moveTo>
                  <a:pt x="0" y="144"/>
                </a:moveTo>
                <a:cubicBezTo>
                  <a:pt x="21" y="128"/>
                  <a:pt x="62" y="72"/>
                  <a:pt x="126" y="48"/>
                </a:cubicBezTo>
                <a:cubicBezTo>
                  <a:pt x="190" y="24"/>
                  <a:pt x="330" y="10"/>
                  <a:pt x="384" y="0"/>
                </a:cubicBezTo>
              </a:path>
            </a:pathLst>
          </a:custGeom>
          <a:noFill/>
          <a:ln w="38100" cmpd="sng">
            <a:solidFill>
              <a:srgbClr val="3366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38" name="Freeform 62"/>
          <p:cNvSpPr/>
          <p:nvPr/>
        </p:nvSpPr>
        <p:spPr bwMode="auto">
          <a:xfrm>
            <a:off x="2641600" y="990600"/>
            <a:ext cx="711200" cy="228600"/>
          </a:xfrm>
          <a:custGeom>
            <a:avLst/>
            <a:gdLst>
              <a:gd name="T0" fmla="*/ 0 w 336"/>
              <a:gd name="T1" fmla="*/ 2147483647 h 144"/>
              <a:gd name="T2" fmla="*/ 2147483647 w 336"/>
              <a:gd name="T3" fmla="*/ 2147483647 h 144"/>
              <a:gd name="T4" fmla="*/ 2147483647 w 336"/>
              <a:gd name="T5" fmla="*/ 0 h 144"/>
              <a:gd name="T6" fmla="*/ 0 60000 65536"/>
              <a:gd name="T7" fmla="*/ 0 60000 65536"/>
              <a:gd name="T8" fmla="*/ 0 60000 65536"/>
              <a:gd name="T9" fmla="*/ 0 w 336"/>
              <a:gd name="T10" fmla="*/ 0 h 144"/>
              <a:gd name="T11" fmla="*/ 336 w 336"/>
              <a:gd name="T12" fmla="*/ 144 h 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6" h="144">
                <a:moveTo>
                  <a:pt x="0" y="144"/>
                </a:moveTo>
                <a:cubicBezTo>
                  <a:pt x="25" y="137"/>
                  <a:pt x="94" y="126"/>
                  <a:pt x="150" y="102"/>
                </a:cubicBezTo>
                <a:cubicBezTo>
                  <a:pt x="206" y="78"/>
                  <a:pt x="297" y="21"/>
                  <a:pt x="336" y="0"/>
                </a:cubicBezTo>
              </a:path>
            </a:pathLst>
          </a:custGeom>
          <a:noFill/>
          <a:ln w="38100" cmpd="sng">
            <a:solidFill>
              <a:srgbClr val="3366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39" name="Freeform 63"/>
          <p:cNvSpPr/>
          <p:nvPr/>
        </p:nvSpPr>
        <p:spPr bwMode="auto">
          <a:xfrm>
            <a:off x="3259667" y="866776"/>
            <a:ext cx="249767" cy="487363"/>
          </a:xfrm>
          <a:custGeom>
            <a:avLst/>
            <a:gdLst>
              <a:gd name="T0" fmla="*/ 2147483647 w 118"/>
              <a:gd name="T1" fmla="*/ 2147483647 h 307"/>
              <a:gd name="T2" fmla="*/ 2147483647 w 118"/>
              <a:gd name="T3" fmla="*/ 2147483647 h 307"/>
              <a:gd name="T4" fmla="*/ 2147483647 w 118"/>
              <a:gd name="T5" fmla="*/ 2147483647 h 307"/>
              <a:gd name="T6" fmla="*/ 2147483647 w 118"/>
              <a:gd name="T7" fmla="*/ 2147483647 h 307"/>
              <a:gd name="T8" fmla="*/ 2147483647 w 118"/>
              <a:gd name="T9" fmla="*/ 2147483647 h 307"/>
              <a:gd name="T10" fmla="*/ 2147483647 w 118"/>
              <a:gd name="T11" fmla="*/ 2147483647 h 30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8"/>
              <a:gd name="T19" fmla="*/ 0 h 307"/>
              <a:gd name="T20" fmla="*/ 118 w 118"/>
              <a:gd name="T21" fmla="*/ 307 h 30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8" h="307">
                <a:moveTo>
                  <a:pt x="62" y="84"/>
                </a:moveTo>
                <a:cubicBezTo>
                  <a:pt x="64" y="78"/>
                  <a:pt x="64" y="70"/>
                  <a:pt x="68" y="66"/>
                </a:cubicBezTo>
                <a:cubicBezTo>
                  <a:pt x="78" y="56"/>
                  <a:pt x="104" y="42"/>
                  <a:pt x="104" y="42"/>
                </a:cubicBezTo>
                <a:cubicBezTo>
                  <a:pt x="118" y="0"/>
                  <a:pt x="91" y="7"/>
                  <a:pt x="56" y="12"/>
                </a:cubicBezTo>
                <a:cubicBezTo>
                  <a:pt x="0" y="97"/>
                  <a:pt x="26" y="67"/>
                  <a:pt x="14" y="258"/>
                </a:cubicBezTo>
                <a:cubicBezTo>
                  <a:pt x="11" y="307"/>
                  <a:pt x="26" y="230"/>
                  <a:pt x="26" y="234"/>
                </a:cubicBezTo>
              </a:path>
            </a:pathLst>
          </a:custGeom>
          <a:noFill/>
          <a:ln w="38100" cmpd="sng">
            <a:solidFill>
              <a:srgbClr val="336600"/>
            </a:solidFill>
            <a:round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40" name="Line 64"/>
          <p:cNvSpPr>
            <a:spLocks noChangeShapeType="1"/>
          </p:cNvSpPr>
          <p:nvPr/>
        </p:nvSpPr>
        <p:spPr bwMode="auto">
          <a:xfrm flipH="1">
            <a:off x="3149600" y="1295400"/>
            <a:ext cx="101600" cy="152400"/>
          </a:xfrm>
          <a:prstGeom prst="line">
            <a:avLst/>
          </a:prstGeom>
          <a:noFill/>
          <a:ln w="38100">
            <a:solidFill>
              <a:srgbClr val="336600"/>
            </a:solidFill>
            <a:round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41" name="Freeform 65"/>
          <p:cNvSpPr/>
          <p:nvPr/>
        </p:nvSpPr>
        <p:spPr bwMode="auto">
          <a:xfrm>
            <a:off x="3467101" y="3200400"/>
            <a:ext cx="393700" cy="647700"/>
          </a:xfrm>
          <a:custGeom>
            <a:avLst/>
            <a:gdLst>
              <a:gd name="T0" fmla="*/ 2147483647 w 186"/>
              <a:gd name="T1" fmla="*/ 0 h 408"/>
              <a:gd name="T2" fmla="*/ 2147483647 w 186"/>
              <a:gd name="T3" fmla="*/ 2147483647 h 408"/>
              <a:gd name="T4" fmla="*/ 2147483647 w 186"/>
              <a:gd name="T5" fmla="*/ 2147483647 h 408"/>
              <a:gd name="T6" fmla="*/ 2147483647 w 186"/>
              <a:gd name="T7" fmla="*/ 2147483647 h 408"/>
              <a:gd name="T8" fmla="*/ 0 w 186"/>
              <a:gd name="T9" fmla="*/ 2147483647 h 4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"/>
              <a:gd name="T16" fmla="*/ 0 h 408"/>
              <a:gd name="T17" fmla="*/ 186 w 186"/>
              <a:gd name="T18" fmla="*/ 408 h 4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" h="408">
                <a:moveTo>
                  <a:pt x="186" y="0"/>
                </a:moveTo>
                <a:cubicBezTo>
                  <a:pt x="179" y="11"/>
                  <a:pt x="162" y="49"/>
                  <a:pt x="144" y="66"/>
                </a:cubicBezTo>
                <a:cubicBezTo>
                  <a:pt x="126" y="83"/>
                  <a:pt x="98" y="84"/>
                  <a:pt x="78" y="102"/>
                </a:cubicBezTo>
                <a:cubicBezTo>
                  <a:pt x="58" y="120"/>
                  <a:pt x="37" y="123"/>
                  <a:pt x="24" y="174"/>
                </a:cubicBezTo>
                <a:cubicBezTo>
                  <a:pt x="11" y="225"/>
                  <a:pt x="5" y="359"/>
                  <a:pt x="0" y="408"/>
                </a:cubicBezTo>
              </a:path>
            </a:pathLst>
          </a:custGeom>
          <a:noFill/>
          <a:ln w="38100" cmpd="sng">
            <a:solidFill>
              <a:srgbClr val="FFFF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42" name="Line 66"/>
          <p:cNvSpPr>
            <a:spLocks noChangeShapeType="1"/>
          </p:cNvSpPr>
          <p:nvPr/>
        </p:nvSpPr>
        <p:spPr bwMode="auto">
          <a:xfrm flipV="1">
            <a:off x="3352800" y="3429000"/>
            <a:ext cx="101600" cy="22860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22" name="Freeform 67"/>
          <p:cNvSpPr/>
          <p:nvPr/>
        </p:nvSpPr>
        <p:spPr bwMode="auto">
          <a:xfrm>
            <a:off x="3608917" y="3467100"/>
            <a:ext cx="455083" cy="1181100"/>
          </a:xfrm>
          <a:custGeom>
            <a:avLst/>
            <a:gdLst>
              <a:gd name="T0" fmla="*/ 2147483647 w 215"/>
              <a:gd name="T1" fmla="*/ 0 h 744"/>
              <a:gd name="T2" fmla="*/ 2147483647 w 215"/>
              <a:gd name="T3" fmla="*/ 2147483647 h 744"/>
              <a:gd name="T4" fmla="*/ 2147483647 w 215"/>
              <a:gd name="T5" fmla="*/ 2147483647 h 744"/>
              <a:gd name="T6" fmla="*/ 2147483647 w 215"/>
              <a:gd name="T7" fmla="*/ 2147483647 h 744"/>
              <a:gd name="T8" fmla="*/ 2147483647 w 215"/>
              <a:gd name="T9" fmla="*/ 2147483647 h 744"/>
              <a:gd name="T10" fmla="*/ 2147483647 w 215"/>
              <a:gd name="T11" fmla="*/ 2147483647 h 744"/>
              <a:gd name="T12" fmla="*/ 2147483647 w 215"/>
              <a:gd name="T13" fmla="*/ 2147483647 h 744"/>
              <a:gd name="T14" fmla="*/ 2147483647 w 215"/>
              <a:gd name="T15" fmla="*/ 2147483647 h 744"/>
              <a:gd name="T16" fmla="*/ 2147483647 w 215"/>
              <a:gd name="T17" fmla="*/ 2147483647 h 744"/>
              <a:gd name="T18" fmla="*/ 2147483647 w 215"/>
              <a:gd name="T19" fmla="*/ 2147483647 h 744"/>
              <a:gd name="T20" fmla="*/ 2147483647 w 215"/>
              <a:gd name="T21" fmla="*/ 2147483647 h 744"/>
              <a:gd name="T22" fmla="*/ 2147483647 w 215"/>
              <a:gd name="T23" fmla="*/ 2147483647 h 74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15"/>
              <a:gd name="T37" fmla="*/ 0 h 744"/>
              <a:gd name="T38" fmla="*/ 215 w 215"/>
              <a:gd name="T39" fmla="*/ 744 h 74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5" h="744">
                <a:moveTo>
                  <a:pt x="215" y="0"/>
                </a:moveTo>
                <a:cubicBezTo>
                  <a:pt x="211" y="52"/>
                  <a:pt x="211" y="196"/>
                  <a:pt x="179" y="228"/>
                </a:cubicBezTo>
                <a:cubicBezTo>
                  <a:pt x="175" y="240"/>
                  <a:pt x="171" y="252"/>
                  <a:pt x="167" y="264"/>
                </a:cubicBezTo>
                <a:cubicBezTo>
                  <a:pt x="162" y="278"/>
                  <a:pt x="143" y="300"/>
                  <a:pt x="143" y="300"/>
                </a:cubicBezTo>
                <a:cubicBezTo>
                  <a:pt x="138" y="371"/>
                  <a:pt x="136" y="425"/>
                  <a:pt x="101" y="486"/>
                </a:cubicBezTo>
                <a:cubicBezTo>
                  <a:pt x="93" y="500"/>
                  <a:pt x="84" y="514"/>
                  <a:pt x="77" y="528"/>
                </a:cubicBezTo>
                <a:cubicBezTo>
                  <a:pt x="74" y="534"/>
                  <a:pt x="77" y="543"/>
                  <a:pt x="71" y="546"/>
                </a:cubicBezTo>
                <a:cubicBezTo>
                  <a:pt x="57" y="554"/>
                  <a:pt x="39" y="554"/>
                  <a:pt x="23" y="558"/>
                </a:cubicBezTo>
                <a:cubicBezTo>
                  <a:pt x="17" y="567"/>
                  <a:pt x="0" y="582"/>
                  <a:pt x="17" y="594"/>
                </a:cubicBezTo>
                <a:cubicBezTo>
                  <a:pt x="27" y="601"/>
                  <a:pt x="53" y="606"/>
                  <a:pt x="53" y="606"/>
                </a:cubicBezTo>
                <a:cubicBezTo>
                  <a:pt x="39" y="627"/>
                  <a:pt x="33" y="635"/>
                  <a:pt x="41" y="660"/>
                </a:cubicBezTo>
                <a:cubicBezTo>
                  <a:pt x="37" y="671"/>
                  <a:pt x="11" y="732"/>
                  <a:pt x="11" y="744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sysDot"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44" name="Text Box 68"/>
          <p:cNvSpPr txBox="1">
            <a:spLocks noChangeArrowheads="1"/>
          </p:cNvSpPr>
          <p:nvPr/>
        </p:nvSpPr>
        <p:spPr bwMode="auto">
          <a:xfrm>
            <a:off x="719667" y="5084763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金田</a:t>
            </a:r>
          </a:p>
        </p:txBody>
      </p:sp>
      <p:sp>
        <p:nvSpPr>
          <p:cNvPr id="75845" name="Text Box 69"/>
          <p:cNvSpPr txBox="1">
            <a:spLocks noChangeArrowheads="1"/>
          </p:cNvSpPr>
          <p:nvPr/>
        </p:nvSpPr>
        <p:spPr bwMode="auto">
          <a:xfrm>
            <a:off x="1295401" y="4724401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永安</a:t>
            </a:r>
          </a:p>
        </p:txBody>
      </p:sp>
      <p:sp>
        <p:nvSpPr>
          <p:cNvPr id="11297" name="Text Box 70"/>
          <p:cNvSpPr txBox="1">
            <a:spLocks noChangeArrowheads="1"/>
          </p:cNvSpPr>
          <p:nvPr/>
        </p:nvSpPr>
        <p:spPr bwMode="auto">
          <a:xfrm>
            <a:off x="4271434" y="2636838"/>
            <a:ext cx="1344084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天京</a:t>
            </a:r>
          </a:p>
        </p:txBody>
      </p:sp>
      <p:sp>
        <p:nvSpPr>
          <p:cNvPr id="11298" name="Text Box 71"/>
          <p:cNvSpPr txBox="1">
            <a:spLocks noChangeArrowheads="1"/>
          </p:cNvSpPr>
          <p:nvPr/>
        </p:nvSpPr>
        <p:spPr bwMode="auto">
          <a:xfrm>
            <a:off x="2446867" y="3933826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长沙</a:t>
            </a:r>
          </a:p>
        </p:txBody>
      </p:sp>
      <p:sp>
        <p:nvSpPr>
          <p:cNvPr id="11299" name="Text Box 72"/>
          <p:cNvSpPr txBox="1">
            <a:spLocks noChangeArrowheads="1"/>
          </p:cNvSpPr>
          <p:nvPr/>
        </p:nvSpPr>
        <p:spPr bwMode="auto">
          <a:xfrm>
            <a:off x="2063751" y="2852738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武昌</a:t>
            </a:r>
          </a:p>
        </p:txBody>
      </p:sp>
      <p:sp>
        <p:nvSpPr>
          <p:cNvPr id="8228" name="Oval 73"/>
          <p:cNvSpPr>
            <a:spLocks noChangeArrowheads="1"/>
          </p:cNvSpPr>
          <p:nvPr/>
        </p:nvSpPr>
        <p:spPr bwMode="auto">
          <a:xfrm>
            <a:off x="3312584" y="3789363"/>
            <a:ext cx="203200" cy="152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301" name="Text Box 74"/>
          <p:cNvSpPr txBox="1">
            <a:spLocks noChangeArrowheads="1"/>
          </p:cNvSpPr>
          <p:nvPr/>
        </p:nvSpPr>
        <p:spPr bwMode="auto">
          <a:xfrm>
            <a:off x="3312585" y="3789363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南昌</a:t>
            </a:r>
          </a:p>
        </p:txBody>
      </p:sp>
      <p:sp>
        <p:nvSpPr>
          <p:cNvPr id="11302" name="Text Box 75"/>
          <p:cNvSpPr txBox="1">
            <a:spLocks noChangeArrowheads="1"/>
          </p:cNvSpPr>
          <p:nvPr/>
        </p:nvSpPr>
        <p:spPr bwMode="auto">
          <a:xfrm>
            <a:off x="3407834" y="3141663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九江</a:t>
            </a:r>
          </a:p>
        </p:txBody>
      </p:sp>
      <p:sp>
        <p:nvSpPr>
          <p:cNvPr id="11303" name="Text Box 76"/>
          <p:cNvSpPr txBox="1">
            <a:spLocks noChangeArrowheads="1"/>
          </p:cNvSpPr>
          <p:nvPr/>
        </p:nvSpPr>
        <p:spPr bwMode="auto">
          <a:xfrm>
            <a:off x="3312585" y="549276"/>
            <a:ext cx="960967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400" dirty="0">
                <a:latin typeface="+mn-ea"/>
                <a:ea typeface="+mn-ea"/>
              </a:rPr>
              <a:t>天津</a:t>
            </a:r>
          </a:p>
        </p:txBody>
      </p:sp>
      <p:sp>
        <p:nvSpPr>
          <p:cNvPr id="75853" name="Freeform 77"/>
          <p:cNvSpPr/>
          <p:nvPr/>
        </p:nvSpPr>
        <p:spPr bwMode="auto">
          <a:xfrm>
            <a:off x="2832101" y="2997200"/>
            <a:ext cx="632884" cy="279400"/>
          </a:xfrm>
          <a:custGeom>
            <a:avLst/>
            <a:gdLst>
              <a:gd name="T0" fmla="*/ 2147483647 w 276"/>
              <a:gd name="T1" fmla="*/ 2147483647 h 186"/>
              <a:gd name="T2" fmla="*/ 2147483647 w 276"/>
              <a:gd name="T3" fmla="*/ 2147483647 h 186"/>
              <a:gd name="T4" fmla="*/ 2147483647 w 276"/>
              <a:gd name="T5" fmla="*/ 2147483647 h 186"/>
              <a:gd name="T6" fmla="*/ 0 w 276"/>
              <a:gd name="T7" fmla="*/ 0 h 186"/>
              <a:gd name="T8" fmla="*/ 0 60000 65536"/>
              <a:gd name="T9" fmla="*/ 0 60000 65536"/>
              <a:gd name="T10" fmla="*/ 0 60000 65536"/>
              <a:gd name="T11" fmla="*/ 0 60000 65536"/>
              <a:gd name="T12" fmla="*/ 0 w 276"/>
              <a:gd name="T13" fmla="*/ 0 h 186"/>
              <a:gd name="T14" fmla="*/ 276 w 276"/>
              <a:gd name="T15" fmla="*/ 186 h 18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6" h="186">
                <a:moveTo>
                  <a:pt x="276" y="186"/>
                </a:moveTo>
                <a:cubicBezTo>
                  <a:pt x="260" y="179"/>
                  <a:pt x="202" y="170"/>
                  <a:pt x="180" y="144"/>
                </a:cubicBezTo>
                <a:cubicBezTo>
                  <a:pt x="158" y="118"/>
                  <a:pt x="174" y="54"/>
                  <a:pt x="144" y="30"/>
                </a:cubicBezTo>
                <a:cubicBezTo>
                  <a:pt x="114" y="6"/>
                  <a:pt x="30" y="6"/>
                  <a:pt x="0" y="0"/>
                </a:cubicBezTo>
              </a:path>
            </a:pathLst>
          </a:custGeom>
          <a:noFill/>
          <a:ln w="38100" cmpd="sng">
            <a:solidFill>
              <a:srgbClr val="FFFF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54" name="Freeform 78"/>
          <p:cNvSpPr/>
          <p:nvPr/>
        </p:nvSpPr>
        <p:spPr bwMode="auto">
          <a:xfrm>
            <a:off x="3983567" y="2852738"/>
            <a:ext cx="304800" cy="304800"/>
          </a:xfrm>
          <a:custGeom>
            <a:avLst/>
            <a:gdLst>
              <a:gd name="T0" fmla="*/ 2147483647 w 144"/>
              <a:gd name="T1" fmla="*/ 0 h 192"/>
              <a:gd name="T2" fmla="*/ 2147483647 w 144"/>
              <a:gd name="T3" fmla="*/ 2147483647 h 192"/>
              <a:gd name="T4" fmla="*/ 0 w 144"/>
              <a:gd name="T5" fmla="*/ 2147483647 h 192"/>
              <a:gd name="T6" fmla="*/ 0 60000 65536"/>
              <a:gd name="T7" fmla="*/ 0 60000 65536"/>
              <a:gd name="T8" fmla="*/ 0 60000 65536"/>
              <a:gd name="T9" fmla="*/ 0 w 144"/>
              <a:gd name="T10" fmla="*/ 0 h 192"/>
              <a:gd name="T11" fmla="*/ 144 w 144"/>
              <a:gd name="T12" fmla="*/ 192 h 19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" h="192">
                <a:moveTo>
                  <a:pt x="144" y="0"/>
                </a:moveTo>
                <a:cubicBezTo>
                  <a:pt x="138" y="16"/>
                  <a:pt x="132" y="64"/>
                  <a:pt x="108" y="96"/>
                </a:cubicBezTo>
                <a:cubicBezTo>
                  <a:pt x="84" y="128"/>
                  <a:pt x="22" y="172"/>
                  <a:pt x="0" y="192"/>
                </a:cubicBezTo>
              </a:path>
            </a:pathLst>
          </a:custGeom>
          <a:noFill/>
          <a:ln w="38100" cmpd="sng">
            <a:solidFill>
              <a:srgbClr val="FFFF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55" name="Freeform 79"/>
          <p:cNvSpPr/>
          <p:nvPr/>
        </p:nvSpPr>
        <p:spPr bwMode="auto">
          <a:xfrm>
            <a:off x="2256367" y="3141663"/>
            <a:ext cx="279400" cy="819150"/>
          </a:xfrm>
          <a:custGeom>
            <a:avLst/>
            <a:gdLst>
              <a:gd name="T0" fmla="*/ 2147483647 w 132"/>
              <a:gd name="T1" fmla="*/ 0 h 516"/>
              <a:gd name="T2" fmla="*/ 2147483647 w 132"/>
              <a:gd name="T3" fmla="*/ 2147483647 h 516"/>
              <a:gd name="T4" fmla="*/ 2147483647 w 132"/>
              <a:gd name="T5" fmla="*/ 2147483647 h 516"/>
              <a:gd name="T6" fmla="*/ 2147483647 w 132"/>
              <a:gd name="T7" fmla="*/ 2147483647 h 516"/>
              <a:gd name="T8" fmla="*/ 2147483647 w 132"/>
              <a:gd name="T9" fmla="*/ 2147483647 h 516"/>
              <a:gd name="T10" fmla="*/ 0 w 132"/>
              <a:gd name="T11" fmla="*/ 2147483647 h 51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2"/>
              <a:gd name="T19" fmla="*/ 0 h 516"/>
              <a:gd name="T20" fmla="*/ 132 w 132"/>
              <a:gd name="T21" fmla="*/ 516 h 51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2" h="516">
                <a:moveTo>
                  <a:pt x="132" y="0"/>
                </a:moveTo>
                <a:cubicBezTo>
                  <a:pt x="117" y="14"/>
                  <a:pt x="63" y="37"/>
                  <a:pt x="42" y="84"/>
                </a:cubicBezTo>
                <a:cubicBezTo>
                  <a:pt x="21" y="131"/>
                  <a:pt x="7" y="238"/>
                  <a:pt x="6" y="282"/>
                </a:cubicBezTo>
                <a:cubicBezTo>
                  <a:pt x="5" y="326"/>
                  <a:pt x="28" y="324"/>
                  <a:pt x="36" y="348"/>
                </a:cubicBezTo>
                <a:cubicBezTo>
                  <a:pt x="44" y="372"/>
                  <a:pt x="60" y="398"/>
                  <a:pt x="54" y="426"/>
                </a:cubicBezTo>
                <a:cubicBezTo>
                  <a:pt x="48" y="454"/>
                  <a:pt x="11" y="497"/>
                  <a:pt x="0" y="516"/>
                </a:cubicBezTo>
              </a:path>
            </a:pathLst>
          </a:custGeom>
          <a:noFill/>
          <a:ln w="38100" cmpd="sng">
            <a:solidFill>
              <a:srgbClr val="FFFF00"/>
            </a:solidFill>
            <a:round/>
            <a:headEnd type="none" w="med" len="med"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856" name="Line 80"/>
          <p:cNvSpPr>
            <a:spLocks noChangeShapeType="1"/>
          </p:cNvSpPr>
          <p:nvPr/>
        </p:nvSpPr>
        <p:spPr bwMode="auto">
          <a:xfrm flipV="1">
            <a:off x="4368800" y="2492375"/>
            <a:ext cx="383117" cy="215900"/>
          </a:xfrm>
          <a:prstGeom prst="line">
            <a:avLst/>
          </a:prstGeom>
          <a:noFill/>
          <a:ln w="57150">
            <a:solidFill>
              <a:srgbClr val="00FF00"/>
            </a:solidFill>
            <a:round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81"/>
          <p:cNvGrpSpPr/>
          <p:nvPr/>
        </p:nvGrpSpPr>
        <p:grpSpPr bwMode="auto">
          <a:xfrm>
            <a:off x="3503084" y="3284538"/>
            <a:ext cx="480483" cy="360362"/>
            <a:chOff x="1584" y="1152"/>
            <a:chExt cx="948" cy="1343"/>
          </a:xfrm>
        </p:grpSpPr>
        <p:sp>
          <p:nvSpPr>
            <p:cNvPr id="11339" name="Freeform 82"/>
            <p:cNvSpPr/>
            <p:nvPr/>
          </p:nvSpPr>
          <p:spPr bwMode="auto">
            <a:xfrm>
              <a:off x="1680" y="1152"/>
              <a:ext cx="852" cy="1296"/>
            </a:xfrm>
            <a:custGeom>
              <a:avLst/>
              <a:gdLst>
                <a:gd name="T0" fmla="*/ 0 w 852"/>
                <a:gd name="T1" fmla="*/ 0 h 1295"/>
                <a:gd name="T2" fmla="*/ 659 w 852"/>
                <a:gd name="T3" fmla="*/ 908 h 1295"/>
                <a:gd name="T4" fmla="*/ 755 w 852"/>
                <a:gd name="T5" fmla="*/ 812 h 1295"/>
                <a:gd name="T6" fmla="*/ 803 w 852"/>
                <a:gd name="T7" fmla="*/ 860 h 1295"/>
                <a:gd name="T8" fmla="*/ 707 w 852"/>
                <a:gd name="T9" fmla="*/ 956 h 1295"/>
                <a:gd name="T10" fmla="*/ 848 w 852"/>
                <a:gd name="T11" fmla="*/ 1189 h 1295"/>
                <a:gd name="T12" fmla="*/ 734 w 852"/>
                <a:gd name="T13" fmla="*/ 1272 h 1295"/>
                <a:gd name="T14" fmla="*/ 611 w 852"/>
                <a:gd name="T15" fmla="*/ 1052 h 1295"/>
                <a:gd name="T16" fmla="*/ 455 w 852"/>
                <a:gd name="T17" fmla="*/ 1158 h 1295"/>
                <a:gd name="T18" fmla="*/ 413 w 852"/>
                <a:gd name="T19" fmla="*/ 1106 h 1295"/>
                <a:gd name="T20" fmla="*/ 563 w 852"/>
                <a:gd name="T21" fmla="*/ 1004 h 1295"/>
                <a:gd name="T22" fmla="*/ 145 w 852"/>
                <a:gd name="T23" fmla="*/ 372 h 1295"/>
                <a:gd name="T24" fmla="*/ 0 w 852"/>
                <a:gd name="T25" fmla="*/ 0 h 12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52"/>
                <a:gd name="T40" fmla="*/ 0 h 1295"/>
                <a:gd name="T41" fmla="*/ 852 w 852"/>
                <a:gd name="T42" fmla="*/ 1295 h 12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52" h="1295">
                  <a:moveTo>
                    <a:pt x="0" y="0"/>
                  </a:moveTo>
                  <a:lnTo>
                    <a:pt x="659" y="908"/>
                  </a:lnTo>
                  <a:lnTo>
                    <a:pt x="755" y="812"/>
                  </a:lnTo>
                  <a:lnTo>
                    <a:pt x="803" y="860"/>
                  </a:lnTo>
                  <a:lnTo>
                    <a:pt x="707" y="956"/>
                  </a:lnTo>
                  <a:lnTo>
                    <a:pt x="848" y="1189"/>
                  </a:lnTo>
                  <a:cubicBezTo>
                    <a:pt x="852" y="1242"/>
                    <a:pt x="773" y="1295"/>
                    <a:pt x="734" y="1272"/>
                  </a:cubicBezTo>
                  <a:lnTo>
                    <a:pt x="611" y="1052"/>
                  </a:lnTo>
                  <a:lnTo>
                    <a:pt x="455" y="1158"/>
                  </a:lnTo>
                  <a:lnTo>
                    <a:pt x="413" y="1106"/>
                  </a:lnTo>
                  <a:lnTo>
                    <a:pt x="563" y="1004"/>
                  </a:lnTo>
                  <a:cubicBezTo>
                    <a:pt x="518" y="882"/>
                    <a:pt x="239" y="539"/>
                    <a:pt x="145" y="372"/>
                  </a:cubicBezTo>
                  <a:cubicBezTo>
                    <a:pt x="51" y="205"/>
                    <a:pt x="30" y="77"/>
                    <a:pt x="0" y="0"/>
                  </a:cubicBezTo>
                  <a:close/>
                </a:path>
              </a:pathLst>
            </a:custGeom>
            <a:solidFill>
              <a:srgbClr val="FF0000"/>
            </a:solidFill>
            <a:ln w="3175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11340" name="Freeform 83"/>
            <p:cNvSpPr/>
            <p:nvPr/>
          </p:nvSpPr>
          <p:spPr bwMode="auto">
            <a:xfrm rot="10853326" flipV="1">
              <a:off x="1584" y="1199"/>
              <a:ext cx="852" cy="1296"/>
            </a:xfrm>
            <a:custGeom>
              <a:avLst/>
              <a:gdLst>
                <a:gd name="T0" fmla="*/ 0 w 852"/>
                <a:gd name="T1" fmla="*/ 0 h 1295"/>
                <a:gd name="T2" fmla="*/ 659 w 852"/>
                <a:gd name="T3" fmla="*/ 908 h 1295"/>
                <a:gd name="T4" fmla="*/ 755 w 852"/>
                <a:gd name="T5" fmla="*/ 812 h 1295"/>
                <a:gd name="T6" fmla="*/ 803 w 852"/>
                <a:gd name="T7" fmla="*/ 860 h 1295"/>
                <a:gd name="T8" fmla="*/ 707 w 852"/>
                <a:gd name="T9" fmla="*/ 956 h 1295"/>
                <a:gd name="T10" fmla="*/ 848 w 852"/>
                <a:gd name="T11" fmla="*/ 1189 h 1295"/>
                <a:gd name="T12" fmla="*/ 734 w 852"/>
                <a:gd name="T13" fmla="*/ 1272 h 1295"/>
                <a:gd name="T14" fmla="*/ 611 w 852"/>
                <a:gd name="T15" fmla="*/ 1052 h 1295"/>
                <a:gd name="T16" fmla="*/ 455 w 852"/>
                <a:gd name="T17" fmla="*/ 1158 h 1295"/>
                <a:gd name="T18" fmla="*/ 413 w 852"/>
                <a:gd name="T19" fmla="*/ 1106 h 1295"/>
                <a:gd name="T20" fmla="*/ 563 w 852"/>
                <a:gd name="T21" fmla="*/ 1004 h 1295"/>
                <a:gd name="T22" fmla="*/ 145 w 852"/>
                <a:gd name="T23" fmla="*/ 372 h 1295"/>
                <a:gd name="T24" fmla="*/ 0 w 852"/>
                <a:gd name="T25" fmla="*/ 0 h 12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52"/>
                <a:gd name="T40" fmla="*/ 0 h 1295"/>
                <a:gd name="T41" fmla="*/ 852 w 852"/>
                <a:gd name="T42" fmla="*/ 1295 h 12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52" h="1295">
                  <a:moveTo>
                    <a:pt x="0" y="0"/>
                  </a:moveTo>
                  <a:lnTo>
                    <a:pt x="659" y="908"/>
                  </a:lnTo>
                  <a:lnTo>
                    <a:pt x="755" y="812"/>
                  </a:lnTo>
                  <a:lnTo>
                    <a:pt x="803" y="860"/>
                  </a:lnTo>
                  <a:lnTo>
                    <a:pt x="707" y="956"/>
                  </a:lnTo>
                  <a:lnTo>
                    <a:pt x="848" y="1189"/>
                  </a:lnTo>
                  <a:cubicBezTo>
                    <a:pt x="852" y="1242"/>
                    <a:pt x="773" y="1295"/>
                    <a:pt x="734" y="1272"/>
                  </a:cubicBezTo>
                  <a:lnTo>
                    <a:pt x="611" y="1052"/>
                  </a:lnTo>
                  <a:lnTo>
                    <a:pt x="455" y="1158"/>
                  </a:lnTo>
                  <a:lnTo>
                    <a:pt x="413" y="1106"/>
                  </a:lnTo>
                  <a:lnTo>
                    <a:pt x="563" y="1004"/>
                  </a:lnTo>
                  <a:cubicBezTo>
                    <a:pt x="518" y="882"/>
                    <a:pt x="239" y="539"/>
                    <a:pt x="145" y="372"/>
                  </a:cubicBezTo>
                  <a:cubicBezTo>
                    <a:pt x="51" y="205"/>
                    <a:pt x="30" y="77"/>
                    <a:pt x="0" y="0"/>
                  </a:cubicBezTo>
                  <a:close/>
                </a:path>
              </a:pathLst>
            </a:custGeom>
            <a:solidFill>
              <a:srgbClr val="FF0000"/>
            </a:solidFill>
            <a:ln w="3175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+mn-ea"/>
                <a:ea typeface="+mn-ea"/>
              </a:endParaRPr>
            </a:p>
          </p:txBody>
        </p:sp>
      </p:grpSp>
      <p:grpSp>
        <p:nvGrpSpPr>
          <p:cNvPr id="6" name="Group 84"/>
          <p:cNvGrpSpPr/>
          <p:nvPr/>
        </p:nvGrpSpPr>
        <p:grpSpPr bwMode="auto">
          <a:xfrm>
            <a:off x="3600451" y="2636838"/>
            <a:ext cx="480483" cy="360362"/>
            <a:chOff x="1584" y="1152"/>
            <a:chExt cx="948" cy="1343"/>
          </a:xfrm>
        </p:grpSpPr>
        <p:sp>
          <p:nvSpPr>
            <p:cNvPr id="8266" name="Freeform 85"/>
            <p:cNvSpPr/>
            <p:nvPr/>
          </p:nvSpPr>
          <p:spPr bwMode="auto">
            <a:xfrm>
              <a:off x="1680" y="1152"/>
              <a:ext cx="852" cy="1295"/>
            </a:xfrm>
            <a:custGeom>
              <a:avLst/>
              <a:gdLst>
                <a:gd name="T0" fmla="*/ 0 w 852"/>
                <a:gd name="T1" fmla="*/ 0 h 1295"/>
                <a:gd name="T2" fmla="*/ 659 w 852"/>
                <a:gd name="T3" fmla="*/ 908 h 1295"/>
                <a:gd name="T4" fmla="*/ 755 w 852"/>
                <a:gd name="T5" fmla="*/ 812 h 1295"/>
                <a:gd name="T6" fmla="*/ 803 w 852"/>
                <a:gd name="T7" fmla="*/ 860 h 1295"/>
                <a:gd name="T8" fmla="*/ 707 w 852"/>
                <a:gd name="T9" fmla="*/ 956 h 1295"/>
                <a:gd name="T10" fmla="*/ 848 w 852"/>
                <a:gd name="T11" fmla="*/ 1189 h 1295"/>
                <a:gd name="T12" fmla="*/ 734 w 852"/>
                <a:gd name="T13" fmla="*/ 1272 h 1295"/>
                <a:gd name="T14" fmla="*/ 611 w 852"/>
                <a:gd name="T15" fmla="*/ 1052 h 1295"/>
                <a:gd name="T16" fmla="*/ 455 w 852"/>
                <a:gd name="T17" fmla="*/ 1158 h 1295"/>
                <a:gd name="T18" fmla="*/ 413 w 852"/>
                <a:gd name="T19" fmla="*/ 1106 h 1295"/>
                <a:gd name="T20" fmla="*/ 563 w 852"/>
                <a:gd name="T21" fmla="*/ 1004 h 1295"/>
                <a:gd name="T22" fmla="*/ 145 w 852"/>
                <a:gd name="T23" fmla="*/ 372 h 1295"/>
                <a:gd name="T24" fmla="*/ 0 w 852"/>
                <a:gd name="T25" fmla="*/ 0 h 12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52"/>
                <a:gd name="T40" fmla="*/ 0 h 1295"/>
                <a:gd name="T41" fmla="*/ 852 w 852"/>
                <a:gd name="T42" fmla="*/ 1295 h 12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52" h="1295">
                  <a:moveTo>
                    <a:pt x="0" y="0"/>
                  </a:moveTo>
                  <a:lnTo>
                    <a:pt x="659" y="908"/>
                  </a:lnTo>
                  <a:lnTo>
                    <a:pt x="755" y="812"/>
                  </a:lnTo>
                  <a:lnTo>
                    <a:pt x="803" y="860"/>
                  </a:lnTo>
                  <a:lnTo>
                    <a:pt x="707" y="956"/>
                  </a:lnTo>
                  <a:lnTo>
                    <a:pt x="848" y="1189"/>
                  </a:lnTo>
                  <a:cubicBezTo>
                    <a:pt x="852" y="1242"/>
                    <a:pt x="773" y="1295"/>
                    <a:pt x="734" y="1272"/>
                  </a:cubicBezTo>
                  <a:lnTo>
                    <a:pt x="611" y="1052"/>
                  </a:lnTo>
                  <a:lnTo>
                    <a:pt x="455" y="1158"/>
                  </a:lnTo>
                  <a:lnTo>
                    <a:pt x="413" y="1106"/>
                  </a:lnTo>
                  <a:lnTo>
                    <a:pt x="563" y="1004"/>
                  </a:lnTo>
                  <a:cubicBezTo>
                    <a:pt x="518" y="882"/>
                    <a:pt x="239" y="539"/>
                    <a:pt x="145" y="372"/>
                  </a:cubicBezTo>
                  <a:cubicBezTo>
                    <a:pt x="51" y="205"/>
                    <a:pt x="30" y="77"/>
                    <a:pt x="0" y="0"/>
                  </a:cubicBezTo>
                  <a:close/>
                </a:path>
              </a:pathLst>
            </a:custGeom>
            <a:solidFill>
              <a:srgbClr val="FF0000"/>
            </a:solidFill>
            <a:ln w="3175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7" name="Freeform 86"/>
            <p:cNvSpPr/>
            <p:nvPr/>
          </p:nvSpPr>
          <p:spPr bwMode="auto">
            <a:xfrm rot="10853326" flipV="1">
              <a:off x="1584" y="1200"/>
              <a:ext cx="852" cy="1295"/>
            </a:xfrm>
            <a:custGeom>
              <a:avLst/>
              <a:gdLst>
                <a:gd name="T0" fmla="*/ 0 w 852"/>
                <a:gd name="T1" fmla="*/ 0 h 1295"/>
                <a:gd name="T2" fmla="*/ 659 w 852"/>
                <a:gd name="T3" fmla="*/ 908 h 1295"/>
                <a:gd name="T4" fmla="*/ 755 w 852"/>
                <a:gd name="T5" fmla="*/ 812 h 1295"/>
                <a:gd name="T6" fmla="*/ 803 w 852"/>
                <a:gd name="T7" fmla="*/ 860 h 1295"/>
                <a:gd name="T8" fmla="*/ 707 w 852"/>
                <a:gd name="T9" fmla="*/ 956 h 1295"/>
                <a:gd name="T10" fmla="*/ 848 w 852"/>
                <a:gd name="T11" fmla="*/ 1189 h 1295"/>
                <a:gd name="T12" fmla="*/ 734 w 852"/>
                <a:gd name="T13" fmla="*/ 1272 h 1295"/>
                <a:gd name="T14" fmla="*/ 611 w 852"/>
                <a:gd name="T15" fmla="*/ 1052 h 1295"/>
                <a:gd name="T16" fmla="*/ 455 w 852"/>
                <a:gd name="T17" fmla="*/ 1158 h 1295"/>
                <a:gd name="T18" fmla="*/ 413 w 852"/>
                <a:gd name="T19" fmla="*/ 1106 h 1295"/>
                <a:gd name="T20" fmla="*/ 563 w 852"/>
                <a:gd name="T21" fmla="*/ 1004 h 1295"/>
                <a:gd name="T22" fmla="*/ 145 w 852"/>
                <a:gd name="T23" fmla="*/ 372 h 1295"/>
                <a:gd name="T24" fmla="*/ 0 w 852"/>
                <a:gd name="T25" fmla="*/ 0 h 12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52"/>
                <a:gd name="T40" fmla="*/ 0 h 1295"/>
                <a:gd name="T41" fmla="*/ 852 w 852"/>
                <a:gd name="T42" fmla="*/ 1295 h 12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52" h="1295">
                  <a:moveTo>
                    <a:pt x="0" y="0"/>
                  </a:moveTo>
                  <a:lnTo>
                    <a:pt x="659" y="908"/>
                  </a:lnTo>
                  <a:lnTo>
                    <a:pt x="755" y="812"/>
                  </a:lnTo>
                  <a:lnTo>
                    <a:pt x="803" y="860"/>
                  </a:lnTo>
                  <a:lnTo>
                    <a:pt x="707" y="956"/>
                  </a:lnTo>
                  <a:lnTo>
                    <a:pt x="848" y="1189"/>
                  </a:lnTo>
                  <a:cubicBezTo>
                    <a:pt x="852" y="1242"/>
                    <a:pt x="773" y="1295"/>
                    <a:pt x="734" y="1272"/>
                  </a:cubicBezTo>
                  <a:lnTo>
                    <a:pt x="611" y="1052"/>
                  </a:lnTo>
                  <a:lnTo>
                    <a:pt x="455" y="1158"/>
                  </a:lnTo>
                  <a:lnTo>
                    <a:pt x="413" y="1106"/>
                  </a:lnTo>
                  <a:lnTo>
                    <a:pt x="563" y="1004"/>
                  </a:lnTo>
                  <a:cubicBezTo>
                    <a:pt x="518" y="882"/>
                    <a:pt x="239" y="539"/>
                    <a:pt x="145" y="372"/>
                  </a:cubicBezTo>
                  <a:cubicBezTo>
                    <a:pt x="51" y="205"/>
                    <a:pt x="30" y="77"/>
                    <a:pt x="0" y="0"/>
                  </a:cubicBezTo>
                  <a:close/>
                </a:path>
              </a:pathLst>
            </a:custGeom>
            <a:solidFill>
              <a:srgbClr val="FF0000"/>
            </a:solidFill>
            <a:ln w="3175" cap="sq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5863" name="Text Box 8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344834" y="1008064"/>
            <a:ext cx="3325284" cy="369332"/>
          </a:xfrm>
          <a:prstGeom prst="rect">
            <a:avLst/>
          </a:prstGeom>
          <a:solidFill>
            <a:srgbClr val="FFFF00"/>
          </a:solidFill>
          <a:ln w="76200" algn="ctr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金田起义</a:t>
            </a:r>
          </a:p>
        </p:txBody>
      </p:sp>
      <p:sp>
        <p:nvSpPr>
          <p:cNvPr id="75864" name="AutoShape 88"/>
          <p:cNvSpPr>
            <a:spLocks noChangeArrowheads="1"/>
          </p:cNvSpPr>
          <p:nvPr/>
        </p:nvSpPr>
        <p:spPr bwMode="auto">
          <a:xfrm>
            <a:off x="8591551" y="1628775"/>
            <a:ext cx="732367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5865" name="AutoShape 89"/>
          <p:cNvSpPr>
            <a:spLocks noChangeArrowheads="1"/>
          </p:cNvSpPr>
          <p:nvPr/>
        </p:nvSpPr>
        <p:spPr bwMode="auto">
          <a:xfrm>
            <a:off x="8591551" y="2708275"/>
            <a:ext cx="732367" cy="433388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5866" name="Text Box 9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344834" y="2060575"/>
            <a:ext cx="3230033" cy="369332"/>
          </a:xfrm>
          <a:prstGeom prst="rect">
            <a:avLst/>
          </a:prstGeom>
          <a:solidFill>
            <a:srgbClr val="FFFF00"/>
          </a:solidFill>
          <a:ln w="76200" algn="ctr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永安建制</a:t>
            </a:r>
          </a:p>
        </p:txBody>
      </p:sp>
      <p:sp>
        <p:nvSpPr>
          <p:cNvPr id="75867" name="Text Box 91"/>
          <p:cNvSpPr txBox="1">
            <a:spLocks noChangeArrowheads="1"/>
          </p:cNvSpPr>
          <p:nvPr/>
        </p:nvSpPr>
        <p:spPr bwMode="auto">
          <a:xfrm>
            <a:off x="7344834" y="3141664"/>
            <a:ext cx="3230033" cy="369332"/>
          </a:xfrm>
          <a:prstGeom prst="rect">
            <a:avLst/>
          </a:prstGeom>
          <a:solidFill>
            <a:srgbClr val="FFFF00"/>
          </a:solidFill>
          <a:ln w="76200" algn="ctr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定都天京</a:t>
            </a:r>
          </a:p>
        </p:txBody>
      </p:sp>
      <p:sp>
        <p:nvSpPr>
          <p:cNvPr id="75868" name="AutoShape 92"/>
          <p:cNvSpPr>
            <a:spLocks noChangeArrowheads="1"/>
          </p:cNvSpPr>
          <p:nvPr/>
        </p:nvSpPr>
        <p:spPr bwMode="auto">
          <a:xfrm>
            <a:off x="8591551" y="3789363"/>
            <a:ext cx="768349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75869" name="Text Box 9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247467" y="4221164"/>
            <a:ext cx="4034367" cy="369332"/>
          </a:xfrm>
          <a:prstGeom prst="rect">
            <a:avLst/>
          </a:prstGeom>
          <a:solidFill>
            <a:srgbClr val="FFFF00"/>
          </a:solidFill>
          <a:ln w="76200" algn="ctr">
            <a:solidFill>
              <a:srgbClr val="FF66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anose="02020603050405020304" pitchFamily="18" charset="0"/>
              </a:rPr>
              <a:t>北伐西征东征</a:t>
            </a:r>
          </a:p>
        </p:txBody>
      </p:sp>
      <p:grpSp>
        <p:nvGrpSpPr>
          <p:cNvPr id="7" name="Group 94"/>
          <p:cNvGrpSpPr/>
          <p:nvPr/>
        </p:nvGrpSpPr>
        <p:grpSpPr bwMode="auto">
          <a:xfrm>
            <a:off x="1016000" y="2579688"/>
            <a:ext cx="3556000" cy="2362200"/>
            <a:chOff x="480" y="1632"/>
            <a:chExt cx="1680" cy="1488"/>
          </a:xfrm>
        </p:grpSpPr>
        <p:sp>
          <p:nvSpPr>
            <p:cNvPr id="8249" name="Oval 95"/>
            <p:cNvSpPr>
              <a:spLocks noChangeArrowheads="1"/>
            </p:cNvSpPr>
            <p:nvPr/>
          </p:nvSpPr>
          <p:spPr bwMode="auto">
            <a:xfrm>
              <a:off x="2064" y="1680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0" name="Oval 96"/>
            <p:cNvSpPr>
              <a:spLocks noChangeArrowheads="1"/>
            </p:cNvSpPr>
            <p:nvPr/>
          </p:nvSpPr>
          <p:spPr bwMode="auto">
            <a:xfrm>
              <a:off x="2016" y="1632"/>
              <a:ext cx="144" cy="14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1" name="Oval 97"/>
            <p:cNvSpPr>
              <a:spLocks noChangeArrowheads="1"/>
            </p:cNvSpPr>
            <p:nvPr/>
          </p:nvSpPr>
          <p:spPr bwMode="auto">
            <a:xfrm>
              <a:off x="1776" y="1920"/>
              <a:ext cx="96" cy="9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2" name="Oval 98"/>
            <p:cNvSpPr>
              <a:spLocks noChangeArrowheads="1"/>
            </p:cNvSpPr>
            <p:nvPr/>
          </p:nvSpPr>
          <p:spPr bwMode="auto">
            <a:xfrm>
              <a:off x="1632" y="2112"/>
              <a:ext cx="48" cy="4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3" name="Oval 99"/>
            <p:cNvSpPr>
              <a:spLocks noChangeArrowheads="1"/>
            </p:cNvSpPr>
            <p:nvPr/>
          </p:nvSpPr>
          <p:spPr bwMode="auto">
            <a:xfrm>
              <a:off x="1104" y="2208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4" name="Oval 100"/>
            <p:cNvSpPr>
              <a:spLocks noChangeArrowheads="1"/>
            </p:cNvSpPr>
            <p:nvPr/>
          </p:nvSpPr>
          <p:spPr bwMode="auto">
            <a:xfrm>
              <a:off x="1008" y="2832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5" name="Oval 101"/>
            <p:cNvSpPr>
              <a:spLocks noChangeArrowheads="1"/>
            </p:cNvSpPr>
            <p:nvPr/>
          </p:nvSpPr>
          <p:spPr bwMode="auto">
            <a:xfrm>
              <a:off x="720" y="2832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6" name="Oval 102"/>
            <p:cNvSpPr>
              <a:spLocks noChangeArrowheads="1"/>
            </p:cNvSpPr>
            <p:nvPr/>
          </p:nvSpPr>
          <p:spPr bwMode="auto">
            <a:xfrm>
              <a:off x="612" y="3022"/>
              <a:ext cx="48" cy="48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7" name="Oval 103"/>
            <p:cNvSpPr>
              <a:spLocks noChangeArrowheads="1"/>
            </p:cNvSpPr>
            <p:nvPr/>
          </p:nvSpPr>
          <p:spPr bwMode="auto">
            <a:xfrm>
              <a:off x="480" y="2880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8" name="Line 104"/>
            <p:cNvSpPr>
              <a:spLocks noChangeShapeType="1"/>
            </p:cNvSpPr>
            <p:nvPr/>
          </p:nvSpPr>
          <p:spPr bwMode="auto">
            <a:xfrm flipV="1">
              <a:off x="576" y="3067"/>
              <a:ext cx="36" cy="53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59" name="Freeform 105"/>
            <p:cNvSpPr/>
            <p:nvPr/>
          </p:nvSpPr>
          <p:spPr bwMode="auto">
            <a:xfrm>
              <a:off x="510" y="2904"/>
              <a:ext cx="162" cy="120"/>
            </a:xfrm>
            <a:custGeom>
              <a:avLst/>
              <a:gdLst>
                <a:gd name="T0" fmla="*/ 162 w 162"/>
                <a:gd name="T1" fmla="*/ 120 h 120"/>
                <a:gd name="T2" fmla="*/ 108 w 162"/>
                <a:gd name="T3" fmla="*/ 114 h 120"/>
                <a:gd name="T4" fmla="*/ 84 w 162"/>
                <a:gd name="T5" fmla="*/ 90 h 120"/>
                <a:gd name="T6" fmla="*/ 0 w 162"/>
                <a:gd name="T7" fmla="*/ 0 h 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2"/>
                <a:gd name="T13" fmla="*/ 0 h 120"/>
                <a:gd name="T14" fmla="*/ 162 w 162"/>
                <a:gd name="T15" fmla="*/ 120 h 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2" h="120">
                  <a:moveTo>
                    <a:pt x="162" y="120"/>
                  </a:moveTo>
                  <a:lnTo>
                    <a:pt x="108" y="114"/>
                  </a:lnTo>
                  <a:lnTo>
                    <a:pt x="84" y="90"/>
                  </a:lnTo>
                  <a:lnTo>
                    <a:pt x="0" y="0"/>
                  </a:ln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0" name="Line 106"/>
            <p:cNvSpPr>
              <a:spLocks noChangeShapeType="1"/>
            </p:cNvSpPr>
            <p:nvPr/>
          </p:nvSpPr>
          <p:spPr bwMode="auto">
            <a:xfrm flipV="1">
              <a:off x="528" y="2832"/>
              <a:ext cx="192" cy="4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1" name="Freeform 107"/>
            <p:cNvSpPr/>
            <p:nvPr/>
          </p:nvSpPr>
          <p:spPr bwMode="auto">
            <a:xfrm>
              <a:off x="768" y="2880"/>
              <a:ext cx="240" cy="48"/>
            </a:xfrm>
            <a:custGeom>
              <a:avLst/>
              <a:gdLst>
                <a:gd name="T0" fmla="*/ 0 w 240"/>
                <a:gd name="T1" fmla="*/ 0 h 48"/>
                <a:gd name="T2" fmla="*/ 78 w 240"/>
                <a:gd name="T3" fmla="*/ 48 h 48"/>
                <a:gd name="T4" fmla="*/ 240 w 240"/>
                <a:gd name="T5" fmla="*/ 0 h 48"/>
                <a:gd name="T6" fmla="*/ 0 60000 65536"/>
                <a:gd name="T7" fmla="*/ 0 60000 65536"/>
                <a:gd name="T8" fmla="*/ 0 60000 65536"/>
                <a:gd name="T9" fmla="*/ 0 w 240"/>
                <a:gd name="T10" fmla="*/ 0 h 48"/>
                <a:gd name="T11" fmla="*/ 240 w 240"/>
                <a:gd name="T12" fmla="*/ 48 h 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0" h="48">
                  <a:moveTo>
                    <a:pt x="0" y="0"/>
                  </a:moveTo>
                  <a:cubicBezTo>
                    <a:pt x="13" y="8"/>
                    <a:pt x="38" y="48"/>
                    <a:pt x="78" y="48"/>
                  </a:cubicBezTo>
                  <a:cubicBezTo>
                    <a:pt x="118" y="48"/>
                    <a:pt x="207" y="10"/>
                    <a:pt x="240" y="0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2" name="Freeform 108"/>
            <p:cNvSpPr/>
            <p:nvPr/>
          </p:nvSpPr>
          <p:spPr bwMode="auto">
            <a:xfrm>
              <a:off x="1056" y="2592"/>
              <a:ext cx="48" cy="240"/>
            </a:xfrm>
            <a:custGeom>
              <a:avLst/>
              <a:gdLst>
                <a:gd name="T0" fmla="*/ 0 w 48"/>
                <a:gd name="T1" fmla="*/ 240 h 240"/>
                <a:gd name="T2" fmla="*/ 24 w 48"/>
                <a:gd name="T3" fmla="*/ 144 h 240"/>
                <a:gd name="T4" fmla="*/ 48 w 48"/>
                <a:gd name="T5" fmla="*/ 0 h 240"/>
                <a:gd name="T6" fmla="*/ 0 60000 65536"/>
                <a:gd name="T7" fmla="*/ 0 60000 65536"/>
                <a:gd name="T8" fmla="*/ 0 60000 65536"/>
                <a:gd name="T9" fmla="*/ 0 w 48"/>
                <a:gd name="T10" fmla="*/ 0 h 240"/>
                <a:gd name="T11" fmla="*/ 48 w 48"/>
                <a:gd name="T12" fmla="*/ 240 h 2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" h="240">
                  <a:moveTo>
                    <a:pt x="0" y="240"/>
                  </a:moveTo>
                  <a:lnTo>
                    <a:pt x="24" y="144"/>
                  </a:lnTo>
                  <a:lnTo>
                    <a:pt x="48" y="0"/>
                  </a:ln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3" name="Freeform 109"/>
            <p:cNvSpPr/>
            <p:nvPr/>
          </p:nvSpPr>
          <p:spPr bwMode="auto">
            <a:xfrm>
              <a:off x="1116" y="2256"/>
              <a:ext cx="57" cy="348"/>
            </a:xfrm>
            <a:custGeom>
              <a:avLst/>
              <a:gdLst>
                <a:gd name="T0" fmla="*/ 0 w 57"/>
                <a:gd name="T1" fmla="*/ 348 h 348"/>
                <a:gd name="T2" fmla="*/ 54 w 57"/>
                <a:gd name="T3" fmla="*/ 312 h 348"/>
                <a:gd name="T4" fmla="*/ 18 w 57"/>
                <a:gd name="T5" fmla="*/ 204 h 348"/>
                <a:gd name="T6" fmla="*/ 36 w 57"/>
                <a:gd name="T7" fmla="*/ 0 h 3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348"/>
                <a:gd name="T14" fmla="*/ 57 w 57"/>
                <a:gd name="T15" fmla="*/ 348 h 3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348">
                  <a:moveTo>
                    <a:pt x="0" y="348"/>
                  </a:moveTo>
                  <a:cubicBezTo>
                    <a:pt x="9" y="343"/>
                    <a:pt x="51" y="336"/>
                    <a:pt x="54" y="312"/>
                  </a:cubicBezTo>
                  <a:cubicBezTo>
                    <a:pt x="57" y="288"/>
                    <a:pt x="21" y="256"/>
                    <a:pt x="18" y="204"/>
                  </a:cubicBezTo>
                  <a:cubicBezTo>
                    <a:pt x="15" y="152"/>
                    <a:pt x="32" y="42"/>
                    <a:pt x="36" y="0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4" name="Freeform 110"/>
            <p:cNvSpPr/>
            <p:nvPr/>
          </p:nvSpPr>
          <p:spPr bwMode="auto">
            <a:xfrm>
              <a:off x="1104" y="2016"/>
              <a:ext cx="192" cy="192"/>
            </a:xfrm>
            <a:custGeom>
              <a:avLst/>
              <a:gdLst>
                <a:gd name="T0" fmla="*/ 0 w 192"/>
                <a:gd name="T1" fmla="*/ 192 h 192"/>
                <a:gd name="T2" fmla="*/ 42 w 192"/>
                <a:gd name="T3" fmla="*/ 102 h 192"/>
                <a:gd name="T4" fmla="*/ 192 w 192"/>
                <a:gd name="T5" fmla="*/ 0 h 192"/>
                <a:gd name="T6" fmla="*/ 0 60000 65536"/>
                <a:gd name="T7" fmla="*/ 0 60000 65536"/>
                <a:gd name="T8" fmla="*/ 0 60000 65536"/>
                <a:gd name="T9" fmla="*/ 0 w 192"/>
                <a:gd name="T10" fmla="*/ 0 h 192"/>
                <a:gd name="T11" fmla="*/ 192 w 192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2" h="192">
                  <a:moveTo>
                    <a:pt x="0" y="192"/>
                  </a:moveTo>
                  <a:cubicBezTo>
                    <a:pt x="7" y="177"/>
                    <a:pt x="10" y="134"/>
                    <a:pt x="42" y="102"/>
                  </a:cubicBezTo>
                  <a:cubicBezTo>
                    <a:pt x="74" y="70"/>
                    <a:pt x="161" y="21"/>
                    <a:pt x="192" y="0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round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65" name="Freeform 111"/>
            <p:cNvSpPr/>
            <p:nvPr/>
          </p:nvSpPr>
          <p:spPr bwMode="auto">
            <a:xfrm>
              <a:off x="1344" y="1716"/>
              <a:ext cx="660" cy="399"/>
            </a:xfrm>
            <a:custGeom>
              <a:avLst/>
              <a:gdLst>
                <a:gd name="T0" fmla="*/ 0 w 660"/>
                <a:gd name="T1" fmla="*/ 106 h 415"/>
                <a:gd name="T2" fmla="*/ 162 w 660"/>
                <a:gd name="T3" fmla="*/ 144 h 415"/>
                <a:gd name="T4" fmla="*/ 306 w 660"/>
                <a:gd name="T5" fmla="*/ 173 h 415"/>
                <a:gd name="T6" fmla="*/ 384 w 660"/>
                <a:gd name="T7" fmla="*/ 127 h 415"/>
                <a:gd name="T8" fmla="*/ 444 w 660"/>
                <a:gd name="T9" fmla="*/ 117 h 415"/>
                <a:gd name="T10" fmla="*/ 564 w 660"/>
                <a:gd name="T11" fmla="*/ 62 h 415"/>
                <a:gd name="T12" fmla="*/ 660 w 660"/>
                <a:gd name="T13" fmla="*/ 0 h 4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60"/>
                <a:gd name="T22" fmla="*/ 0 h 415"/>
                <a:gd name="T23" fmla="*/ 660 w 660"/>
                <a:gd name="T24" fmla="*/ 415 h 4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60" h="415">
                  <a:moveTo>
                    <a:pt x="0" y="252"/>
                  </a:moveTo>
                  <a:cubicBezTo>
                    <a:pt x="27" y="267"/>
                    <a:pt x="111" y="316"/>
                    <a:pt x="162" y="342"/>
                  </a:cubicBezTo>
                  <a:cubicBezTo>
                    <a:pt x="213" y="368"/>
                    <a:pt x="269" y="415"/>
                    <a:pt x="306" y="408"/>
                  </a:cubicBezTo>
                  <a:cubicBezTo>
                    <a:pt x="343" y="401"/>
                    <a:pt x="361" y="322"/>
                    <a:pt x="384" y="300"/>
                  </a:cubicBezTo>
                  <a:cubicBezTo>
                    <a:pt x="407" y="278"/>
                    <a:pt x="414" y="301"/>
                    <a:pt x="444" y="276"/>
                  </a:cubicBezTo>
                  <a:cubicBezTo>
                    <a:pt x="474" y="251"/>
                    <a:pt x="528" y="196"/>
                    <a:pt x="564" y="150"/>
                  </a:cubicBezTo>
                  <a:cubicBezTo>
                    <a:pt x="600" y="104"/>
                    <a:pt x="640" y="31"/>
                    <a:pt x="660" y="0"/>
                  </a:cubicBezTo>
                </a:path>
              </a:pathLst>
            </a:custGeom>
            <a:noFill/>
            <a:ln w="57150" cmpd="sng">
              <a:solidFill>
                <a:srgbClr val="FF0000"/>
              </a:solidFill>
              <a:round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pic>
        <p:nvPicPr>
          <p:cNvPr id="75888" name="Picture 112" descr="LARGER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1" y="357188"/>
            <a:ext cx="8113183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889" name="Picture 113" descr="永安建制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9752" y="1143001"/>
            <a:ext cx="8640233" cy="496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58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58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5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5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5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7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75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7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7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7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7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7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7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7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7" dur="500"/>
                                        <p:tgtEl>
                                          <p:spTgt spid="7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75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7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75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35" grpId="0" bldLvl="0" animBg="1"/>
      <p:bldP spid="75836" grpId="0" bldLvl="0" animBg="1"/>
      <p:bldP spid="75837" grpId="0" bldLvl="0" animBg="1"/>
      <p:bldP spid="75838" grpId="0" bldLvl="0" animBg="1"/>
      <p:bldP spid="75839" grpId="0" bldLvl="0" animBg="1"/>
      <p:bldP spid="75840" grpId="0" bldLvl="0" animBg="1"/>
      <p:bldP spid="75841" grpId="0" bldLvl="0" animBg="1"/>
      <p:bldP spid="75842" grpId="0" bldLvl="0" animBg="1"/>
      <p:bldP spid="75853" grpId="0" bldLvl="0" animBg="1"/>
      <p:bldP spid="75854" grpId="0" bldLvl="0" animBg="1"/>
      <p:bldP spid="75855" grpId="0" bldLvl="0" animBg="1"/>
      <p:bldP spid="75856" grpId="0" bldLvl="0" animBg="1"/>
      <p:bldP spid="75863" grpId="0" bldLvl="0" animBg="1"/>
      <p:bldP spid="75864" grpId="0" bldLvl="0" animBg="1"/>
      <p:bldP spid="75865" grpId="0" bldLvl="0" animBg="1"/>
      <p:bldP spid="75866" grpId="0" bldLvl="0" animBg="1"/>
      <p:bldP spid="75867" grpId="0" bldLvl="0" animBg="1"/>
      <p:bldP spid="75868" grpId="0" bldLvl="0" animBg="1"/>
      <p:bldP spid="75868" grpId="1" bldLvl="0" animBg="1"/>
      <p:bldP spid="75869" grpId="0" bldLvl="0" animBg="1"/>
      <p:bldP spid="75869" grpId="1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>
            <a:spLocks noChangeArrowheads="1"/>
          </p:cNvSpPr>
          <p:nvPr/>
        </p:nvSpPr>
        <p:spPr bwMode="auto">
          <a:xfrm>
            <a:off x="206375" y="1393190"/>
            <a:ext cx="2433320" cy="534035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北伐西征</a:t>
            </a:r>
          </a:p>
        </p:txBody>
      </p:sp>
      <p:sp>
        <p:nvSpPr>
          <p:cNvPr id="53255" name="文本框 53254"/>
          <p:cNvSpPr txBox="1"/>
          <p:nvPr/>
        </p:nvSpPr>
        <p:spPr>
          <a:xfrm>
            <a:off x="774700" y="2183448"/>
            <a:ext cx="1008063" cy="583565"/>
          </a:xfrm>
          <a:prstGeom prst="rect">
            <a:avLst/>
          </a:prstGeom>
          <a:solidFill>
            <a:srgbClr val="00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/>
            <a:r>
              <a:rPr lang="zh-CN" altLang="en-US" sz="320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目的</a:t>
            </a:r>
          </a:p>
        </p:txBody>
      </p:sp>
      <p:sp>
        <p:nvSpPr>
          <p:cNvPr id="5126" name="矩形 7178"/>
          <p:cNvSpPr>
            <a:spLocks noChangeArrowheads="1"/>
          </p:cNvSpPr>
          <p:nvPr/>
        </p:nvSpPr>
        <p:spPr bwMode="auto">
          <a:xfrm>
            <a:off x="2205355" y="2221865"/>
            <a:ext cx="500634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推翻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清朝统治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巩固政权</a:t>
            </a:r>
          </a:p>
        </p:txBody>
      </p:sp>
      <p:sp>
        <p:nvSpPr>
          <p:cNvPr id="53267" name="文本框 53266"/>
          <p:cNvSpPr txBox="1"/>
          <p:nvPr/>
        </p:nvSpPr>
        <p:spPr>
          <a:xfrm>
            <a:off x="788988" y="3150235"/>
            <a:ext cx="1008062" cy="583565"/>
          </a:xfrm>
          <a:prstGeom prst="rect">
            <a:avLst/>
          </a:prstGeom>
          <a:solidFill>
            <a:srgbClr val="00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/>
            <a:r>
              <a:rPr lang="zh-CN" altLang="en-US" sz="320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北伐</a:t>
            </a:r>
          </a:p>
        </p:txBody>
      </p:sp>
      <p:sp>
        <p:nvSpPr>
          <p:cNvPr id="4" name="矩形 7178"/>
          <p:cNvSpPr>
            <a:spLocks noChangeArrowheads="1"/>
          </p:cNvSpPr>
          <p:nvPr/>
        </p:nvSpPr>
        <p:spPr bwMode="auto">
          <a:xfrm>
            <a:off x="2177415" y="3169920"/>
            <a:ext cx="537083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曾逼近天津，最后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全军覆灭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57238" y="4105910"/>
            <a:ext cx="1008062" cy="583565"/>
          </a:xfrm>
          <a:prstGeom prst="rect">
            <a:avLst/>
          </a:prstGeom>
          <a:solidFill>
            <a:srgbClr val="00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0" hangingPunct="0"/>
            <a:r>
              <a:rPr lang="zh-CN" altLang="en-US" sz="320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</a:rPr>
              <a:t>西征</a:t>
            </a:r>
          </a:p>
        </p:txBody>
      </p:sp>
      <p:sp>
        <p:nvSpPr>
          <p:cNvPr id="6" name="矩形 7178"/>
          <p:cNvSpPr>
            <a:spLocks noChangeArrowheads="1"/>
          </p:cNvSpPr>
          <p:nvPr/>
        </p:nvSpPr>
        <p:spPr bwMode="auto">
          <a:xfrm>
            <a:off x="2128838" y="4147185"/>
            <a:ext cx="6686550" cy="1814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取得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重大胜利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掌握了安徽、江西、湖北东部和江苏部分地区。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890645" y="141605"/>
            <a:ext cx="3441700" cy="2042371"/>
            <a:chOff x="11685" y="762"/>
            <a:chExt cx="4625" cy="2577"/>
          </a:xfrm>
        </p:grpSpPr>
        <p:sp>
          <p:nvSpPr>
            <p:cNvPr id="23" name="爆炸形 2 22"/>
            <p:cNvSpPr/>
            <p:nvPr/>
          </p:nvSpPr>
          <p:spPr>
            <a:xfrm>
              <a:off x="11685" y="762"/>
              <a:ext cx="4625" cy="2577"/>
            </a:xfrm>
            <a:prstGeom prst="irregularSeal2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2047" y="1494"/>
              <a:ext cx="3902" cy="15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军事上的全盛时期</a:t>
              </a:r>
            </a:p>
          </p:txBody>
        </p:sp>
      </p:grpSp>
      <p:pic>
        <p:nvPicPr>
          <p:cNvPr id="9221" name="Picture 5" descr="20110719103818-14320807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1695" y="18415"/>
            <a:ext cx="4907915" cy="4749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bldLvl="0" animBg="1"/>
      <p:bldP spid="5126" grpId="0"/>
      <p:bldP spid="53267" grpId="0" bldLvl="0" animBg="1"/>
      <p:bldP spid="4" grpId="0"/>
      <p:bldP spid="5" grpId="0" bldLvl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6711315" y="3500755"/>
            <a:ext cx="214058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00"/>
                </a:solidFill>
                <a:latin typeface="Impact" panose="020B0806030902050204" pitchFamily="34" charset="0"/>
              </a:rPr>
              <a:t>1856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279650" y="5993130"/>
            <a:ext cx="1979930" cy="52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金田起义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806700" y="4889500"/>
            <a:ext cx="1992630" cy="52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永安建制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246755" y="3843020"/>
            <a:ext cx="1878965" cy="52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定都天京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558030" y="2098040"/>
            <a:ext cx="962025" cy="52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北伐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558030" y="2780665"/>
            <a:ext cx="961390" cy="52197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西征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442710" y="1798320"/>
            <a:ext cx="613410" cy="161353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vert="eaVert"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全盛时期</a:t>
            </a: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3771900" y="2503170"/>
            <a:ext cx="785495" cy="115125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1844675" y="5586730"/>
            <a:ext cx="225615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>
                <a:solidFill>
                  <a:srgbClr val="000000"/>
                </a:solidFill>
                <a:latin typeface="Impact" panose="020B0806030902050204" pitchFamily="34" charset="0"/>
              </a:rPr>
              <a:t>1851.1</a:t>
            </a: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2075180" y="4527550"/>
            <a:ext cx="252158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00"/>
                </a:solidFill>
                <a:latin typeface="Impact" panose="020B0806030902050204" pitchFamily="34" charset="0"/>
              </a:rPr>
              <a:t>1851.12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511425" y="3411855"/>
            <a:ext cx="22879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00"/>
                </a:solidFill>
                <a:latin typeface="Impact" panose="020B0806030902050204" pitchFamily="34" charset="0"/>
              </a:rPr>
              <a:t>1853.3</a:t>
            </a:r>
          </a:p>
        </p:txBody>
      </p:sp>
      <p:sp>
        <p:nvSpPr>
          <p:cNvPr id="31" name="Text Box 32"/>
          <p:cNvSpPr txBox="1">
            <a:spLocks noChangeArrowheads="1"/>
          </p:cNvSpPr>
          <p:nvPr/>
        </p:nvSpPr>
        <p:spPr bwMode="auto">
          <a:xfrm>
            <a:off x="3429000" y="1981200"/>
            <a:ext cx="22879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00"/>
                </a:solidFill>
                <a:latin typeface="Impact" panose="020B0806030902050204" pitchFamily="34" charset="0"/>
              </a:rPr>
              <a:t>1853.3</a:t>
            </a:r>
          </a:p>
        </p:txBody>
      </p:sp>
      <p:pic>
        <p:nvPicPr>
          <p:cNvPr id="33" name="Picture 34" descr="zhid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" y="2780665"/>
            <a:ext cx="1946910" cy="160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矩形 35"/>
          <p:cNvSpPr/>
          <p:nvPr/>
        </p:nvSpPr>
        <p:spPr>
          <a:xfrm>
            <a:off x="2170430" y="256540"/>
            <a:ext cx="6438900" cy="575945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  太平天国运动 的发展过程  </a:t>
            </a:r>
          </a:p>
        </p:txBody>
      </p:sp>
      <p:sp>
        <p:nvSpPr>
          <p:cNvPr id="24" name="AutoShape 11"/>
          <p:cNvSpPr>
            <a:spLocks noChangeArrowheads="1"/>
          </p:cNvSpPr>
          <p:nvPr/>
        </p:nvSpPr>
        <p:spPr bwMode="auto">
          <a:xfrm>
            <a:off x="3143885" y="5439410"/>
            <a:ext cx="474345" cy="513080"/>
          </a:xfrm>
          <a:prstGeom prst="upArrow">
            <a:avLst>
              <a:gd name="adj1" fmla="val 50000"/>
              <a:gd name="adj2" fmla="val 2630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 sz="2800"/>
          </a:p>
        </p:txBody>
      </p:sp>
      <p:sp>
        <p:nvSpPr>
          <p:cNvPr id="25" name="AutoShape 11"/>
          <p:cNvSpPr>
            <a:spLocks noChangeArrowheads="1"/>
          </p:cNvSpPr>
          <p:nvPr/>
        </p:nvSpPr>
        <p:spPr bwMode="auto">
          <a:xfrm>
            <a:off x="3618230" y="4364990"/>
            <a:ext cx="402590" cy="513080"/>
          </a:xfrm>
          <a:prstGeom prst="upArrow">
            <a:avLst>
              <a:gd name="adj1" fmla="val 50000"/>
              <a:gd name="adj2" fmla="val 2630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vert="eaVert" wrap="none" anchor="ctr"/>
          <a:lstStyle/>
          <a:p>
            <a:endParaRPr lang="zh-CN" altLang="en-US" sz="2800"/>
          </a:p>
        </p:txBody>
      </p:sp>
      <p:sp>
        <p:nvSpPr>
          <p:cNvPr id="3" name="右大括号 2"/>
          <p:cNvSpPr/>
          <p:nvPr/>
        </p:nvSpPr>
        <p:spPr>
          <a:xfrm>
            <a:off x="5520055" y="2220595"/>
            <a:ext cx="436245" cy="953770"/>
          </a:xfrm>
          <a:prstGeom prst="rightBrace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9" grpId="0" bldLvl="0" animBg="1"/>
      <p:bldP spid="10" grpId="0" bldLvl="0" animBg="1"/>
      <p:bldP spid="11" grpId="0" bldLvl="0" animBg="1"/>
      <p:bldP spid="16" grpId="0" bldLvl="0" animBg="1"/>
      <p:bldP spid="31" grpId="0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>
            <a:spLocks noChangeArrowheads="1"/>
          </p:cNvSpPr>
          <p:nvPr/>
        </p:nvSpPr>
        <p:spPr bwMode="auto">
          <a:xfrm>
            <a:off x="361633" y="99060"/>
            <a:ext cx="3984625" cy="478155"/>
          </a:xfrm>
          <a:prstGeom prst="rect">
            <a:avLst/>
          </a:prstGeom>
          <a:noFill/>
          <a:ln w="38100">
            <a:solidFill>
              <a:srgbClr val="00CC00"/>
            </a:solidFill>
            <a:beve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颁布《天朝田亩制度》</a:t>
            </a: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5525" y="1682750"/>
            <a:ext cx="2822575" cy="438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5442" name="Group 34"/>
          <p:cNvGraphicFramePr>
            <a:graphicFrameLocks noGrp="1"/>
          </p:cNvGraphicFramePr>
          <p:nvPr/>
        </p:nvGraphicFramePr>
        <p:xfrm>
          <a:off x="361950" y="1374775"/>
          <a:ext cx="5467350" cy="4546600"/>
        </p:xfrm>
        <a:graphic>
          <a:graphicData uri="http://schemas.openxmlformats.org/drawingml/2006/table">
            <a:tbl>
              <a:tblPr/>
              <a:tblGrid>
                <a:gridCol w="572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94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5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3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en-US" sz="3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3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</a:rPr>
                        <a:t>目的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3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en-US" sz="3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6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3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评价</a:t>
                      </a:r>
                      <a:endParaRPr kumimoji="0" lang="zh-CN" altLang="zh-CN" sz="3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30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en-US" sz="3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9453245" y="1348105"/>
            <a:ext cx="2233295" cy="45231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不能实现的原因：</a:t>
            </a:r>
          </a:p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违反经济发展客观规律，不符合当时历史发展水平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83945" y="1374775"/>
            <a:ext cx="44361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不分男女，按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人口</a:t>
            </a:r>
            <a:r>
              <a:rPr lang="zh-CN" altLang="en-US" sz="2800" b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年龄</a:t>
            </a:r>
            <a:r>
              <a:rPr lang="zh-CN" altLang="en-US" sz="2800" b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平均分配土地</a:t>
            </a:r>
            <a:endParaRPr kumimoji="0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83945" y="2533650"/>
            <a:ext cx="461962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建立“</a:t>
            </a:r>
            <a:r>
              <a:rPr lang="zh-CN" altLang="en-US" sz="24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有田同耕、有饭同食、有衣同穿、有钱同使</a:t>
            </a:r>
            <a:r>
              <a:rPr lang="zh-CN" altLang="en-US" sz="2400" b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，无处不均匀，无人不饱暖”的理想社会</a:t>
            </a:r>
            <a:endParaRPr kumimoji="0" lang="zh-CN" alt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3395" y="684530"/>
            <a:ext cx="31642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前期的建国纲领</a:t>
            </a:r>
            <a:endParaRPr lang="zh-CN" altLang="en-US" sz="3200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970457" y="3938270"/>
            <a:ext cx="4842333" cy="17866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①反映农民愿望，农民斗争结晶。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绝对平均分配，脱离社会实际。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145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5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5" grpId="0" bldLvl="0" animBg="1"/>
      <p:bldP spid="6" grpId="0"/>
      <p:bldP spid="6" grpId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组合 1"/>
          <p:cNvGrpSpPr/>
          <p:nvPr/>
        </p:nvGrpSpPr>
        <p:grpSpPr bwMode="auto">
          <a:xfrm>
            <a:off x="247015" y="431165"/>
            <a:ext cx="2409825" cy="687388"/>
            <a:chOff x="283" y="575"/>
            <a:chExt cx="3795" cy="1082"/>
          </a:xfrm>
        </p:grpSpPr>
        <p:pic>
          <p:nvPicPr>
            <p:cNvPr id="15362" name="图片 8205" descr="13240475_221319465105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3" y="575"/>
              <a:ext cx="1578" cy="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3" name="矩形 8201"/>
            <p:cNvSpPr>
              <a:spLocks noChangeArrowheads="1"/>
            </p:cNvSpPr>
            <p:nvPr/>
          </p:nvSpPr>
          <p:spPr bwMode="auto">
            <a:xfrm>
              <a:off x="1618" y="689"/>
              <a:ext cx="2460" cy="8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27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拓展延伸</a:t>
              </a:r>
            </a:p>
          </p:txBody>
        </p:sp>
        <p:sp>
          <p:nvSpPr>
            <p:cNvPr id="15364" name="直接连接符 8202"/>
            <p:cNvSpPr>
              <a:spLocks noChangeShapeType="1"/>
            </p:cNvSpPr>
            <p:nvPr/>
          </p:nvSpPr>
          <p:spPr bwMode="auto">
            <a:xfrm>
              <a:off x="1780" y="1500"/>
              <a:ext cx="2155" cy="0"/>
            </a:xfrm>
            <a:prstGeom prst="line">
              <a:avLst/>
            </a:prstGeom>
            <a:noFill/>
            <a:ln w="76200" cmpd="tri">
              <a:solidFill>
                <a:srgbClr val="99CC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5" name="直接连接符 8203"/>
            <p:cNvSpPr>
              <a:spLocks noChangeShapeType="1"/>
            </p:cNvSpPr>
            <p:nvPr/>
          </p:nvSpPr>
          <p:spPr bwMode="auto">
            <a:xfrm>
              <a:off x="1803" y="795"/>
              <a:ext cx="2155" cy="0"/>
            </a:xfrm>
            <a:prstGeom prst="line">
              <a:avLst/>
            </a:prstGeom>
            <a:noFill/>
            <a:ln w="76200" cmpd="tri">
              <a:solidFill>
                <a:srgbClr val="99CC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6" name="文本框 11290"/>
          <p:cNvSpPr txBox="1">
            <a:spLocks noChangeArrowheads="1"/>
          </p:cNvSpPr>
          <p:nvPr/>
        </p:nvSpPr>
        <p:spPr bwMode="auto">
          <a:xfrm>
            <a:off x="4391025" y="479108"/>
            <a:ext cx="4981575" cy="639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600" b="1">
                <a:latin typeface="文鼎CS大隶书" charset="0"/>
              </a:rPr>
              <a:t>《资政新篇》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629275" y="1499870"/>
            <a:ext cx="4762500" cy="4479925"/>
          </a:xfrm>
          <a:prstGeom prst="rect">
            <a:avLst/>
          </a:prstGeom>
          <a:solidFill>
            <a:schemeClr val="accent1"/>
          </a:solidFill>
          <a:ln w="28575" cap="rnd">
            <a:solidFill>
              <a:schemeClr val="tx1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楷体_GB2312" panose="02010609030101010101" pitchFamily="1" charset="-122"/>
                <a:ea typeface="楷体_GB2312" panose="02010609030101010101" pitchFamily="1" charset="-122"/>
              </a:rPr>
              <a:t>    </a:t>
            </a:r>
            <a:r>
              <a:rPr lang="zh-CN" altLang="en-US" sz="3200" b="1" dirty="0">
                <a:latin typeface="文鼎中楷简" charset="0"/>
              </a:rPr>
              <a:t>太平天国后期的纲领性文件。</a:t>
            </a:r>
            <a:r>
              <a:rPr lang="en-US" altLang="zh-CN" sz="3200" b="1" dirty="0">
                <a:latin typeface="文鼎中楷简" charset="0"/>
              </a:rPr>
              <a:t>1859</a:t>
            </a:r>
            <a:r>
              <a:rPr lang="zh-CN" altLang="en-US" sz="3200" b="1" dirty="0">
                <a:latin typeface="文鼎中楷简" charset="0"/>
              </a:rPr>
              <a:t>年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洪仁玕</a:t>
            </a:r>
            <a:r>
              <a:rPr lang="zh-CN" altLang="en-US" sz="3200" b="1" dirty="0">
                <a:latin typeface="文鼎中楷简" charset="0"/>
              </a:rPr>
              <a:t>到达天京，被封为干王，总理朝政。写成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《资政新篇》</a:t>
            </a:r>
            <a:r>
              <a:rPr lang="zh-CN" altLang="en-US" sz="3200" b="1" dirty="0">
                <a:latin typeface="文鼎中楷简" charset="0"/>
              </a:rPr>
              <a:t>，提出向西方学习、改革内政等一系列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政治</a:t>
            </a:r>
            <a:r>
              <a:rPr lang="zh-CN" altLang="en-US" sz="3200" b="1" dirty="0">
                <a:latin typeface="文鼎中楷简" charset="0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经济</a:t>
            </a:r>
            <a:r>
              <a:rPr lang="zh-CN" altLang="en-US" sz="3200" b="1" dirty="0">
                <a:latin typeface="文鼎中楷简" charset="0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文化</a:t>
            </a:r>
            <a:r>
              <a:rPr lang="zh-CN" altLang="en-US" sz="3200" b="1" dirty="0">
                <a:latin typeface="文鼎中楷简" charset="0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文鼎中楷简" charset="0"/>
              </a:rPr>
              <a:t>外交</a:t>
            </a:r>
            <a:r>
              <a:rPr lang="zh-CN" altLang="en-US" sz="3200" b="1" dirty="0">
                <a:latin typeface="文鼎中楷简" charset="0"/>
              </a:rPr>
              <a:t>上主张。但由于受当时历史条件的限制，未能付诸实践。</a:t>
            </a:r>
          </a:p>
        </p:txBody>
      </p:sp>
      <p:pic>
        <p:nvPicPr>
          <p:cNvPr id="4" name="图片 3" descr="timg (1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50988" y="1217295"/>
            <a:ext cx="3346450" cy="496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4813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1" name="Group 3"/>
          <p:cNvGraphicFramePr>
            <a:graphicFrameLocks noGrp="1"/>
          </p:cNvGraphicFramePr>
          <p:nvPr/>
        </p:nvGraphicFramePr>
        <p:xfrm>
          <a:off x="95251" y="1054101"/>
          <a:ext cx="11944349" cy="4968877"/>
        </p:xfrm>
        <a:graphic>
          <a:graphicData uri="http://schemas.openxmlformats.org/drawingml/2006/table">
            <a:tbl>
              <a:tblPr/>
              <a:tblGrid>
                <a:gridCol w="1488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9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772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方正姚体" pitchFamily="2" charset="-122"/>
                        </a:rPr>
                        <a:t>项目</a:t>
                      </a:r>
                      <a:endParaRPr kumimoji="0" 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方正姚体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天朝田亩制度</a:t>
                      </a:r>
                      <a:endParaRPr kumimoji="0" 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资政新篇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方正姚体" pitchFamily="2" charset="-122"/>
                        </a:rPr>
                        <a:t>核心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方正姚体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5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方正姚体" pitchFamily="2" charset="-122"/>
                        </a:rPr>
                        <a:t>评价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方正姚体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0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方正姚体" pitchFamily="2" charset="-122"/>
                        </a:rPr>
                        <a:t>结果</a:t>
                      </a:r>
                      <a:endParaRPr kumimoji="0" 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0000" marR="120000" marT="46800" marB="468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577" name="Text Box 25"/>
          <p:cNvSpPr txBox="1">
            <a:spLocks noChangeArrowheads="1"/>
          </p:cNvSpPr>
          <p:nvPr/>
        </p:nvSpPr>
        <p:spPr bwMode="auto">
          <a:xfrm>
            <a:off x="1806567" y="1925638"/>
            <a:ext cx="528108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废除封建土地制度</a:t>
            </a:r>
          </a:p>
        </p:txBody>
      </p:sp>
      <p:sp>
        <p:nvSpPr>
          <p:cNvPr id="43034" name="Text Box 26"/>
          <p:cNvSpPr txBox="1">
            <a:spLocks noChangeArrowheads="1"/>
          </p:cNvSpPr>
          <p:nvPr/>
        </p:nvSpPr>
        <p:spPr bwMode="auto">
          <a:xfrm>
            <a:off x="1680634" y="2855914"/>
            <a:ext cx="6334654" cy="12741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①反映农民愿望，农民斗争结晶。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绝对平均分配，脱离社会实际。</a:t>
            </a:r>
          </a:p>
        </p:txBody>
      </p:sp>
      <p:sp>
        <p:nvSpPr>
          <p:cNvPr id="43035" name="Text Box 27"/>
          <p:cNvSpPr txBox="1">
            <a:spLocks noChangeArrowheads="1"/>
          </p:cNvSpPr>
          <p:nvPr/>
        </p:nvSpPr>
        <p:spPr bwMode="auto">
          <a:xfrm>
            <a:off x="1925637" y="4799014"/>
            <a:ext cx="6142567" cy="62324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根本无法实施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80" name="Text Box 28"/>
          <p:cNvSpPr txBox="1">
            <a:spLocks noChangeArrowheads="1"/>
          </p:cNvSpPr>
          <p:nvPr/>
        </p:nvSpPr>
        <p:spPr bwMode="auto">
          <a:xfrm>
            <a:off x="8113184" y="1925638"/>
            <a:ext cx="264687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发展资本主义</a:t>
            </a:r>
          </a:p>
        </p:txBody>
      </p:sp>
      <p:sp>
        <p:nvSpPr>
          <p:cNvPr id="43037" name="Text Box 29"/>
          <p:cNvSpPr txBox="1">
            <a:spLocks noChangeArrowheads="1"/>
          </p:cNvSpPr>
          <p:nvPr/>
        </p:nvSpPr>
        <p:spPr bwMode="auto">
          <a:xfrm>
            <a:off x="8015818" y="2755900"/>
            <a:ext cx="4176183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①未反映农民愿望。</a:t>
            </a:r>
          </a:p>
          <a:p>
            <a:pPr>
              <a:lnSpc>
                <a:spcPct val="125000"/>
              </a:lnSpc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②符合历史潮流。</a:t>
            </a:r>
            <a:endParaRPr lang="zh-CN" altLang="en-US" sz="32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38" name="Text Box 30"/>
          <p:cNvSpPr txBox="1">
            <a:spLocks noChangeArrowheads="1"/>
          </p:cNvSpPr>
          <p:nvPr/>
        </p:nvSpPr>
        <p:spPr bwMode="auto">
          <a:xfrm>
            <a:off x="8208433" y="4799013"/>
            <a:ext cx="374226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缺乏实行条件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3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3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43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43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矩形 7174"/>
          <p:cNvSpPr/>
          <p:nvPr/>
        </p:nvSpPr>
        <p:spPr>
          <a:xfrm>
            <a:off x="186165" y="1124736"/>
            <a:ext cx="2570162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天京事变</a:t>
            </a:r>
          </a:p>
        </p:txBody>
      </p:sp>
      <p:sp>
        <p:nvSpPr>
          <p:cNvPr id="145434" name="Text Box 26"/>
          <p:cNvSpPr txBox="1">
            <a:spLocks noChangeArrowheads="1"/>
          </p:cNvSpPr>
          <p:nvPr/>
        </p:nvSpPr>
        <p:spPr bwMode="auto">
          <a:xfrm>
            <a:off x="3408363" y="935481"/>
            <a:ext cx="2825750" cy="9220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文鼎中楷简" charset="0"/>
                <a:ea typeface="宋体" panose="02010600030101010101" pitchFamily="2" charset="-122"/>
                <a:cs typeface="+mn-cs"/>
                <a:sym typeface="+mn-ea"/>
              </a:rPr>
              <a:t>1856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文鼎中楷简" charset="0"/>
                <a:ea typeface="宋体" panose="02010600030101010101" pitchFamily="2" charset="-122"/>
                <a:cs typeface="+mn-cs"/>
                <a:sym typeface="+mn-ea"/>
              </a:rPr>
              <a:t>年</a:t>
            </a:r>
          </a:p>
        </p:txBody>
      </p:sp>
      <p:sp>
        <p:nvSpPr>
          <p:cNvPr id="35843" name="Text Box 3"/>
          <p:cNvSpPr txBox="1"/>
          <p:nvPr/>
        </p:nvSpPr>
        <p:spPr>
          <a:xfrm>
            <a:off x="1966913" y="2624138"/>
            <a:ext cx="1346200" cy="64516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洪</a:t>
            </a:r>
          </a:p>
        </p:txBody>
      </p:sp>
      <p:sp>
        <p:nvSpPr>
          <p:cNvPr id="35844" name="Text Box 4"/>
          <p:cNvSpPr txBox="1"/>
          <p:nvPr/>
        </p:nvSpPr>
        <p:spPr>
          <a:xfrm>
            <a:off x="454025" y="4551363"/>
            <a:ext cx="533400" cy="583565"/>
          </a:xfrm>
          <a:prstGeom prst="rect">
            <a:avLst/>
          </a:prstGeom>
          <a:noFill/>
          <a:ln w="12700" cap="sq" cmpd="sng">
            <a:solidFill>
              <a:schemeClr val="accent2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</a:rPr>
              <a:t>杨</a:t>
            </a:r>
          </a:p>
        </p:txBody>
      </p:sp>
      <p:sp>
        <p:nvSpPr>
          <p:cNvPr id="35845" name="Line 5"/>
          <p:cNvSpPr/>
          <p:nvPr/>
        </p:nvSpPr>
        <p:spPr>
          <a:xfrm flipV="1">
            <a:off x="1030288" y="3055938"/>
            <a:ext cx="1008062" cy="1511300"/>
          </a:xfrm>
          <a:prstGeom prst="line">
            <a:avLst/>
          </a:prstGeom>
          <a:ln w="63500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</p:sp>
      <p:sp>
        <p:nvSpPr>
          <p:cNvPr id="35846" name="Text Box 6"/>
          <p:cNvSpPr txBox="1"/>
          <p:nvPr/>
        </p:nvSpPr>
        <p:spPr>
          <a:xfrm>
            <a:off x="422275" y="3502025"/>
            <a:ext cx="1804988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（１）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逼</a:t>
            </a:r>
          </a:p>
        </p:txBody>
      </p:sp>
      <p:sp>
        <p:nvSpPr>
          <p:cNvPr id="35848" name="Text Box 8"/>
          <p:cNvSpPr txBox="1"/>
          <p:nvPr/>
        </p:nvSpPr>
        <p:spPr>
          <a:xfrm>
            <a:off x="2111375" y="4567238"/>
            <a:ext cx="576263" cy="583565"/>
          </a:xfrm>
          <a:prstGeom prst="rect">
            <a:avLst/>
          </a:prstGeom>
          <a:noFill/>
          <a:ln w="12700" cap="sq" cmpd="sng">
            <a:solidFill>
              <a:srgbClr val="A5002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dirty="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韦</a:t>
            </a:r>
          </a:p>
        </p:txBody>
      </p:sp>
      <p:sp>
        <p:nvSpPr>
          <p:cNvPr id="35849" name="Line 9"/>
          <p:cNvSpPr/>
          <p:nvPr/>
        </p:nvSpPr>
        <p:spPr>
          <a:xfrm flipH="1">
            <a:off x="1047750" y="3265488"/>
            <a:ext cx="1063625" cy="1587500"/>
          </a:xfrm>
          <a:prstGeom prst="line">
            <a:avLst/>
          </a:prstGeom>
          <a:ln w="50800" cap="sq" cmpd="sng">
            <a:solidFill>
              <a:srgbClr val="FF0000"/>
            </a:solidFill>
            <a:prstDash val="solid"/>
            <a:round/>
            <a:headEnd type="none" w="sm" len="sm"/>
            <a:tailEnd type="triangle" w="sm" len="sm"/>
          </a:ln>
        </p:spPr>
      </p:sp>
      <p:sp>
        <p:nvSpPr>
          <p:cNvPr id="35850" name="Text Box 10"/>
          <p:cNvSpPr txBox="1"/>
          <p:nvPr/>
        </p:nvSpPr>
        <p:spPr>
          <a:xfrm>
            <a:off x="3678238" y="4551363"/>
            <a:ext cx="609600" cy="583565"/>
          </a:xfrm>
          <a:prstGeom prst="rect">
            <a:avLst/>
          </a:prstGeom>
          <a:noFill/>
          <a:ln w="12700" cap="sq" cmpd="sng">
            <a:solidFill>
              <a:srgbClr val="FF00FF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dirty="0">
                <a:solidFill>
                  <a:srgbClr val="FF66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石</a:t>
            </a:r>
          </a:p>
        </p:txBody>
      </p:sp>
      <p:sp>
        <p:nvSpPr>
          <p:cNvPr id="35852" name="Text Box 12"/>
          <p:cNvSpPr txBox="1"/>
          <p:nvPr/>
        </p:nvSpPr>
        <p:spPr>
          <a:xfrm>
            <a:off x="969963" y="3817938"/>
            <a:ext cx="1728787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anose="02010609030101010101" pitchFamily="1" charset="-122"/>
              </a:rPr>
              <a:t>（２）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杀</a:t>
            </a:r>
          </a:p>
        </p:txBody>
      </p:sp>
      <p:sp>
        <p:nvSpPr>
          <p:cNvPr id="35854" name="Line 14"/>
          <p:cNvSpPr/>
          <p:nvPr/>
        </p:nvSpPr>
        <p:spPr>
          <a:xfrm>
            <a:off x="2543175" y="3127375"/>
            <a:ext cx="1439863" cy="1512888"/>
          </a:xfrm>
          <a:prstGeom prst="line">
            <a:avLst/>
          </a:prstGeom>
          <a:ln w="50800" cap="sq" cmpd="sng">
            <a:solidFill>
              <a:srgbClr val="0000FF"/>
            </a:solidFill>
            <a:prstDash val="solid"/>
            <a:round/>
            <a:headEnd type="none" w="sm" len="sm"/>
            <a:tailEnd type="triangle" w="sm" len="sm"/>
          </a:ln>
        </p:spPr>
      </p:sp>
      <p:sp>
        <p:nvSpPr>
          <p:cNvPr id="35855" name="Line 15"/>
          <p:cNvSpPr/>
          <p:nvPr/>
        </p:nvSpPr>
        <p:spPr>
          <a:xfrm>
            <a:off x="4343400" y="4856163"/>
            <a:ext cx="1295400" cy="0"/>
          </a:xfrm>
          <a:prstGeom prst="line">
            <a:avLst/>
          </a:prstGeom>
          <a:ln w="88900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</p:sp>
      <p:sp>
        <p:nvSpPr>
          <p:cNvPr id="35856" name="Text Box 16"/>
          <p:cNvSpPr txBox="1"/>
          <p:nvPr/>
        </p:nvSpPr>
        <p:spPr>
          <a:xfrm>
            <a:off x="4414838" y="5000625"/>
            <a:ext cx="1584325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anose="02010609030101010101" pitchFamily="1" charset="-122"/>
              </a:rPr>
              <a:t>（６）</a:t>
            </a:r>
            <a:r>
              <a:rPr lang="zh-CN" altLang="en-US" sz="3200" dirty="0">
                <a:latin typeface="Times New Roman" panose="02020603050405020304" pitchFamily="18" charset="0"/>
                <a:ea typeface="楷体_GB2312" panose="02010609030101010101" pitchFamily="1" charset="-122"/>
              </a:rPr>
              <a:t>走</a:t>
            </a:r>
          </a:p>
        </p:txBody>
      </p:sp>
      <p:sp>
        <p:nvSpPr>
          <p:cNvPr id="35858" name="Text Box 18"/>
          <p:cNvSpPr txBox="1"/>
          <p:nvPr/>
        </p:nvSpPr>
        <p:spPr>
          <a:xfrm>
            <a:off x="3262313" y="3416300"/>
            <a:ext cx="1441450" cy="52197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（５）</a:t>
            </a:r>
            <a:r>
              <a:rPr lang="zh-CN" altLang="en-US" sz="2800" dirty="0">
                <a:solidFill>
                  <a:srgbClr val="66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疑</a:t>
            </a:r>
          </a:p>
        </p:txBody>
      </p:sp>
      <p:sp>
        <p:nvSpPr>
          <p:cNvPr id="35863" name="Text Box 23"/>
          <p:cNvSpPr txBox="1"/>
          <p:nvPr/>
        </p:nvSpPr>
        <p:spPr>
          <a:xfrm>
            <a:off x="2182813" y="3703638"/>
            <a:ext cx="1225550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600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anose="02010609030101010101" pitchFamily="1" charset="-122"/>
              </a:rPr>
              <a:t>（３）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杀</a:t>
            </a:r>
          </a:p>
        </p:txBody>
      </p:sp>
      <p:sp>
        <p:nvSpPr>
          <p:cNvPr id="35866" name="Line 26"/>
          <p:cNvSpPr/>
          <p:nvPr/>
        </p:nvSpPr>
        <p:spPr>
          <a:xfrm>
            <a:off x="2398713" y="3343275"/>
            <a:ext cx="0" cy="11525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209550" y="5773738"/>
            <a:ext cx="569214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影响：使太平天国由盛转衰</a:t>
            </a:r>
          </a:p>
        </p:txBody>
      </p:sp>
      <p:sp>
        <p:nvSpPr>
          <p:cNvPr id="47120" name="Rectangle 8"/>
          <p:cNvSpPr>
            <a:spLocks noChangeArrowheads="1"/>
          </p:cNvSpPr>
          <p:nvPr/>
        </p:nvSpPr>
        <p:spPr bwMode="auto">
          <a:xfrm>
            <a:off x="7239000" y="2569321"/>
            <a:ext cx="4224867" cy="2308324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天父杀天兄，</a:t>
            </a:r>
          </a:p>
          <a:p>
            <a:pPr algn="ctr">
              <a:defRPr/>
            </a:pPr>
            <a:r>
              <a:rPr lang="zh-CN" altLang="en-US" sz="3600" b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江山打不通，</a:t>
            </a:r>
          </a:p>
          <a:p>
            <a:pPr algn="ctr">
              <a:defRPr/>
            </a:pPr>
            <a:r>
              <a:rPr lang="zh-CN" altLang="en-US" sz="3600" b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长毛非正主，</a:t>
            </a:r>
          </a:p>
          <a:p>
            <a:pPr algn="ctr">
              <a:defRPr/>
            </a:pPr>
            <a:r>
              <a:rPr lang="zh-CN" altLang="en-US" sz="3600" b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依旧让咸丰。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689409" y="5773737"/>
            <a:ext cx="5183716" cy="646112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坚强核心难形成</a:t>
            </a:r>
          </a:p>
        </p:txBody>
      </p:sp>
      <p:sp>
        <p:nvSpPr>
          <p:cNvPr id="21" name="矩形 7197">
            <a:extLst>
              <a:ext uri="{FF2B5EF4-FFF2-40B4-BE49-F238E27FC236}">
                <a16:creationId xmlns:a16="http://schemas.microsoft.com/office/drawing/2014/main" id="{98048846-7801-4084-8C90-485C9D9FFA7A}"/>
              </a:ext>
            </a:extLst>
          </p:cNvPr>
          <p:cNvSpPr/>
          <p:nvPr/>
        </p:nvSpPr>
        <p:spPr>
          <a:xfrm>
            <a:off x="124468" y="119035"/>
            <a:ext cx="327205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二、天京陷落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45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0" dur="500"/>
                                        <p:tgtEl>
                                          <p:spTgt spid="3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7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7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ldLvl="0" animBg="1"/>
      <p:bldP spid="145434" grpId="0" bldLvl="0" animBg="1"/>
      <p:bldP spid="35843" grpId="0"/>
      <p:bldP spid="35844" grpId="0" bldLvl="0" animBg="1"/>
      <p:bldP spid="35846" grpId="0"/>
      <p:bldP spid="35848" grpId="0" bldLvl="0" animBg="1"/>
      <p:bldP spid="35850" grpId="0" bldLvl="0" animBg="1"/>
      <p:bldP spid="35852" grpId="0"/>
      <p:bldP spid="35856" grpId="0"/>
      <p:bldP spid="35858" grpId="0"/>
      <p:bldP spid="35863" grpId="0"/>
      <p:bldP spid="2" grpId="0"/>
      <p:bldP spid="47120" grpId="0" bldLvl="0" animBg="1" autoUpdateAnimBg="0"/>
      <p:bldP spid="47121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54276" descr="4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7015" y="791845"/>
            <a:ext cx="15652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文本框 54277"/>
          <p:cNvSpPr txBox="1">
            <a:spLocks noChangeArrowheads="1"/>
          </p:cNvSpPr>
          <p:nvPr/>
        </p:nvSpPr>
        <p:spPr bwMode="auto">
          <a:xfrm>
            <a:off x="6830378" y="1152208"/>
            <a:ext cx="1249362" cy="1423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天王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洪秀全</a:t>
            </a:r>
          </a:p>
        </p:txBody>
      </p:sp>
      <p:sp>
        <p:nvSpPr>
          <p:cNvPr id="54279" name="左大括号 54278"/>
          <p:cNvSpPr/>
          <p:nvPr/>
        </p:nvSpPr>
        <p:spPr>
          <a:xfrm rot="5400000">
            <a:off x="5868353" y="-463867"/>
            <a:ext cx="336550" cy="5715000"/>
          </a:xfrm>
          <a:prstGeom prst="leftBrace">
            <a:avLst>
              <a:gd name="adj1" fmla="val 93553"/>
              <a:gd name="adj2" fmla="val 50000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CN" altLang="en-US" noProof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4280" name="图片 54279" descr="snapshot20041022011534"/>
          <p:cNvPicPr>
            <a:picLocks noChangeAspect="1" noChangeArrowheads="1"/>
          </p:cNvPicPr>
          <p:nvPr/>
        </p:nvPicPr>
        <p:blipFill>
          <a:blip r:embed="rId4" cstate="print">
            <a:lum bright="18000" contrast="48000"/>
          </a:blip>
          <a:srcRect/>
          <a:stretch>
            <a:fillRect/>
          </a:stretch>
        </p:blipFill>
        <p:spPr bwMode="auto">
          <a:xfrm>
            <a:off x="2074545" y="2544445"/>
            <a:ext cx="1498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1" name="图片 54280" descr="snapshot20041022011601"/>
          <p:cNvPicPr>
            <a:picLocks noChangeAspect="1" noChangeArrowheads="1"/>
          </p:cNvPicPr>
          <p:nvPr/>
        </p:nvPicPr>
        <p:blipFill>
          <a:blip r:embed="rId5" cstate="print">
            <a:lum bright="12000" contrast="48000"/>
          </a:blip>
          <a:srcRect/>
          <a:stretch>
            <a:fillRect/>
          </a:stretch>
        </p:blipFill>
        <p:spPr bwMode="auto">
          <a:xfrm>
            <a:off x="5211128" y="2490470"/>
            <a:ext cx="1570037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2" name="图片 54281" descr="snapshot20041022011554"/>
          <p:cNvPicPr>
            <a:picLocks noChangeAspect="1" noChangeArrowheads="1"/>
          </p:cNvPicPr>
          <p:nvPr/>
        </p:nvPicPr>
        <p:blipFill>
          <a:blip r:embed="rId6" cstate="print">
            <a:lum bright="30000" contrast="66000"/>
          </a:blip>
          <a:srcRect/>
          <a:stretch>
            <a:fillRect/>
          </a:stretch>
        </p:blipFill>
        <p:spPr bwMode="auto">
          <a:xfrm>
            <a:off x="7901940" y="2563495"/>
            <a:ext cx="1662113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83" name="直接连接符 54282"/>
          <p:cNvSpPr>
            <a:spLocks noChangeShapeType="1"/>
          </p:cNvSpPr>
          <p:nvPr/>
        </p:nvSpPr>
        <p:spPr bwMode="auto">
          <a:xfrm>
            <a:off x="2738120" y="3950970"/>
            <a:ext cx="12700" cy="4984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4284" name="左大括号 54283"/>
          <p:cNvSpPr/>
          <p:nvPr/>
        </p:nvSpPr>
        <p:spPr>
          <a:xfrm rot="-5397608">
            <a:off x="7201853" y="2788920"/>
            <a:ext cx="325437" cy="2970213"/>
          </a:xfrm>
          <a:prstGeom prst="leftBrace">
            <a:avLst>
              <a:gd name="adj1" fmla="val 54254"/>
              <a:gd name="adj2" fmla="val 500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CN" altLang="en-US" noProof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285" name="文本框 54284"/>
          <p:cNvSpPr txBox="1">
            <a:spLocks noChangeArrowheads="1"/>
          </p:cNvSpPr>
          <p:nvPr/>
        </p:nvSpPr>
        <p:spPr bwMode="auto">
          <a:xfrm>
            <a:off x="6487478" y="4417695"/>
            <a:ext cx="1676400" cy="521970"/>
          </a:xfrm>
          <a:prstGeom prst="rect">
            <a:avLst/>
          </a:prstGeom>
          <a:solidFill>
            <a:srgbClr val="FFCC00"/>
          </a:solidFill>
          <a:ln w="28575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华文行楷" panose="02010800040101010101" charset="-122"/>
                <a:ea typeface="华文行楷" panose="02010800040101010101" charset="-122"/>
              </a:rPr>
              <a:t>军事指挥</a:t>
            </a:r>
          </a:p>
        </p:txBody>
      </p:sp>
      <p:sp>
        <p:nvSpPr>
          <p:cNvPr id="54286" name="文本框 54285"/>
          <p:cNvSpPr txBox="1">
            <a:spLocks noChangeArrowheads="1"/>
          </p:cNvSpPr>
          <p:nvPr/>
        </p:nvSpPr>
        <p:spPr bwMode="auto">
          <a:xfrm>
            <a:off x="1830070" y="4449445"/>
            <a:ext cx="1828800" cy="521970"/>
          </a:xfrm>
          <a:prstGeom prst="rect">
            <a:avLst/>
          </a:prstGeom>
          <a:solidFill>
            <a:srgbClr val="FFCC00"/>
          </a:solidFill>
          <a:ln w="28575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华文行楷" panose="02010800040101010101" charset="-122"/>
                <a:ea typeface="华文行楷" panose="02010800040101010101" charset="-122"/>
              </a:rPr>
              <a:t>总理朝政</a:t>
            </a:r>
          </a:p>
        </p:txBody>
      </p:sp>
      <p:sp>
        <p:nvSpPr>
          <p:cNvPr id="54290" name="文本框 54289"/>
          <p:cNvSpPr txBox="1">
            <a:spLocks noChangeArrowheads="1"/>
          </p:cNvSpPr>
          <p:nvPr/>
        </p:nvSpPr>
        <p:spPr bwMode="auto">
          <a:xfrm>
            <a:off x="1523683" y="5498783"/>
            <a:ext cx="2476500" cy="521970"/>
          </a:xfrm>
          <a:prstGeom prst="rect">
            <a:avLst/>
          </a:prstGeom>
          <a:solidFill>
            <a:srgbClr val="FFC000"/>
          </a:solidFill>
          <a:ln w="28575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华文行楷" panose="02010800040101010101" charset="-122"/>
                <a:ea typeface="华文行楷" panose="02010800040101010101" charset="-122"/>
              </a:rPr>
              <a:t>《</a:t>
            </a:r>
            <a:r>
              <a:rPr lang="zh-CN" altLang="en-US" sz="2800" b="1">
                <a:latin typeface="华文行楷" panose="02010800040101010101" charset="-122"/>
                <a:ea typeface="华文行楷" panose="02010800040101010101" charset="-122"/>
              </a:rPr>
              <a:t>资政新篇</a:t>
            </a:r>
            <a:r>
              <a:rPr lang="en-US" altLang="zh-CN" sz="2800" b="1">
                <a:latin typeface="华文行楷" panose="02010800040101010101" charset="-122"/>
                <a:ea typeface="华文行楷" panose="02010800040101010101" charset="-122"/>
              </a:rPr>
              <a:t>》</a:t>
            </a:r>
          </a:p>
        </p:txBody>
      </p:sp>
      <p:sp>
        <p:nvSpPr>
          <p:cNvPr id="4" name="直接连接符 3"/>
          <p:cNvSpPr>
            <a:spLocks noChangeShapeType="1"/>
          </p:cNvSpPr>
          <p:nvPr/>
        </p:nvSpPr>
        <p:spPr bwMode="auto">
          <a:xfrm>
            <a:off x="2677795" y="5024120"/>
            <a:ext cx="14288" cy="4984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5434" name="Text Box 26"/>
          <p:cNvSpPr txBox="1">
            <a:spLocks noChangeArrowheads="1"/>
          </p:cNvSpPr>
          <p:nvPr/>
        </p:nvSpPr>
        <p:spPr bwMode="auto">
          <a:xfrm>
            <a:off x="1568768" y="6250305"/>
            <a:ext cx="2509837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没有实施</a:t>
            </a:r>
            <a:endParaRPr lang="zh-CN" altLang="en-US" sz="4000" b="1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4287520" y="5153025"/>
            <a:ext cx="7409815" cy="11988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取得浦口、三河大捷，但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未能从根本上改变军事上的不利局面</a:t>
            </a:r>
          </a:p>
        </p:txBody>
      </p:sp>
      <p:sp>
        <p:nvSpPr>
          <p:cNvPr id="17409" name="矩形 7174"/>
          <p:cNvSpPr/>
          <p:nvPr/>
        </p:nvSpPr>
        <p:spPr>
          <a:xfrm>
            <a:off x="652145" y="957263"/>
            <a:ext cx="2844800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重整国政</a:t>
            </a:r>
          </a:p>
        </p:txBody>
      </p:sp>
      <p:sp>
        <p:nvSpPr>
          <p:cNvPr id="17" name="矩形 7197">
            <a:extLst>
              <a:ext uri="{FF2B5EF4-FFF2-40B4-BE49-F238E27FC236}">
                <a16:creationId xmlns:a16="http://schemas.microsoft.com/office/drawing/2014/main" id="{8C624C54-F7C8-4314-9D64-2892498D599D}"/>
              </a:ext>
            </a:extLst>
          </p:cNvPr>
          <p:cNvSpPr/>
          <p:nvPr/>
        </p:nvSpPr>
        <p:spPr>
          <a:xfrm>
            <a:off x="78300" y="-32579"/>
            <a:ext cx="327205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二、天京陷落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145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 bldLvl="0" animBg="1"/>
      <p:bldP spid="54285" grpId="0" bldLvl="0" animBg="1"/>
      <p:bldP spid="54286" grpId="0" bldLvl="0" animBg="1"/>
      <p:bldP spid="54290" grpId="0" bldLvl="0" animBg="1"/>
      <p:bldP spid="4" grpId="0" bldLvl="0" animBg="1"/>
      <p:bldP spid="145434" grpId="0" bldLvl="0" animBg="1"/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796" y="152400"/>
            <a:ext cx="223943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3" name="Picture 3" descr="背洋枪的湘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7734" y="76200"/>
            <a:ext cx="236643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4" name="Picture 4" descr="李鸿章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76200"/>
            <a:ext cx="253153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5" name="Picture 5" descr="淮军"/>
          <p:cNvPicPr>
            <a:picLocks noChangeAspect="1" noChangeArrowheads="1"/>
          </p:cNvPicPr>
          <p:nvPr/>
        </p:nvPicPr>
        <p:blipFill>
          <a:blip r:embed="rId5" cstate="print"/>
          <a:srcRect l="1089" b="1524"/>
          <a:stretch>
            <a:fillRect/>
          </a:stretch>
        </p:blipFill>
        <p:spPr bwMode="auto">
          <a:xfrm>
            <a:off x="8151284" y="76200"/>
            <a:ext cx="3886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264981" y="288925"/>
            <a:ext cx="615553" cy="1493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曾国藩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4362847" y="1782764"/>
            <a:ext cx="615553" cy="14938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湘军</a:t>
            </a: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7535732" y="152400"/>
            <a:ext cx="615553" cy="14176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李鸿章</a:t>
            </a:r>
            <a:endParaRPr lang="zh-CN" altLang="en-US" sz="2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8083551" y="2711450"/>
            <a:ext cx="90281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淮军</a:t>
            </a:r>
          </a:p>
        </p:txBody>
      </p:sp>
      <p:pic>
        <p:nvPicPr>
          <p:cNvPr id="92170" name="Picture 10" descr="华尔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7600" y="3505200"/>
            <a:ext cx="2956984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1" name="Picture 11" descr="洋枪队，专门用来镇压太平军"/>
          <p:cNvPicPr>
            <a:picLocks noChangeAspect="1" noChangeArrowheads="1"/>
          </p:cNvPicPr>
          <p:nvPr/>
        </p:nvPicPr>
        <p:blipFill>
          <a:blip r:embed="rId7" cstate="print"/>
          <a:srcRect l="10335" t="13124" r="11810" b="19685"/>
          <a:stretch>
            <a:fillRect/>
          </a:stretch>
        </p:blipFill>
        <p:spPr bwMode="auto">
          <a:xfrm>
            <a:off x="4368800" y="3500438"/>
            <a:ext cx="6764867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432198" y="3505200"/>
            <a:ext cx="615553" cy="3276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洋枪队头目华尔</a:t>
            </a: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11012886" y="4311651"/>
            <a:ext cx="615553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kumimoji="1"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洋枪队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4466166" y="5919788"/>
            <a:ext cx="7149572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洋枪队，是由外国人训练的一支中国军队，专门用来镇压太平军。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  <p:bldP spid="92167" grpId="0"/>
      <p:bldP spid="92168" grpId="0"/>
      <p:bldP spid="92169" grpId="0"/>
      <p:bldP spid="92172" grpId="0"/>
      <p:bldP spid="92173" grpId="0"/>
      <p:bldP spid="9217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21722" y="4783947"/>
            <a:ext cx="2843211" cy="523220"/>
          </a:xfrm>
          <a:prstGeom prst="rect">
            <a:avLst/>
          </a:prstGeom>
          <a:solidFill>
            <a:schemeClr val="bg2"/>
          </a:solidFill>
          <a:ln w="38100" cmpd="dbl">
            <a:solidFill>
              <a:srgbClr val="FF0066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指导思想不先进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85751" y="1357313"/>
            <a:ext cx="2857499" cy="523220"/>
          </a:xfrm>
          <a:prstGeom prst="rect">
            <a:avLst/>
          </a:prstGeom>
          <a:solidFill>
            <a:schemeClr val="bg2"/>
          </a:solidFill>
          <a:ln w="38100" cmpd="dbl">
            <a:solidFill>
              <a:srgbClr val="FF0066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纲领文件不科学</a:t>
            </a:r>
          </a:p>
        </p:txBody>
      </p:sp>
      <p:sp>
        <p:nvSpPr>
          <p:cNvPr id="30724" name="AutoShape 4"/>
          <p:cNvSpPr/>
          <p:nvPr/>
        </p:nvSpPr>
        <p:spPr bwMode="auto">
          <a:xfrm>
            <a:off x="3251730" y="1835150"/>
            <a:ext cx="287867" cy="3168650"/>
          </a:xfrm>
          <a:prstGeom prst="rightBrace">
            <a:avLst>
              <a:gd name="adj1" fmla="val 122304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241801" y="2967038"/>
            <a:ext cx="2687637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农民的局限性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96070" y="3109099"/>
            <a:ext cx="2694516" cy="523220"/>
          </a:xfrm>
          <a:prstGeom prst="rect">
            <a:avLst/>
          </a:prstGeom>
          <a:solidFill>
            <a:schemeClr val="bg2"/>
          </a:solidFill>
          <a:ln w="38100" cmpd="dbl">
            <a:solidFill>
              <a:srgbClr val="FF0066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坚强核心难形成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4213226" y="4479925"/>
            <a:ext cx="4373562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66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中外反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</a:t>
            </a:r>
            <a:r>
              <a:rPr 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势力联合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绞杀</a:t>
            </a:r>
            <a:endParaRPr lang="zh-CN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08" name="AutoShape 8"/>
          <p:cNvSpPr/>
          <p:nvPr/>
        </p:nvSpPr>
        <p:spPr bwMode="auto">
          <a:xfrm>
            <a:off x="9109076" y="2868612"/>
            <a:ext cx="192617" cy="1944688"/>
          </a:xfrm>
          <a:prstGeom prst="rightBrace">
            <a:avLst>
              <a:gd name="adj1" fmla="val 112179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9887361" y="1717676"/>
            <a:ext cx="800219" cy="385444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失败命运难逃脱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 bldLvl="0" animBg="1" autoUpdateAnimBg="0"/>
      <p:bldP spid="51208" grpId="0" bldLvl="0" animBg="1"/>
      <p:bldP spid="5120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7174"/>
          <p:cNvSpPr/>
          <p:nvPr/>
        </p:nvSpPr>
        <p:spPr>
          <a:xfrm>
            <a:off x="3825630" y="234118"/>
            <a:ext cx="2497138" cy="58928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天京陷落</a:t>
            </a:r>
          </a:p>
        </p:txBody>
      </p:sp>
      <p:sp>
        <p:nvSpPr>
          <p:cNvPr id="62470" name="文本框 62469"/>
          <p:cNvSpPr txBox="1"/>
          <p:nvPr/>
        </p:nvSpPr>
        <p:spPr>
          <a:xfrm>
            <a:off x="1751013" y="1158875"/>
            <a:ext cx="8540750" cy="147701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 dirty="0">
                <a:solidFill>
                  <a:srgbClr val="CC0000"/>
                </a:solidFill>
                <a:latin typeface="创艺简仿宋" charset="0"/>
                <a:ea typeface="宋体" panose="02010600030101010101" pitchFamily="2" charset="-122"/>
              </a:rPr>
              <a:t>      </a:t>
            </a:r>
            <a:r>
              <a:rPr lang="en-US" altLang="zh-CN" sz="2800" b="1" dirty="0">
                <a:solidFill>
                  <a:srgbClr val="CC0000"/>
                </a:solidFill>
                <a:latin typeface="文鼎中楷简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186</a:t>
            </a:r>
            <a:r>
              <a:rPr lang="en-US" altLang="zh-CN" sz="3200" b="1" dirty="0">
                <a:latin typeface="文鼎中楷简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年，湘军围困天京。李秀成率军回师救援，激战</a:t>
            </a:r>
            <a:r>
              <a:rPr lang="en-US" altLang="zh-CN" sz="3200" b="1" dirty="0">
                <a:latin typeface="文鼎中楷简" charset="0"/>
                <a:ea typeface="宋体" panose="02010600030101010101" pitchFamily="2" charset="-122"/>
              </a:rPr>
              <a:t>40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天，未能解除湘军对天京的威胁。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17663" y="2392363"/>
            <a:ext cx="8963025" cy="98488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 dirty="0">
                <a:solidFill>
                  <a:srgbClr val="CC0000"/>
                </a:solidFill>
                <a:latin typeface="创艺简仿宋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186</a:t>
            </a:r>
            <a:r>
              <a:rPr lang="en-US" altLang="zh-CN" sz="3200" b="1" dirty="0">
                <a:latin typeface="文鼎中楷简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文鼎中楷简" charset="0"/>
                <a:ea typeface="宋体" panose="02010600030101010101" pitchFamily="2" charset="-122"/>
              </a:rPr>
              <a:t>年夏，洪秀全病逝。湘军冲入城内，天京陷落。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17663" y="3775075"/>
            <a:ext cx="898048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文鼎中楷简" charset="0"/>
                <a:ea typeface="宋体" panose="02010600030101010101" pitchFamily="2" charset="-122"/>
                <a:cs typeface="+mn-cs"/>
                <a:sym typeface="+mn-ea"/>
              </a:rPr>
              <a:t>    标志着轰轰烈烈的太平天国农民运动的失败。</a:t>
            </a:r>
          </a:p>
        </p:txBody>
      </p:sp>
      <p:sp>
        <p:nvSpPr>
          <p:cNvPr id="6" name="矩形 7197">
            <a:extLst>
              <a:ext uri="{FF2B5EF4-FFF2-40B4-BE49-F238E27FC236}">
                <a16:creationId xmlns:a16="http://schemas.microsoft.com/office/drawing/2014/main" id="{C2AB180D-E8DA-43B3-A770-2DD917CBA1BB}"/>
              </a:ext>
            </a:extLst>
          </p:cNvPr>
          <p:cNvSpPr/>
          <p:nvPr/>
        </p:nvSpPr>
        <p:spPr>
          <a:xfrm>
            <a:off x="34025" y="119916"/>
            <a:ext cx="327205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二、天京陷落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  <p:bldP spid="4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39395" y="923290"/>
            <a:ext cx="11233150" cy="61855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sz="2400" b="1" dirty="0">
                <a:solidFill>
                  <a:schemeClr val="tx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根据材料归纳太平天国运动的历史影响</a:t>
            </a:r>
            <a:r>
              <a:rPr lang="zh-CN" altLang="en-US" sz="2400" b="1" dirty="0">
                <a:solidFill>
                  <a:schemeClr val="tx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2400" b="1" dirty="0">
              <a:solidFill>
                <a:schemeClr val="tx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endParaRPr lang="zh-CN" sz="2400" b="1" dirty="0">
              <a:solidFill>
                <a:srgbClr val="0000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材料一：每一次较大的农民战争的结果，都打击了当时的封建统治，因而也就多少推动了社会生产力的发展。</a:t>
            </a:r>
          </a:p>
          <a:p>
            <a:pPr algn="r">
              <a:defRPr/>
            </a:pP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——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毛泽东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毛泽东选集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>
              <a:defRPr/>
            </a:pPr>
            <a:endParaRPr lang="en-US" altLang="zh-CN" sz="2400" b="1" dirty="0">
              <a:solidFill>
                <a:srgbClr val="0000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材料二：西方侵略者强迫清政府签订了一系列不平等条约，但太平天国不予承认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中国之所以没有像印度那样成为殖民地，正是由于中国人民坚持反侵略斗争的结果。</a:t>
            </a:r>
          </a:p>
          <a:p>
            <a:pPr algn="r">
              <a:defRPr/>
            </a:pP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　        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胡绳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从鸦片战争到五四运动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>
              <a:defRPr/>
            </a:pPr>
            <a:endParaRPr lang="en-US" altLang="zh-CN" sz="2400" b="1" dirty="0">
              <a:solidFill>
                <a:srgbClr val="0000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材料三：太平天国成为民主革命先行者孙中山的灵感来源。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岁时就立志做洪秀全第二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甚至他的革命理论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——“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三民主义”也是受太平天国理念的影响。</a:t>
            </a:r>
          </a:p>
          <a:p>
            <a:pPr algn="r">
              <a:defRPr/>
            </a:pP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徐中约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中国的奋斗</a:t>
            </a:r>
            <a:r>
              <a:rPr lang="zh-CN" altLang="zh-CN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>
              <a:defRPr/>
            </a:pPr>
            <a:endParaRPr lang="zh-CN" altLang="zh-CN" sz="2400" b="1" dirty="0">
              <a:solidFill>
                <a:srgbClr val="CC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endParaRPr lang="zh-CN" altLang="en-US" sz="3600" b="1" dirty="0">
              <a:solidFill>
                <a:schemeClr val="tx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39396" y="118746"/>
            <a:ext cx="5568951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36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【</a:t>
            </a:r>
            <a:r>
              <a:rPr lang="zh-CN" sz="36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合作探究  读史有得</a:t>
            </a:r>
            <a:r>
              <a:rPr lang="zh-CN" altLang="zh-CN" sz="3600" b="1" dirty="0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</a:rPr>
              <a:t>】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541608" y="2469832"/>
            <a:ext cx="4493538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动摇了清朝统治的政治基础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181120" y="4150996"/>
            <a:ext cx="4512774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打击了西方列强的侵略气焰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772095" y="5853430"/>
            <a:ext cx="4512774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影响了后来的民主革命运动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 animBg="1" autoUpdateAnimBg="0"/>
      <p:bldP spid="26629" grpId="0" bldLvl="0" animBg="1" autoUpdateAnimBg="0"/>
      <p:bldP spid="26630" grpId="0" bldLvl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Text Box 5"/>
          <p:cNvSpPr txBox="1">
            <a:spLocks noChangeArrowheads="1"/>
          </p:cNvSpPr>
          <p:nvPr/>
        </p:nvSpPr>
        <p:spPr bwMode="auto">
          <a:xfrm>
            <a:off x="247650" y="984885"/>
            <a:ext cx="11909425" cy="20313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      1.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中国历史上规模最宏大的一次农民战争。</a:t>
            </a:r>
          </a:p>
          <a:p>
            <a:pPr marL="457200" indent="-457200" algn="l">
              <a:lnSpc>
                <a:spcPct val="150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2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.沉重打击了清朝统治和外国资本主义侵略势力，谱写了中国近代史上壮烈的一章。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04800" y="3921125"/>
            <a:ext cx="8569325" cy="18929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000" tIns="46800" rIns="90000" bIns="4680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1.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无法提出切合实际的革命纲领</a:t>
            </a:r>
          </a:p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.无法制止和克服领导集团的腐败</a:t>
            </a:r>
          </a:p>
          <a:p>
            <a:pPr marL="457200" indent="-457200">
              <a:lnSpc>
                <a:spcPct val="150000"/>
              </a:lnSpc>
            </a:pPr>
            <a:r>
              <a:rPr lang="en-US" altLang="zh-CN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无法保持领导集团的团结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450205" y="4501515"/>
            <a:ext cx="686371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农民阶级的局限性——根本原因</a:t>
            </a:r>
            <a:endParaRPr lang="zh-CN" altLang="en-US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4800" y="5923915"/>
            <a:ext cx="459486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4.中外反动势力的联合绞杀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526405" y="5923915"/>
            <a:ext cx="686371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中外联合绞杀——客观原因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215321" y="297096"/>
            <a:ext cx="5544616" cy="576064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太平天国运动的历史意义  </a:t>
            </a:r>
          </a:p>
        </p:txBody>
      </p:sp>
      <p:sp>
        <p:nvSpPr>
          <p:cNvPr id="3" name="矩形 2"/>
          <p:cNvSpPr/>
          <p:nvPr/>
        </p:nvSpPr>
        <p:spPr>
          <a:xfrm>
            <a:off x="1215321" y="3345096"/>
            <a:ext cx="5544616" cy="576064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太平天国运动失败的原因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/>
      <p:bldP spid="5" grpId="0"/>
      <p:bldP spid="6" grpId="0"/>
      <p:bldP spid="7" grpId="0"/>
      <p:bldP spid="2" grpId="0"/>
      <p:bldP spid="36" grpId="0" bldLvl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298628" y="251376"/>
            <a:ext cx="4536504" cy="576064"/>
          </a:xfrm>
          <a:prstGeom prst="rect">
            <a:avLst/>
          </a:prstGeom>
          <a:solidFill>
            <a:srgbClr val="A542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太平天国运动的评价   </a:t>
            </a:r>
          </a:p>
        </p:txBody>
      </p:sp>
      <p:grpSp>
        <p:nvGrpSpPr>
          <p:cNvPr id="5" name="Group 35"/>
          <p:cNvGrpSpPr/>
          <p:nvPr/>
        </p:nvGrpSpPr>
        <p:grpSpPr bwMode="auto">
          <a:xfrm>
            <a:off x="1700123" y="1108084"/>
            <a:ext cx="8716357" cy="5561013"/>
            <a:chOff x="-549" y="781"/>
            <a:chExt cx="5796" cy="3503"/>
          </a:xfrm>
        </p:grpSpPr>
        <p:pic>
          <p:nvPicPr>
            <p:cNvPr id="6" name="Picture 36" descr="金田起义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99" y="1556"/>
              <a:ext cx="5746" cy="2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 Box 37"/>
            <p:cNvSpPr txBox="1">
              <a:spLocks noChangeArrowheads="1"/>
            </p:cNvSpPr>
            <p:nvPr/>
          </p:nvSpPr>
          <p:spPr bwMode="auto">
            <a:xfrm>
              <a:off x="-549" y="781"/>
              <a:ext cx="3212" cy="3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rgbClr val="000000"/>
                  </a:solidFill>
                  <a:latin typeface="Tahoma" panose="020B0604030504040204" pitchFamily="34" charset="0"/>
                </a:rPr>
                <a:t>人民英雄纪念碑金田起义浮雕</a:t>
              </a:r>
            </a:p>
          </p:txBody>
        </p:sp>
      </p:grpSp>
      <p:sp>
        <p:nvSpPr>
          <p:cNvPr id="8" name="文本框 34818"/>
          <p:cNvSpPr txBox="1"/>
          <p:nvPr/>
        </p:nvSpPr>
        <p:spPr>
          <a:xfrm>
            <a:off x="121920" y="2204720"/>
            <a:ext cx="11918315" cy="34150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charset="-122"/>
              </a:rPr>
              <a:t>       面对外敌侵略，中国人民始终没有放弃过反抗斗争，才避免了沦为殖民地的命运。这种不屈不挠的斗争精神永远激励着每一个中国人！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组合 2"/>
          <p:cNvGrpSpPr/>
          <p:nvPr/>
        </p:nvGrpSpPr>
        <p:grpSpPr>
          <a:xfrm>
            <a:off x="1665288" y="571500"/>
            <a:ext cx="2092325" cy="549275"/>
            <a:chOff x="242" y="858"/>
            <a:chExt cx="3296" cy="865"/>
          </a:xfrm>
        </p:grpSpPr>
        <p:pic>
          <p:nvPicPr>
            <p:cNvPr id="36866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6867" name="文本框 2"/>
            <p:cNvSpPr txBox="1"/>
            <p:nvPr/>
          </p:nvSpPr>
          <p:spPr>
            <a:xfrm>
              <a:off x="242" y="858"/>
              <a:ext cx="270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</a:p>
          </p:txBody>
        </p:sp>
      </p:grpSp>
      <p:sp>
        <p:nvSpPr>
          <p:cNvPr id="36868" name="Line 4"/>
          <p:cNvSpPr/>
          <p:nvPr/>
        </p:nvSpPr>
        <p:spPr>
          <a:xfrm rot="-942177" flipV="1">
            <a:off x="2803525" y="2671763"/>
            <a:ext cx="2895600" cy="217805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6869" name="Line 5"/>
          <p:cNvSpPr/>
          <p:nvPr/>
        </p:nvSpPr>
        <p:spPr>
          <a:xfrm rot="5968841" flipV="1">
            <a:off x="6427788" y="2432050"/>
            <a:ext cx="2365375" cy="255905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6870" name="Line 6"/>
          <p:cNvSpPr/>
          <p:nvPr/>
        </p:nvSpPr>
        <p:spPr>
          <a:xfrm>
            <a:off x="5251450" y="2455863"/>
            <a:ext cx="1371600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78183" name="Line 7"/>
          <p:cNvSpPr/>
          <p:nvPr/>
        </p:nvSpPr>
        <p:spPr>
          <a:xfrm rot="-206020">
            <a:off x="3171825" y="4976813"/>
            <a:ext cx="5461000" cy="296862"/>
          </a:xfrm>
          <a:prstGeom prst="line">
            <a:avLst/>
          </a:prstGeom>
          <a:ln w="50800" cap="flat" cmpd="sng">
            <a:solidFill>
              <a:srgbClr val="3333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6872" name="Text Box 8"/>
          <p:cNvSpPr txBox="1"/>
          <p:nvPr/>
        </p:nvSpPr>
        <p:spPr>
          <a:xfrm>
            <a:off x="2890838" y="4957763"/>
            <a:ext cx="4876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3" name="Text Box 9"/>
          <p:cNvSpPr txBox="1"/>
          <p:nvPr/>
        </p:nvSpPr>
        <p:spPr>
          <a:xfrm>
            <a:off x="3811588" y="3752850"/>
            <a:ext cx="4876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4" name="Text Box 10"/>
          <p:cNvSpPr txBox="1"/>
          <p:nvPr/>
        </p:nvSpPr>
        <p:spPr>
          <a:xfrm>
            <a:off x="5035550" y="2168525"/>
            <a:ext cx="4876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5" name="Text Box 11"/>
          <p:cNvSpPr txBox="1"/>
          <p:nvPr/>
        </p:nvSpPr>
        <p:spPr>
          <a:xfrm>
            <a:off x="6346825" y="2138363"/>
            <a:ext cx="4876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6" name="Text Box 12"/>
          <p:cNvSpPr txBox="1"/>
          <p:nvPr/>
        </p:nvSpPr>
        <p:spPr>
          <a:xfrm>
            <a:off x="7483475" y="3679825"/>
            <a:ext cx="48768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77" name="Text Box 13"/>
          <p:cNvSpPr txBox="1"/>
          <p:nvPr/>
        </p:nvSpPr>
        <p:spPr>
          <a:xfrm>
            <a:off x="8420100" y="4903788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Marlett" pitchFamily="2" charset="2"/>
              </a:rPr>
              <a:t>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8190" name="Text Box 14"/>
          <p:cNvSpPr txBox="1"/>
          <p:nvPr/>
        </p:nvSpPr>
        <p:spPr>
          <a:xfrm>
            <a:off x="1620838" y="5327650"/>
            <a:ext cx="3414713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fontAlgn="base"/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开始：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1851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，金田起义</a:t>
            </a:r>
          </a:p>
        </p:txBody>
      </p:sp>
      <p:sp>
        <p:nvSpPr>
          <p:cNvPr id="178191" name="Text Box 15"/>
          <p:cNvSpPr txBox="1"/>
          <p:nvPr/>
        </p:nvSpPr>
        <p:spPr>
          <a:xfrm>
            <a:off x="1579563" y="4040188"/>
            <a:ext cx="4907280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anchor="t">
            <a:spAutoFit/>
          </a:bodyPr>
          <a:lstStyle/>
          <a:p>
            <a:pPr fontAlgn="base"/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1853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，定都天京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;《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天朝田亩制度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78192" name="Text Box 16"/>
          <p:cNvSpPr txBox="1"/>
          <p:nvPr/>
        </p:nvSpPr>
        <p:spPr>
          <a:xfrm>
            <a:off x="1854200" y="1746250"/>
            <a:ext cx="3840480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anchor="t">
            <a:spAutoFit/>
          </a:bodyPr>
          <a:lstStyle/>
          <a:p>
            <a:pPr fontAlgn="base"/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全盛：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1856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，突围和西征后</a:t>
            </a:r>
          </a:p>
        </p:txBody>
      </p:sp>
      <p:sp>
        <p:nvSpPr>
          <p:cNvPr id="178193" name="Text Box 17"/>
          <p:cNvSpPr txBox="1"/>
          <p:nvPr/>
        </p:nvSpPr>
        <p:spPr>
          <a:xfrm>
            <a:off x="5895975" y="1766888"/>
            <a:ext cx="4311650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fontAlgn="base"/>
            <a:r>
              <a:rPr lang="zh-CN" altLang="en-US" sz="2400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盛衰转变：</a:t>
            </a:r>
            <a:r>
              <a:rPr lang="en-US" altLang="zh-CN" sz="2400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1856</a:t>
            </a:r>
            <a:r>
              <a:rPr lang="zh-CN" altLang="en-US" sz="2400" strike="noStrike" noProof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年的天京变乱</a:t>
            </a:r>
          </a:p>
        </p:txBody>
      </p:sp>
      <p:sp>
        <p:nvSpPr>
          <p:cNvPr id="178194" name="Text Box 18"/>
          <p:cNvSpPr txBox="1"/>
          <p:nvPr/>
        </p:nvSpPr>
        <p:spPr>
          <a:xfrm>
            <a:off x="7123113" y="3968750"/>
            <a:ext cx="3492500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fontAlgn="base"/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1859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资政新篇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78195" name="Text Box 19"/>
          <p:cNvSpPr txBox="1"/>
          <p:nvPr/>
        </p:nvSpPr>
        <p:spPr>
          <a:xfrm>
            <a:off x="6764338" y="5337175"/>
            <a:ext cx="3851275" cy="4572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t">
            <a:spAutoFit/>
          </a:bodyPr>
          <a:lstStyle/>
          <a:p>
            <a:pPr fontAlgn="base"/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失败：</a:t>
            </a:r>
            <a:r>
              <a:rPr lang="en-US" altLang="zh-CN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1864</a:t>
            </a:r>
            <a:r>
              <a:rPr lang="zh-CN" altLang="en-US" sz="2400" strike="noStrike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年，天京失陷</a:t>
            </a:r>
          </a:p>
        </p:txBody>
      </p:sp>
      <p:sp>
        <p:nvSpPr>
          <p:cNvPr id="178196" name="Text Box 20"/>
          <p:cNvSpPr txBox="1"/>
          <p:nvPr/>
        </p:nvSpPr>
        <p:spPr>
          <a:xfrm>
            <a:off x="5106988" y="5337175"/>
            <a:ext cx="1584325" cy="457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前后</a:t>
            </a:r>
            <a:r>
              <a:rPr lang="en-US" altLang="zh-CN" sz="240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476750" y="1054100"/>
            <a:ext cx="2771775" cy="5791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200" dirty="0">
                <a:solidFill>
                  <a:srgbClr val="FF0000"/>
                </a:solidFill>
                <a:latin typeface="文鼎CS大黑" charset="0"/>
                <a:ea typeface="宋体" panose="02010600030101010101" pitchFamily="2" charset="-122"/>
              </a:rPr>
              <a:t>太平天国运动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7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90" grpId="0" bldLvl="0" animBg="1"/>
      <p:bldP spid="178191" grpId="0" bldLvl="0" animBg="1"/>
      <p:bldP spid="178192" grpId="0" bldLvl="0" animBg="1"/>
      <p:bldP spid="178193" grpId="0" bldLvl="0" animBg="1"/>
      <p:bldP spid="178194" grpId="0" bldLvl="0" animBg="1"/>
      <p:bldP spid="178195" grpId="0" bldLvl="0" animBg="1"/>
      <p:bldP spid="178196" grpId="0" bldLvl="0" animBg="1"/>
      <p:bldP spid="6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89" name="组合 2"/>
          <p:cNvGrpSpPr/>
          <p:nvPr/>
        </p:nvGrpSpPr>
        <p:grpSpPr>
          <a:xfrm>
            <a:off x="1704975" y="557213"/>
            <a:ext cx="2065338" cy="536575"/>
            <a:chOff x="284" y="878"/>
            <a:chExt cx="3254" cy="845"/>
          </a:xfrm>
        </p:grpSpPr>
        <p:pic>
          <p:nvPicPr>
            <p:cNvPr id="37890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7891" name="文本框 2"/>
            <p:cNvSpPr txBox="1"/>
            <p:nvPr/>
          </p:nvSpPr>
          <p:spPr>
            <a:xfrm>
              <a:off x="284" y="878"/>
              <a:ext cx="2700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/>
              <a:r>
                <a:rPr lang="zh-CN" altLang="en-US" sz="2800" b="1" dirty="0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随堂演练</a:t>
              </a:r>
            </a:p>
          </p:txBody>
        </p:sp>
      </p:grpSp>
      <p:sp>
        <p:nvSpPr>
          <p:cNvPr id="37892" name="文本框 35841"/>
          <p:cNvSpPr txBox="1"/>
          <p:nvPr/>
        </p:nvSpPr>
        <p:spPr>
          <a:xfrm>
            <a:off x="1714500" y="1131888"/>
            <a:ext cx="8761413" cy="2651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.洋人好比一只鹰，黄毛高鼻绿眼睛。鹞鹰凶恶怕弓打，洋人怕的红头军。“红头军”的领袖是（     ）</a:t>
            </a:r>
          </a:p>
          <a:p>
            <a:pPr lvl="0" indent="0"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A.关天培                B.林则徐     </a:t>
            </a:r>
          </a:p>
          <a:p>
            <a:pPr lvl="0" indent="0"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C.华尔                  D.洪秀全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351838" y="1846263"/>
            <a:ext cx="8239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D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4" name="文本框 99"/>
          <p:cNvSpPr txBox="1"/>
          <p:nvPr/>
        </p:nvSpPr>
        <p:spPr>
          <a:xfrm>
            <a:off x="1700213" y="3819525"/>
            <a:ext cx="8445500" cy="17983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2、太平天国正式建立起与清政府对峙政权的标志是（    ）</a:t>
            </a:r>
          </a:p>
          <a:p>
            <a:pPr lvl="0" indent="0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A.金田起义              B.永安建制  </a:t>
            </a:r>
          </a:p>
          <a:p>
            <a:pPr lvl="0" indent="0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C.定都天京              D.颁布《天朝田亩制度》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81213" y="4117975"/>
            <a:ext cx="8239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/>
      <p:bldP spid="8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99"/>
          <p:cNvSpPr txBox="1"/>
          <p:nvPr/>
        </p:nvSpPr>
        <p:spPr>
          <a:xfrm>
            <a:off x="1555750" y="496888"/>
            <a:ext cx="9159875" cy="2225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太平军某将领回忆自己在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年指挥的一段战事时，自豪地说：“有巡抚李鸿章到上海，招集洋鬼，与我交兵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charset="-122"/>
                <a:ea typeface="宋体" panose="02010600030101010101" pitchFamily="2" charset="-122"/>
              </a:rPr>
              <a:t>……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那时洋鬼并不敢与我见仗。战其即败。”这位将领是（  ）</a:t>
            </a:r>
          </a:p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秦日纲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陈玉成 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李秀成    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石达开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914" name="文本框 3"/>
          <p:cNvSpPr txBox="1"/>
          <p:nvPr/>
        </p:nvSpPr>
        <p:spPr>
          <a:xfrm>
            <a:off x="1595438" y="3063875"/>
            <a:ext cx="8856662" cy="17983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266700" lvl="0" indent="-26670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 “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人无贵贱皆兄弟，物论多少一秤分。铲除鞑虏建天国，剿灭妖言传真经。”是指中国近代的（   ）</a:t>
            </a:r>
          </a:p>
          <a:p>
            <a:pPr marL="266700" lvl="0" indent="-26670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三元里人民抗英         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．太平天国运动 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．义和团运动             </a:t>
            </a:r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．辛亥革命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8688" y="1630363"/>
            <a:ext cx="8239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C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86838" y="3349625"/>
            <a:ext cx="8239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5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99"/>
          <p:cNvSpPr txBox="1"/>
          <p:nvPr/>
        </p:nvSpPr>
        <p:spPr>
          <a:xfrm>
            <a:off x="2082800" y="884238"/>
            <a:ext cx="6934200" cy="2651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5. 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太平天国运动对中国近代化产生了一定影响，这主要表现在它（    ）</a:t>
            </a:r>
          </a:p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否定了封建土地所有制      </a:t>
            </a:r>
          </a:p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动摇了清朝的统治基础</a:t>
            </a:r>
          </a:p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打击了外国侵略势力        </a:t>
            </a:r>
          </a:p>
          <a:p>
            <a:pPr lvl="0" indent="0"/>
            <a:r>
              <a:rPr lang="en-US" altLang="zh-CN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实施了发展资本主义的方案</a:t>
            </a:r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99188" y="1262063"/>
            <a:ext cx="823912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6350" y="2834640"/>
            <a:ext cx="2019300" cy="11887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zh-CN" altLang="en-US" sz="7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谢谢</a:t>
            </a:r>
            <a:endParaRPr lang="zh-CN" altLang="en-US" sz="7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5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5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NUMBER"/>
  <p:tag name="ID" val="547120"/>
  <p:tag name="MH_ORDER" val="NUMB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TITLE"/>
  <p:tag name="ID" val="547120"/>
  <p:tag name="MH_ORDER" val="NUMB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OTHERS"/>
  <p:tag name="ID" val="547120"/>
  <p:tag name="MH_ORDER" val="NUMB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OTHERS"/>
  <p:tag name="ID" val="547120"/>
  <p:tag name="MH_ORDER" val="NUMB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5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5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NUMBER"/>
  <p:tag name="ID" val="547120"/>
  <p:tag name="MH_ORDER" val="NUMB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TITLE"/>
  <p:tag name="ID" val="547120"/>
  <p:tag name="MH_ORDER" val="NUMB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OTHERS"/>
  <p:tag name="ID" val="547120"/>
  <p:tag name="MH_ORDER" val="NUMB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30170512"/>
  <p:tag name="MH_LIBRARY" val="CONTENTS"/>
  <p:tag name="MH_TYPE" val="OTHERS"/>
  <p:tag name="ID" val="547120"/>
  <p:tag name="MH_ORDER" val="NUMBE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57"/>
  <p:tag name="KSO_WM_TAG_VERSION" val="1.0"/>
  <p:tag name="KSO_WM_SLIDE_ID" val="custom160457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107"/>
  <p:tag name="KSO_WM_SLIDE_SIZE" val="828*38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560"/>
  <p:tag name="KSO_WM_UNIT_TYPE" val="a"/>
  <p:tag name="KSO_WM_UNIT_INDEX" val="1"/>
  <p:tag name="KSO_WM_UNIT_ID" val="custom160560_2*a*1"/>
  <p:tag name="KSO_WM_UNIT_CLEAR" val="1"/>
  <p:tag name="KSO_WM_UNIT_LAYERLEVEL" val="1"/>
  <p:tag name="KSO_WM_UNIT_VALUE" val="25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11、12、16、19、20、26、29、31"/>
  <p:tag name="KSO_WM_TEMPLATE_CATEGORY" val="custom"/>
  <p:tag name="KSO_WM_TEMPLATE_INDEX" val="160457"/>
  <p:tag name="KSO_WM_SLIDE_ID" val="custom160457_1"/>
  <p:tag name="KSO_WM_SLIDE_INDEX" val="1"/>
  <p:tag name="KSO_WM_SLIDE_ITEM_CNT" val="2"/>
  <p:tag name="KSO_WM_SLIDE_LAYOUT" val="a_b"/>
  <p:tag name="KSO_WM_SLIDE_LAYOUT_CNT" val="1_1"/>
  <p:tag name="KSO_WM_SLIDE_TYPE" val="text"/>
  <p:tag name="KSO_WM_BEAUTIFY_FLAG" val="#wm#"/>
  <p:tag name="KSO_WM_TAG_VERSION" val="1.0"/>
  <p:tag name="KSO_WM_SLIDE_POSITION" val="196*359"/>
  <p:tag name="KSO_WM_SLIDE_SIZE" val="684*5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57"/>
  <p:tag name="KSO_WM_UNIT_TYPE" val="a"/>
  <p:tag name="KSO_WM_UNIT_INDEX" val="1"/>
  <p:tag name="KSO_WM_UNIT_ID" val="custom160457_1*a*1"/>
  <p:tag name="KSO_WM_UNIT_CLEAR" val="1"/>
  <p:tag name="KSO_WM_UNIT_LAYERLEVEL" val="1"/>
  <p:tag name="KSO_WM_UNIT_VALUE" val="3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5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5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5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5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57"/>
</p:tagLst>
</file>

<file path=ppt/theme/theme1.xml><?xml version="1.0" encoding="utf-8"?>
<a:theme xmlns:a="http://schemas.openxmlformats.org/drawingml/2006/main" name="A000120140530A93PPBG">
  <a:themeElements>
    <a:clrScheme name="160177.177">
      <a:dk1>
        <a:srgbClr val="434547"/>
      </a:dk1>
      <a:lt1>
        <a:srgbClr val="FFFFFF"/>
      </a:lt1>
      <a:dk2>
        <a:srgbClr val="414345"/>
      </a:dk2>
      <a:lt2>
        <a:srgbClr val="FFFFFF"/>
      </a:lt2>
      <a:accent1>
        <a:srgbClr val="F1C341"/>
      </a:accent1>
      <a:accent2>
        <a:srgbClr val="C9C457"/>
      </a:accent2>
      <a:accent3>
        <a:srgbClr val="ABC068"/>
      </a:accent3>
      <a:accent4>
        <a:srgbClr val="7DAA54"/>
      </a:accent4>
      <a:accent5>
        <a:srgbClr val="72A4B6"/>
      </a:accent5>
      <a:accent6>
        <a:srgbClr val="C00000"/>
      </a:accent6>
      <a:hlink>
        <a:srgbClr val="00B0F0"/>
      </a:hlink>
      <a:folHlink>
        <a:srgbClr val="AFB2B4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A000120140530A93PPBG">
  <a:themeElements>
    <a:clrScheme name="160177.177">
      <a:dk1>
        <a:srgbClr val="434547"/>
      </a:dk1>
      <a:lt1>
        <a:srgbClr val="FFFFFF"/>
      </a:lt1>
      <a:dk2>
        <a:srgbClr val="414345"/>
      </a:dk2>
      <a:lt2>
        <a:srgbClr val="FFFFFF"/>
      </a:lt2>
      <a:accent1>
        <a:srgbClr val="F1C341"/>
      </a:accent1>
      <a:accent2>
        <a:srgbClr val="C9C457"/>
      </a:accent2>
      <a:accent3>
        <a:srgbClr val="ABC068"/>
      </a:accent3>
      <a:accent4>
        <a:srgbClr val="7DAA54"/>
      </a:accent4>
      <a:accent5>
        <a:srgbClr val="72A4B6"/>
      </a:accent5>
      <a:accent6>
        <a:srgbClr val="C00000"/>
      </a:accent6>
      <a:hlink>
        <a:srgbClr val="00B0F0"/>
      </a:hlink>
      <a:folHlink>
        <a:srgbClr val="AFB2B4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1268</Words>
  <Application>Microsoft Office PowerPoint</Application>
  <PresentationFormat>宽屏</PresentationFormat>
  <Paragraphs>186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创艺简仿宋</vt:lpstr>
      <vt:lpstr>黑体</vt:lpstr>
      <vt:lpstr>华文行楷</vt:lpstr>
      <vt:lpstr>华文新魏</vt:lpstr>
      <vt:lpstr>楷体_GB2312</vt:lpstr>
      <vt:lpstr>宋体</vt:lpstr>
      <vt:lpstr>微软雅黑</vt:lpstr>
      <vt:lpstr>文鼎CS大黑</vt:lpstr>
      <vt:lpstr>文鼎CS大隶书</vt:lpstr>
      <vt:lpstr>文鼎中楷简</vt:lpstr>
      <vt:lpstr>Arial</vt:lpstr>
      <vt:lpstr>Calibri</vt:lpstr>
      <vt:lpstr>Impact</vt:lpstr>
      <vt:lpstr>Tahoma</vt:lpstr>
      <vt:lpstr>Times New Roman</vt:lpstr>
      <vt:lpstr>Wingdings</vt:lpstr>
      <vt:lpstr>A000120140530A93PPBG</vt:lpstr>
      <vt:lpstr>1_A000120140530A93PPBG</vt:lpstr>
      <vt:lpstr>19世纪中期在中国南方流传这样一首歌谣：</vt:lpstr>
      <vt:lpstr>第三课  太平天国运动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ily</dc:creator>
  <cp:lastModifiedBy>Administrator</cp:lastModifiedBy>
  <cp:revision>64</cp:revision>
  <dcterms:created xsi:type="dcterms:W3CDTF">2017-09-11T08:12:00Z</dcterms:created>
  <dcterms:modified xsi:type="dcterms:W3CDTF">2020-09-15T07:12:23Z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2052-11.1.0.9022</vt:lpwstr>
  </property>
</Properties>
</file>