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9" r:id="rId5"/>
    <p:sldId id="264" r:id="rId6"/>
    <p:sldId id="258" r:id="rId7"/>
    <p:sldId id="261" r:id="rId8"/>
    <p:sldId id="263" r:id="rId9"/>
  </p:sldIdLst>
  <p:sldSz cx="12192000" cy="6858000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936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tags" Target="tags/tag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631504" y="2130425"/>
            <a:ext cx="8712968" cy="1470025"/>
          </a:xfrm>
        </p:spPr>
        <p:txBody>
          <a:bodyPr>
            <a:normAutofit/>
          </a:bodyPr>
          <a:lstStyle/>
          <a:p>
            <a:r>
              <a:rPr lang="zh-CN" altLang="en-US" b="1" dirty="0">
                <a:latin typeface="+mn-ea"/>
                <a:ea typeface="+mn-ea"/>
              </a:rPr>
              <a:t>初一下册关键概念</a:t>
            </a:r>
            <a:endParaRPr lang="zh-CN" altLang="en-US" b="1" dirty="0">
              <a:latin typeface="+mn-ea"/>
              <a:ea typeface="+mn-ea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>
                <a:solidFill>
                  <a:schemeClr val="tx1"/>
                </a:solidFill>
                <a:latin typeface="+mn-ea"/>
              </a:rPr>
              <a:t>期末复习</a:t>
            </a:r>
            <a:endParaRPr lang="zh-CN" altLang="en-US" sz="4000" b="1" dirty="0">
              <a:solidFill>
                <a:schemeClr val="tx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600" b="1" dirty="0"/>
              <a:t>“你说我猜”小组</a:t>
            </a:r>
            <a:r>
              <a:rPr lang="en-US" altLang="zh-CN" sz="3600" b="1" dirty="0"/>
              <a:t>PK</a:t>
            </a:r>
            <a:endParaRPr lang="zh-CN" altLang="en-US" sz="3600" b="1" dirty="0"/>
          </a:p>
        </p:txBody>
      </p:sp>
      <p:sp>
        <p:nvSpPr>
          <p:cNvPr id="4" name="文本框 4"/>
          <p:cNvSpPr txBox="1">
            <a:spLocks noChangeArrowheads="1"/>
          </p:cNvSpPr>
          <p:nvPr/>
        </p:nvSpPr>
        <p:spPr bwMode="auto">
          <a:xfrm>
            <a:off x="1631505" y="1628800"/>
            <a:ext cx="8784976" cy="3449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有奖游戏，以小组为单位选派</a:t>
            </a:r>
            <a:r>
              <a:rPr lang="en-US" altLang="zh-CN" sz="2800" b="1" dirty="0">
                <a:solidFill>
                  <a:srgbClr val="5F5F5F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名代表</a:t>
            </a:r>
            <a:endParaRPr lang="zh-CN" altLang="en-US" sz="2800" b="1" dirty="0">
              <a:solidFill>
                <a:srgbClr val="5F5F5F">
                  <a:lumMod val="50000"/>
                </a:srgb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用生物学术语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，且不得出现给定词语中的文字</a:t>
            </a:r>
            <a:endParaRPr lang="zh-CN" altLang="en-US" sz="2800" b="1" dirty="0">
              <a:solidFill>
                <a:srgbClr val="5F5F5F">
                  <a:lumMod val="50000"/>
                </a:srgb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每词描述时间为</a:t>
            </a: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30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秒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，规定时间内按要求答对加</a:t>
            </a:r>
            <a:r>
              <a:rPr lang="en-US" altLang="zh-CN" sz="2800" b="1" dirty="0">
                <a:solidFill>
                  <a:srgbClr val="5F5F5F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</a:t>
            </a:r>
            <a:endParaRPr lang="zh-CN" altLang="en-US" sz="2800" b="1" dirty="0">
              <a:solidFill>
                <a:srgbClr val="5F5F5F">
                  <a:lumMod val="50000"/>
                </a:srgb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参与游戏的同学有一次组内求助机会</a:t>
            </a:r>
            <a:endParaRPr lang="zh-CN" altLang="en-US" sz="2800" b="1" dirty="0">
              <a:solidFill>
                <a:srgbClr val="5F5F5F">
                  <a:lumMod val="50000"/>
                </a:srgb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非游戏小组保持安静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，讲话者小组扣</a:t>
            </a:r>
            <a:r>
              <a:rPr lang="en-US" altLang="zh-CN" sz="2800" b="1" dirty="0">
                <a:solidFill>
                  <a:srgbClr val="5F5F5F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</a:t>
            </a:r>
            <a:endParaRPr lang="zh-CN" altLang="en-US" sz="2800" b="1" dirty="0">
              <a:solidFill>
                <a:srgbClr val="5F5F5F">
                  <a:lumMod val="50000"/>
                </a:srgb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2800" b="1" dirty="0">
                <a:solidFill>
                  <a:srgbClr val="5F5F5F">
                    <a:lumMod val="50000"/>
                  </a:srgb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得分最高小组最终获胜</a:t>
            </a:r>
            <a:endParaRPr lang="zh-CN" altLang="en-US" sz="2800" b="1" dirty="0">
              <a:solidFill>
                <a:srgbClr val="5F5F5F">
                  <a:lumMod val="50000"/>
                </a:srgb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2"/>
          <p:cNvSpPr>
            <a:spLocks noGrp="1"/>
          </p:cNvSpPr>
          <p:nvPr>
            <p:ph idx="1"/>
          </p:nvPr>
        </p:nvSpPr>
        <p:spPr>
          <a:xfrm>
            <a:off x="2413248" y="764704"/>
            <a:ext cx="7139136" cy="5904656"/>
          </a:xfrm>
        </p:spPr>
        <p:txBody>
          <a:bodyPr>
            <a:normAutofit lnSpcReduction="10000"/>
          </a:bodyPr>
          <a:lstStyle/>
          <a:p>
            <a:r>
              <a:rPr lang="zh-CN" altLang="en-US" b="1" dirty="0"/>
              <a:t>森林古猿</a:t>
            </a:r>
            <a:endParaRPr lang="en-US" altLang="zh-CN" b="1" dirty="0"/>
          </a:p>
          <a:p>
            <a:r>
              <a:rPr lang="zh-CN" b="1" dirty="0"/>
              <a:t>黑猩猩</a:t>
            </a:r>
            <a:endParaRPr lang="zh-CN" b="1" dirty="0"/>
          </a:p>
          <a:p>
            <a:r>
              <a:rPr lang="zh-CN" altLang="en-US" b="1" dirty="0"/>
              <a:t>化石</a:t>
            </a:r>
            <a:endParaRPr lang="en-US" altLang="zh-CN" b="1" dirty="0"/>
          </a:p>
          <a:p>
            <a:r>
              <a:rPr lang="zh-CN" b="1" dirty="0"/>
              <a:t>达尔文</a:t>
            </a:r>
            <a:endParaRPr lang="zh-CN" b="1" dirty="0"/>
          </a:p>
          <a:p>
            <a:r>
              <a:rPr lang="zh-CN" altLang="en-US" b="1" dirty="0"/>
              <a:t>睾丸</a:t>
            </a:r>
            <a:endParaRPr lang="en-US" altLang="zh-CN" b="1" dirty="0"/>
          </a:p>
          <a:p>
            <a:r>
              <a:rPr lang="zh-CN" b="1" dirty="0"/>
              <a:t>子宫</a:t>
            </a:r>
            <a:endParaRPr lang="zh-CN" b="1" dirty="0"/>
          </a:p>
          <a:p>
            <a:r>
              <a:rPr lang="zh-CN" altLang="en-US" b="1" dirty="0"/>
              <a:t>卵巢</a:t>
            </a:r>
            <a:endParaRPr lang="en-US" altLang="zh-CN" b="1" dirty="0"/>
          </a:p>
          <a:p>
            <a:r>
              <a:rPr lang="zh-CN" altLang="en-US" b="1" dirty="0"/>
              <a:t>受精卵</a:t>
            </a:r>
            <a:endParaRPr lang="en-US" altLang="zh-CN" b="1" dirty="0"/>
          </a:p>
          <a:p>
            <a:r>
              <a:rPr lang="zh-CN" altLang="en-US" b="1" dirty="0"/>
              <a:t>胎盘</a:t>
            </a:r>
            <a:endParaRPr lang="en-US" altLang="zh-CN" b="1" dirty="0"/>
          </a:p>
          <a:p>
            <a:r>
              <a:rPr lang="zh-CN" altLang="en-US" b="1" dirty="0"/>
              <a:t>试管婴儿</a:t>
            </a:r>
            <a:endParaRPr lang="zh-CN" altLang="en-US" b="1" dirty="0"/>
          </a:p>
          <a:p>
            <a:r>
              <a:rPr lang="zh-CN" altLang="en-US" b="1" dirty="0"/>
              <a:t>体外受精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/>
          <p:nvPr/>
        </p:nvSpPr>
        <p:spPr>
          <a:xfrm>
            <a:off x="2423592" y="764704"/>
            <a:ext cx="7776864" cy="59046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b="1" dirty="0"/>
              <a:t>月经</a:t>
            </a:r>
            <a:endParaRPr lang="zh-CN" b="1" dirty="0"/>
          </a:p>
          <a:p>
            <a:r>
              <a:rPr lang="zh-CN" altLang="en-US" b="1" dirty="0"/>
              <a:t>蛋白质</a:t>
            </a:r>
            <a:endParaRPr lang="en-US" altLang="zh-CN" b="1" dirty="0"/>
          </a:p>
          <a:p>
            <a:r>
              <a:rPr lang="zh-CN" b="1" dirty="0"/>
              <a:t>维生素</a:t>
            </a:r>
            <a:endParaRPr lang="zh-CN" b="1" dirty="0"/>
          </a:p>
          <a:p>
            <a:r>
              <a:rPr lang="zh-CN" altLang="en-US" b="1" dirty="0"/>
              <a:t>葡萄糖</a:t>
            </a:r>
            <a:endParaRPr lang="en-US" altLang="zh-CN" b="1" dirty="0"/>
          </a:p>
          <a:p>
            <a:r>
              <a:rPr lang="zh-CN" altLang="en-US" b="1" dirty="0"/>
              <a:t>坏血病</a:t>
            </a:r>
            <a:endParaRPr lang="en-US" altLang="zh-CN" b="1" dirty="0"/>
          </a:p>
          <a:p>
            <a:r>
              <a:rPr lang="zh-CN" altLang="en-US" b="1" dirty="0"/>
              <a:t>夜盲症</a:t>
            </a:r>
            <a:endParaRPr lang="en-US" altLang="zh-CN" b="1" dirty="0"/>
          </a:p>
          <a:p>
            <a:r>
              <a:rPr lang="zh-CN" altLang="en-US" b="1" dirty="0"/>
              <a:t>膳食纤维</a:t>
            </a:r>
            <a:endParaRPr lang="en-US" altLang="zh-CN" b="1" dirty="0"/>
          </a:p>
          <a:p>
            <a:r>
              <a:rPr lang="zh-CN" b="1" dirty="0"/>
              <a:t>胆汁</a:t>
            </a:r>
            <a:endParaRPr lang="zh-CN" b="1" dirty="0"/>
          </a:p>
          <a:p>
            <a:r>
              <a:rPr lang="zh-CN" b="1" dirty="0"/>
              <a:t>小肠</a:t>
            </a:r>
            <a:endParaRPr lang="zh-CN" b="1" dirty="0"/>
          </a:p>
          <a:p>
            <a:r>
              <a:rPr lang="zh-CN" altLang="en-US" b="1" dirty="0"/>
              <a:t>脂肪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23592" y="764704"/>
            <a:ext cx="6840760" cy="5976664"/>
          </a:xfrm>
        </p:spPr>
        <p:txBody>
          <a:bodyPr>
            <a:normAutofit lnSpcReduction="10000"/>
          </a:bodyPr>
          <a:lstStyle/>
          <a:p>
            <a:r>
              <a:rPr lang="zh-CN" altLang="en-US" b="1" dirty="0"/>
              <a:t>化学消化</a:t>
            </a:r>
            <a:endParaRPr lang="en-US" altLang="zh-CN" b="1" dirty="0"/>
          </a:p>
          <a:p>
            <a:r>
              <a:rPr lang="zh-CN" altLang="en-US" b="1" dirty="0"/>
              <a:t>平衡膳食宝塔</a:t>
            </a:r>
            <a:endParaRPr lang="en-US" altLang="zh-CN" b="1" dirty="0"/>
          </a:p>
          <a:p>
            <a:r>
              <a:rPr lang="zh-CN" b="1" dirty="0"/>
              <a:t>呼吸道</a:t>
            </a:r>
            <a:endParaRPr lang="zh-CN" b="1" dirty="0"/>
          </a:p>
          <a:p>
            <a:r>
              <a:rPr lang="zh-CN" altLang="en-US" b="1" dirty="0"/>
              <a:t>会厌软骨</a:t>
            </a:r>
            <a:endParaRPr lang="en-US" altLang="zh-CN" b="1" dirty="0"/>
          </a:p>
          <a:p>
            <a:r>
              <a:rPr lang="zh-CN" altLang="en-US" b="1" dirty="0"/>
              <a:t>膈肌</a:t>
            </a:r>
            <a:endParaRPr lang="en-US" altLang="zh-CN" b="1" dirty="0"/>
          </a:p>
          <a:p>
            <a:r>
              <a:rPr lang="zh-CN" altLang="en-US" b="1" dirty="0"/>
              <a:t>肺泡</a:t>
            </a:r>
            <a:endParaRPr lang="en-US" altLang="zh-CN" b="1" dirty="0"/>
          </a:p>
          <a:p>
            <a:r>
              <a:rPr lang="zh-CN" b="1" dirty="0"/>
              <a:t>红细胞</a:t>
            </a:r>
            <a:endParaRPr lang="zh-CN" b="1" dirty="0"/>
          </a:p>
          <a:p>
            <a:r>
              <a:rPr lang="zh-CN" altLang="en-US" b="1" dirty="0"/>
              <a:t>干细胞</a:t>
            </a:r>
            <a:endParaRPr lang="en-US" altLang="zh-CN" b="1" dirty="0"/>
          </a:p>
          <a:p>
            <a:r>
              <a:rPr lang="zh-CN" b="1" dirty="0"/>
              <a:t>毛细血管</a:t>
            </a:r>
            <a:endParaRPr lang="zh-CN" b="1" dirty="0"/>
          </a:p>
          <a:p>
            <a:r>
              <a:rPr lang="zh-CN" altLang="en-US" b="1" dirty="0"/>
              <a:t>静脉瓣</a:t>
            </a:r>
            <a:endParaRPr lang="zh-CN" altLang="en-US" b="1" dirty="0"/>
          </a:p>
          <a:p>
            <a:r>
              <a:rPr lang="zh-CN" altLang="en-US" b="1" dirty="0"/>
              <a:t>肺循环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330896" y="620688"/>
            <a:ext cx="7869560" cy="6048672"/>
          </a:xfrm>
        </p:spPr>
        <p:txBody>
          <a:bodyPr>
            <a:normAutofit/>
          </a:bodyPr>
          <a:lstStyle/>
          <a:p>
            <a:r>
              <a:rPr lang="zh-CN" altLang="en-US" b="1" dirty="0"/>
              <a:t>光合作用</a:t>
            </a:r>
            <a:endParaRPr lang="en-US" altLang="zh-CN" b="1" dirty="0"/>
          </a:p>
          <a:p>
            <a:r>
              <a:rPr lang="zh-CN" altLang="en-US" b="1" dirty="0"/>
              <a:t>生态平衡</a:t>
            </a:r>
            <a:endParaRPr lang="en-US" altLang="zh-CN" b="1" dirty="0"/>
          </a:p>
          <a:p>
            <a:r>
              <a:rPr lang="zh-CN" b="1" dirty="0"/>
              <a:t>自花传粉</a:t>
            </a:r>
            <a:endParaRPr lang="zh-CN" b="1" dirty="0"/>
          </a:p>
          <a:p>
            <a:r>
              <a:rPr lang="zh-CN" altLang="en-US" b="1" dirty="0">
                <a:sym typeface="+mn-ea"/>
              </a:rPr>
              <a:t>胚</a:t>
            </a:r>
            <a:endParaRPr lang="en-US" altLang="zh-CN" b="1" dirty="0"/>
          </a:p>
          <a:p>
            <a:r>
              <a:rPr lang="zh-CN" altLang="en-US" b="1" dirty="0"/>
              <a:t>对照实验</a:t>
            </a:r>
            <a:endParaRPr lang="en-US" altLang="zh-CN" b="1" dirty="0"/>
          </a:p>
          <a:p>
            <a:r>
              <a:rPr lang="zh-CN" altLang="en-US" b="1" dirty="0"/>
              <a:t>病毒</a:t>
            </a:r>
            <a:endParaRPr lang="en-US" altLang="zh-CN" b="1" dirty="0"/>
          </a:p>
          <a:p>
            <a:r>
              <a:rPr lang="zh-CN" b="1" dirty="0"/>
              <a:t>细胞</a:t>
            </a:r>
            <a:endParaRPr lang="zh-CN" b="1" dirty="0"/>
          </a:p>
          <a:p>
            <a:r>
              <a:rPr lang="zh-CN" altLang="en-US" b="1" dirty="0"/>
              <a:t>染色体</a:t>
            </a:r>
            <a:endParaRPr lang="en-US" altLang="zh-CN" b="1" dirty="0"/>
          </a:p>
          <a:p>
            <a:r>
              <a:rPr lang="zh-CN" altLang="en-US" b="1" dirty="0">
                <a:sym typeface="+mn-ea"/>
              </a:rPr>
              <a:t>形成层</a:t>
            </a:r>
            <a:endParaRPr lang="zh-CN" altLang="en-US" b="1" dirty="0">
              <a:sym typeface="+mn-ea"/>
            </a:endParaRPr>
          </a:p>
          <a:p>
            <a:r>
              <a:rPr lang="zh-CN" altLang="en-US" b="1" dirty="0"/>
              <a:t>线粒体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2695" y="908050"/>
            <a:ext cx="6265545" cy="5530850"/>
          </a:xfrm>
        </p:spPr>
        <p:txBody>
          <a:bodyPr>
            <a:normAutofit lnSpcReduction="20000"/>
          </a:bodyPr>
          <a:lstStyle/>
          <a:p>
            <a:r>
              <a:rPr lang="zh-CN" b="1" dirty="0"/>
              <a:t>血型</a:t>
            </a:r>
            <a:endParaRPr lang="zh-CN" b="1" dirty="0"/>
          </a:p>
          <a:p>
            <a:r>
              <a:rPr lang="zh-CN" altLang="en-US" b="1" dirty="0"/>
              <a:t>无偿献血</a:t>
            </a:r>
            <a:endParaRPr lang="en-US" altLang="zh-CN" b="1" dirty="0"/>
          </a:p>
          <a:p>
            <a:r>
              <a:rPr lang="zh-CN" altLang="en-US" b="1" dirty="0"/>
              <a:t>富集</a:t>
            </a:r>
            <a:endParaRPr lang="en-US" altLang="zh-CN" b="1" dirty="0"/>
          </a:p>
          <a:p>
            <a:r>
              <a:rPr lang="zh-CN" altLang="en-US" b="1" dirty="0"/>
              <a:t>细胞壁</a:t>
            </a:r>
            <a:endParaRPr lang="zh-CN" altLang="en-US" b="1" dirty="0"/>
          </a:p>
          <a:p>
            <a:r>
              <a:rPr lang="zh-CN" altLang="en-US" b="1" dirty="0">
                <a:sym typeface="+mn-ea"/>
              </a:rPr>
              <a:t>赤潮</a:t>
            </a:r>
            <a:endParaRPr lang="zh-CN" altLang="en-US" b="1" dirty="0"/>
          </a:p>
          <a:p>
            <a:r>
              <a:rPr lang="zh-CN" altLang="en-US" b="1" dirty="0"/>
              <a:t>临时装片</a:t>
            </a:r>
            <a:endParaRPr lang="zh-CN" altLang="en-US" b="1" dirty="0"/>
          </a:p>
          <a:p>
            <a:r>
              <a:rPr lang="zh-CN" altLang="en-US" b="1" dirty="0"/>
              <a:t>澄清石灰水</a:t>
            </a:r>
            <a:endParaRPr lang="zh-CN" altLang="en-US" b="1" dirty="0"/>
          </a:p>
          <a:p>
            <a:r>
              <a:rPr lang="zh-CN" altLang="en-US" b="1" dirty="0"/>
              <a:t>碘液</a:t>
            </a:r>
            <a:endParaRPr lang="zh-CN" altLang="en-US" b="1" dirty="0"/>
          </a:p>
          <a:p>
            <a:r>
              <a:rPr lang="zh-CN" altLang="en-US" b="1" dirty="0"/>
              <a:t>分解者</a:t>
            </a:r>
            <a:endParaRPr lang="zh-CN" altLang="en-US" b="1" dirty="0"/>
          </a:p>
          <a:p>
            <a:r>
              <a:rPr lang="zh-CN" altLang="en-US" b="1" dirty="0"/>
              <a:t>筛管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ags/tag1.xml><?xml version="1.0" encoding="utf-8"?>
<p:tagLst xmlns:p="http://schemas.openxmlformats.org/presentationml/2006/main">
  <p:tag name="COMMONDATA" val="eyJoZGlkIjoiYWFhMmMzNTY2ZGEwNzE1Yzg0ZmQ1NDE4ZWQxZThkZTc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281</Words>
  <Application>WPS 演示</Application>
  <PresentationFormat>全屏显示(4:3)</PresentationFormat>
  <Paragraphs>70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5" baseType="lpstr">
      <vt:lpstr>Arial</vt:lpstr>
      <vt:lpstr>宋体</vt:lpstr>
      <vt:lpstr>Wingdings</vt:lpstr>
      <vt:lpstr>华文楷体</vt:lpstr>
      <vt:lpstr>微软雅黑</vt:lpstr>
      <vt:lpstr>Arial Unicode MS</vt:lpstr>
      <vt:lpstr>Calibri</vt:lpstr>
      <vt:lpstr>Office 主题</vt:lpstr>
      <vt:lpstr>初一上册关键概念</vt:lpstr>
      <vt:lpstr>“你说我猜”小组PK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第七单元  生物圈中生命的延续和发展</dc:title>
  <dc:creator>zhushch</dc:creator>
  <cp:lastModifiedBy>一点木</cp:lastModifiedBy>
  <cp:revision>96</cp:revision>
  <dcterms:created xsi:type="dcterms:W3CDTF">2018-04-11T07:35:00Z</dcterms:created>
  <dcterms:modified xsi:type="dcterms:W3CDTF">2022-06-13T02:45:18Z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39374326D1524FADAE79388DADB54BB3</vt:lpwstr>
  </property>
  <property fmtid="{D5CDD505-2E9C-101B-9397-08002B2CF9AE}" pid="3" name="KSOProductBuildVer">
    <vt:lpwstr>2052-11.1.0.11744</vt:lpwstr>
  </property>
</Properties>
</file>