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doc" ContentType="application/msword"/>
  <Default Extension="png" ContentType="image/png"/>
  <Default Extension="emf" ContentType="image/x-emf"/>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897" r:id="rId3"/>
    <p:sldId id="329" r:id="rId4"/>
    <p:sldId id="854" r:id="rId5"/>
    <p:sldId id="1011" r:id="rId6"/>
    <p:sldId id="1018" r:id="rId7"/>
    <p:sldId id="1019" r:id="rId8"/>
    <p:sldId id="1025" r:id="rId9"/>
    <p:sldId id="1020" r:id="rId10"/>
    <p:sldId id="1040" r:id="rId12"/>
    <p:sldId id="1041" r:id="rId13"/>
    <p:sldId id="1022" r:id="rId14"/>
    <p:sldId id="1026" r:id="rId15"/>
    <p:sldId id="1027" r:id="rId16"/>
    <p:sldId id="1037" r:id="rId17"/>
    <p:sldId id="1029" r:id="rId18"/>
    <p:sldId id="1035" r:id="rId19"/>
    <p:sldId id="1036" r:id="rId20"/>
    <p:sldId id="1030" r:id="rId21"/>
    <p:sldId id="1031" r:id="rId22"/>
    <p:sldId id="1032" r:id="rId23"/>
    <p:sldId id="1033" r:id="rId24"/>
    <p:sldId id="1039" r:id="rId25"/>
    <p:sldId id="1009" r:id="rId26"/>
    <p:sldId id="1034" r:id="rId27"/>
  </p:sldIdLst>
  <p:sldSz cx="12192000" cy="6858000"/>
  <p:notesSz cx="7103745" cy="10234295"/>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BCFC3F25-6FA3-49D7-9C4E-1B1A92E14179}">
          <p14:sldIdLst>
            <p14:sldId id="897"/>
            <p14:sldId id="329"/>
          </p14:sldIdLst>
        </p14:section>
        <p14:section name="无标题节" id="{95D0C8B3-F733-4EF7-AA55-8C2AD60FE9F1}">
          <p14:sldIdLst>
            <p14:sldId id="854"/>
            <p14:sldId id="1011"/>
            <p14:sldId id="1018"/>
            <p14:sldId id="1019"/>
            <p14:sldId id="1025"/>
            <p14:sldId id="1020"/>
            <p14:sldId id="1040"/>
            <p14:sldId id="1041"/>
            <p14:sldId id="1022"/>
            <p14:sldId id="1026"/>
            <p14:sldId id="1027"/>
            <p14:sldId id="1037"/>
            <p14:sldId id="1029"/>
            <p14:sldId id="1035"/>
            <p14:sldId id="1036"/>
            <p14:sldId id="1030"/>
            <p14:sldId id="1031"/>
            <p14:sldId id="1032"/>
            <p14:sldId id="1033"/>
            <p14:sldId id="1039"/>
            <p14:sldId id="1009"/>
            <p14:sldId id="103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809" autoAdjust="0"/>
    <p:restoredTop sz="94660"/>
  </p:normalViewPr>
  <p:slideViewPr>
    <p:cSldViewPr snapToGrid="0">
      <p:cViewPr varScale="1">
        <p:scale>
          <a:sx n="74" d="100"/>
          <a:sy n="74" d="100"/>
        </p:scale>
        <p:origin x="750" y="72"/>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1" Type="http://schemas.openxmlformats.org/officeDocument/2006/relationships/tags" Target="tags/tag27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F0A1E0DF-2B4B-4827-BC07-E5EB330562EE}" type="doc">
      <dgm:prSet loTypeId="urn:microsoft.com/office/officeart/2005/8/layout/cycle2" loCatId="cycle" qsTypeId="urn:microsoft.com/office/officeart/2005/8/quickstyle/3d1" qsCatId="3D" csTypeId="urn:microsoft.com/office/officeart/2005/8/colors/accent2_1" csCatId="accent2"/>
      <dgm:spPr/>
      <dgm:t>
        <a:bodyPr/>
        <a:lstStyle/>
        <a:p>
          <a:endParaRPr lang="zh-CN" altLang="en-US"/>
        </a:p>
      </dgm:t>
    </dgm:pt>
    <dgm:pt modelId="{D8F89F83-F1C5-4DB1-880D-C2D375572D2D}" cxnId="{20EB925B-9CCC-4A74-BBD6-53C37D15414C}" type="parTrans">
      <dgm:prSet/>
      <dgm:spPr/>
      <dgm:t>
        <a:bodyPr/>
        <a:lstStyle/>
        <a:p>
          <a:endParaRPr lang="zh-CN" altLang="en-US"/>
        </a:p>
      </dgm:t>
    </dgm:pt>
    <dgm:pt modelId="{7DE51CD4-AAF1-466C-A89D-B16C704561B5}">
      <dgm:prSet/>
      <dgm:spPr>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scene3d>
          <a:camera prst="orthographicFront"/>
          <a:lightRig rig="flat" dir="t"/>
        </a:scene3d>
        <a:sp3d prstMaterial="plastic">
          <a:bevelT w="120900" h="88900"/>
          <a:bevelB w="88900" h="31750" prst="angle"/>
        </a:sp3d>
      </dgm:spPr>
      <dgm:t>
        <a:bodyPr/>
        <a:lstStyle/>
        <a:p>
          <a:pPr rtl="0"/>
          <a:r>
            <a:rPr lang="zh-CN" smtClean="0"/>
            <a:t>科学立法</a:t>
          </a:r>
          <a:endParaRPr lang="zh-CN"/>
        </a:p>
      </dgm:t>
    </dgm:pt>
    <dgm:pt modelId="{8794F0D7-9F87-4E4F-9584-ECAF8161054C}" cxnId="{20EB925B-9CCC-4A74-BBD6-53C37D15414C}" type="sibTrans">
      <dgm:prSet/>
      <dgm:spPr>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scene3d>
          <a:camera prst="orthographicFront"/>
          <a:lightRig rig="flat" dir="t"/>
        </a:scene3d>
        <a:sp3d z="-80000" prstMaterial="plastic">
          <a:bevelT w="50800" h="50800"/>
          <a:bevelB w="25400" h="25400" prst="angle"/>
        </a:sp3d>
      </dgm:spPr>
      <dgm:t>
        <a:bodyPr/>
        <a:lstStyle/>
        <a:p>
          <a:endParaRPr lang="zh-CN" altLang="en-US"/>
        </a:p>
      </dgm:t>
    </dgm:pt>
    <dgm:pt modelId="{A338E2B1-E335-484B-8C0B-4F1FDB326FE5}" cxnId="{7D05AC84-190B-449E-AEAF-A7BB1CB9D0BB}" type="parTrans">
      <dgm:prSet/>
      <dgm:spPr/>
      <dgm:t>
        <a:bodyPr/>
        <a:lstStyle/>
        <a:p>
          <a:endParaRPr lang="zh-CN" altLang="en-US"/>
        </a:p>
      </dgm:t>
    </dgm:pt>
    <dgm:pt modelId="{6C8DBA21-12AC-4964-8ABF-42006FECBED8}">
      <dgm:prSet/>
      <dgm:spPr>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scene3d>
          <a:camera prst="orthographicFront"/>
          <a:lightRig rig="flat" dir="t"/>
        </a:scene3d>
        <a:sp3d prstMaterial="plastic">
          <a:bevelT w="120900" h="88900"/>
          <a:bevelB w="88900" h="31750" prst="angle"/>
        </a:sp3d>
      </dgm:spPr>
      <dgm:t>
        <a:bodyPr/>
        <a:lstStyle/>
        <a:p>
          <a:pPr rtl="0"/>
          <a:r>
            <a:rPr lang="zh-CN" smtClean="0"/>
            <a:t>严格执法</a:t>
          </a:r>
          <a:endParaRPr lang="zh-CN"/>
        </a:p>
      </dgm:t>
    </dgm:pt>
    <dgm:pt modelId="{1183DC1F-915E-4B4C-8AAD-389C302BD39C}" cxnId="{7D05AC84-190B-449E-AEAF-A7BB1CB9D0BB}" type="sibTrans">
      <dgm:prSet/>
      <dgm:spPr>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scene3d>
          <a:camera prst="orthographicFront"/>
          <a:lightRig rig="flat" dir="t"/>
        </a:scene3d>
        <a:sp3d z="-80000" prstMaterial="plastic">
          <a:bevelT w="50800" h="50800"/>
          <a:bevelB w="25400" h="25400" prst="angle"/>
        </a:sp3d>
      </dgm:spPr>
      <dgm:t>
        <a:bodyPr/>
        <a:lstStyle/>
        <a:p>
          <a:endParaRPr lang="zh-CN" altLang="en-US"/>
        </a:p>
      </dgm:t>
    </dgm:pt>
    <dgm:pt modelId="{546C7F5F-E3A2-4AA6-B634-34299834B09E}" cxnId="{1E287046-E07F-4744-8758-91E12BEEE157}" type="parTrans">
      <dgm:prSet/>
      <dgm:spPr/>
      <dgm:t>
        <a:bodyPr/>
        <a:lstStyle/>
        <a:p>
          <a:endParaRPr lang="zh-CN" altLang="en-US"/>
        </a:p>
      </dgm:t>
    </dgm:pt>
    <dgm:pt modelId="{2BBB9390-2526-460D-ADB1-5BBECD0FF200}">
      <dgm:prSet/>
      <dgm:spPr>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scene3d>
          <a:camera prst="orthographicFront"/>
          <a:lightRig rig="flat" dir="t"/>
        </a:scene3d>
        <a:sp3d prstMaterial="plastic">
          <a:bevelT w="120900" h="88900"/>
          <a:bevelB w="88900" h="31750" prst="angle"/>
        </a:sp3d>
      </dgm:spPr>
      <dgm:t>
        <a:bodyPr/>
        <a:lstStyle/>
        <a:p>
          <a:pPr rtl="0"/>
          <a:r>
            <a:rPr lang="zh-CN" smtClean="0"/>
            <a:t>公正司法</a:t>
          </a:r>
          <a:endParaRPr lang="zh-CN"/>
        </a:p>
      </dgm:t>
    </dgm:pt>
    <dgm:pt modelId="{600C5803-8826-45B8-8540-6399BE8AFED6}" cxnId="{1E287046-E07F-4744-8758-91E12BEEE157}" type="sibTrans">
      <dgm:prSet/>
      <dgm:spPr>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scene3d>
          <a:camera prst="orthographicFront"/>
          <a:lightRig rig="flat" dir="t"/>
        </a:scene3d>
        <a:sp3d z="-80000" prstMaterial="plastic">
          <a:bevelT w="50800" h="50800"/>
          <a:bevelB w="25400" h="25400" prst="angle"/>
        </a:sp3d>
      </dgm:spPr>
      <dgm:t>
        <a:bodyPr/>
        <a:lstStyle/>
        <a:p>
          <a:endParaRPr lang="zh-CN" altLang="en-US"/>
        </a:p>
      </dgm:t>
    </dgm:pt>
    <dgm:pt modelId="{DE84B959-5A7B-4B6C-8824-42E577F7F2B2}" cxnId="{6119F234-AF07-4D0B-9EF1-AC27E55FA466}" type="parTrans">
      <dgm:prSet/>
      <dgm:spPr/>
      <dgm:t>
        <a:bodyPr/>
        <a:lstStyle/>
        <a:p>
          <a:endParaRPr lang="zh-CN" altLang="en-US"/>
        </a:p>
      </dgm:t>
    </dgm:pt>
    <dgm:pt modelId="{36E97B72-CBF4-44EC-ABDC-1B9405330D6C}">
      <dgm:prSet/>
      <dgm:spPr>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scene3d>
          <a:camera prst="orthographicFront"/>
          <a:lightRig rig="flat" dir="t"/>
        </a:scene3d>
        <a:sp3d prstMaterial="plastic">
          <a:bevelT w="120900" h="88900"/>
          <a:bevelB w="88900" h="31750" prst="angle"/>
        </a:sp3d>
      </dgm:spPr>
      <dgm:t>
        <a:bodyPr/>
        <a:lstStyle/>
        <a:p>
          <a:pPr rtl="0"/>
          <a:r>
            <a:rPr lang="zh-CN" smtClean="0"/>
            <a:t>全民守法</a:t>
          </a:r>
          <a:endParaRPr lang="zh-CN"/>
        </a:p>
      </dgm:t>
    </dgm:pt>
    <dgm:pt modelId="{F2403DF9-65E2-4CD9-A92F-8DDC68FA633C}" cxnId="{6119F234-AF07-4D0B-9EF1-AC27E55FA466}" type="sibTrans">
      <dgm:prSet/>
      <dgm:spPr>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scene3d>
          <a:camera prst="orthographicFront"/>
          <a:lightRig rig="flat" dir="t"/>
        </a:scene3d>
        <a:sp3d z="-80000" prstMaterial="plastic">
          <a:bevelT w="50800" h="50800"/>
          <a:bevelB w="25400" h="25400" prst="angle"/>
        </a:sp3d>
      </dgm:spPr>
      <dgm:t>
        <a:bodyPr/>
        <a:lstStyle/>
        <a:p>
          <a:endParaRPr lang="zh-CN" altLang="en-US"/>
        </a:p>
      </dgm:t>
    </dgm:pt>
    <dgm:pt modelId="{A25B9A29-D1F2-4527-84BA-DADBAA5A45EC}" type="pres">
      <dgm:prSet presAssocID="{F0A1E0DF-2B4B-4827-BC07-E5EB330562EE}" presName="cycle">
        <dgm:presLayoutVars>
          <dgm:dir/>
          <dgm:resizeHandles val="exact"/>
        </dgm:presLayoutVars>
      </dgm:prSet>
      <dgm:spPr/>
      <dgm:t>
        <a:bodyPr/>
        <a:lstStyle/>
        <a:p>
          <a:endParaRPr lang="zh-CN" altLang="en-US"/>
        </a:p>
      </dgm:t>
    </dgm:pt>
    <dgm:pt modelId="{54E7D3AF-74A2-4AB6-B716-B0A38E67FB2F}" type="pres">
      <dgm:prSet presAssocID="{7DE51CD4-AAF1-466C-A89D-B16C704561B5}" presName="node" presStyleLbl="node1" presStyleCnt="4">
        <dgm:presLayoutVars>
          <dgm:bulletEnabled val="1"/>
        </dgm:presLayoutVars>
      </dgm:prSet>
      <dgm:spPr/>
      <dgm:t>
        <a:bodyPr/>
        <a:lstStyle/>
        <a:p>
          <a:endParaRPr lang="zh-CN" altLang="en-US"/>
        </a:p>
      </dgm:t>
    </dgm:pt>
    <dgm:pt modelId="{F71EDB0F-AE2A-4300-A185-E03CE93F0A34}" type="pres">
      <dgm:prSet presAssocID="{8794F0D7-9F87-4E4F-9584-ECAF8161054C}" presName="sibTrans" presStyleLbl="sibTrans2D1" presStyleCnt="4"/>
      <dgm:spPr/>
      <dgm:t>
        <a:bodyPr/>
        <a:lstStyle/>
        <a:p>
          <a:endParaRPr lang="zh-CN" altLang="en-US"/>
        </a:p>
      </dgm:t>
    </dgm:pt>
    <dgm:pt modelId="{CDF08B41-149A-45F5-A3A8-35ED31552A88}" type="pres">
      <dgm:prSet presAssocID="{8794F0D7-9F87-4E4F-9584-ECAF8161054C}" presName="connectorText" presStyleLbl="sibTrans2D1" presStyleCnt="4"/>
      <dgm:spPr/>
      <dgm:t>
        <a:bodyPr/>
        <a:lstStyle/>
        <a:p>
          <a:endParaRPr lang="zh-CN" altLang="en-US"/>
        </a:p>
      </dgm:t>
    </dgm:pt>
    <dgm:pt modelId="{9A17C9A8-C9CF-4EED-A8C4-7FFAAF661CD0}" type="pres">
      <dgm:prSet presAssocID="{6C8DBA21-12AC-4964-8ABF-42006FECBED8}" presName="node" presStyleLbl="node1" presStyleIdx="1" presStyleCnt="4">
        <dgm:presLayoutVars>
          <dgm:bulletEnabled val="1"/>
        </dgm:presLayoutVars>
      </dgm:prSet>
      <dgm:spPr/>
      <dgm:t>
        <a:bodyPr/>
        <a:lstStyle/>
        <a:p>
          <a:endParaRPr lang="zh-CN" altLang="en-US"/>
        </a:p>
      </dgm:t>
    </dgm:pt>
    <dgm:pt modelId="{D17E49F3-73B7-489A-BA36-74B9178467AB}" type="pres">
      <dgm:prSet presAssocID="{1183DC1F-915E-4B4C-8AAD-389C302BD39C}" presName="sibTrans" presStyleLbl="sibTrans2D1" presStyleIdx="1" presStyleCnt="4"/>
      <dgm:spPr/>
      <dgm:t>
        <a:bodyPr/>
        <a:lstStyle/>
        <a:p>
          <a:endParaRPr lang="zh-CN" altLang="en-US"/>
        </a:p>
      </dgm:t>
    </dgm:pt>
    <dgm:pt modelId="{617D0396-316E-48BC-A863-9B33B93E9C0B}" type="pres">
      <dgm:prSet presAssocID="{1183DC1F-915E-4B4C-8AAD-389C302BD39C}" presName="connectorText" presStyleLbl="sibTrans2D1" presStyleIdx="1" presStyleCnt="4"/>
      <dgm:spPr/>
      <dgm:t>
        <a:bodyPr/>
        <a:lstStyle/>
        <a:p>
          <a:endParaRPr lang="zh-CN" altLang="en-US"/>
        </a:p>
      </dgm:t>
    </dgm:pt>
    <dgm:pt modelId="{33C9CA1E-E97A-4BB1-98A4-81C1CD960C43}" type="pres">
      <dgm:prSet presAssocID="{2BBB9390-2526-460D-ADB1-5BBECD0FF200}" presName="node" presStyleLbl="node1" presStyleIdx="2" presStyleCnt="4">
        <dgm:presLayoutVars>
          <dgm:bulletEnabled val="1"/>
        </dgm:presLayoutVars>
      </dgm:prSet>
      <dgm:spPr/>
      <dgm:t>
        <a:bodyPr/>
        <a:lstStyle/>
        <a:p>
          <a:endParaRPr lang="zh-CN" altLang="en-US"/>
        </a:p>
      </dgm:t>
    </dgm:pt>
    <dgm:pt modelId="{9A0F4444-6EEC-4158-A25E-9E15103C4277}" type="pres">
      <dgm:prSet presAssocID="{600C5803-8826-45B8-8540-6399BE8AFED6}" presName="sibTrans" presStyleLbl="sibTrans2D1" presStyleIdx="2" presStyleCnt="4"/>
      <dgm:spPr/>
      <dgm:t>
        <a:bodyPr/>
        <a:lstStyle/>
        <a:p>
          <a:endParaRPr lang="zh-CN" altLang="en-US"/>
        </a:p>
      </dgm:t>
    </dgm:pt>
    <dgm:pt modelId="{F25DE83E-821A-4B4B-9E57-DAC3D8A657B5}" type="pres">
      <dgm:prSet presAssocID="{600C5803-8826-45B8-8540-6399BE8AFED6}" presName="connectorText" presStyleLbl="sibTrans2D1" presStyleIdx="2" presStyleCnt="4"/>
      <dgm:spPr/>
      <dgm:t>
        <a:bodyPr/>
        <a:lstStyle/>
        <a:p>
          <a:endParaRPr lang="zh-CN" altLang="en-US"/>
        </a:p>
      </dgm:t>
    </dgm:pt>
    <dgm:pt modelId="{1DE3B083-C3FE-4706-8072-07072883290D}" type="pres">
      <dgm:prSet presAssocID="{36E97B72-CBF4-44EC-ABDC-1B9405330D6C}" presName="node" presStyleLbl="node1" presStyleIdx="3" presStyleCnt="4">
        <dgm:presLayoutVars>
          <dgm:bulletEnabled val="1"/>
        </dgm:presLayoutVars>
      </dgm:prSet>
      <dgm:spPr/>
      <dgm:t>
        <a:bodyPr/>
        <a:lstStyle/>
        <a:p>
          <a:endParaRPr lang="zh-CN" altLang="en-US"/>
        </a:p>
      </dgm:t>
    </dgm:pt>
    <dgm:pt modelId="{C3B50AFE-9FFE-4768-B655-A84C9C23DEDA}" type="pres">
      <dgm:prSet presAssocID="{F2403DF9-65E2-4CD9-A92F-8DDC68FA633C}" presName="sibTrans" presStyleLbl="sibTrans2D1" presStyleIdx="3" presStyleCnt="4"/>
      <dgm:spPr/>
      <dgm:t>
        <a:bodyPr/>
        <a:lstStyle/>
        <a:p>
          <a:endParaRPr lang="zh-CN" altLang="en-US"/>
        </a:p>
      </dgm:t>
    </dgm:pt>
    <dgm:pt modelId="{011C0017-DB88-48B4-AB97-CE4B3031E8E2}" type="pres">
      <dgm:prSet presAssocID="{F2403DF9-65E2-4CD9-A92F-8DDC68FA633C}" presName="connectorText" presStyleLbl="sibTrans2D1" presStyleIdx="3" presStyleCnt="4"/>
      <dgm:spPr/>
      <dgm:t>
        <a:bodyPr/>
        <a:lstStyle/>
        <a:p>
          <a:endParaRPr lang="zh-CN" altLang="en-US"/>
        </a:p>
      </dgm:t>
    </dgm:pt>
  </dgm:ptLst>
  <dgm:cxnLst>
    <dgm:cxn modelId="{20EB925B-9CCC-4A74-BBD6-53C37D15414C}" srcId="{F0A1E0DF-2B4B-4827-BC07-E5EB330562EE}" destId="{7DE51CD4-AAF1-466C-A89D-B16C704561B5}" srcOrd="0" destOrd="0" parTransId="{D8F89F83-F1C5-4DB1-880D-C2D375572D2D}" sibTransId="{8794F0D7-9F87-4E4F-9584-ECAF8161054C}"/>
    <dgm:cxn modelId="{7D05AC84-190B-449E-AEAF-A7BB1CB9D0BB}" srcId="{F0A1E0DF-2B4B-4827-BC07-E5EB330562EE}" destId="{6C8DBA21-12AC-4964-8ABF-42006FECBED8}" srcOrd="1" destOrd="0" parTransId="{A338E2B1-E335-484B-8C0B-4F1FDB326FE5}" sibTransId="{1183DC1F-915E-4B4C-8AAD-389C302BD39C}"/>
    <dgm:cxn modelId="{1E287046-E07F-4744-8758-91E12BEEE157}" srcId="{F0A1E0DF-2B4B-4827-BC07-E5EB330562EE}" destId="{2BBB9390-2526-460D-ADB1-5BBECD0FF200}" srcOrd="2" destOrd="0" parTransId="{546C7F5F-E3A2-4AA6-B634-34299834B09E}" sibTransId="{600C5803-8826-45B8-8540-6399BE8AFED6}"/>
    <dgm:cxn modelId="{6119F234-AF07-4D0B-9EF1-AC27E55FA466}" srcId="{F0A1E0DF-2B4B-4827-BC07-E5EB330562EE}" destId="{36E97B72-CBF4-44EC-ABDC-1B9405330D6C}" srcOrd="3" destOrd="0" parTransId="{DE84B959-5A7B-4B6C-8824-42E577F7F2B2}" sibTransId="{F2403DF9-65E2-4CD9-A92F-8DDC68FA633C}"/>
    <dgm:cxn modelId="{EE844D5B-1381-4931-B61A-E96810843957}" type="presOf" srcId="{F0A1E0DF-2B4B-4827-BC07-E5EB330562EE}" destId="{A25B9A29-D1F2-4527-84BA-DADBAA5A45EC}" srcOrd="0" destOrd="0" presId="urn:microsoft.com/office/officeart/2005/8/layout/cycle2"/>
    <dgm:cxn modelId="{D3F3A544-0B01-45C9-ACE5-6AC2DAE39245}" type="presParOf" srcId="{A25B9A29-D1F2-4527-84BA-DADBAA5A45EC}" destId="{54E7D3AF-74A2-4AB6-B716-B0A38E67FB2F}" srcOrd="0" destOrd="0" presId="urn:microsoft.com/office/officeart/2005/8/layout/cycle2"/>
    <dgm:cxn modelId="{28BFB97A-3142-4A05-9F47-BA7AFD3957A6}" type="presOf" srcId="{7DE51CD4-AAF1-466C-A89D-B16C704561B5}" destId="{54E7D3AF-74A2-4AB6-B716-B0A38E67FB2F}" srcOrd="0" destOrd="0" presId="urn:microsoft.com/office/officeart/2005/8/layout/cycle2"/>
    <dgm:cxn modelId="{67B9E365-13EC-4CA5-B936-91E4242CFDC8}" type="presParOf" srcId="{A25B9A29-D1F2-4527-84BA-DADBAA5A45EC}" destId="{F71EDB0F-AE2A-4300-A185-E03CE93F0A34}" srcOrd="1" destOrd="0" presId="urn:microsoft.com/office/officeart/2005/8/layout/cycle2"/>
    <dgm:cxn modelId="{4D153D51-0A97-4DD0-A788-9AC85DAB59C4}" type="presOf" srcId="{8794F0D7-9F87-4E4F-9584-ECAF8161054C}" destId="{F71EDB0F-AE2A-4300-A185-E03CE93F0A34}" srcOrd="0" destOrd="0" presId="urn:microsoft.com/office/officeart/2005/8/layout/cycle2"/>
    <dgm:cxn modelId="{09434913-BC65-4AE2-9BA2-4ADA1A680D12}" type="presParOf" srcId="{F71EDB0F-AE2A-4300-A185-E03CE93F0A34}" destId="{CDF08B41-149A-45F5-A3A8-35ED31552A88}" srcOrd="0" destOrd="0" presId="urn:microsoft.com/office/officeart/2005/8/layout/cycle2"/>
    <dgm:cxn modelId="{87DE3E21-54C1-42BA-96DA-710113EAE8BB}" type="presOf" srcId="{8794F0D7-9F87-4E4F-9584-ECAF8161054C}" destId="{CDF08B41-149A-45F5-A3A8-35ED31552A88}" srcOrd="1" destOrd="0" presId="urn:microsoft.com/office/officeart/2005/8/layout/cycle2"/>
    <dgm:cxn modelId="{D15E12F0-6DD2-4FBF-8330-E3FA636C4733}" type="presParOf" srcId="{A25B9A29-D1F2-4527-84BA-DADBAA5A45EC}" destId="{9A17C9A8-C9CF-4EED-A8C4-7FFAAF661CD0}" srcOrd="2" destOrd="0" presId="urn:microsoft.com/office/officeart/2005/8/layout/cycle2"/>
    <dgm:cxn modelId="{21E1B3F2-7B2F-4C7F-AAE7-6DB5AE662CFD}" type="presOf" srcId="{6C8DBA21-12AC-4964-8ABF-42006FECBED8}" destId="{9A17C9A8-C9CF-4EED-A8C4-7FFAAF661CD0}" srcOrd="0" destOrd="0" presId="urn:microsoft.com/office/officeart/2005/8/layout/cycle2"/>
    <dgm:cxn modelId="{35648D09-B462-4271-A980-3BFF31B1A4BF}" type="presParOf" srcId="{A25B9A29-D1F2-4527-84BA-DADBAA5A45EC}" destId="{D17E49F3-73B7-489A-BA36-74B9178467AB}" srcOrd="3" destOrd="0" presId="urn:microsoft.com/office/officeart/2005/8/layout/cycle2"/>
    <dgm:cxn modelId="{270719D7-2FC5-4686-A63B-07A6D4BC5998}" type="presOf" srcId="{1183DC1F-915E-4B4C-8AAD-389C302BD39C}" destId="{D17E49F3-73B7-489A-BA36-74B9178467AB}" srcOrd="0" destOrd="0" presId="urn:microsoft.com/office/officeart/2005/8/layout/cycle2"/>
    <dgm:cxn modelId="{5181785C-0970-4C9A-82BB-BC47FBAA97A0}" type="presParOf" srcId="{D17E49F3-73B7-489A-BA36-74B9178467AB}" destId="{617D0396-316E-48BC-A863-9B33B93E9C0B}" srcOrd="0" destOrd="0" presId="urn:microsoft.com/office/officeart/2005/8/layout/cycle2"/>
    <dgm:cxn modelId="{84AFDC8E-E929-4B23-BD31-23DBAE5EBFE8}" type="presOf" srcId="{1183DC1F-915E-4B4C-8AAD-389C302BD39C}" destId="{617D0396-316E-48BC-A863-9B33B93E9C0B}" srcOrd="1" destOrd="0" presId="urn:microsoft.com/office/officeart/2005/8/layout/cycle2"/>
    <dgm:cxn modelId="{3FED3C81-1E96-4900-8A04-A4BE2A7196EA}" type="presParOf" srcId="{A25B9A29-D1F2-4527-84BA-DADBAA5A45EC}" destId="{33C9CA1E-E97A-4BB1-98A4-81C1CD960C43}" srcOrd="4" destOrd="0" presId="urn:microsoft.com/office/officeart/2005/8/layout/cycle2"/>
    <dgm:cxn modelId="{C2BB6F6F-522D-4D90-BBFA-7ABE7CDF9B5C}" type="presOf" srcId="{2BBB9390-2526-460D-ADB1-5BBECD0FF200}" destId="{33C9CA1E-E97A-4BB1-98A4-81C1CD960C43}" srcOrd="0" destOrd="0" presId="urn:microsoft.com/office/officeart/2005/8/layout/cycle2"/>
    <dgm:cxn modelId="{829D6C01-5CE7-4074-A365-C2A8C844419C}" type="presParOf" srcId="{A25B9A29-D1F2-4527-84BA-DADBAA5A45EC}" destId="{9A0F4444-6EEC-4158-A25E-9E15103C4277}" srcOrd="5" destOrd="0" presId="urn:microsoft.com/office/officeart/2005/8/layout/cycle2"/>
    <dgm:cxn modelId="{1EBB6132-6A4D-4011-9B85-F2FFEC5237E1}" type="presOf" srcId="{600C5803-8826-45B8-8540-6399BE8AFED6}" destId="{9A0F4444-6EEC-4158-A25E-9E15103C4277}" srcOrd="0" destOrd="0" presId="urn:microsoft.com/office/officeart/2005/8/layout/cycle2"/>
    <dgm:cxn modelId="{2D30F106-AAA2-435A-8801-930744677595}" type="presParOf" srcId="{9A0F4444-6EEC-4158-A25E-9E15103C4277}" destId="{F25DE83E-821A-4B4B-9E57-DAC3D8A657B5}" srcOrd="0" destOrd="0" presId="urn:microsoft.com/office/officeart/2005/8/layout/cycle2"/>
    <dgm:cxn modelId="{B53BA376-5381-4392-9CF8-42F8AE769018}" type="presOf" srcId="{600C5803-8826-45B8-8540-6399BE8AFED6}" destId="{F25DE83E-821A-4B4B-9E57-DAC3D8A657B5}" srcOrd="1" destOrd="0" presId="urn:microsoft.com/office/officeart/2005/8/layout/cycle2"/>
    <dgm:cxn modelId="{E7AEE12A-6878-4C63-89B0-5535CAB084B7}" type="presParOf" srcId="{A25B9A29-D1F2-4527-84BA-DADBAA5A45EC}" destId="{1DE3B083-C3FE-4706-8072-07072883290D}" srcOrd="6" destOrd="0" presId="urn:microsoft.com/office/officeart/2005/8/layout/cycle2"/>
    <dgm:cxn modelId="{8F2402B5-7CE2-4702-96D5-FF0FAF480FD8}" type="presOf" srcId="{36E97B72-CBF4-44EC-ABDC-1B9405330D6C}" destId="{1DE3B083-C3FE-4706-8072-07072883290D}" srcOrd="0" destOrd="0" presId="urn:microsoft.com/office/officeart/2005/8/layout/cycle2"/>
    <dgm:cxn modelId="{273A267A-767F-4711-9597-DA2505A813A6}" type="presParOf" srcId="{A25B9A29-D1F2-4527-84BA-DADBAA5A45EC}" destId="{C3B50AFE-9FFE-4768-B655-A84C9C23DEDA}" srcOrd="7" destOrd="0" presId="urn:microsoft.com/office/officeart/2005/8/layout/cycle2"/>
    <dgm:cxn modelId="{ED3A78C7-423D-4E89-BBEB-D216969F0E1E}" type="presOf" srcId="{F2403DF9-65E2-4CD9-A92F-8DDC68FA633C}" destId="{C3B50AFE-9FFE-4768-B655-A84C9C23DEDA}" srcOrd="0" destOrd="0" presId="urn:microsoft.com/office/officeart/2005/8/layout/cycle2"/>
    <dgm:cxn modelId="{491B80FC-EA5F-4A80-B50B-DD8368143262}" type="presParOf" srcId="{C3B50AFE-9FFE-4768-B655-A84C9C23DEDA}" destId="{011C0017-DB88-48B4-AB97-CE4B3031E8E2}" srcOrd="0" destOrd="0" presId="urn:microsoft.com/office/officeart/2005/8/layout/cycle2"/>
    <dgm:cxn modelId="{08694F67-36BD-4B28-ACF4-C04C7B43816C}" type="presOf" srcId="{F2403DF9-65E2-4CD9-A92F-8DDC68FA633C}" destId="{011C0017-DB88-48B4-AB97-CE4B3031E8E2}" srcOrd="1"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82381A-C5A6-4F17-8DFB-23CA16BC16F0}" type="doc">
      <dgm:prSet loTypeId="urn:microsoft.com/office/officeart/2005/8/layout/process1" loCatId="process" qsTypeId="urn:microsoft.com/office/officeart/2005/8/quickstyle/3d3" qsCatId="3D" csTypeId="urn:microsoft.com/office/officeart/2005/8/colors/colorful5" csCatId="colorful" phldr="1"/>
      <dgm:spPr/>
      <dgm:t>
        <a:bodyPr/>
        <a:lstStyle/>
        <a:p>
          <a:endParaRPr lang="zh-CN" altLang="en-US"/>
        </a:p>
      </dgm:t>
    </dgm:pt>
    <dgm:pt modelId="{4C2BCF28-268E-4ED5-AF4B-AC5E8CE29717}" cxnId="{3F5E3FF4-634A-4418-9184-56F13F4E81E0}" type="parTrans">
      <dgm:prSet/>
      <dgm:spPr/>
      <dgm:t>
        <a:bodyPr/>
        <a:lstStyle/>
        <a:p>
          <a:endParaRPr lang="zh-CN" altLang="en-US"/>
        </a:p>
      </dgm:t>
    </dgm:pt>
    <dgm:pt modelId="{0CA3F73B-C7B9-4F3D-89AF-3FBD61C92350}">
      <dgm:prSet/>
      <dgm:spPr>
        <a:solidFill>
          <a:schemeClr val="accent4"/>
        </a:solidFill>
      </dgm:spPr>
      <dgm:t>
        <a:bodyPr/>
        <a:lstStyle/>
        <a:p>
          <a:pPr rtl="0"/>
          <a:r>
            <a:rPr lang="zh-CN" smtClean="0"/>
            <a:t>①科学理念。科学立法就是不能超越社会经济的发展规律，不能盲目制定不合实际，无法实施的法律则是要把符合规律的东西，把通过实践证明是好的做法固定下来，立法在反映和体现客观规律的同时，还必须遵循法律体系自身的内在规律。</a:t>
          </a:r>
          <a:endParaRPr lang="zh-CN"/>
        </a:p>
      </dgm:t>
    </dgm:pt>
    <dgm:pt modelId="{FE297E08-1C2A-4746-BE4E-7B54094F99A0}" cxnId="{3F5E3FF4-634A-4418-9184-56F13F4E81E0}" type="sibTrans">
      <dgm:prSet/>
      <dgm:spPr>
        <a:solidFill>
          <a:schemeClr val="accent4"/>
        </a:solidFill>
      </dgm:spPr>
      <dgm:t>
        <a:bodyPr/>
        <a:lstStyle/>
        <a:p>
          <a:endParaRPr lang="zh-CN" altLang="en-US"/>
        </a:p>
      </dgm:t>
    </dgm:pt>
    <dgm:pt modelId="{D5FBC88F-BFF0-4118-8F04-EB6169F88191}" cxnId="{F99E0F5A-5D39-4786-8632-0877FA45C0AF}" type="parTrans">
      <dgm:prSet/>
      <dgm:spPr/>
      <dgm:t>
        <a:bodyPr/>
        <a:lstStyle/>
        <a:p>
          <a:endParaRPr lang="zh-CN" altLang="en-US"/>
        </a:p>
      </dgm:t>
    </dgm:pt>
    <dgm:pt modelId="{13160D99-2A51-48C2-B80B-C2226D33D57D}">
      <dgm:prSet/>
      <dgm:spPr/>
      <dgm:t>
        <a:bodyPr/>
        <a:lstStyle/>
        <a:p>
          <a:pPr rtl="0"/>
          <a:r>
            <a:rPr lang="zh-CN" smtClean="0"/>
            <a:t>②科学内容。科学立法的一个重要标准就是科学合理的规范公民法人和其他组织的权利和义务。科学合理的规范国家机关的权力与责任。</a:t>
          </a:r>
          <a:endParaRPr lang="zh-CN"/>
        </a:p>
      </dgm:t>
    </dgm:pt>
    <dgm:pt modelId="{C39E8435-3994-428A-B3E9-DA54AA267658}" cxnId="{F99E0F5A-5D39-4786-8632-0877FA45C0AF}" type="sibTrans">
      <dgm:prSet/>
      <dgm:spPr/>
      <dgm:t>
        <a:bodyPr/>
        <a:lstStyle/>
        <a:p>
          <a:endParaRPr lang="zh-CN" altLang="en-US"/>
        </a:p>
      </dgm:t>
    </dgm:pt>
    <dgm:pt modelId="{C3E2ED07-F502-4DD2-B852-CA48364446E9}" cxnId="{7233BEE0-4749-46C4-82B7-02DE9538767D}" type="parTrans">
      <dgm:prSet/>
      <dgm:spPr/>
      <dgm:t>
        <a:bodyPr/>
        <a:lstStyle/>
        <a:p>
          <a:endParaRPr lang="zh-CN" altLang="en-US"/>
        </a:p>
      </dgm:t>
    </dgm:pt>
    <dgm:pt modelId="{FB27DDD8-648C-4C9D-B3DE-94E2EB729D53}">
      <dgm:prSet/>
      <dgm:spPr/>
      <dgm:t>
        <a:bodyPr/>
        <a:lstStyle/>
        <a:p>
          <a:pPr rtl="0"/>
          <a:r>
            <a:rPr lang="zh-CN" smtClean="0"/>
            <a:t>③科学方法，科学立法一定是民主立法，立法是否科学，要看立项是否科学，科学立法的本意就是要实事求是，从地方实际出发。</a:t>
          </a:r>
          <a:endParaRPr lang="zh-CN"/>
        </a:p>
      </dgm:t>
    </dgm:pt>
    <dgm:pt modelId="{275F8665-3EDA-4561-90F6-9B892D47DF59}" cxnId="{7233BEE0-4749-46C4-82B7-02DE9538767D}" type="sibTrans">
      <dgm:prSet/>
      <dgm:spPr/>
      <dgm:t>
        <a:bodyPr/>
        <a:lstStyle/>
        <a:p>
          <a:endParaRPr lang="zh-CN" altLang="en-US"/>
        </a:p>
      </dgm:t>
    </dgm:pt>
    <dgm:pt modelId="{2C3EB478-EAB1-4E34-BFD5-29F89BB90925}" type="pres">
      <dgm:prSet presAssocID="{0182381A-C5A6-4F17-8DFB-23CA16BC16F0}" presName="Name0">
        <dgm:presLayoutVars>
          <dgm:dir/>
          <dgm:resizeHandles val="exact"/>
        </dgm:presLayoutVars>
      </dgm:prSet>
      <dgm:spPr/>
      <dgm:t>
        <a:bodyPr/>
        <a:lstStyle/>
        <a:p>
          <a:endParaRPr lang="zh-CN" altLang="en-US"/>
        </a:p>
      </dgm:t>
    </dgm:pt>
    <dgm:pt modelId="{D56F8E4E-CDBB-4987-899C-8E500041B089}" type="pres">
      <dgm:prSet presAssocID="{0CA3F73B-C7B9-4F3D-89AF-3FBD61C92350}" presName="node" presStyleLbl="node1" presStyleCnt="3">
        <dgm:presLayoutVars>
          <dgm:bulletEnabled val="1"/>
        </dgm:presLayoutVars>
      </dgm:prSet>
      <dgm:spPr/>
      <dgm:t>
        <a:bodyPr/>
        <a:lstStyle/>
        <a:p>
          <a:endParaRPr lang="zh-CN" altLang="en-US"/>
        </a:p>
      </dgm:t>
    </dgm:pt>
    <dgm:pt modelId="{C9737B96-9BB9-4BDA-B262-46F9F9DD4047}" type="pres">
      <dgm:prSet presAssocID="{FE297E08-1C2A-4746-BE4E-7B54094F99A0}" presName="sibTrans" presStyleLbl="sibTrans2D1" presStyleCnt="2"/>
      <dgm:spPr/>
      <dgm:t>
        <a:bodyPr/>
        <a:lstStyle/>
        <a:p>
          <a:endParaRPr lang="zh-CN" altLang="en-US"/>
        </a:p>
      </dgm:t>
    </dgm:pt>
    <dgm:pt modelId="{8E27DEB0-ACA4-43EF-9CB7-1F43B43DE387}" type="pres">
      <dgm:prSet presAssocID="{FE297E08-1C2A-4746-BE4E-7B54094F99A0}" presName="connectorText" presStyleLbl="sibTrans2D1" presStyleCnt="2"/>
      <dgm:spPr/>
      <dgm:t>
        <a:bodyPr/>
        <a:lstStyle/>
        <a:p>
          <a:endParaRPr lang="zh-CN" altLang="en-US"/>
        </a:p>
      </dgm:t>
    </dgm:pt>
    <dgm:pt modelId="{5636C73E-3430-4F3C-BEAB-E5CE152B6906}" type="pres">
      <dgm:prSet presAssocID="{13160D99-2A51-48C2-B80B-C2226D33D57D}" presName="node" presStyleLbl="node1" presStyleIdx="1" presStyleCnt="3">
        <dgm:presLayoutVars>
          <dgm:bulletEnabled val="1"/>
        </dgm:presLayoutVars>
      </dgm:prSet>
      <dgm:spPr/>
      <dgm:t>
        <a:bodyPr/>
        <a:lstStyle/>
        <a:p>
          <a:endParaRPr lang="zh-CN" altLang="en-US"/>
        </a:p>
      </dgm:t>
    </dgm:pt>
    <dgm:pt modelId="{A1C3EBAE-C590-4478-BEDA-4002F0ED0F05}" type="pres">
      <dgm:prSet presAssocID="{C39E8435-3994-428A-B3E9-DA54AA267658}" presName="sibTrans" presStyleLbl="sibTrans2D1" presStyleIdx="1" presStyleCnt="2"/>
      <dgm:spPr/>
      <dgm:t>
        <a:bodyPr/>
        <a:lstStyle/>
        <a:p>
          <a:endParaRPr lang="zh-CN" altLang="en-US"/>
        </a:p>
      </dgm:t>
    </dgm:pt>
    <dgm:pt modelId="{35D3F8A3-7EAB-4EC8-82FB-CDECCA95FC7B}" type="pres">
      <dgm:prSet presAssocID="{C39E8435-3994-428A-B3E9-DA54AA267658}" presName="connectorText" presStyleLbl="sibTrans2D1" presStyleIdx="1" presStyleCnt="2"/>
      <dgm:spPr/>
      <dgm:t>
        <a:bodyPr/>
        <a:lstStyle/>
        <a:p>
          <a:endParaRPr lang="zh-CN" altLang="en-US"/>
        </a:p>
      </dgm:t>
    </dgm:pt>
    <dgm:pt modelId="{2C5B9CBF-0B7B-4ED6-BE12-CFE3FE90C542}" type="pres">
      <dgm:prSet presAssocID="{FB27DDD8-648C-4C9D-B3DE-94E2EB729D53}" presName="node" presStyleLbl="node1" presStyleIdx="2" presStyleCnt="3">
        <dgm:presLayoutVars>
          <dgm:bulletEnabled val="1"/>
        </dgm:presLayoutVars>
      </dgm:prSet>
      <dgm:spPr/>
      <dgm:t>
        <a:bodyPr/>
        <a:lstStyle/>
        <a:p>
          <a:endParaRPr lang="zh-CN" altLang="en-US"/>
        </a:p>
      </dgm:t>
    </dgm:pt>
  </dgm:ptLst>
  <dgm:cxnLst>
    <dgm:cxn modelId="{3F5E3FF4-634A-4418-9184-56F13F4E81E0}" srcId="{0182381A-C5A6-4F17-8DFB-23CA16BC16F0}" destId="{0CA3F73B-C7B9-4F3D-89AF-3FBD61C92350}" srcOrd="0" destOrd="0" parTransId="{4C2BCF28-268E-4ED5-AF4B-AC5E8CE29717}" sibTransId="{FE297E08-1C2A-4746-BE4E-7B54094F99A0}"/>
    <dgm:cxn modelId="{F99E0F5A-5D39-4786-8632-0877FA45C0AF}" srcId="{0182381A-C5A6-4F17-8DFB-23CA16BC16F0}" destId="{13160D99-2A51-48C2-B80B-C2226D33D57D}" srcOrd="1" destOrd="0" parTransId="{D5FBC88F-BFF0-4118-8F04-EB6169F88191}" sibTransId="{C39E8435-3994-428A-B3E9-DA54AA267658}"/>
    <dgm:cxn modelId="{7233BEE0-4749-46C4-82B7-02DE9538767D}" srcId="{0182381A-C5A6-4F17-8DFB-23CA16BC16F0}" destId="{FB27DDD8-648C-4C9D-B3DE-94E2EB729D53}" srcOrd="2" destOrd="0" parTransId="{C3E2ED07-F502-4DD2-B852-CA48364446E9}" sibTransId="{275F8665-3EDA-4561-90F6-9B892D47DF59}"/>
    <dgm:cxn modelId="{83E83B17-9C29-43FA-A3F7-C3597334AFCD}" type="presOf" srcId="{0182381A-C5A6-4F17-8DFB-23CA16BC16F0}" destId="{2C3EB478-EAB1-4E34-BFD5-29F89BB90925}" srcOrd="0" destOrd="0" presId="urn:microsoft.com/office/officeart/2005/8/layout/process1"/>
    <dgm:cxn modelId="{03CE46FD-674C-43E3-8344-4780F3622F62}" type="presParOf" srcId="{2C3EB478-EAB1-4E34-BFD5-29F89BB90925}" destId="{D56F8E4E-CDBB-4987-899C-8E500041B089}" srcOrd="0" destOrd="0" presId="urn:microsoft.com/office/officeart/2005/8/layout/process1"/>
    <dgm:cxn modelId="{796CEC27-47D5-4D09-9CEE-331CC0A9D0DF}" type="presOf" srcId="{0CA3F73B-C7B9-4F3D-89AF-3FBD61C92350}" destId="{D56F8E4E-CDBB-4987-899C-8E500041B089}" srcOrd="0" destOrd="0" presId="urn:microsoft.com/office/officeart/2005/8/layout/process1"/>
    <dgm:cxn modelId="{C3D1150E-1DAA-4FEF-B7D1-C120EC48984F}" type="presParOf" srcId="{2C3EB478-EAB1-4E34-BFD5-29F89BB90925}" destId="{C9737B96-9BB9-4BDA-B262-46F9F9DD4047}" srcOrd="1" destOrd="0" presId="urn:microsoft.com/office/officeart/2005/8/layout/process1"/>
    <dgm:cxn modelId="{765EA28E-F535-48AA-B5C5-3ED203D03CB7}" type="presOf" srcId="{FE297E08-1C2A-4746-BE4E-7B54094F99A0}" destId="{C9737B96-9BB9-4BDA-B262-46F9F9DD4047}" srcOrd="0" destOrd="0" presId="urn:microsoft.com/office/officeart/2005/8/layout/process1"/>
    <dgm:cxn modelId="{311BC818-A47C-4D6C-808B-8DF594D02E00}" type="presParOf" srcId="{C9737B96-9BB9-4BDA-B262-46F9F9DD4047}" destId="{8E27DEB0-ACA4-43EF-9CB7-1F43B43DE387}" srcOrd="0" destOrd="0" presId="urn:microsoft.com/office/officeart/2005/8/layout/process1"/>
    <dgm:cxn modelId="{9BB07531-408C-4847-9C0A-B92B8FF6A1C2}" type="presOf" srcId="{FE297E08-1C2A-4746-BE4E-7B54094F99A0}" destId="{8E27DEB0-ACA4-43EF-9CB7-1F43B43DE387}" srcOrd="1" destOrd="0" presId="urn:microsoft.com/office/officeart/2005/8/layout/process1"/>
    <dgm:cxn modelId="{A780F464-E10E-4D54-A93B-DB33EE270CF7}" type="presParOf" srcId="{2C3EB478-EAB1-4E34-BFD5-29F89BB90925}" destId="{5636C73E-3430-4F3C-BEAB-E5CE152B6906}" srcOrd="2" destOrd="0" presId="urn:microsoft.com/office/officeart/2005/8/layout/process1"/>
    <dgm:cxn modelId="{AD2BF85E-9F4B-4506-A268-DAA9E43DE359}" type="presOf" srcId="{13160D99-2A51-48C2-B80B-C2226D33D57D}" destId="{5636C73E-3430-4F3C-BEAB-E5CE152B6906}" srcOrd="0" destOrd="0" presId="urn:microsoft.com/office/officeart/2005/8/layout/process1"/>
    <dgm:cxn modelId="{E5DC15B3-1392-47DE-B757-E503D70B22A9}" type="presParOf" srcId="{2C3EB478-EAB1-4E34-BFD5-29F89BB90925}" destId="{A1C3EBAE-C590-4478-BEDA-4002F0ED0F05}" srcOrd="3" destOrd="0" presId="urn:microsoft.com/office/officeart/2005/8/layout/process1"/>
    <dgm:cxn modelId="{C8987DDA-0611-4E53-810D-1163B0804C03}" type="presOf" srcId="{C39E8435-3994-428A-B3E9-DA54AA267658}" destId="{A1C3EBAE-C590-4478-BEDA-4002F0ED0F05}" srcOrd="0" destOrd="0" presId="urn:microsoft.com/office/officeart/2005/8/layout/process1"/>
    <dgm:cxn modelId="{23C2B193-A1F3-4ED9-ADBC-62A55A9A59AC}" type="presParOf" srcId="{A1C3EBAE-C590-4478-BEDA-4002F0ED0F05}" destId="{35D3F8A3-7EAB-4EC8-82FB-CDECCA95FC7B}" srcOrd="0" destOrd="0" presId="urn:microsoft.com/office/officeart/2005/8/layout/process1"/>
    <dgm:cxn modelId="{B782CDF9-6F59-46D6-A5D5-35A815CA58AB}" type="presOf" srcId="{C39E8435-3994-428A-B3E9-DA54AA267658}" destId="{35D3F8A3-7EAB-4EC8-82FB-CDECCA95FC7B}" srcOrd="1" destOrd="0" presId="urn:microsoft.com/office/officeart/2005/8/layout/process1"/>
    <dgm:cxn modelId="{31444A4D-CE6F-4393-A7E8-70C91C3375A6}" type="presParOf" srcId="{2C3EB478-EAB1-4E34-BFD5-29F89BB90925}" destId="{2C5B9CBF-0B7B-4ED6-BE12-CFE3FE90C542}" srcOrd="4" destOrd="0" presId="urn:microsoft.com/office/officeart/2005/8/layout/process1"/>
    <dgm:cxn modelId="{ECE061D1-7AA3-411C-BBDC-66C78A31DA95}" type="presOf" srcId="{FB27DDD8-648C-4C9D-B3DE-94E2EB729D53}" destId="{2C5B9CBF-0B7B-4ED6-BE12-CFE3FE90C542}" srcOrd="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5" name=""/>
      <dsp:cNvGrpSpPr/>
    </dsp:nvGrpSpPr>
    <dsp:grpSpPr/>
    <dsp:sp modelId="{54E7D3AF-74A2-4AB6-B716-B0A38E67FB2F}">
      <dsp:nvSpPr>
        <dsp:cNvPr id="6" name=""/>
        <dsp:cNvSpPr/>
      </dsp:nvSpPr>
      <dsp:spPr>
        <a:xfrm>
          <a:off x="1712792" y="331"/>
          <a:ext cx="1442977" cy="1442977"/>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rtl="0">
            <a:lnSpc>
              <a:spcPct val="90000"/>
            </a:lnSpc>
            <a:spcBef>
              <a:spcPct val="0"/>
            </a:spcBef>
            <a:spcAft>
              <a:spcPct val="35000"/>
            </a:spcAft>
          </a:pPr>
          <a:r>
            <a:rPr lang="zh-CN" sz="3100" kern="1200" smtClean="0"/>
            <a:t>科学立法</a:t>
          </a:r>
          <a:endParaRPr lang="zh-CN" sz="3100" kern="1200"/>
        </a:p>
      </dsp:txBody>
      <dsp:txXfrm>
        <a:off x="1924111" y="211650"/>
        <a:ext cx="1020339" cy="1020339"/>
      </dsp:txXfrm>
    </dsp:sp>
    <dsp:sp modelId="{F71EDB0F-AE2A-4300-A185-E03CE93F0A34}">
      <dsp:nvSpPr>
        <dsp:cNvPr id="7" name=""/>
        <dsp:cNvSpPr/>
      </dsp:nvSpPr>
      <dsp:spPr>
        <a:xfrm rot="2700000">
          <a:off x="3000919" y="1236933"/>
          <a:ext cx="383956" cy="487004"/>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CN" altLang="en-US" sz="2000" kern="1200"/>
        </a:p>
      </dsp:txBody>
      <dsp:txXfrm>
        <a:off x="3017788" y="1293609"/>
        <a:ext cx="268769" cy="292202"/>
      </dsp:txXfrm>
    </dsp:sp>
    <dsp:sp modelId="{9A17C9A8-C9CF-4EED-A8C4-7FFAAF661CD0}">
      <dsp:nvSpPr>
        <dsp:cNvPr id="8" name=""/>
        <dsp:cNvSpPr/>
      </dsp:nvSpPr>
      <dsp:spPr>
        <a:xfrm>
          <a:off x="3245392" y="1532931"/>
          <a:ext cx="1442977" cy="1442977"/>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rtl="0">
            <a:lnSpc>
              <a:spcPct val="90000"/>
            </a:lnSpc>
            <a:spcBef>
              <a:spcPct val="0"/>
            </a:spcBef>
            <a:spcAft>
              <a:spcPct val="35000"/>
            </a:spcAft>
          </a:pPr>
          <a:r>
            <a:rPr lang="zh-CN" sz="3100" kern="1200" smtClean="0"/>
            <a:t>严格执法</a:t>
          </a:r>
          <a:endParaRPr lang="zh-CN" sz="3100" kern="1200"/>
        </a:p>
      </dsp:txBody>
      <dsp:txXfrm>
        <a:off x="3456711" y="1744250"/>
        <a:ext cx="1020339" cy="1020339"/>
      </dsp:txXfrm>
    </dsp:sp>
    <dsp:sp modelId="{D17E49F3-73B7-489A-BA36-74B9178467AB}">
      <dsp:nvSpPr>
        <dsp:cNvPr id="9" name=""/>
        <dsp:cNvSpPr/>
      </dsp:nvSpPr>
      <dsp:spPr>
        <a:xfrm rot="8100000">
          <a:off x="3016287" y="2769533"/>
          <a:ext cx="383956" cy="487004"/>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CN" altLang="en-US" sz="2000" kern="1200"/>
        </a:p>
      </dsp:txBody>
      <dsp:txXfrm rot="10800000">
        <a:off x="3114605" y="2826209"/>
        <a:ext cx="268769" cy="292202"/>
      </dsp:txXfrm>
    </dsp:sp>
    <dsp:sp modelId="{33C9CA1E-E97A-4BB1-98A4-81C1CD960C43}">
      <dsp:nvSpPr>
        <dsp:cNvPr id="10" name=""/>
        <dsp:cNvSpPr/>
      </dsp:nvSpPr>
      <dsp:spPr>
        <a:xfrm>
          <a:off x="1712792" y="3065531"/>
          <a:ext cx="1442977" cy="1442977"/>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rtl="0">
            <a:lnSpc>
              <a:spcPct val="90000"/>
            </a:lnSpc>
            <a:spcBef>
              <a:spcPct val="0"/>
            </a:spcBef>
            <a:spcAft>
              <a:spcPct val="35000"/>
            </a:spcAft>
          </a:pPr>
          <a:r>
            <a:rPr lang="zh-CN" sz="3100" kern="1200" smtClean="0"/>
            <a:t>公正司法</a:t>
          </a:r>
          <a:endParaRPr lang="zh-CN" sz="3100" kern="1200"/>
        </a:p>
      </dsp:txBody>
      <dsp:txXfrm>
        <a:off x="1924111" y="3276850"/>
        <a:ext cx="1020339" cy="1020339"/>
      </dsp:txXfrm>
    </dsp:sp>
    <dsp:sp modelId="{9A0F4444-6EEC-4158-A25E-9E15103C4277}">
      <dsp:nvSpPr>
        <dsp:cNvPr id="11" name=""/>
        <dsp:cNvSpPr/>
      </dsp:nvSpPr>
      <dsp:spPr>
        <a:xfrm rot="13500000">
          <a:off x="1483687" y="2784901"/>
          <a:ext cx="383956" cy="487004"/>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CN" altLang="en-US" sz="2000" kern="1200"/>
        </a:p>
      </dsp:txBody>
      <dsp:txXfrm rot="10800000">
        <a:off x="1582005" y="2923027"/>
        <a:ext cx="268769" cy="292202"/>
      </dsp:txXfrm>
    </dsp:sp>
    <dsp:sp modelId="{1DE3B083-C3FE-4706-8072-07072883290D}">
      <dsp:nvSpPr>
        <dsp:cNvPr id="12" name=""/>
        <dsp:cNvSpPr/>
      </dsp:nvSpPr>
      <dsp:spPr>
        <a:xfrm>
          <a:off x="180192" y="1532931"/>
          <a:ext cx="1442977" cy="1442977"/>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rtl="0">
            <a:lnSpc>
              <a:spcPct val="90000"/>
            </a:lnSpc>
            <a:spcBef>
              <a:spcPct val="0"/>
            </a:spcBef>
            <a:spcAft>
              <a:spcPct val="35000"/>
            </a:spcAft>
          </a:pPr>
          <a:r>
            <a:rPr lang="zh-CN" sz="3100" kern="1200" smtClean="0"/>
            <a:t>全民守法</a:t>
          </a:r>
          <a:endParaRPr lang="zh-CN" sz="3100" kern="1200"/>
        </a:p>
      </dsp:txBody>
      <dsp:txXfrm>
        <a:off x="391511" y="1744250"/>
        <a:ext cx="1020339" cy="1020339"/>
      </dsp:txXfrm>
    </dsp:sp>
    <dsp:sp modelId="{C3B50AFE-9FFE-4768-B655-A84C9C23DEDA}">
      <dsp:nvSpPr>
        <dsp:cNvPr id="13" name=""/>
        <dsp:cNvSpPr/>
      </dsp:nvSpPr>
      <dsp:spPr>
        <a:xfrm rot="18900000">
          <a:off x="1468319" y="1252301"/>
          <a:ext cx="383956" cy="487004"/>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CN" altLang="en-US" sz="2000" kern="1200"/>
        </a:p>
      </dsp:txBody>
      <dsp:txXfrm>
        <a:off x="1485188" y="1390427"/>
        <a:ext cx="268769" cy="292202"/>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575590" cy="4218641"/>
        <a:chOff x="0" y="0"/>
        <a:chExt cx="8575590" cy="4218641"/>
      </a:xfrm>
    </dsp:grpSpPr>
    <dsp:sp modelId="{D56F8E4E-CDBB-4987-899C-8E500041B089}">
      <dsp:nvSpPr>
        <dsp:cNvPr id="3" name="圆角矩形 2"/>
        <dsp:cNvSpPr/>
      </dsp:nvSpPr>
      <dsp:spPr bwMode="white">
        <a:xfrm>
          <a:off x="0" y="1432300"/>
          <a:ext cx="2256734" cy="1354041"/>
        </a:xfrm>
        <a:prstGeom prst="roundRect">
          <a:avLst>
            <a:gd name="adj" fmla="val 10000"/>
          </a:avLst>
        </a:prstGeom>
        <a:solidFill>
          <a:schemeClr val="accent4"/>
        </a:solidFill>
        <a:sp3d contourW="19050" prstMaterial="metal">
          <a:bevelT w="88900" h="203200"/>
          <a:bevelB w="165100" h="254000"/>
        </a:sp3d>
      </dsp:spPr>
      <dsp:style>
        <a:lnRef idx="0">
          <a:schemeClr val="lt1"/>
        </a:lnRef>
        <a:fillRef idx="1">
          <a:schemeClr val="accent5">
            <a:hueOff val="0"/>
            <a:satOff val="0"/>
            <a:lumOff val="0"/>
            <a:alpha val="100000"/>
          </a:schemeClr>
        </a:fillRef>
        <a:effectRef idx="2">
          <a:scrgbClr r="0" g="0" b="0"/>
        </a:effectRef>
        <a:fontRef idx="minor">
          <a:schemeClr val="lt1"/>
        </a:fontRef>
      </dsp:style>
      <dsp:txBody>
        <a:bodyPr lIns="38100" tIns="38100" rIns="38100" bIns="38100" anchor="ctr"/>
        <a:lstStyle>
          <a:lvl1pPr algn="ctr">
            <a:defRPr sz="10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rtl="0">
            <a:lnSpc>
              <a:spcPct val="100000"/>
            </a:lnSpc>
            <a:spcBef>
              <a:spcPct val="0"/>
            </a:spcBef>
            <a:spcAft>
              <a:spcPct val="35000"/>
            </a:spcAft>
          </a:pPr>
          <a:r>
            <a:rPr lang="zh-CN" smtClean="0"/>
            <a:t>①科学理念。科学立法就是不能超越社会经济的发展规律，不能盲目制定不合实际，无法实施的法律则是要把符合规律的东西，把通过实践证明是好的做法固定下来，立法在反映和体现客观规律的同时，还必须遵循法律体系自身的内在规律。</a:t>
          </a:r>
          <a:endParaRPr lang="zh-CN"/>
        </a:p>
      </dsp:txBody>
      <dsp:txXfrm>
        <a:off x="0" y="1432300"/>
        <a:ext cx="2256734" cy="1354041"/>
      </dsp:txXfrm>
    </dsp:sp>
    <dsp:sp modelId="{C9737B96-9BB9-4BDA-B262-46F9F9DD4047}">
      <dsp:nvSpPr>
        <dsp:cNvPr id="4" name="右箭头 3"/>
        <dsp:cNvSpPr/>
      </dsp:nvSpPr>
      <dsp:spPr bwMode="white">
        <a:xfrm>
          <a:off x="2468867" y="1829485"/>
          <a:ext cx="478428" cy="559670"/>
        </a:xfrm>
        <a:prstGeom prst="rightArrow">
          <a:avLst>
            <a:gd name="adj1" fmla="val 60000"/>
            <a:gd name="adj2" fmla="val 50000"/>
          </a:avLst>
        </a:prstGeom>
        <a:solidFill>
          <a:schemeClr val="accent4"/>
        </a:solidFill>
        <a:sp3d z="-182000" contourW="19050" prstMaterial="metal">
          <a:bevelT w="88900" h="203200"/>
          <a:bevelB w="165100" h="254000"/>
        </a:sp3d>
      </dsp:spPr>
      <dsp:style>
        <a:lnRef idx="0">
          <a:schemeClr val="lt1"/>
        </a:lnRef>
        <a:fillRef idx="1">
          <a:schemeClr val="accent5">
            <a:hueOff val="0"/>
            <a:satOff val="0"/>
            <a:lumOff val="0"/>
            <a:alpha val="100000"/>
          </a:schemeClr>
        </a:fillRef>
        <a:effectRef idx="0">
          <a:scrgbClr r="0" g="0" b="0"/>
        </a:effectRef>
        <a:fontRef idx="minor">
          <a:schemeClr val="lt1"/>
        </a:fontRef>
      </dsp:style>
      <dsp:txBody>
        <a:bodyPr lIns="0" tIns="0" rIns="0" bIns="0" anchor="ctr"/>
        <a:lstStyle>
          <a:lvl1pPr algn="ctr">
            <a:defRPr sz="2100"/>
          </a:lvl1pPr>
          <a:lvl2pPr marL="171450" indent="-171450" algn="ctr">
            <a:defRPr sz="1600"/>
          </a:lvl2pPr>
          <a:lvl3pPr marL="342900" indent="-171450" algn="ctr">
            <a:defRPr sz="1600"/>
          </a:lvl3pPr>
          <a:lvl4pPr marL="514350" indent="-171450" algn="ctr">
            <a:defRPr sz="1600"/>
          </a:lvl4pPr>
          <a:lvl5pPr marL="685800" indent="-171450" algn="ctr">
            <a:defRPr sz="1600"/>
          </a:lvl5pPr>
          <a:lvl6pPr marL="857250" indent="-171450" algn="ctr">
            <a:defRPr sz="1600"/>
          </a:lvl6pPr>
          <a:lvl7pPr marL="1028700" indent="-171450" algn="ctr">
            <a:defRPr sz="1600"/>
          </a:lvl7pPr>
          <a:lvl8pPr marL="1200150" indent="-171450" algn="ctr">
            <a:defRPr sz="1600"/>
          </a:lvl8pPr>
          <a:lvl9pPr marL="1371600" indent="-171450" algn="ctr">
            <a:defRPr sz="1600"/>
          </a:lvl9pPr>
        </a:lstStyle>
        <a:p>
          <a:pPr lvl="0">
            <a:lnSpc>
              <a:spcPct val="100000"/>
            </a:lnSpc>
            <a:spcBef>
              <a:spcPct val="0"/>
            </a:spcBef>
            <a:spcAft>
              <a:spcPct val="35000"/>
            </a:spcAft>
          </a:pPr>
          <a:endParaRPr lang="zh-CN" altLang="en-US"/>
        </a:p>
      </dsp:txBody>
      <dsp:txXfrm>
        <a:off x="2468867" y="1829485"/>
        <a:ext cx="478428" cy="559670"/>
      </dsp:txXfrm>
    </dsp:sp>
    <dsp:sp modelId="{5636C73E-3430-4F3C-BEAB-E5CE152B6906}">
      <dsp:nvSpPr>
        <dsp:cNvPr id="5" name="圆角矩形 4"/>
        <dsp:cNvSpPr/>
      </dsp:nvSpPr>
      <dsp:spPr bwMode="white">
        <a:xfrm>
          <a:off x="3159428" y="1432300"/>
          <a:ext cx="2256734" cy="1354041"/>
        </a:xfrm>
        <a:prstGeom prst="roundRect">
          <a:avLst>
            <a:gd name="adj" fmla="val 10000"/>
          </a:avLst>
        </a:prstGeom>
        <a:sp3d contourW="19050" prstMaterial="metal">
          <a:bevelT w="88900" h="203200"/>
          <a:bevelB w="165100" h="254000"/>
        </a:sp3d>
      </dsp:spPr>
      <dsp:style>
        <a:lnRef idx="0">
          <a:schemeClr val="lt1"/>
        </a:lnRef>
        <a:fillRef idx="1">
          <a:schemeClr val="accent5">
            <a:hueOff val="-4950000"/>
            <a:satOff val="20000"/>
            <a:lumOff val="4314"/>
            <a:alpha val="100000"/>
          </a:schemeClr>
        </a:fillRef>
        <a:effectRef idx="2">
          <a:scrgbClr r="0" g="0" b="0"/>
        </a:effectRef>
        <a:fontRef idx="minor">
          <a:schemeClr val="lt1"/>
        </a:fontRef>
      </dsp:style>
      <dsp:txBody>
        <a:bodyPr lIns="38100" tIns="38100" rIns="38100" bIns="38100" anchor="ctr"/>
        <a:lstStyle>
          <a:lvl1pPr algn="ctr">
            <a:defRPr sz="10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rtl="0">
            <a:lnSpc>
              <a:spcPct val="100000"/>
            </a:lnSpc>
            <a:spcBef>
              <a:spcPct val="0"/>
            </a:spcBef>
            <a:spcAft>
              <a:spcPct val="35000"/>
            </a:spcAft>
          </a:pPr>
          <a:r>
            <a:rPr lang="zh-CN" smtClean="0"/>
            <a:t>②科学内容。科学立法的一个重要标准就是科学合理的规范公民法人和其他组织的权利和义务。科学合理的规范国家机关的权力与责任。</a:t>
          </a:r>
          <a:endParaRPr lang="zh-CN"/>
        </a:p>
      </dsp:txBody>
      <dsp:txXfrm>
        <a:off x="3159428" y="1432300"/>
        <a:ext cx="2256734" cy="1354041"/>
      </dsp:txXfrm>
    </dsp:sp>
    <dsp:sp modelId="{A1C3EBAE-C590-4478-BEDA-4002F0ED0F05}">
      <dsp:nvSpPr>
        <dsp:cNvPr id="6" name="右箭头 5"/>
        <dsp:cNvSpPr/>
      </dsp:nvSpPr>
      <dsp:spPr bwMode="white">
        <a:xfrm>
          <a:off x="5628295" y="1829485"/>
          <a:ext cx="478428" cy="559670"/>
        </a:xfrm>
        <a:prstGeom prst="rightArrow">
          <a:avLst>
            <a:gd name="adj1" fmla="val 60000"/>
            <a:gd name="adj2" fmla="val 50000"/>
          </a:avLst>
        </a:prstGeom>
        <a:sp3d z="-182000" contourW="19050" prstMaterial="metal">
          <a:bevelT w="88900" h="203200"/>
          <a:bevelB w="165100" h="254000"/>
        </a:sp3d>
      </dsp:spPr>
      <dsp:style>
        <a:lnRef idx="0">
          <a:schemeClr val="lt1"/>
        </a:lnRef>
        <a:fillRef idx="1">
          <a:schemeClr val="accent5">
            <a:hueOff val="-9900000"/>
            <a:satOff val="40000"/>
            <a:lumOff val="8627"/>
            <a:alpha val="100000"/>
          </a:schemeClr>
        </a:fillRef>
        <a:effectRef idx="0">
          <a:scrgbClr r="0" g="0" b="0"/>
        </a:effectRef>
        <a:fontRef idx="minor">
          <a:schemeClr val="lt1"/>
        </a:fontRef>
      </dsp:style>
      <dsp:txBody>
        <a:bodyPr lIns="0" tIns="0" rIns="0" bIns="0" anchor="ctr"/>
        <a:lstStyle>
          <a:lvl1pPr algn="ctr">
            <a:defRPr sz="2100"/>
          </a:lvl1pPr>
          <a:lvl2pPr marL="171450" indent="-171450" algn="ctr">
            <a:defRPr sz="1600"/>
          </a:lvl2pPr>
          <a:lvl3pPr marL="342900" indent="-171450" algn="ctr">
            <a:defRPr sz="1600"/>
          </a:lvl3pPr>
          <a:lvl4pPr marL="514350" indent="-171450" algn="ctr">
            <a:defRPr sz="1600"/>
          </a:lvl4pPr>
          <a:lvl5pPr marL="685800" indent="-171450" algn="ctr">
            <a:defRPr sz="1600"/>
          </a:lvl5pPr>
          <a:lvl6pPr marL="857250" indent="-171450" algn="ctr">
            <a:defRPr sz="1600"/>
          </a:lvl6pPr>
          <a:lvl7pPr marL="1028700" indent="-171450" algn="ctr">
            <a:defRPr sz="1600"/>
          </a:lvl7pPr>
          <a:lvl8pPr marL="1200150" indent="-171450" algn="ctr">
            <a:defRPr sz="1600"/>
          </a:lvl8pPr>
          <a:lvl9pPr marL="1371600" indent="-171450" algn="ctr">
            <a:defRPr sz="1600"/>
          </a:lvl9pPr>
        </a:lstStyle>
        <a:p>
          <a:pPr lvl="0">
            <a:lnSpc>
              <a:spcPct val="100000"/>
            </a:lnSpc>
            <a:spcBef>
              <a:spcPct val="0"/>
            </a:spcBef>
            <a:spcAft>
              <a:spcPct val="35000"/>
            </a:spcAft>
          </a:pPr>
          <a:endParaRPr lang="zh-CN" altLang="en-US"/>
        </a:p>
      </dsp:txBody>
      <dsp:txXfrm>
        <a:off x="5628295" y="1829485"/>
        <a:ext cx="478428" cy="559670"/>
      </dsp:txXfrm>
    </dsp:sp>
    <dsp:sp modelId="{2C5B9CBF-0B7B-4ED6-BE12-CFE3FE90C542}">
      <dsp:nvSpPr>
        <dsp:cNvPr id="7" name="圆角矩形 6"/>
        <dsp:cNvSpPr/>
      </dsp:nvSpPr>
      <dsp:spPr bwMode="white">
        <a:xfrm>
          <a:off x="6318856" y="1432300"/>
          <a:ext cx="2256734" cy="1354041"/>
        </a:xfrm>
        <a:prstGeom prst="roundRect">
          <a:avLst>
            <a:gd name="adj" fmla="val 10000"/>
          </a:avLst>
        </a:prstGeom>
        <a:sp3d contourW="19050" prstMaterial="metal">
          <a:bevelT w="88900" h="203200"/>
          <a:bevelB w="165100" h="254000"/>
        </a:sp3d>
      </dsp:spPr>
      <dsp:style>
        <a:lnRef idx="0">
          <a:schemeClr val="lt1"/>
        </a:lnRef>
        <a:fillRef idx="1">
          <a:schemeClr val="accent5">
            <a:hueOff val="-9900000"/>
            <a:satOff val="40000"/>
            <a:lumOff val="8627"/>
            <a:alpha val="100000"/>
          </a:schemeClr>
        </a:fillRef>
        <a:effectRef idx="2">
          <a:scrgbClr r="0" g="0" b="0"/>
        </a:effectRef>
        <a:fontRef idx="minor">
          <a:schemeClr val="lt1"/>
        </a:fontRef>
      </dsp:style>
      <dsp:txBody>
        <a:bodyPr lIns="38100" tIns="38100" rIns="38100" bIns="38100" anchor="ctr"/>
        <a:lstStyle>
          <a:lvl1pPr algn="ctr">
            <a:defRPr sz="10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rtl="0">
            <a:lnSpc>
              <a:spcPct val="100000"/>
            </a:lnSpc>
            <a:spcBef>
              <a:spcPct val="0"/>
            </a:spcBef>
            <a:spcAft>
              <a:spcPct val="35000"/>
            </a:spcAft>
          </a:pPr>
          <a:r>
            <a:rPr lang="zh-CN" smtClean="0"/>
            <a:t>③科学方法，科学立法一定是民主立法，立法是否科学，要看立项是否科学，科学立法的本意就是要实事求是，从地方实际出发。</a:t>
          </a:r>
          <a:endParaRPr lang="zh-CN"/>
        </a:p>
      </dsp:txBody>
      <dsp:txXfrm>
        <a:off x="6318856" y="1432300"/>
        <a:ext cx="2256734" cy="1354041"/>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dgm:rule type="h" fact="1.5"/>
          <dgm:rule type="primFontSz" val="5"/>
          <dgm:rule type="h" val="INF"/>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tags" Target="../tags/tag271.xml"/><Relationship Id="rId5" Type="http://schemas.openxmlformats.org/officeDocument/2006/relationships/tags" Target="../tags/tag270.xml"/><Relationship Id="rId4" Type="http://schemas.openxmlformats.org/officeDocument/2006/relationships/tags" Target="../tags/tag269.xml"/><Relationship Id="rId3" Type="http://schemas.openxmlformats.org/officeDocument/2006/relationships/tags" Target="../tags/tag268.xml"/><Relationship Id="rId2" Type="http://schemas.openxmlformats.org/officeDocument/2006/relationships/tags" Target="../tags/tag267.xml"/><Relationship Id="rId1" Type="http://schemas.openxmlformats.org/officeDocument/2006/relationships/tags" Target="../tags/tag26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1"/>
            </p:custDataLst>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2"/>
            </p:custDataLst>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custDataLst>
              <p:tags r:id="rId3"/>
            </p:custDataLst>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custDataLst>
              <p:tags r:id="rId4"/>
            </p:custDataLst>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custDataLst>
              <p:tags r:id="rId5"/>
            </p:custDataLst>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6"/>
            </p:custDataLst>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6" Type="http://schemas.openxmlformats.org/officeDocument/2006/relationships/tags" Target="../tags/tag117.xml"/><Relationship Id="rId5" Type="http://schemas.openxmlformats.org/officeDocument/2006/relationships/tags" Target="../tags/tag116.xml"/><Relationship Id="rId4" Type="http://schemas.openxmlformats.org/officeDocument/2006/relationships/tags" Target="../tags/tag115.xml"/><Relationship Id="rId3" Type="http://schemas.openxmlformats.org/officeDocument/2006/relationships/tags" Target="../tags/tag114.xml"/><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6" Type="http://schemas.openxmlformats.org/officeDocument/2006/relationships/tags" Target="../tags/tag161.xml"/><Relationship Id="rId5" Type="http://schemas.openxmlformats.org/officeDocument/2006/relationships/tags" Target="../tags/tag160.xml"/><Relationship Id="rId4" Type="http://schemas.openxmlformats.org/officeDocument/2006/relationships/tags" Target="../tags/tag159.xml"/><Relationship Id="rId3" Type="http://schemas.openxmlformats.org/officeDocument/2006/relationships/tags" Target="../tags/tag158.xml"/><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6" Type="http://schemas.openxmlformats.org/officeDocument/2006/relationships/tags" Target="../tags/tag169.xml"/><Relationship Id="rId5" Type="http://schemas.openxmlformats.org/officeDocument/2006/relationships/tags" Target="../tags/tag168.xml"/><Relationship Id="rId4" Type="http://schemas.openxmlformats.org/officeDocument/2006/relationships/tags" Target="../tags/tag167.xml"/><Relationship Id="rId3" Type="http://schemas.openxmlformats.org/officeDocument/2006/relationships/tags" Target="../tags/tag166.xml"/><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6" Type="http://schemas.openxmlformats.org/officeDocument/2006/relationships/tags" Target="../tags/tag181.xml"/><Relationship Id="rId5" Type="http://schemas.openxmlformats.org/officeDocument/2006/relationships/tags" Target="../tags/tag180.xml"/><Relationship Id="rId4" Type="http://schemas.openxmlformats.org/officeDocument/2006/relationships/tags" Target="../tags/tag179.xml"/><Relationship Id="rId3" Type="http://schemas.openxmlformats.org/officeDocument/2006/relationships/tags" Target="../tags/tag178.xml"/><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6" Type="http://schemas.openxmlformats.org/officeDocument/2006/relationships/tags" Target="../tags/tag247.xml"/><Relationship Id="rId5" Type="http://schemas.openxmlformats.org/officeDocument/2006/relationships/tags" Target="../tags/tag246.xml"/><Relationship Id="rId4" Type="http://schemas.openxmlformats.org/officeDocument/2006/relationships/tags" Target="../tags/tag245.xml"/><Relationship Id="rId3" Type="http://schemas.openxmlformats.org/officeDocument/2006/relationships/tags" Target="../tags/tag244.xml"/><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custDataLst>
              <p:tags r:id="rId3"/>
            </p:custDataLst>
          </p:nvPr>
        </p:nvSpPr>
        <p:spPr bwMode="auto">
          <a:xfrm>
            <a:off x="481013" y="1279525"/>
            <a:ext cx="6140450" cy="34544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4579" name="备注占位符 2"/>
          <p:cNvSpPr>
            <a:spLocks noGrp="1"/>
          </p:cNvSpPr>
          <p:nvPr>
            <p:ph type="body" idx="1"/>
            <p:custDataLst>
              <p:tags r:id="rId4"/>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smtClean="0"/>
          </a:p>
        </p:txBody>
      </p:sp>
      <p:sp>
        <p:nvSpPr>
          <p:cNvPr id="4" name="页眉占位符 3"/>
          <p:cNvSpPr>
            <a:spLocks noGrp="1"/>
          </p:cNvSpPr>
          <p:nvPr>
            <p:ph type="hdr" sz="quarter" idx="6"/>
            <p:custDataLst>
              <p:tags r:id="rId5"/>
            </p:custDataLst>
          </p:nvPr>
        </p:nvSpPr>
        <p:spPr/>
        <p:txBody>
          <a:bodyPr/>
          <a:lstStyle/>
          <a:p>
            <a:pPr>
              <a:defRPr/>
            </a:pPr>
            <a:r>
              <a:rPr lang="zh-CN" altLang="en-US" smtClean="0"/>
              <a:t>高中历史 必修</a:t>
            </a:r>
            <a:r>
              <a:rPr lang="en-US" altLang="zh-CN" smtClean="0"/>
              <a:t>1 </a:t>
            </a:r>
            <a:r>
              <a:rPr lang="zh-CN" altLang="en-US" smtClean="0"/>
              <a:t>第一单元 古代中国的政治制度</a:t>
            </a:r>
            <a:endParaRPr lang="zh-CN" altLang="en-US"/>
          </a:p>
        </p:txBody>
      </p:sp>
      <p:sp>
        <p:nvSpPr>
          <p:cNvPr id="5" name="灯片编号占位符 4"/>
          <p:cNvSpPr>
            <a:spLocks noGrp="1"/>
          </p:cNvSpPr>
          <p:nvPr>
            <p:ph type="sldNum" sz="quarter" idx="5"/>
            <p:custDataLst>
              <p:tags r:id="rId6"/>
            </p:custDataLst>
          </p:nvPr>
        </p:nvSpPr>
        <p:spPr/>
        <p:txBody>
          <a:bodyPr/>
          <a:lstStyle/>
          <a:p>
            <a:pPr>
              <a:defRPr/>
            </a:pPr>
            <a:fld id="{58073001-FCE7-4A8D-B30F-30D1EBF91B7C}"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custDataLst>
              <p:tags r:id="rId3"/>
            </p:custDataLst>
          </p:nvPr>
        </p:nvSpPr>
        <p:spPr bwMode="auto">
          <a:xfrm>
            <a:off x="481013" y="1279525"/>
            <a:ext cx="6140450" cy="34544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custDataLst>
              <p:tags r:id="rId4"/>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smtClean="0"/>
          </a:p>
        </p:txBody>
      </p:sp>
      <p:sp>
        <p:nvSpPr>
          <p:cNvPr id="4" name="页眉占位符 3"/>
          <p:cNvSpPr>
            <a:spLocks noGrp="1"/>
          </p:cNvSpPr>
          <p:nvPr>
            <p:ph type="hdr" sz="quarter" idx="6"/>
            <p:custDataLst>
              <p:tags r:id="rId5"/>
            </p:custDataLst>
          </p:nvPr>
        </p:nvSpPr>
        <p:spPr/>
        <p:txBody>
          <a:bodyPr/>
          <a:lstStyle/>
          <a:p>
            <a:pPr>
              <a:defRPr/>
            </a:pPr>
            <a:r>
              <a:rPr lang="zh-CN" altLang="en-US" smtClean="0"/>
              <a:t>高中历史 必修</a:t>
            </a:r>
            <a:r>
              <a:rPr lang="en-US" altLang="zh-CN" smtClean="0"/>
              <a:t>1 </a:t>
            </a:r>
            <a:r>
              <a:rPr lang="zh-CN" altLang="en-US" smtClean="0"/>
              <a:t>第一单元 古代中国的政治制度</a:t>
            </a:r>
            <a:endParaRPr lang="zh-CN" altLang="en-US"/>
          </a:p>
        </p:txBody>
      </p:sp>
      <p:sp>
        <p:nvSpPr>
          <p:cNvPr id="5" name="灯片编号占位符 4"/>
          <p:cNvSpPr>
            <a:spLocks noGrp="1"/>
          </p:cNvSpPr>
          <p:nvPr>
            <p:ph type="sldNum" sz="quarter" idx="5"/>
            <p:custDataLst>
              <p:tags r:id="rId6"/>
            </p:custDataLst>
          </p:nvPr>
        </p:nvSpPr>
        <p:spPr/>
        <p:txBody>
          <a:bodyPr/>
          <a:lstStyle/>
          <a:p>
            <a:pPr>
              <a:defRPr/>
            </a:pPr>
            <a:fld id="{90818582-708C-4383-B75F-6B49428DB95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custDataLst>
              <p:tags r:id="rId3"/>
            </p:custDataLst>
          </p:nvPr>
        </p:nvSpPr>
        <p:spPr bwMode="auto">
          <a:xfrm>
            <a:off x="481013" y="1279525"/>
            <a:ext cx="6140450" cy="34544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custDataLst>
              <p:tags r:id="rId4"/>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smtClean="0"/>
          </a:p>
        </p:txBody>
      </p:sp>
      <p:sp>
        <p:nvSpPr>
          <p:cNvPr id="4" name="页眉占位符 3"/>
          <p:cNvSpPr>
            <a:spLocks noGrp="1"/>
          </p:cNvSpPr>
          <p:nvPr>
            <p:ph type="hdr" sz="quarter" idx="6"/>
            <p:custDataLst>
              <p:tags r:id="rId5"/>
            </p:custDataLst>
          </p:nvPr>
        </p:nvSpPr>
        <p:spPr/>
        <p:txBody>
          <a:bodyPr/>
          <a:lstStyle/>
          <a:p>
            <a:pPr>
              <a:defRPr/>
            </a:pPr>
            <a:r>
              <a:rPr lang="zh-CN" altLang="en-US" smtClean="0"/>
              <a:t>高中历史 必修</a:t>
            </a:r>
            <a:r>
              <a:rPr lang="en-US" altLang="zh-CN" smtClean="0"/>
              <a:t>1 </a:t>
            </a:r>
            <a:r>
              <a:rPr lang="zh-CN" altLang="en-US" smtClean="0"/>
              <a:t>第一单元 古代中国的政治制度</a:t>
            </a:r>
            <a:endParaRPr lang="zh-CN" altLang="en-US"/>
          </a:p>
        </p:txBody>
      </p:sp>
      <p:sp>
        <p:nvSpPr>
          <p:cNvPr id="5" name="灯片编号占位符 4"/>
          <p:cNvSpPr>
            <a:spLocks noGrp="1"/>
          </p:cNvSpPr>
          <p:nvPr>
            <p:ph type="sldNum" sz="quarter" idx="5"/>
            <p:custDataLst>
              <p:tags r:id="rId6"/>
            </p:custDataLst>
          </p:nvPr>
        </p:nvSpPr>
        <p:spPr/>
        <p:txBody>
          <a:bodyPr/>
          <a:lstStyle/>
          <a:p>
            <a:pPr>
              <a:defRPr/>
            </a:pPr>
            <a:fld id="{3F5D086B-86B8-4342-A54C-C0F607C9195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custDataLst>
              <p:tags r:id="rId3"/>
            </p:custDataLst>
          </p:nvPr>
        </p:nvSpPr>
        <p:spPr bwMode="auto">
          <a:xfrm>
            <a:off x="481013" y="1279525"/>
            <a:ext cx="6140450" cy="34544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custDataLst>
              <p:tags r:id="rId4"/>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smtClean="0"/>
          </a:p>
        </p:txBody>
      </p:sp>
      <p:sp>
        <p:nvSpPr>
          <p:cNvPr id="4" name="页眉占位符 3"/>
          <p:cNvSpPr>
            <a:spLocks noGrp="1"/>
          </p:cNvSpPr>
          <p:nvPr>
            <p:ph type="hdr" sz="quarter" idx="6"/>
            <p:custDataLst>
              <p:tags r:id="rId5"/>
            </p:custDataLst>
          </p:nvPr>
        </p:nvSpPr>
        <p:spPr/>
        <p:txBody>
          <a:bodyPr/>
          <a:lstStyle/>
          <a:p>
            <a:pPr>
              <a:defRPr/>
            </a:pPr>
            <a:r>
              <a:rPr lang="zh-CN" altLang="en-US" smtClean="0"/>
              <a:t>高中历史 必修</a:t>
            </a:r>
            <a:r>
              <a:rPr lang="en-US" altLang="zh-CN" smtClean="0"/>
              <a:t>1 </a:t>
            </a:r>
            <a:r>
              <a:rPr lang="zh-CN" altLang="en-US" smtClean="0"/>
              <a:t>第一单元 古代中国的政治制度</a:t>
            </a:r>
            <a:endParaRPr lang="zh-CN" altLang="en-US"/>
          </a:p>
        </p:txBody>
      </p:sp>
      <p:sp>
        <p:nvSpPr>
          <p:cNvPr id="5" name="灯片编号占位符 4"/>
          <p:cNvSpPr>
            <a:spLocks noGrp="1"/>
          </p:cNvSpPr>
          <p:nvPr>
            <p:ph type="sldNum" sz="quarter" idx="5"/>
            <p:custDataLst>
              <p:tags r:id="rId6"/>
            </p:custDataLst>
          </p:nvPr>
        </p:nvSpPr>
        <p:spPr/>
        <p:txBody>
          <a:bodyPr/>
          <a:lstStyle/>
          <a:p>
            <a:pPr>
              <a:defRPr/>
            </a:pPr>
            <a:fld id="{582D9F11-B53B-4F4C-9DE3-7208FB4C2639}"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custDataLst>
              <p:tags r:id="rId3"/>
            </p:custDataLst>
          </p:nvPr>
        </p:nvSpPr>
        <p:spPr bwMode="auto">
          <a:xfrm>
            <a:off x="481013" y="1279525"/>
            <a:ext cx="6140450" cy="34544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custDataLst>
              <p:tags r:id="rId4"/>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smtClean="0"/>
          </a:p>
        </p:txBody>
      </p:sp>
      <p:sp>
        <p:nvSpPr>
          <p:cNvPr id="4" name="页眉占位符 3"/>
          <p:cNvSpPr>
            <a:spLocks noGrp="1"/>
          </p:cNvSpPr>
          <p:nvPr>
            <p:ph type="hdr" sz="quarter" idx="6"/>
            <p:custDataLst>
              <p:tags r:id="rId5"/>
            </p:custDataLst>
          </p:nvPr>
        </p:nvSpPr>
        <p:spPr/>
        <p:txBody>
          <a:bodyPr/>
          <a:lstStyle/>
          <a:p>
            <a:pPr>
              <a:defRPr/>
            </a:pPr>
            <a:r>
              <a:rPr lang="zh-CN" altLang="en-US" smtClean="0"/>
              <a:t>高中历史 必修</a:t>
            </a:r>
            <a:r>
              <a:rPr lang="en-US" altLang="zh-CN" smtClean="0"/>
              <a:t>1 </a:t>
            </a:r>
            <a:r>
              <a:rPr lang="zh-CN" altLang="en-US" smtClean="0"/>
              <a:t>第一单元 古代中国的政治制度</a:t>
            </a:r>
            <a:endParaRPr lang="zh-CN" altLang="en-US"/>
          </a:p>
        </p:txBody>
      </p:sp>
      <p:sp>
        <p:nvSpPr>
          <p:cNvPr id="5" name="灯片编号占位符 4"/>
          <p:cNvSpPr>
            <a:spLocks noGrp="1"/>
          </p:cNvSpPr>
          <p:nvPr>
            <p:ph type="sldNum" sz="quarter" idx="5"/>
            <p:custDataLst>
              <p:tags r:id="rId6"/>
            </p:custDataLst>
          </p:nvPr>
        </p:nvSpPr>
        <p:spPr/>
        <p:txBody>
          <a:bodyPr/>
          <a:lstStyle/>
          <a:p>
            <a:pPr>
              <a:defRPr/>
            </a:pPr>
            <a:fld id="{899E6325-8E14-4671-B79A-5676E5C8A2F9}"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7" Type="http://schemas.openxmlformats.org/officeDocument/2006/relationships/tags" Target="../tags/tag48.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8.xml"/><Relationship Id="rId5" Type="http://schemas.openxmlformats.org/officeDocument/2006/relationships/tags" Target="../tags/tag5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914400" y="2130427"/>
            <a:ext cx="10363200" cy="1470025"/>
          </a:xfrm>
        </p:spPr>
        <p:txBody>
          <a:body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963084" y="4406901"/>
            <a:ext cx="10363200" cy="1362075"/>
          </a:xfrm>
        </p:spPr>
        <p:txBody>
          <a:bodyPr anchor="t"/>
          <a:lstStyle>
            <a:lvl1pPr algn="l">
              <a:defRPr sz="5335" b="1" cap="all"/>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963084" y="2906713"/>
            <a:ext cx="10363200" cy="1500187"/>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800" indent="0">
              <a:buNone/>
              <a:defRPr sz="1865">
                <a:solidFill>
                  <a:schemeClr val="tx1">
                    <a:tint val="75000"/>
                  </a:schemeClr>
                </a:solidFill>
              </a:defRPr>
            </a:lvl4pPr>
            <a:lvl5pPr marL="2438400" indent="0">
              <a:buNone/>
              <a:defRPr sz="1865">
                <a:solidFill>
                  <a:schemeClr val="tx1">
                    <a:tint val="75000"/>
                  </a:schemeClr>
                </a:solidFill>
              </a:defRPr>
            </a:lvl5pPr>
            <a:lvl6pPr marL="3048000" indent="0">
              <a:buNone/>
              <a:defRPr sz="1865">
                <a:solidFill>
                  <a:schemeClr val="tx1">
                    <a:tint val="75000"/>
                  </a:schemeClr>
                </a:solidFill>
              </a:defRPr>
            </a:lvl6pPr>
            <a:lvl7pPr marL="3657600" indent="0">
              <a:buNone/>
              <a:defRPr sz="1865">
                <a:solidFill>
                  <a:schemeClr val="tx1">
                    <a:tint val="75000"/>
                  </a:schemeClr>
                </a:solidFill>
              </a:defRPr>
            </a:lvl7pPr>
            <a:lvl8pPr marL="4267200" indent="0">
              <a:buNone/>
              <a:defRPr sz="1865">
                <a:solidFill>
                  <a:schemeClr val="tx1">
                    <a:tint val="75000"/>
                  </a:schemeClr>
                </a:solidFill>
              </a:defRPr>
            </a:lvl8pPr>
            <a:lvl9pPr marL="4876800" indent="0">
              <a:buNone/>
              <a:defRPr sz="1865">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custDataLst>
              <p:tags r:id="rId4"/>
            </p:custDataLst>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custDataLst>
              <p:tags r:id="rId5"/>
            </p:custDataLst>
          </p:nvPr>
        </p:nvSpPr>
        <p:spPr>
          <a:xfrm>
            <a:off x="6193371"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a:t>单击此处编辑母版文本样式</a:t>
            </a:r>
            <a:endParaRPr lang="zh-CN" altLang="en-US"/>
          </a:p>
        </p:txBody>
      </p:sp>
      <p:sp>
        <p:nvSpPr>
          <p:cNvPr id="6" name="内容占位符 5"/>
          <p:cNvSpPr>
            <a:spLocks noGrp="1"/>
          </p:cNvSpPr>
          <p:nvPr>
            <p:ph sz="quarter" idx="4"/>
            <p:custDataLst>
              <p:tags r:id="rId6"/>
            </p:custDataLst>
          </p:nvPr>
        </p:nvSpPr>
        <p:spPr>
          <a:xfrm>
            <a:off x="6193371"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custDataLst>
              <p:tags r:id="rId7"/>
            </p:custDataLst>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03" y="273049"/>
            <a:ext cx="4011084" cy="1162051"/>
          </a:xfrm>
        </p:spPr>
        <p:txBody>
          <a:bodyPr anchor="b"/>
          <a:lstStyle>
            <a:lvl1pPr algn="l">
              <a:defRPr sz="2665" b="1"/>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4766733" y="273052"/>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custDataLst>
              <p:tags r:id="rId4"/>
            </p:custDataLst>
          </p:nvPr>
        </p:nvSpPr>
        <p:spPr>
          <a:xfrm>
            <a:off x="609603" y="1435103"/>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2389717" y="4800600"/>
            <a:ext cx="7315200" cy="566739"/>
          </a:xfrm>
        </p:spPr>
        <p:txBody>
          <a:bodyPr anchor="b"/>
          <a:lstStyle>
            <a:lvl1pPr algn="l">
              <a:defRPr sz="2665" b="1"/>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2389717" y="612775"/>
            <a:ext cx="7315200" cy="4114800"/>
          </a:xfrm>
        </p:spPr>
        <p:txBody>
          <a:bodyPr/>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endParaRPr lang="zh-CN" altLang="en-US"/>
          </a:p>
        </p:txBody>
      </p:sp>
      <p:sp>
        <p:nvSpPr>
          <p:cNvPr id="4" name="文本占位符 3"/>
          <p:cNvSpPr>
            <a:spLocks noGrp="1"/>
          </p:cNvSpPr>
          <p:nvPr>
            <p:ph type="body" sz="half" idx="2"/>
            <p:custDataLst>
              <p:tags r:id="rId4"/>
            </p:custDataLst>
          </p:nvPr>
        </p:nvSpPr>
        <p:spPr>
          <a:xfrm>
            <a:off x="2389717" y="536733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839200" y="274640"/>
            <a:ext cx="27432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609600" y="274640"/>
            <a:ext cx="80264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4" Type="http://schemas.openxmlformats.org/officeDocument/2006/relationships/theme" Target="../theme/theme1.xml"/><Relationship Id="rId23" Type="http://schemas.openxmlformats.org/officeDocument/2006/relationships/tags" Target="../tags/tag63.xml"/><Relationship Id="rId22" Type="http://schemas.openxmlformats.org/officeDocument/2006/relationships/tags" Target="../tags/tag62.xml"/><Relationship Id="rId21" Type="http://schemas.openxmlformats.org/officeDocument/2006/relationships/tags" Target="../tags/tag61.xml"/><Relationship Id="rId20" Type="http://schemas.openxmlformats.org/officeDocument/2006/relationships/tags" Target="../tags/tag60.xml"/><Relationship Id="rId2" Type="http://schemas.openxmlformats.org/officeDocument/2006/relationships/slideLayout" Target="../slideLayouts/slideLayout2.xml"/><Relationship Id="rId19" Type="http://schemas.openxmlformats.org/officeDocument/2006/relationships/tags" Target="../tags/tag59.xml"/><Relationship Id="rId18" Type="http://schemas.openxmlformats.org/officeDocument/2006/relationships/image" Target="../media/image1.jpe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09600" y="274637"/>
            <a:ext cx="109728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20"/>
            </p:custDataLst>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21"/>
            </p:custDataLst>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3"/>
            </p:custDataLst>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xStyles>
    <p:titleStyle>
      <a:lvl1pPr algn="ctr" defTabSz="1219200"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0" hangingPunct="1">
        <a:spcBef>
          <a:spcPts val="13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ts val="13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0" hangingPunct="1">
        <a:spcBef>
          <a:spcPts val="13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2.png"/><Relationship Id="rId7" Type="http://schemas.openxmlformats.org/officeDocument/2006/relationships/tags" Target="../tags/tag70.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tags" Target="../tags/tag67.xml"/><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2.xml"/><Relationship Id="rId2" Type="http://schemas.openxmlformats.org/officeDocument/2006/relationships/tags" Target="../tags/tag7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4.xml"/><Relationship Id="rId1" Type="http://schemas.openxmlformats.org/officeDocument/2006/relationships/tags" Target="../tags/tag7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77.xml"/><Relationship Id="rId4" Type="http://schemas.openxmlformats.org/officeDocument/2006/relationships/image" Target="../media/image3.png"/><Relationship Id="rId3" Type="http://schemas.openxmlformats.org/officeDocument/2006/relationships/tags" Target="../tags/tag76.xml"/><Relationship Id="rId2" Type="http://schemas.microsoft.com/office/2007/relationships/media" Target="../media/media1.mp4"/><Relationship Id="rId1" Type="http://schemas.openxmlformats.org/officeDocument/2006/relationships/video" Target="../media/media1.mp4"/></Relationships>
</file>

<file path=ppt/slides/_rels/slide6.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80.xml"/><Relationship Id="rId7" Type="http://schemas.microsoft.com/office/2007/relationships/diagramDrawing" Target="../diagrams/drawin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3" Type="http://schemas.openxmlformats.org/officeDocument/2006/relationships/diagramData" Target="../diagrams/data1.xml"/><Relationship Id="rId2" Type="http://schemas.openxmlformats.org/officeDocument/2006/relationships/tags" Target="../tags/tag79.xml"/><Relationship Id="rId1" Type="http://schemas.openxmlformats.org/officeDocument/2006/relationships/tags" Target="../tags/tag78.xml"/></Relationships>
</file>

<file path=ppt/slides/_rels/slide7.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tags" Target="../tags/tag88.xml"/><Relationship Id="rId7" Type="http://schemas.openxmlformats.org/officeDocument/2006/relationships/tags" Target="../tags/tag87.xml"/><Relationship Id="rId6" Type="http://schemas.openxmlformats.org/officeDocument/2006/relationships/tags" Target="../tags/tag86.xml"/><Relationship Id="rId5" Type="http://schemas.openxmlformats.org/officeDocument/2006/relationships/tags" Target="../tags/tag85.xml"/><Relationship Id="rId4" Type="http://schemas.openxmlformats.org/officeDocument/2006/relationships/tags" Target="../tags/tag84.xml"/><Relationship Id="rId32" Type="http://schemas.openxmlformats.org/officeDocument/2006/relationships/slideLayout" Target="../slideLayouts/slideLayout7.xml"/><Relationship Id="rId31" Type="http://schemas.openxmlformats.org/officeDocument/2006/relationships/tags" Target="../tags/tag110.xml"/><Relationship Id="rId30" Type="http://schemas.openxmlformats.org/officeDocument/2006/relationships/tags" Target="../tags/tag109.xml"/><Relationship Id="rId3" Type="http://schemas.openxmlformats.org/officeDocument/2006/relationships/tags" Target="../tags/tag83.xml"/><Relationship Id="rId29" Type="http://schemas.openxmlformats.org/officeDocument/2006/relationships/tags" Target="../tags/tag108.xml"/><Relationship Id="rId28" Type="http://schemas.openxmlformats.org/officeDocument/2006/relationships/tags" Target="../tags/tag107.xml"/><Relationship Id="rId27" Type="http://schemas.openxmlformats.org/officeDocument/2006/relationships/tags" Target="../tags/tag106.xml"/><Relationship Id="rId26" Type="http://schemas.openxmlformats.org/officeDocument/2006/relationships/tags" Target="../tags/tag105.xml"/><Relationship Id="rId25" Type="http://schemas.openxmlformats.org/officeDocument/2006/relationships/tags" Target="../tags/tag104.xml"/><Relationship Id="rId24" Type="http://schemas.openxmlformats.org/officeDocument/2006/relationships/tags" Target="../tags/tag103.xml"/><Relationship Id="rId23" Type="http://schemas.openxmlformats.org/officeDocument/2006/relationships/tags" Target="../tags/tag102.xml"/><Relationship Id="rId22" Type="http://schemas.openxmlformats.org/officeDocument/2006/relationships/tags" Target="../tags/tag101.xml"/><Relationship Id="rId21" Type="http://schemas.openxmlformats.org/officeDocument/2006/relationships/tags" Target="../tags/tag100.xml"/><Relationship Id="rId20" Type="http://schemas.openxmlformats.org/officeDocument/2006/relationships/tags" Target="../tags/tag99.xml"/><Relationship Id="rId2" Type="http://schemas.openxmlformats.org/officeDocument/2006/relationships/tags" Target="../tags/tag82.xml"/><Relationship Id="rId19" Type="http://schemas.openxmlformats.org/officeDocument/2006/relationships/tags" Target="../tags/tag98.xml"/><Relationship Id="rId18" Type="http://schemas.openxmlformats.org/officeDocument/2006/relationships/tags" Target="../tags/tag97.xml"/><Relationship Id="rId17" Type="http://schemas.openxmlformats.org/officeDocument/2006/relationships/tags" Target="../tags/tag96.xml"/><Relationship Id="rId16" Type="http://schemas.openxmlformats.org/officeDocument/2006/relationships/tags" Target="../tags/tag95.xml"/><Relationship Id="rId15" Type="http://schemas.openxmlformats.org/officeDocument/2006/relationships/tags" Target="../tags/tag94.xml"/><Relationship Id="rId14" Type="http://schemas.openxmlformats.org/officeDocument/2006/relationships/tags" Target="../tags/tag93.xml"/><Relationship Id="rId13" Type="http://schemas.openxmlformats.org/officeDocument/2006/relationships/tags" Target="../tags/tag92.xml"/><Relationship Id="rId12" Type="http://schemas.openxmlformats.org/officeDocument/2006/relationships/tags" Target="../tags/tag91.xml"/><Relationship Id="rId11" Type="http://schemas.openxmlformats.org/officeDocument/2006/relationships/image" Target="../media/image4.jpeg"/><Relationship Id="rId10" Type="http://schemas.openxmlformats.org/officeDocument/2006/relationships/tags" Target="../tags/tag90.xml"/><Relationship Id="rId1" Type="http://schemas.openxmlformats.org/officeDocument/2006/relationships/tags" Target="../tags/tag81.xml"/></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3.xml"/><Relationship Id="rId4" Type="http://schemas.openxmlformats.org/officeDocument/2006/relationships/image" Target="../media/image5.png"/><Relationship Id="rId3" Type="http://schemas.openxmlformats.org/officeDocument/2006/relationships/tags" Target="../tags/tag113.xml"/><Relationship Id="rId2" Type="http://schemas.openxmlformats.org/officeDocument/2006/relationships/tags" Target="../tags/tag112.xml"/><Relationship Id="rId1" Type="http://schemas.openxmlformats.org/officeDocument/2006/relationships/tags" Target="../tags/tag111.xml"/></Relationships>
</file>

<file path=ppt/slides/_rels/slide9.xml.rels><?xml version="1.0" encoding="UTF-8" standalone="yes"?>
<Relationships xmlns="http://schemas.openxmlformats.org/package/2006/relationships"><Relationship Id="rId9" Type="http://schemas.openxmlformats.org/officeDocument/2006/relationships/tags" Target="../tags/tag126.xml"/><Relationship Id="rId8" Type="http://schemas.openxmlformats.org/officeDocument/2006/relationships/tags" Target="../tags/tag125.xml"/><Relationship Id="rId7" Type="http://schemas.openxmlformats.org/officeDocument/2006/relationships/tags" Target="../tags/tag124.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8" Type="http://schemas.openxmlformats.org/officeDocument/2006/relationships/slideLayout" Target="../slideLayouts/slideLayout2.xml"/><Relationship Id="rId37" Type="http://schemas.openxmlformats.org/officeDocument/2006/relationships/tags" Target="../tags/tag154.xml"/><Relationship Id="rId36" Type="http://schemas.openxmlformats.org/officeDocument/2006/relationships/tags" Target="../tags/tag153.xml"/><Relationship Id="rId35" Type="http://schemas.openxmlformats.org/officeDocument/2006/relationships/tags" Target="../tags/tag152.xml"/><Relationship Id="rId34" Type="http://schemas.openxmlformats.org/officeDocument/2006/relationships/tags" Target="../tags/tag151.xml"/><Relationship Id="rId33" Type="http://schemas.openxmlformats.org/officeDocument/2006/relationships/tags" Target="../tags/tag150.xml"/><Relationship Id="rId32" Type="http://schemas.openxmlformats.org/officeDocument/2006/relationships/tags" Target="../tags/tag149.xml"/><Relationship Id="rId31" Type="http://schemas.openxmlformats.org/officeDocument/2006/relationships/tags" Target="../tags/tag148.xml"/><Relationship Id="rId30" Type="http://schemas.openxmlformats.org/officeDocument/2006/relationships/tags" Target="../tags/tag147.xml"/><Relationship Id="rId3" Type="http://schemas.openxmlformats.org/officeDocument/2006/relationships/tags" Target="../tags/tag120.xml"/><Relationship Id="rId29" Type="http://schemas.openxmlformats.org/officeDocument/2006/relationships/tags" Target="../tags/tag146.xml"/><Relationship Id="rId28" Type="http://schemas.openxmlformats.org/officeDocument/2006/relationships/tags" Target="../tags/tag145.xml"/><Relationship Id="rId27" Type="http://schemas.openxmlformats.org/officeDocument/2006/relationships/tags" Target="../tags/tag144.xml"/><Relationship Id="rId26" Type="http://schemas.openxmlformats.org/officeDocument/2006/relationships/tags" Target="../tags/tag143.xml"/><Relationship Id="rId25" Type="http://schemas.openxmlformats.org/officeDocument/2006/relationships/tags" Target="../tags/tag142.xml"/><Relationship Id="rId24" Type="http://schemas.openxmlformats.org/officeDocument/2006/relationships/tags" Target="../tags/tag141.xml"/><Relationship Id="rId23" Type="http://schemas.openxmlformats.org/officeDocument/2006/relationships/tags" Target="../tags/tag140.xml"/><Relationship Id="rId22" Type="http://schemas.openxmlformats.org/officeDocument/2006/relationships/tags" Target="../tags/tag139.xml"/><Relationship Id="rId21" Type="http://schemas.openxmlformats.org/officeDocument/2006/relationships/tags" Target="../tags/tag138.xml"/><Relationship Id="rId20" Type="http://schemas.openxmlformats.org/officeDocument/2006/relationships/tags" Target="../tags/tag137.xml"/><Relationship Id="rId2" Type="http://schemas.openxmlformats.org/officeDocument/2006/relationships/tags" Target="../tags/tag119.xml"/><Relationship Id="rId19" Type="http://schemas.openxmlformats.org/officeDocument/2006/relationships/tags" Target="../tags/tag136.xml"/><Relationship Id="rId18" Type="http://schemas.openxmlformats.org/officeDocument/2006/relationships/tags" Target="../tags/tag135.xml"/><Relationship Id="rId17" Type="http://schemas.openxmlformats.org/officeDocument/2006/relationships/tags" Target="../tags/tag134.xml"/><Relationship Id="rId16" Type="http://schemas.openxmlformats.org/officeDocument/2006/relationships/tags" Target="../tags/tag133.xml"/><Relationship Id="rId15" Type="http://schemas.openxmlformats.org/officeDocument/2006/relationships/tags" Target="../tags/tag132.xml"/><Relationship Id="rId14" Type="http://schemas.openxmlformats.org/officeDocument/2006/relationships/tags" Target="../tags/tag131.xml"/><Relationship Id="rId13" Type="http://schemas.openxmlformats.org/officeDocument/2006/relationships/tags" Target="../tags/tag130.xml"/><Relationship Id="rId12" Type="http://schemas.openxmlformats.org/officeDocument/2006/relationships/tags" Target="../tags/tag129.xml"/><Relationship Id="rId11" Type="http://schemas.openxmlformats.org/officeDocument/2006/relationships/tags" Target="../tags/tag128.xml"/><Relationship Id="rId10" Type="http://schemas.openxmlformats.org/officeDocument/2006/relationships/tags" Target="../tags/tag127.xml"/><Relationship Id="rId1" Type="http://schemas.openxmlformats.org/officeDocument/2006/relationships/tags" Target="../tags/tag118.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56.xml"/><Relationship Id="rId2" Type="http://schemas.openxmlformats.org/officeDocument/2006/relationships/image" Target="../media/image6.jpeg"/><Relationship Id="rId1" Type="http://schemas.openxmlformats.org/officeDocument/2006/relationships/tags" Target="../tags/tag15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57.xml"/></Relationships>
</file>

<file path=ppt/slides/_rels/slide12.xml.rels><?xml version="1.0" encoding="UTF-8" standalone="yes"?>
<Relationships xmlns="http://schemas.openxmlformats.org/package/2006/relationships"><Relationship Id="rId9" Type="http://schemas.openxmlformats.org/officeDocument/2006/relationships/notesSlide" Target="../notesSlides/notesSlide3.xml"/><Relationship Id="rId8" Type="http://schemas.openxmlformats.org/officeDocument/2006/relationships/vmlDrawing" Target="../drawings/vmlDrawing1.vml"/><Relationship Id="rId7" Type="http://schemas.openxmlformats.org/officeDocument/2006/relationships/slideLayout" Target="../slideLayouts/slideLayout15.xml"/><Relationship Id="rId6" Type="http://schemas.openxmlformats.org/officeDocument/2006/relationships/tags" Target="../tags/tag165.xml"/><Relationship Id="rId5" Type="http://schemas.openxmlformats.org/officeDocument/2006/relationships/tags" Target="../tags/tag164.xml"/><Relationship Id="rId4" Type="http://schemas.openxmlformats.org/officeDocument/2006/relationships/tags" Target="../tags/tag163.xml"/><Relationship Id="rId3" Type="http://schemas.openxmlformats.org/officeDocument/2006/relationships/image" Target="../media/image7.emf"/><Relationship Id="rId2" Type="http://schemas.openxmlformats.org/officeDocument/2006/relationships/oleObject" Target="../embeddings/Document1.doc"/><Relationship Id="rId1" Type="http://schemas.openxmlformats.org/officeDocument/2006/relationships/tags" Target="../tags/tag16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tags" Target="../tags/tag174.xml"/><Relationship Id="rId6" Type="http://schemas.openxmlformats.org/officeDocument/2006/relationships/tags" Target="../tags/tag173.xml"/><Relationship Id="rId5" Type="http://schemas.openxmlformats.org/officeDocument/2006/relationships/image" Target="../media/image9.png"/><Relationship Id="rId4" Type="http://schemas.openxmlformats.org/officeDocument/2006/relationships/tags" Target="../tags/tag172.xml"/><Relationship Id="rId3" Type="http://schemas.openxmlformats.org/officeDocument/2006/relationships/tags" Target="../tags/tag171.xml"/><Relationship Id="rId2" Type="http://schemas.openxmlformats.org/officeDocument/2006/relationships/image" Target="../media/image8.png"/><Relationship Id="rId1" Type="http://schemas.openxmlformats.org/officeDocument/2006/relationships/tags" Target="../tags/tag170.xml"/></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16.xml"/><Relationship Id="rId4" Type="http://schemas.openxmlformats.org/officeDocument/2006/relationships/image" Target="../media/image10.png"/><Relationship Id="rId3" Type="http://schemas.openxmlformats.org/officeDocument/2006/relationships/tags" Target="../tags/tag177.xml"/><Relationship Id="rId2" Type="http://schemas.openxmlformats.org/officeDocument/2006/relationships/tags" Target="../tags/tag176.xml"/><Relationship Id="rId1" Type="http://schemas.openxmlformats.org/officeDocument/2006/relationships/tags" Target="../tags/tag175.xml"/></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tags" Target="../tags/tag185.xml"/><Relationship Id="rId4" Type="http://schemas.openxmlformats.org/officeDocument/2006/relationships/image" Target="../media/image11.jpeg"/><Relationship Id="rId3" Type="http://schemas.openxmlformats.org/officeDocument/2006/relationships/tags" Target="../tags/tag184.xml"/><Relationship Id="rId2" Type="http://schemas.openxmlformats.org/officeDocument/2006/relationships/tags" Target="../tags/tag183.xml"/><Relationship Id="rId1" Type="http://schemas.openxmlformats.org/officeDocument/2006/relationships/tags" Target="../tags/tag182.xml"/></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png"/><Relationship Id="rId3" Type="http://schemas.openxmlformats.org/officeDocument/2006/relationships/tags" Target="../tags/tag188.xml"/><Relationship Id="rId2" Type="http://schemas.openxmlformats.org/officeDocument/2006/relationships/tags" Target="../tags/tag187.xml"/><Relationship Id="rId1" Type="http://schemas.openxmlformats.org/officeDocument/2006/relationships/tags" Target="../tags/tag186.xml"/></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tags" Target="../tags/tag191.xml"/><Relationship Id="rId3" Type="http://schemas.openxmlformats.org/officeDocument/2006/relationships/image" Target="../media/image14.jpeg"/><Relationship Id="rId2" Type="http://schemas.openxmlformats.org/officeDocument/2006/relationships/tags" Target="../tags/tag190.xml"/><Relationship Id="rId1" Type="http://schemas.openxmlformats.org/officeDocument/2006/relationships/tags" Target="../tags/tag189.xml"/></Relationships>
</file>

<file path=ppt/slides/_rels/slide18.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7.png"/><Relationship Id="rId6" Type="http://schemas.openxmlformats.org/officeDocument/2006/relationships/tags" Target="../tags/tag196.xml"/><Relationship Id="rId5" Type="http://schemas.openxmlformats.org/officeDocument/2006/relationships/tags" Target="../tags/tag195.xml"/><Relationship Id="rId4" Type="http://schemas.openxmlformats.org/officeDocument/2006/relationships/image" Target="../media/image16.png"/><Relationship Id="rId3" Type="http://schemas.openxmlformats.org/officeDocument/2006/relationships/tags" Target="../tags/tag194.xml"/><Relationship Id="rId2" Type="http://schemas.openxmlformats.org/officeDocument/2006/relationships/tags" Target="../tags/tag193.xml"/><Relationship Id="rId1" Type="http://schemas.openxmlformats.org/officeDocument/2006/relationships/tags" Target="../tags/tag192.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200.xml"/><Relationship Id="rId3" Type="http://schemas.openxmlformats.org/officeDocument/2006/relationships/tags" Target="../tags/tag199.xml"/><Relationship Id="rId2" Type="http://schemas.openxmlformats.org/officeDocument/2006/relationships/tags" Target="../tags/tag198.xml"/><Relationship Id="rId1" Type="http://schemas.openxmlformats.org/officeDocument/2006/relationships/tags" Target="../tags/tag197.xml"/></Relationships>
</file>

<file path=ppt/slides/_rels/slide20.xml.rels><?xml version="1.0" encoding="UTF-8" standalone="yes"?>
<Relationships xmlns="http://schemas.openxmlformats.org/package/2006/relationships"><Relationship Id="rId9" Type="http://schemas.openxmlformats.org/officeDocument/2006/relationships/tags" Target="../tags/tag208.xml"/><Relationship Id="rId8" Type="http://schemas.openxmlformats.org/officeDocument/2006/relationships/tags" Target="../tags/tag207.xml"/><Relationship Id="rId7" Type="http://schemas.openxmlformats.org/officeDocument/2006/relationships/tags" Target="../tags/tag206.xml"/><Relationship Id="rId6" Type="http://schemas.openxmlformats.org/officeDocument/2006/relationships/tags" Target="../tags/tag205.xml"/><Relationship Id="rId5" Type="http://schemas.openxmlformats.org/officeDocument/2006/relationships/tags" Target="../tags/tag204.xml"/><Relationship Id="rId43" Type="http://schemas.openxmlformats.org/officeDocument/2006/relationships/slideLayout" Target="../slideLayouts/slideLayout7.xml"/><Relationship Id="rId42" Type="http://schemas.openxmlformats.org/officeDocument/2006/relationships/image" Target="../media/image19.png"/><Relationship Id="rId41" Type="http://schemas.openxmlformats.org/officeDocument/2006/relationships/tags" Target="../tags/tag240.xml"/><Relationship Id="rId40" Type="http://schemas.openxmlformats.org/officeDocument/2006/relationships/tags" Target="../tags/tag239.xml"/><Relationship Id="rId4" Type="http://schemas.openxmlformats.org/officeDocument/2006/relationships/tags" Target="../tags/tag203.xml"/><Relationship Id="rId39" Type="http://schemas.openxmlformats.org/officeDocument/2006/relationships/tags" Target="../tags/tag238.xml"/><Relationship Id="rId38" Type="http://schemas.openxmlformats.org/officeDocument/2006/relationships/tags" Target="../tags/tag237.xml"/><Relationship Id="rId37" Type="http://schemas.openxmlformats.org/officeDocument/2006/relationships/tags" Target="../tags/tag236.xml"/><Relationship Id="rId36" Type="http://schemas.openxmlformats.org/officeDocument/2006/relationships/tags" Target="../tags/tag235.xml"/><Relationship Id="rId35" Type="http://schemas.openxmlformats.org/officeDocument/2006/relationships/tags" Target="../tags/tag234.xml"/><Relationship Id="rId34" Type="http://schemas.openxmlformats.org/officeDocument/2006/relationships/tags" Target="../tags/tag233.xml"/><Relationship Id="rId33" Type="http://schemas.openxmlformats.org/officeDocument/2006/relationships/tags" Target="../tags/tag232.xml"/><Relationship Id="rId32" Type="http://schemas.openxmlformats.org/officeDocument/2006/relationships/tags" Target="../tags/tag231.xml"/><Relationship Id="rId31" Type="http://schemas.openxmlformats.org/officeDocument/2006/relationships/tags" Target="../tags/tag230.xml"/><Relationship Id="rId30" Type="http://schemas.openxmlformats.org/officeDocument/2006/relationships/tags" Target="../tags/tag229.xml"/><Relationship Id="rId3" Type="http://schemas.openxmlformats.org/officeDocument/2006/relationships/image" Target="../media/image18.png"/><Relationship Id="rId29" Type="http://schemas.openxmlformats.org/officeDocument/2006/relationships/tags" Target="../tags/tag228.xml"/><Relationship Id="rId28" Type="http://schemas.openxmlformats.org/officeDocument/2006/relationships/tags" Target="../tags/tag227.xml"/><Relationship Id="rId27" Type="http://schemas.openxmlformats.org/officeDocument/2006/relationships/tags" Target="../tags/tag226.xml"/><Relationship Id="rId26" Type="http://schemas.openxmlformats.org/officeDocument/2006/relationships/tags" Target="../tags/tag225.xml"/><Relationship Id="rId25" Type="http://schemas.openxmlformats.org/officeDocument/2006/relationships/tags" Target="../tags/tag224.xml"/><Relationship Id="rId24" Type="http://schemas.openxmlformats.org/officeDocument/2006/relationships/tags" Target="../tags/tag223.xml"/><Relationship Id="rId23" Type="http://schemas.openxmlformats.org/officeDocument/2006/relationships/tags" Target="../tags/tag222.xml"/><Relationship Id="rId22" Type="http://schemas.openxmlformats.org/officeDocument/2006/relationships/tags" Target="../tags/tag221.xml"/><Relationship Id="rId21" Type="http://schemas.openxmlformats.org/officeDocument/2006/relationships/tags" Target="../tags/tag220.xml"/><Relationship Id="rId20" Type="http://schemas.openxmlformats.org/officeDocument/2006/relationships/tags" Target="../tags/tag219.xml"/><Relationship Id="rId2" Type="http://schemas.openxmlformats.org/officeDocument/2006/relationships/tags" Target="../tags/tag202.xml"/><Relationship Id="rId19" Type="http://schemas.openxmlformats.org/officeDocument/2006/relationships/tags" Target="../tags/tag218.xml"/><Relationship Id="rId18" Type="http://schemas.openxmlformats.org/officeDocument/2006/relationships/tags" Target="../tags/tag217.xml"/><Relationship Id="rId17" Type="http://schemas.openxmlformats.org/officeDocument/2006/relationships/tags" Target="../tags/tag216.xml"/><Relationship Id="rId16" Type="http://schemas.openxmlformats.org/officeDocument/2006/relationships/tags" Target="../tags/tag215.xml"/><Relationship Id="rId15" Type="http://schemas.openxmlformats.org/officeDocument/2006/relationships/tags" Target="../tags/tag214.xml"/><Relationship Id="rId14" Type="http://schemas.openxmlformats.org/officeDocument/2006/relationships/tags" Target="../tags/tag213.xml"/><Relationship Id="rId13" Type="http://schemas.openxmlformats.org/officeDocument/2006/relationships/tags" Target="../tags/tag212.xml"/><Relationship Id="rId12" Type="http://schemas.openxmlformats.org/officeDocument/2006/relationships/tags" Target="../tags/tag211.xml"/><Relationship Id="rId11" Type="http://schemas.openxmlformats.org/officeDocument/2006/relationships/tags" Target="../tags/tag210.xml"/><Relationship Id="rId10" Type="http://schemas.openxmlformats.org/officeDocument/2006/relationships/tags" Target="../tags/tag209.xml"/><Relationship Id="rId1" Type="http://schemas.openxmlformats.org/officeDocument/2006/relationships/tags" Target="../tags/tag201.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microsoft.com/office/2007/relationships/diagramDrawing" Target="../diagrams/drawing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3" Type="http://schemas.openxmlformats.org/officeDocument/2006/relationships/diagramData" Target="../diagrams/data2.xml"/><Relationship Id="rId2" Type="http://schemas.openxmlformats.org/officeDocument/2006/relationships/tags" Target="../tags/tag242.xml"/><Relationship Id="rId1" Type="http://schemas.openxmlformats.org/officeDocument/2006/relationships/tags" Target="../tags/tag24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7.xml"/><Relationship Id="rId1" Type="http://schemas.openxmlformats.org/officeDocument/2006/relationships/tags" Target="../tags/tag243.xml"/></Relationships>
</file>

<file path=ppt/slides/_rels/slide2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252.xml"/><Relationship Id="rId4" Type="http://schemas.openxmlformats.org/officeDocument/2006/relationships/tags" Target="../tags/tag251.xml"/><Relationship Id="rId3" Type="http://schemas.openxmlformats.org/officeDocument/2006/relationships/tags" Target="../tags/tag250.xml"/><Relationship Id="rId2" Type="http://schemas.openxmlformats.org/officeDocument/2006/relationships/tags" Target="../tags/tag249.xml"/><Relationship Id="rId1" Type="http://schemas.openxmlformats.org/officeDocument/2006/relationships/tags" Target="../tags/tag248.xml"/></Relationships>
</file>

<file path=ppt/slides/_rels/slide24.xml.rels><?xml version="1.0" encoding="UTF-8" standalone="yes"?>
<Relationships xmlns="http://schemas.openxmlformats.org/package/2006/relationships"><Relationship Id="rId9" Type="http://schemas.openxmlformats.org/officeDocument/2006/relationships/tags" Target="../tags/tag261.xml"/><Relationship Id="rId8" Type="http://schemas.openxmlformats.org/officeDocument/2006/relationships/tags" Target="../tags/tag260.xml"/><Relationship Id="rId7" Type="http://schemas.openxmlformats.org/officeDocument/2006/relationships/tags" Target="../tags/tag259.xml"/><Relationship Id="rId6" Type="http://schemas.openxmlformats.org/officeDocument/2006/relationships/tags" Target="../tags/tag258.xml"/><Relationship Id="rId5" Type="http://schemas.openxmlformats.org/officeDocument/2006/relationships/tags" Target="../tags/tag257.xml"/><Relationship Id="rId4" Type="http://schemas.openxmlformats.org/officeDocument/2006/relationships/tags" Target="../tags/tag256.xml"/><Relationship Id="rId3" Type="http://schemas.openxmlformats.org/officeDocument/2006/relationships/tags" Target="../tags/tag255.xml"/><Relationship Id="rId2" Type="http://schemas.openxmlformats.org/officeDocument/2006/relationships/tags" Target="../tags/tag254.xml"/><Relationship Id="rId15" Type="http://schemas.openxmlformats.org/officeDocument/2006/relationships/slideLayout" Target="../slideLayouts/slideLayout7.xml"/><Relationship Id="rId14" Type="http://schemas.openxmlformats.org/officeDocument/2006/relationships/image" Target="../media/image20.jpeg"/><Relationship Id="rId13" Type="http://schemas.openxmlformats.org/officeDocument/2006/relationships/tags" Target="../tags/tag265.xml"/><Relationship Id="rId12" Type="http://schemas.openxmlformats.org/officeDocument/2006/relationships/tags" Target="../tags/tag264.xml"/><Relationship Id="rId11" Type="http://schemas.openxmlformats.org/officeDocument/2006/relationships/tags" Target="../tags/tag263.xml"/><Relationship Id="rId10" Type="http://schemas.openxmlformats.org/officeDocument/2006/relationships/tags" Target="../tags/tag262.xml"/><Relationship Id="rId1" Type="http://schemas.openxmlformats.org/officeDocument/2006/relationships/tags" Target="../tags/tag2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custDataLst>
              <p:tags r:id="rId1"/>
            </p:custDataLst>
          </p:nvPr>
        </p:nvGrpSpPr>
        <p:grpSpPr>
          <a:xfrm>
            <a:off x="0" y="2225532"/>
            <a:ext cx="12192000" cy="2714359"/>
            <a:chOff x="0" y="2132495"/>
            <a:chExt cx="12192000" cy="2714359"/>
          </a:xfrm>
        </p:grpSpPr>
        <p:sp>
          <p:nvSpPr>
            <p:cNvPr id="7" name="矩形 6"/>
            <p:cNvSpPr/>
            <p:nvPr>
              <p:custDataLst>
                <p:tags r:id="rId2"/>
              </p:custDataLst>
            </p:nvPr>
          </p:nvSpPr>
          <p:spPr>
            <a:xfrm>
              <a:off x="0" y="2132495"/>
              <a:ext cx="12192000" cy="2714359"/>
            </a:xfrm>
            <a:prstGeom prst="rect">
              <a:avLst/>
            </a:prstGeom>
            <a:solidFill>
              <a:srgbClr val="C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8" name="矩形 7"/>
            <p:cNvSpPr/>
            <p:nvPr>
              <p:custDataLst>
                <p:tags r:id="rId3"/>
              </p:custDataLst>
            </p:nvPr>
          </p:nvSpPr>
          <p:spPr>
            <a:xfrm>
              <a:off x="0" y="2482927"/>
              <a:ext cx="12192000" cy="596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rgbClr val="FFFFFF"/>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9" name="矩形 8"/>
            <p:cNvSpPr/>
            <p:nvPr>
              <p:custDataLst>
                <p:tags r:id="rId4"/>
              </p:custDataLst>
            </p:nvPr>
          </p:nvSpPr>
          <p:spPr>
            <a:xfrm>
              <a:off x="0" y="4427143"/>
              <a:ext cx="12192000" cy="596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微软雅黑" panose="020B0503020204020204" charset="-122"/>
                <a:cs typeface="+mn-cs"/>
                <a:sym typeface="Helvetica" panose="020B0604020202020204" pitchFamily="34" charset="0"/>
              </a:endParaRPr>
            </a:p>
          </p:txBody>
        </p:sp>
      </p:grpSp>
      <p:sp>
        <p:nvSpPr>
          <p:cNvPr id="5" name="矩形 4"/>
          <p:cNvSpPr/>
          <p:nvPr>
            <p:custDataLst>
              <p:tags r:id="rId5"/>
            </p:custDataLst>
          </p:nvPr>
        </p:nvSpPr>
        <p:spPr>
          <a:xfrm>
            <a:off x="495233" y="-110371"/>
            <a:ext cx="902811" cy="738664"/>
          </a:xfrm>
          <a:prstGeom prst="rect">
            <a:avLst/>
          </a:prstGeom>
        </p:spPr>
        <p:txBody>
          <a:bodyPr wrap="none">
            <a:spAutoFit/>
          </a:bodyPr>
          <a:lstStyle/>
          <a:p>
            <a:pPr algn="just">
              <a:lnSpc>
                <a:spcPct val="150000"/>
              </a:lnSpc>
              <a:spcAft>
                <a:spcPct val="0"/>
              </a:spcAft>
            </a:pPr>
            <a:r>
              <a:rPr lang="zh-CN" altLang="en-US" sz="2800" b="1" smtClean="0">
                <a:solidFill>
                  <a:schemeClr val="bg1"/>
                </a:solidFill>
                <a:latin typeface="微软雅黑" panose="020B0503020204020204" charset="-122"/>
                <a:ea typeface="微软雅黑" panose="020B0503020204020204" charset="-122"/>
                <a:cs typeface="+mj-cs"/>
              </a:rPr>
              <a:t>导入</a:t>
            </a:r>
            <a:endParaRPr lang="zh-CN" altLang="zh-CN" sz="2800" b="1">
              <a:solidFill>
                <a:schemeClr val="bg1"/>
              </a:solidFill>
              <a:latin typeface="微软雅黑" panose="020B0503020204020204" charset="-122"/>
              <a:ea typeface="微软雅黑" panose="020B0503020204020204" charset="-122"/>
              <a:cs typeface="+mj-cs"/>
            </a:endParaRPr>
          </a:p>
        </p:txBody>
      </p:sp>
      <p:sp>
        <p:nvSpPr>
          <p:cNvPr id="6" name="文本框 5"/>
          <p:cNvSpPr txBox="1">
            <a:spLocks noChangeArrowheads="1"/>
          </p:cNvSpPr>
          <p:nvPr>
            <p:custDataLst>
              <p:tags r:id="rId6"/>
            </p:custDataLst>
          </p:nvPr>
        </p:nvSpPr>
        <p:spPr bwMode="auto">
          <a:xfrm>
            <a:off x="-247623" y="2759227"/>
            <a:ext cx="9501448" cy="13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1pPr>
            <a:lvl2pPr>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2pPr>
            <a:lvl3pPr>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3pPr>
            <a:lvl4pPr>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4pPr>
            <a:lvl5pPr>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5pPr>
            <a:lvl6pPr marL="1370330" indent="916305" eaLnBrk="0" fontAlgn="base" hangingPunct="0">
              <a:spcBef>
                <a:spcPct val="0"/>
              </a:spcBef>
              <a:spcAft>
                <a:spcPct val="0"/>
              </a:spcAft>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6pPr>
            <a:lvl7pPr marL="1827530" indent="916305" eaLnBrk="0" fontAlgn="base" hangingPunct="0">
              <a:spcBef>
                <a:spcPct val="0"/>
              </a:spcBef>
              <a:spcAft>
                <a:spcPct val="0"/>
              </a:spcAft>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7pPr>
            <a:lvl8pPr marL="2284730" indent="916305" eaLnBrk="0" fontAlgn="base" hangingPunct="0">
              <a:spcBef>
                <a:spcPct val="0"/>
              </a:spcBef>
              <a:spcAft>
                <a:spcPct val="0"/>
              </a:spcAft>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8pPr>
            <a:lvl9pPr marL="2741930" indent="916305" eaLnBrk="0" fontAlgn="base" hangingPunct="0">
              <a:spcBef>
                <a:spcPct val="0"/>
              </a:spcBef>
              <a:spcAft>
                <a:spcPct val="0"/>
              </a:spcAft>
              <a:defRPr>
                <a:solidFill>
                  <a:srgbClr val="000000"/>
                </a:solidFill>
                <a:latin typeface="Helvetica" panose="020B0604020202020204" pitchFamily="34" charset="0"/>
                <a:ea typeface="宋体" panose="02010600030101010101" pitchFamily="2" charset="-122"/>
                <a:sym typeface="Helvetica" panose="020B0604020202020204" pitchFamily="34" charset="0"/>
              </a:defRPr>
            </a:lvl9pPr>
          </a:lstStyle>
          <a:p>
            <a:pPr algn="just">
              <a:lnSpc>
                <a:spcPct val="150000"/>
              </a:lnSpc>
            </a:pPr>
            <a:r>
              <a:rPr lang="zh-CN" altLang="en-US" sz="6000" b="1" smtClean="0">
                <a:solidFill>
                  <a:srgbClr val="FFFF00"/>
                </a:solidFill>
                <a:effectLst>
                  <a:outerShdw blurRad="38100" dist="38100" dir="2700000" algn="tl">
                    <a:srgbClr val="000000">
                      <a:alpha val="43137"/>
                    </a:srgbClr>
                  </a:outerShdw>
                </a:effectLst>
                <a:latin typeface="叶根友毛笔行书2.0版" panose="02010601030101010101" pitchFamily="2" charset="-122"/>
                <a:ea typeface="叶根友毛笔行书2.0版" panose="02010601030101010101" pitchFamily="2" charset="-122"/>
              </a:rPr>
              <a:t>   </a:t>
            </a:r>
            <a:r>
              <a:rPr lang="zh-CN" altLang="zh-CN" sz="6000" b="1" smtClean="0">
                <a:solidFill>
                  <a:srgbClr val="FFFF00"/>
                </a:solidFill>
                <a:effectLst>
                  <a:outerShdw blurRad="38100" dist="38100" dir="2700000" algn="tl">
                    <a:srgbClr val="000000">
                      <a:alpha val="43137"/>
                    </a:srgbClr>
                  </a:outerShdw>
                </a:effectLst>
                <a:latin typeface="叶根友毛笔行书2.0版" panose="02010601030101010101" pitchFamily="2" charset="-122"/>
                <a:ea typeface="叶根友毛笔行书2.0版" panose="02010601030101010101" pitchFamily="2" charset="-122"/>
              </a:rPr>
              <a:t>良</a:t>
            </a:r>
            <a:r>
              <a:rPr lang="zh-CN" altLang="zh-CN" sz="6000" b="1">
                <a:solidFill>
                  <a:srgbClr val="FFFF00"/>
                </a:solidFill>
                <a:effectLst>
                  <a:outerShdw blurRad="38100" dist="38100" dir="2700000" algn="tl">
                    <a:srgbClr val="000000">
                      <a:alpha val="43137"/>
                    </a:srgbClr>
                  </a:outerShdw>
                </a:effectLst>
                <a:latin typeface="叶根友毛笔行书2.0版" panose="02010601030101010101" pitchFamily="2" charset="-122"/>
                <a:ea typeface="叶根友毛笔行书2.0版" panose="02010601030101010101" pitchFamily="2" charset="-122"/>
              </a:rPr>
              <a:t>法是善治的</a:t>
            </a:r>
            <a:r>
              <a:rPr lang="zh-CN" altLang="zh-CN" sz="6000" b="1" smtClean="0">
                <a:solidFill>
                  <a:srgbClr val="FFFF00"/>
                </a:solidFill>
                <a:effectLst>
                  <a:outerShdw blurRad="38100" dist="38100" dir="2700000" algn="tl">
                    <a:srgbClr val="000000">
                      <a:alpha val="43137"/>
                    </a:srgbClr>
                  </a:outerShdw>
                </a:effectLst>
                <a:latin typeface="叶根友毛笔行书2.0版" panose="02010601030101010101" pitchFamily="2" charset="-122"/>
                <a:ea typeface="叶根友毛笔行书2.0版" panose="02010601030101010101" pitchFamily="2" charset="-122"/>
              </a:rPr>
              <a:t>前提</a:t>
            </a:r>
            <a:endParaRPr lang="en-US" altLang="zh-CN" sz="6000" b="1">
              <a:solidFill>
                <a:srgbClr val="FFFF00"/>
              </a:solidFill>
              <a:effectLst>
                <a:outerShdw blurRad="38100" dist="38100" dir="2700000" algn="tl">
                  <a:srgbClr val="000000">
                    <a:alpha val="43137"/>
                  </a:srgbClr>
                </a:outerShdw>
              </a:effectLst>
              <a:latin typeface="叶根友毛笔行书2.0版" panose="02010601030101010101" pitchFamily="2" charset="-122"/>
              <a:ea typeface="叶根友毛笔行书2.0版" panose="02010601030101010101" pitchFamily="2" charset="-122"/>
            </a:endParaRPr>
          </a:p>
        </p:txBody>
      </p:sp>
      <p:pic>
        <p:nvPicPr>
          <p:cNvPr id="2" name="图片 1"/>
          <p:cNvPicPr>
            <a:picLocks noChangeAspect="1"/>
          </p:cNvPicPr>
          <p:nvPr>
            <p:custDataLst>
              <p:tags r:id="rId7"/>
            </p:custDataLst>
          </p:nvPr>
        </p:nvPicPr>
        <p:blipFill>
          <a:blip r:embed="rId8">
            <a:extLst>
              <a:ext uri="{28A0092B-C50C-407E-A947-70E740481C1C}">
                <a14:useLocalDpi xmlns:a14="http://schemas.microsoft.com/office/drawing/2010/main" val="0"/>
              </a:ext>
            </a:extLst>
          </a:blip>
          <a:stretch>
            <a:fillRect/>
          </a:stretch>
        </p:blipFill>
        <p:spPr>
          <a:xfrm>
            <a:off x="7983795" y="1435632"/>
            <a:ext cx="3676190" cy="398095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0"/>
                            </p:stCondLst>
                            <p:childTnLst>
                              <p:par>
                                <p:cTn id="9" presetID="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
          <a:stretch>
            <a:fillRect/>
          </a:stretch>
        </a:blipFill>
        <a:effectLst/>
      </p:bgPr>
    </p:bg>
    <p:spTree>
      <p:nvGrpSpPr>
        <p:cNvPr id="1" name=""/>
        <p:cNvGrpSpPr/>
        <p:nvPr/>
      </p:nvGrpSpPr>
      <p:grpSpPr>
        <a:xfrm>
          <a:off x="0" y="0"/>
          <a:ext cx="0" cy="0"/>
          <a:chOff x="0" y="0"/>
          <a:chExt cx="0" cy="0"/>
        </a:xfrm>
      </p:grpSpPr>
      <p:sp>
        <p:nvSpPr>
          <p:cNvPr id="6" name="文本框 5"/>
          <p:cNvSpPr txBox="1"/>
          <p:nvPr>
            <p:custDataLst>
              <p:tags r:id="rId2"/>
            </p:custDataLst>
          </p:nvPr>
        </p:nvSpPr>
        <p:spPr>
          <a:xfrm>
            <a:off x="3261386" y="1507040"/>
            <a:ext cx="9041450" cy="584775"/>
          </a:xfrm>
          <a:prstGeom prst="rect">
            <a:avLst/>
          </a:prstGeom>
          <a:noFill/>
        </p:spPr>
        <p:txBody>
          <a:bodyPr wrap="square" rtlCol="0">
            <a:spAutoFit/>
          </a:bodyPr>
          <a:lstStyle/>
          <a:p>
            <a:r>
              <a:rPr kumimoji="0" lang="zh-CN" altLang="en-US" sz="3200" b="1" i="0" u="none" strike="noStrike" kern="1200" cap="none" spc="0" normalizeH="0" baseline="0" noProof="0" smtClean="0">
                <a:ln>
                  <a:noFill/>
                </a:ln>
                <a:solidFill>
                  <a:srgbClr val="0000CC"/>
                </a:solidFill>
                <a:effectLst/>
                <a:uLnTx/>
                <a:uFillTx/>
                <a:latin typeface="字魂27号-布丁体" panose="00000500000000000000" charset="-122"/>
                <a:ea typeface="字魂27号-布丁体" panose="00000500000000000000" charset="-122"/>
                <a:cs typeface="字魂27号-布丁体" panose="00000500000000000000" charset="-122"/>
              </a:rPr>
              <a:t>第九课  全面依法治国的基本要求</a:t>
            </a:r>
            <a:endParaRPr lang="zh-CN" altLang="en-US" sz="3200" b="1">
              <a:solidFill>
                <a:srgbClr val="0000CC"/>
              </a:solidFill>
              <a:latin typeface="字魂27号-布丁体" panose="00000500000000000000" charset="-122"/>
              <a:ea typeface="字魂27号-布丁体" panose="00000500000000000000" charset="-122"/>
              <a:cs typeface="字魂27号-布丁体" panose="00000500000000000000" charset="-122"/>
            </a:endParaRPr>
          </a:p>
        </p:txBody>
      </p:sp>
      <p:sp>
        <p:nvSpPr>
          <p:cNvPr id="7" name="文本框 6"/>
          <p:cNvSpPr txBox="1"/>
          <p:nvPr>
            <p:custDataLst>
              <p:tags r:id="rId3"/>
            </p:custDataLst>
          </p:nvPr>
        </p:nvSpPr>
        <p:spPr>
          <a:xfrm>
            <a:off x="0" y="2989280"/>
            <a:ext cx="12302836" cy="1323439"/>
          </a:xfrm>
          <a:prstGeom prst="rect">
            <a:avLst/>
          </a:prstGeom>
          <a:noFill/>
        </p:spPr>
        <p:txBody>
          <a:bodyPr wrap="square" rtlCol="0">
            <a:spAutoFit/>
          </a:bodyPr>
          <a:lstStyle/>
          <a:p>
            <a:pPr algn="ctr"/>
            <a:r>
              <a:rPr kumimoji="0" lang="zh-CN" altLang="en-US" sz="8000" b="0" i="0" u="none" strike="noStrike" kern="1200" cap="none" spc="0" normalizeH="0" baseline="0" noProof="0" smtClean="0">
                <a:ln>
                  <a:noFill/>
                </a:ln>
                <a:solidFill>
                  <a:srgbClr val="FF0000"/>
                </a:solidFill>
                <a:effectLst/>
                <a:uLnTx/>
                <a:uFillTx/>
                <a:latin typeface="叶根友毛笔行书2.0版" panose="02010601030101010101" pitchFamily="2" charset="-122"/>
                <a:ea typeface="叶根友毛笔行书2.0版" panose="02010601030101010101" pitchFamily="2" charset="-122"/>
                <a:cs typeface="字魂27号-布丁体" panose="00000500000000000000" charset="-122"/>
              </a:rPr>
              <a:t>第一框   科学立法</a:t>
            </a:r>
            <a:endParaRPr lang="zh-CN" altLang="en-US" sz="8000" b="1">
              <a:latin typeface="叶根友毛笔行书2.0版" panose="02010601030101010101" pitchFamily="2" charset="-122"/>
              <a:ea typeface="叶根友毛笔行书2.0版"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3000">
        <p14:conveyor dir="l"/>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custDataLst>
              <p:tags r:id="rId1"/>
            </p:custDataLst>
          </p:nvPr>
        </p:nvSpPr>
        <p:spPr>
          <a:xfrm>
            <a:off x="-144303" y="76972"/>
            <a:ext cx="10972800" cy="622985"/>
          </a:xfrm>
          <a:prstGeom prst="rect">
            <a:avLst/>
          </a:prstGeom>
        </p:spPr>
        <p:txBody>
          <a:bodyPr vert="horz" lIns="91440" tIns="45720" rIns="91440" bIns="45720" rtlCol="0" anchor="ctr">
            <a:normAutofit fontScale="67500" lnSpcReduction="20000"/>
          </a:bodyPr>
          <a:lstStyle>
            <a:lvl1pPr algn="ctr" defTabSz="1219200" rtl="0" eaLnBrk="1" latinLnBrk="0" hangingPunct="1">
              <a:spcBef>
                <a:spcPct val="0"/>
              </a:spcBef>
              <a:buNone/>
              <a:defRPr sz="5865" kern="1200">
                <a:solidFill>
                  <a:schemeClr val="tx1"/>
                </a:solidFill>
                <a:latin typeface="+mj-lt"/>
                <a:ea typeface="+mj-ea"/>
                <a:cs typeface="+mj-cs"/>
              </a:defRPr>
            </a:lvl1pPr>
          </a:lstStyle>
          <a:p>
            <a:r>
              <a:rPr lang="zh-CN" altLang="en-US" b="1">
                <a:solidFill>
                  <a:srgbClr val="FF0000"/>
                </a:solidFill>
              </a:rPr>
              <a:t>核心素养目标</a:t>
            </a:r>
            <a:endParaRPr lang="zh-CN" altLang="en-US" b="1">
              <a:solidFill>
                <a:srgbClr val="FF0000"/>
              </a:solidFill>
            </a:endParaRPr>
          </a:p>
        </p:txBody>
      </p:sp>
      <p:sp>
        <p:nvSpPr>
          <p:cNvPr id="5" name="矩形 4"/>
          <p:cNvSpPr/>
          <p:nvPr>
            <p:custDataLst>
              <p:tags r:id="rId2"/>
            </p:custDataLst>
          </p:nvPr>
        </p:nvSpPr>
        <p:spPr>
          <a:xfrm>
            <a:off x="249383" y="922909"/>
            <a:ext cx="11629506" cy="5262979"/>
          </a:xfrm>
          <a:prstGeom prst="rect">
            <a:avLst/>
          </a:prstGeom>
        </p:spPr>
        <p:txBody>
          <a:bodyPr wrap="square">
            <a:spAutoFit/>
          </a:bodyPr>
          <a:lstStyle/>
          <a:p>
            <a:pPr>
              <a:lnSpc>
                <a:spcPct val="150000"/>
              </a:lnSpc>
            </a:pPr>
            <a:r>
              <a:rPr lang="zh-CN" altLang="zh-CN" sz="2800" b="1" kern="100" smtClean="0">
                <a:solidFill>
                  <a:srgbClr val="0000CC"/>
                </a:solidFill>
                <a:latin typeface="等线" panose="02010600030101010101" charset="-122"/>
                <a:cs typeface="Times New Roman" panose="02020603050405020304" pitchFamily="18" charset="0"/>
              </a:rPr>
              <a:t>【政治认同】</a:t>
            </a:r>
            <a:r>
              <a:rPr lang="zh-CN" altLang="zh-CN" sz="2800"/>
              <a:t>认可科学立法的标准，认同我国立法的科学性、民主性及其做法的科学、严谨性。</a:t>
            </a:r>
            <a:r>
              <a:rPr lang="zh-CN" altLang="zh-CN" sz="2800" smtClean="0"/>
              <a:t>增强</a:t>
            </a:r>
            <a:r>
              <a:rPr lang="zh-CN" altLang="en-US" sz="2800" smtClean="0"/>
              <a:t>推进科学立法</a:t>
            </a:r>
            <a:r>
              <a:rPr lang="zh-CN" altLang="zh-CN" sz="2800" smtClean="0"/>
              <a:t>、</a:t>
            </a:r>
            <a:r>
              <a:rPr lang="zh-CN" altLang="zh-CN" sz="2800"/>
              <a:t>促进公平正义、和谐社会的信心。</a:t>
            </a:r>
            <a:endParaRPr lang="zh-CN" altLang="zh-CN" sz="2800"/>
          </a:p>
          <a:p>
            <a:pPr>
              <a:lnSpc>
                <a:spcPct val="150000"/>
              </a:lnSpc>
            </a:pPr>
            <a:r>
              <a:rPr lang="zh-CN" altLang="zh-CN" sz="2800" b="1">
                <a:solidFill>
                  <a:srgbClr val="0000CC"/>
                </a:solidFill>
              </a:rPr>
              <a:t>【科学精神】</a:t>
            </a:r>
            <a:r>
              <a:rPr lang="zh-CN" altLang="zh-CN" sz="2800"/>
              <a:t>通过案例和老师讲授、学习，明白法律制定的流程，知道立法的科学为依法治国奠定基础。</a:t>
            </a:r>
            <a:endParaRPr lang="zh-CN" altLang="zh-CN" sz="2800"/>
          </a:p>
          <a:p>
            <a:pPr>
              <a:lnSpc>
                <a:spcPct val="150000"/>
              </a:lnSpc>
            </a:pPr>
            <a:r>
              <a:rPr lang="en-US" altLang="zh-CN" sz="2800" b="1" kern="100" smtClean="0">
                <a:solidFill>
                  <a:srgbClr val="0000CC"/>
                </a:solidFill>
                <a:latin typeface="等线" panose="02010600030101010101" charset="-122"/>
                <a:cs typeface="Times New Roman" panose="02020603050405020304" pitchFamily="18" charset="0"/>
              </a:rPr>
              <a:t>【</a:t>
            </a:r>
            <a:r>
              <a:rPr lang="zh-CN" altLang="zh-CN" sz="2800" b="1" kern="100">
                <a:solidFill>
                  <a:srgbClr val="0000CC"/>
                </a:solidFill>
                <a:latin typeface="等线" panose="02010600030101010101" charset="-122"/>
                <a:cs typeface="Times New Roman" panose="02020603050405020304" pitchFamily="18" charset="0"/>
              </a:rPr>
              <a:t>法治意识</a:t>
            </a:r>
            <a:r>
              <a:rPr lang="en-US" altLang="zh-CN" sz="2800" b="1" kern="100" smtClean="0">
                <a:solidFill>
                  <a:srgbClr val="0000CC"/>
                </a:solidFill>
                <a:latin typeface="等线" panose="02010600030101010101" charset="-122"/>
                <a:cs typeface="Times New Roman" panose="02020603050405020304" pitchFamily="18" charset="0"/>
              </a:rPr>
              <a:t>】</a:t>
            </a:r>
            <a:r>
              <a:rPr lang="zh-CN" altLang="zh-CN" sz="2800"/>
              <a:t>全民学法、懂法、守法、用法</a:t>
            </a:r>
            <a:r>
              <a:rPr lang="zh-CN" altLang="zh-CN" sz="2800" smtClean="0"/>
              <a:t>，</a:t>
            </a:r>
            <a:r>
              <a:rPr lang="zh-CN" altLang="en-US" sz="2800" smtClean="0"/>
              <a:t>推进科学立法</a:t>
            </a:r>
            <a:r>
              <a:rPr lang="zh-CN" altLang="zh-CN" sz="2800" smtClean="0"/>
              <a:t>。</a:t>
            </a:r>
            <a:endParaRPr lang="zh-CN" altLang="zh-CN" sz="2800"/>
          </a:p>
          <a:p>
            <a:pPr>
              <a:lnSpc>
                <a:spcPct val="150000"/>
              </a:lnSpc>
            </a:pPr>
            <a:r>
              <a:rPr lang="zh-CN" altLang="zh-CN" sz="2800" b="1" kern="100" smtClean="0">
                <a:solidFill>
                  <a:srgbClr val="0000CC"/>
                </a:solidFill>
                <a:latin typeface="等线" panose="02010600030101010101" charset="-122"/>
                <a:cs typeface="Times New Roman" panose="02020603050405020304" pitchFamily="18" charset="0"/>
              </a:rPr>
              <a:t>【公共参与】</a:t>
            </a:r>
            <a:r>
              <a:rPr lang="zh-CN" altLang="zh-CN" sz="2800"/>
              <a:t>在日常生活中，积极为国家立法建言献策，增强法治观念，树立法治意识。学习法律知识，用法律维护自身合法权益。</a:t>
            </a:r>
            <a:endParaRPr lang="zh-CN" altLang="zh-CN" sz="2800" b="1"/>
          </a:p>
        </p:txBody>
      </p:sp>
    </p:spTree>
  </p:cSld>
  <p:clrMapOvr>
    <a:masterClrMapping/>
  </p:clrMapOvr>
  <mc:AlternateContent xmlns:mc="http://schemas.openxmlformats.org/markup-compatibility/2006">
    <mc:Choice xmlns:p14="http://schemas.microsoft.com/office/powerpoint/2010/main" Requires="p14">
      <p:transition spd="slow" p14:dur="800" advTm="3000">
        <p14:flythrough/>
      </p:transition>
    </mc:Choice>
    <mc:Fallback>
      <p:transition spd="slow" advTm="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266165" y="116699"/>
            <a:ext cx="11925835" cy="6001643"/>
          </a:xfrm>
          <a:prstGeom prst="rect">
            <a:avLst/>
          </a:prstGeom>
        </p:spPr>
        <p:txBody>
          <a:bodyPr wrap="square">
            <a:spAutoFit/>
          </a:bodyPr>
          <a:lstStyle/>
          <a:p>
            <a:r>
              <a:rPr lang="zh-CN" altLang="en-US" sz="2000"/>
              <a:t>（实现全面依法治国的目标，必须做到科学立法、严格执法、公正司法、全民守法。）</a:t>
            </a:r>
            <a:endParaRPr lang="zh-CN" altLang="en-US" sz="2000"/>
          </a:p>
          <a:p>
            <a:pPr algn="ctr"/>
            <a:r>
              <a:rPr lang="zh-CN" altLang="en-US" sz="2400" b="1">
                <a:solidFill>
                  <a:srgbClr val="FF0000"/>
                </a:solidFill>
              </a:rPr>
              <a:t>第一框     科学</a:t>
            </a:r>
            <a:r>
              <a:rPr lang="zh-CN" altLang="en-US" sz="2400" b="1" smtClean="0">
                <a:solidFill>
                  <a:srgbClr val="FF0000"/>
                </a:solidFill>
              </a:rPr>
              <a:t>立法知识清单</a:t>
            </a:r>
            <a:endParaRPr lang="en-US" altLang="zh-CN" sz="2400" b="1">
              <a:solidFill>
                <a:srgbClr val="FF0000"/>
              </a:solidFill>
            </a:endParaRPr>
          </a:p>
          <a:p>
            <a:r>
              <a:rPr lang="zh-CN" altLang="en-US" sz="2000" smtClean="0"/>
              <a:t>一</a:t>
            </a:r>
            <a:r>
              <a:rPr lang="zh-CN" altLang="en-US" sz="2000"/>
              <a:t>、科学立法的内涵</a:t>
            </a:r>
            <a:endParaRPr lang="zh-CN" altLang="en-US" sz="2000"/>
          </a:p>
          <a:p>
            <a:r>
              <a:rPr lang="en-US" altLang="zh-CN" sz="2000"/>
              <a:t>1</a:t>
            </a:r>
            <a:r>
              <a:rPr lang="zh-CN" altLang="en-US" sz="2000"/>
              <a:t>、科学立法的</a:t>
            </a:r>
            <a:r>
              <a:rPr lang="zh-CN" altLang="en-US" sz="2000">
                <a:solidFill>
                  <a:srgbClr val="FF0000"/>
                </a:solidFill>
              </a:rPr>
              <a:t>内涵</a:t>
            </a:r>
            <a:r>
              <a:rPr lang="zh-CN" altLang="en-US" sz="2000"/>
              <a:t>：就是尊重和体现社会发展的客观规律，不断提高法律的质量。</a:t>
            </a:r>
            <a:endParaRPr lang="zh-CN" altLang="en-US" sz="2000"/>
          </a:p>
          <a:p>
            <a:r>
              <a:rPr lang="en-US" altLang="zh-CN" sz="2000"/>
              <a:t>2</a:t>
            </a:r>
            <a:r>
              <a:rPr lang="zh-CN" altLang="en-US" sz="2000"/>
              <a:t>、科学立法的</a:t>
            </a:r>
            <a:r>
              <a:rPr lang="zh-CN" altLang="en-US" sz="2000">
                <a:solidFill>
                  <a:srgbClr val="FF0000"/>
                </a:solidFill>
              </a:rPr>
              <a:t>标准</a:t>
            </a:r>
            <a:r>
              <a:rPr lang="zh-CN" altLang="en-US" sz="2000"/>
              <a:t>：</a:t>
            </a:r>
            <a:endParaRPr lang="zh-CN" altLang="en-US" sz="2000"/>
          </a:p>
          <a:p>
            <a:r>
              <a:rPr lang="zh-CN" altLang="en-US" sz="2000"/>
              <a:t>（</a:t>
            </a:r>
            <a:r>
              <a:rPr lang="en-US" altLang="zh-CN" sz="2000"/>
              <a:t>1</a:t>
            </a:r>
            <a:r>
              <a:rPr lang="zh-CN" altLang="en-US" sz="2000"/>
              <a:t>）科学立法体现我国社会主义国家性质，顺应时代发展要求，推动国家发展进步，保障人民各项权利。立法要符合中国的政治制度和历史传统，要与新时代中国特色社会主义伟大进程相适应，制定出适合中国的良法。</a:t>
            </a:r>
            <a:endParaRPr lang="zh-CN" altLang="en-US" sz="2000"/>
          </a:p>
          <a:p>
            <a:r>
              <a:rPr lang="zh-CN" altLang="en-US" sz="2000"/>
              <a:t>（</a:t>
            </a:r>
            <a:r>
              <a:rPr lang="en-US" altLang="zh-CN" sz="2000"/>
              <a:t>2</a:t>
            </a:r>
            <a:r>
              <a:rPr lang="zh-CN" altLang="en-US" sz="2000"/>
              <a:t>）科学立法符合国情和实际。</a:t>
            </a:r>
            <a:endParaRPr lang="zh-CN" altLang="en-US" sz="2000"/>
          </a:p>
          <a:p>
            <a:r>
              <a:rPr lang="zh-CN" altLang="en-US" sz="2000"/>
              <a:t>（</a:t>
            </a:r>
            <a:r>
              <a:rPr lang="en-US" altLang="zh-CN" sz="2000"/>
              <a:t>3</a:t>
            </a:r>
            <a:r>
              <a:rPr lang="zh-CN" altLang="en-US" sz="2000"/>
              <a:t>）立法必须遵循法律体系的内在逻辑和立法工作规律。</a:t>
            </a:r>
            <a:endParaRPr lang="zh-CN" altLang="en-US" sz="2000"/>
          </a:p>
          <a:p>
            <a:r>
              <a:rPr lang="zh-CN" altLang="en-US" sz="2000"/>
              <a:t>二、推进科学立法</a:t>
            </a:r>
            <a:r>
              <a:rPr lang="zh-CN" altLang="en-US" sz="2000" b="1">
                <a:solidFill>
                  <a:srgbClr val="FF0000"/>
                </a:solidFill>
              </a:rPr>
              <a:t>（如何推进）</a:t>
            </a:r>
            <a:r>
              <a:rPr lang="zh-CN" altLang="en-US" sz="2000"/>
              <a:t>？</a:t>
            </a:r>
            <a:endParaRPr lang="zh-CN" altLang="en-US" sz="2000"/>
          </a:p>
          <a:p>
            <a:r>
              <a:rPr lang="zh-CN" altLang="en-US" sz="2000"/>
              <a:t>（</a:t>
            </a:r>
            <a:r>
              <a:rPr lang="en-US" altLang="zh-CN" sz="2000"/>
              <a:t>1</a:t>
            </a:r>
            <a:r>
              <a:rPr lang="zh-CN" altLang="en-US" sz="2000"/>
              <a:t>）要依法立法。在法治的轨道上制定合法有效的规范性文件。在我国，宪法和立法法是国家机关制定和修改法律最基本的法律依据。所有享有立法权的国家机关，都应当按照法定职权、依据法定程序开展立法工作。</a:t>
            </a:r>
            <a:r>
              <a:rPr lang="zh-CN" altLang="en-US" sz="2000" b="1">
                <a:solidFill>
                  <a:srgbClr val="FF0000"/>
                </a:solidFill>
              </a:rPr>
              <a:t>（依法立法）</a:t>
            </a:r>
            <a:endParaRPr lang="zh-CN" altLang="en-US" sz="2000" b="1">
              <a:solidFill>
                <a:srgbClr val="FF0000"/>
              </a:solidFill>
            </a:endParaRPr>
          </a:p>
          <a:p>
            <a:r>
              <a:rPr lang="zh-CN" altLang="en-US" sz="2000"/>
              <a:t>（</a:t>
            </a:r>
            <a:r>
              <a:rPr lang="en-US" altLang="zh-CN" sz="2000"/>
              <a:t>2</a:t>
            </a:r>
            <a:r>
              <a:rPr lang="zh-CN" altLang="en-US" sz="2000"/>
              <a:t>）要充分发扬民主。必须坚持民主立法，广开言路，集思广益。健全立法机关和社会公众沟通机制，开展立法协商，充分发挥社会各界在立法协商中的作用，拓宽公民有序参与立法途径，广泛凝聚社会共识。</a:t>
            </a:r>
            <a:r>
              <a:rPr lang="zh-CN" altLang="en-US" sz="2000" b="1">
                <a:solidFill>
                  <a:srgbClr val="FF0000"/>
                </a:solidFill>
              </a:rPr>
              <a:t>（民主立法）</a:t>
            </a:r>
            <a:endParaRPr lang="zh-CN" altLang="en-US" sz="2000" b="1">
              <a:solidFill>
                <a:srgbClr val="FF0000"/>
              </a:solidFill>
            </a:endParaRPr>
          </a:p>
          <a:p>
            <a:r>
              <a:rPr lang="zh-CN" altLang="en-US" sz="2000"/>
              <a:t>（</a:t>
            </a:r>
            <a:r>
              <a:rPr lang="en-US" altLang="zh-CN" sz="2000"/>
              <a:t>3</a:t>
            </a:r>
            <a:r>
              <a:rPr lang="zh-CN" altLang="en-US" sz="2000"/>
              <a:t>）要合理设定权利与义务、权力与责任。客观认识、确认和保护现实生活中的各种利益，做到权利与义务相统一、相对应。科学合理地配置权力与责任，明确权力行使不当应承担的法律责任。</a:t>
            </a:r>
            <a:r>
              <a:rPr lang="zh-CN" altLang="en-US" sz="2000" b="1">
                <a:solidFill>
                  <a:srgbClr val="FF0000"/>
                </a:solidFill>
              </a:rPr>
              <a:t>（合理立法）</a:t>
            </a:r>
            <a:endParaRPr lang="zh-CN" altLang="en-US" sz="200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野生动物保护法即将修改，严打滥捕滥食行为！">
            <a:hlinkClick r:id="" action="ppaction://media"/>
          </p:cNvPr>
          <p:cNvPicPr>
            <a:picLocks noChangeAspect="1"/>
          </p:cNvPicPr>
          <p:nvPr>
            <a:videoFile r:link="rId1"/>
            <p:extLst>
              <p:ext uri="{DAA4B4D4-6D71-4841-9C94-3DE7FCFB9230}">
                <p14:media xmlns:p14="http://schemas.microsoft.com/office/powerpoint/2010/main" r:embed="rId2"/>
              </p:ext>
            </p:extLst>
            <p:custDataLst>
              <p:tags r:id="rId3"/>
            </p:custDataLst>
          </p:nvPr>
        </p:nvPicPr>
        <p:blipFill>
          <a:blip r:embed="rId4"/>
          <a:stretch>
            <a:fillRect/>
          </a:stretch>
        </p:blipFill>
        <p:spPr>
          <a:xfrm>
            <a:off x="2101971" y="1382999"/>
            <a:ext cx="8072339" cy="4644313"/>
          </a:xfrm>
          <a:prstGeom prst="rect">
            <a:avLst/>
          </a:prstGeom>
        </p:spPr>
      </p:pic>
      <p:sp>
        <p:nvSpPr>
          <p:cNvPr id="3" name="矩形 2"/>
          <p:cNvSpPr/>
          <p:nvPr>
            <p:custDataLst>
              <p:tags r:id="rId5"/>
            </p:custDataLst>
          </p:nvPr>
        </p:nvSpPr>
        <p:spPr>
          <a:xfrm>
            <a:off x="3658015" y="328854"/>
            <a:ext cx="4283545" cy="657872"/>
          </a:xfrm>
          <a:prstGeom prst="rect">
            <a:avLst/>
          </a:prstGeom>
        </p:spPr>
        <p:txBody>
          <a:bodyPr wrap="none">
            <a:spAutoFit/>
          </a:bodyPr>
          <a:lstStyle/>
          <a:p>
            <a:pPr algn="ctr">
              <a:lnSpc>
                <a:spcPct val="150000"/>
              </a:lnSpc>
              <a:spcAft>
                <a:spcPct val="0"/>
              </a:spcAft>
            </a:pPr>
            <a:r>
              <a:rPr lang="zh-CN" altLang="zh-CN" sz="2800" b="1" kern="100" smtClean="0">
                <a:solidFill>
                  <a:srgbClr val="FF0000"/>
                </a:solidFill>
                <a:latin typeface="等线" panose="02010600030101010101" charset="-122"/>
                <a:ea typeface="等线" panose="02010600030101010101" charset="-122"/>
                <a:cs typeface="Times New Roman" panose="02020603050405020304" pitchFamily="18" charset="0"/>
              </a:rPr>
              <a:t>【</a:t>
            </a:r>
            <a:r>
              <a:rPr lang="zh-CN" altLang="en-US" sz="2800" b="1" kern="100" smtClean="0">
                <a:solidFill>
                  <a:srgbClr val="FF0000"/>
                </a:solidFill>
                <a:latin typeface="等线" panose="02010600030101010101" charset="-122"/>
                <a:ea typeface="等线" panose="02010600030101010101" charset="-122"/>
                <a:cs typeface="Times New Roman" panose="02020603050405020304" pitchFamily="18" charset="0"/>
              </a:rPr>
              <a:t>拓展视野    导入激趣</a:t>
            </a:r>
            <a:r>
              <a:rPr lang="zh-CN" altLang="zh-CN" sz="2800" b="1" kern="100" smtClean="0">
                <a:solidFill>
                  <a:srgbClr val="FF0000"/>
                </a:solidFill>
                <a:latin typeface="等线" panose="02010600030101010101" charset="-122"/>
                <a:cs typeface="Times New Roman" panose="02020603050405020304" pitchFamily="18" charset="0"/>
              </a:rPr>
              <a:t>】</a:t>
            </a:r>
            <a:endParaRPr lang="zh-CN" altLang="zh-CN" sz="2800" b="1" kern="100">
              <a:solidFill>
                <a:srgbClr val="FF0000"/>
              </a:solidFill>
              <a:latin typeface="等线" panose="02010600030101010101" charset="-122"/>
              <a:ea typeface="等线" panose="0201060003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Tm="3000">
        <p14:flip dir="r"/>
      </p:transition>
    </mc:Choice>
    <mc:Fallback>
      <p:transition spd="slow" advTm="300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endCondLst>
                    <p:cond evt="onNext" delay="0">
                      <p:tgtEl>
                        <p:sldTgt/>
                      </p:tgtEl>
                    </p:cond>
                    <p:cond evt="onPrev">
                      <p:tgtEl>
                        <p:sldTgt/>
                      </p:tgtEl>
                    </p:cond>
                  </p:endCondLst>
                </p:cTn>
                <p:tgtEl>
                  <p:spTgt spid="2"/>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837127" y="190211"/>
            <a:ext cx="10393249" cy="1815882"/>
          </a:xfrm>
          <a:prstGeom prst="rect">
            <a:avLst/>
          </a:prstGeom>
        </p:spPr>
        <p:txBody>
          <a:bodyPr wrap="square">
            <a:spAutoFit/>
          </a:bodyPr>
          <a:lstStyle/>
          <a:p>
            <a:r>
              <a:rPr lang="zh-CN" altLang="en-US" sz="2800" b="1"/>
              <a:t>全面依法治国是国家治理的一场深刻革命，实现全面依法治国的目标，必须做到科学立法、严格执法、公正司法、全民守法，在推进法治中国建设的过程中，这四个方面密切联系，相辅相成，缺一不可。</a:t>
            </a:r>
            <a:endParaRPr lang="zh-CN" altLang="en-US" sz="2800" b="1"/>
          </a:p>
        </p:txBody>
      </p:sp>
      <p:graphicFrame>
        <p:nvGraphicFramePr>
          <p:cNvPr id="4" name="图示 3"/>
          <p:cNvGraphicFramePr/>
          <p:nvPr>
            <p:custDataLst>
              <p:tags r:id="rId2"/>
            </p:custDataLst>
          </p:nvPr>
        </p:nvGraphicFramePr>
        <p:xfrm>
          <a:off x="578911" y="2246883"/>
          <a:ext cx="4868563" cy="4508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矩形 2"/>
          <p:cNvSpPr/>
          <p:nvPr>
            <p:custDataLst>
              <p:tags r:id="rId8"/>
            </p:custDataLst>
          </p:nvPr>
        </p:nvSpPr>
        <p:spPr>
          <a:xfrm>
            <a:off x="5598017" y="2671121"/>
            <a:ext cx="5452055" cy="3416320"/>
          </a:xfrm>
          <a:prstGeom prst="rect">
            <a:avLst/>
          </a:prstGeom>
        </p:spPr>
        <p:txBody>
          <a:bodyPr wrap="square">
            <a:spAutoFit/>
          </a:bodyPr>
          <a:lstStyle/>
          <a:p>
            <a:pPr>
              <a:defRPr/>
            </a:pPr>
            <a:r>
              <a:rPr lang="zh-CN" altLang="en-US" sz="3600" b="1" smtClean="0">
                <a:latin typeface="宋体" panose="02010600030101010101" pitchFamily="2" charset="-122"/>
              </a:rPr>
              <a:t>有法可依：主要</a:t>
            </a:r>
            <a:r>
              <a:rPr lang="zh-CN" altLang="en-US" sz="3600" b="1">
                <a:latin typeface="宋体" panose="02010600030101010101" pitchFamily="2" charset="-122"/>
              </a:rPr>
              <a:t>是从</a:t>
            </a:r>
            <a:r>
              <a:rPr lang="en-US" altLang="zh-CN" sz="3600" b="1">
                <a:solidFill>
                  <a:srgbClr val="FF0000"/>
                </a:solidFill>
                <a:latin typeface="宋体" panose="02010600030101010101" pitchFamily="2" charset="-122"/>
              </a:rPr>
              <a:t>“</a:t>
            </a:r>
            <a:r>
              <a:rPr lang="zh-CN" altLang="en-US" sz="3600" b="1">
                <a:solidFill>
                  <a:srgbClr val="FF0000"/>
                </a:solidFill>
                <a:latin typeface="宋体" panose="02010600030101010101" pitchFamily="2" charset="-122"/>
              </a:rPr>
              <a:t>量</a:t>
            </a:r>
            <a:r>
              <a:rPr lang="en-US" altLang="zh-CN" sz="3600" b="1">
                <a:solidFill>
                  <a:srgbClr val="FF0000"/>
                </a:solidFill>
                <a:latin typeface="宋体" panose="02010600030101010101" pitchFamily="2" charset="-122"/>
              </a:rPr>
              <a:t>”</a:t>
            </a:r>
            <a:r>
              <a:rPr lang="zh-CN" altLang="en-US" sz="3600" b="1">
                <a:latin typeface="宋体" panose="02010600030101010101" pitchFamily="2" charset="-122"/>
              </a:rPr>
              <a:t>的角度考量，是为社会主义法律体系</a:t>
            </a:r>
            <a:r>
              <a:rPr lang="en-US" altLang="zh-CN" sz="3600" b="1">
                <a:latin typeface="宋体" panose="02010600030101010101" pitchFamily="2" charset="-122"/>
              </a:rPr>
              <a:t>“</a:t>
            </a:r>
            <a:r>
              <a:rPr lang="zh-CN" altLang="en-US" sz="3600" b="1">
                <a:latin typeface="宋体" panose="02010600030101010101" pitchFamily="2" charset="-122"/>
              </a:rPr>
              <a:t>增量</a:t>
            </a:r>
            <a:r>
              <a:rPr lang="en-US" altLang="zh-CN" sz="3600" b="1">
                <a:latin typeface="宋体" panose="02010600030101010101" pitchFamily="2" charset="-122"/>
              </a:rPr>
              <a:t>”</a:t>
            </a:r>
            <a:r>
              <a:rPr lang="zh-CN" altLang="en-US" sz="3600" b="1" smtClean="0">
                <a:latin typeface="宋体" panose="02010600030101010101" pitchFamily="2" charset="-122"/>
              </a:rPr>
              <a:t>；</a:t>
            </a:r>
            <a:endParaRPr lang="en-US" altLang="zh-CN" sz="3600" b="1" smtClean="0">
              <a:latin typeface="宋体" panose="02010600030101010101" pitchFamily="2" charset="-122"/>
            </a:endParaRPr>
          </a:p>
          <a:p>
            <a:pPr>
              <a:defRPr/>
            </a:pPr>
            <a:r>
              <a:rPr lang="zh-CN" altLang="en-US" sz="3600" b="1" smtClean="0">
                <a:latin typeface="宋体" panose="02010600030101010101" pitchFamily="2" charset="-122"/>
              </a:rPr>
              <a:t>科学立法：主要</a:t>
            </a:r>
            <a:r>
              <a:rPr lang="zh-CN" altLang="en-US" sz="3600" b="1">
                <a:latin typeface="宋体" panose="02010600030101010101" pitchFamily="2" charset="-122"/>
              </a:rPr>
              <a:t>是从</a:t>
            </a:r>
            <a:r>
              <a:rPr lang="en-US" altLang="zh-CN" sz="3600" b="1">
                <a:solidFill>
                  <a:srgbClr val="FF0000"/>
                </a:solidFill>
                <a:latin typeface="宋体" panose="02010600030101010101" pitchFamily="2" charset="-122"/>
              </a:rPr>
              <a:t>“</a:t>
            </a:r>
            <a:r>
              <a:rPr lang="zh-CN" altLang="en-US" sz="3600" b="1">
                <a:solidFill>
                  <a:srgbClr val="FF0000"/>
                </a:solidFill>
                <a:latin typeface="宋体" panose="02010600030101010101" pitchFamily="2" charset="-122"/>
              </a:rPr>
              <a:t>质</a:t>
            </a:r>
            <a:r>
              <a:rPr lang="en-US" altLang="zh-CN" sz="3600" b="1">
                <a:solidFill>
                  <a:srgbClr val="FF0000"/>
                </a:solidFill>
                <a:latin typeface="宋体" panose="02010600030101010101" pitchFamily="2" charset="-122"/>
              </a:rPr>
              <a:t>”</a:t>
            </a:r>
            <a:r>
              <a:rPr lang="zh-CN" altLang="en-US" sz="3600" b="1">
                <a:latin typeface="宋体" panose="02010600030101010101" pitchFamily="2" charset="-122"/>
              </a:rPr>
              <a:t>的角度考量，是为社会主义法律体系</a:t>
            </a:r>
            <a:r>
              <a:rPr lang="en-US" altLang="zh-CN" sz="3600" b="1">
                <a:latin typeface="宋体" panose="02010600030101010101" pitchFamily="2" charset="-122"/>
              </a:rPr>
              <a:t>“</a:t>
            </a:r>
            <a:r>
              <a:rPr lang="zh-CN" altLang="en-US" sz="3600" b="1">
                <a:latin typeface="宋体" panose="02010600030101010101" pitchFamily="2" charset="-122"/>
              </a:rPr>
              <a:t>提质</a:t>
            </a:r>
            <a:r>
              <a:rPr lang="en-US" altLang="zh-CN" sz="3600" b="1">
                <a:latin typeface="宋体" panose="02010600030101010101" pitchFamily="2" charset="-122"/>
              </a:rPr>
              <a:t>”</a:t>
            </a:r>
            <a:r>
              <a:rPr lang="zh-CN" altLang="en-US" sz="3600" b="1">
                <a:latin typeface="宋体" panose="02010600030101010101" pitchFamily="2" charset="-122"/>
              </a:rPr>
              <a:t>。</a:t>
            </a:r>
            <a:endParaRPr lang="zh-CN" altLang="en-US" sz="3600" b="1">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custDataLst>
              <p:tags r:id="rId1"/>
            </p:custDataLst>
          </p:nvPr>
        </p:nvSpPr>
        <p:spPr>
          <a:xfrm>
            <a:off x="3970773" y="5717766"/>
            <a:ext cx="2492990" cy="369332"/>
          </a:xfrm>
          <a:prstGeom prst="rect">
            <a:avLst/>
          </a:prstGeom>
          <a:solidFill>
            <a:schemeClr val="accent6">
              <a:lumMod val="40000"/>
              <a:lumOff val="60000"/>
            </a:schemeClr>
          </a:solidFill>
        </p:spPr>
        <p:txBody>
          <a:bodyPr wrap="none">
            <a:spAutoFit/>
          </a:bodyPr>
          <a:lstStyle/>
          <a:p>
            <a:r>
              <a:rPr lang="zh-CN" altLang="en-US">
                <a:latin typeface="楷体" panose="02010609060101010101" pitchFamily="49" charset="-122"/>
                <a:ea typeface="楷体" panose="02010609060101010101" pitchFamily="49" charset="-122"/>
              </a:rPr>
              <a:t> 每污染当量</a:t>
            </a:r>
            <a:r>
              <a:rPr lang="en-US" altLang="zh-CN">
                <a:latin typeface="楷体" panose="02010609060101010101" pitchFamily="49" charset="-122"/>
                <a:ea typeface="楷体" panose="02010609060101010101" pitchFamily="49" charset="-122"/>
              </a:rPr>
              <a:t>1.2</a:t>
            </a:r>
            <a:r>
              <a:rPr lang="zh-CN" altLang="en-US">
                <a:latin typeface="楷体" panose="02010609060101010101" pitchFamily="49" charset="-122"/>
                <a:ea typeface="楷体" panose="02010609060101010101" pitchFamily="49" charset="-122"/>
              </a:rPr>
              <a:t>至</a:t>
            </a:r>
            <a:r>
              <a:rPr lang="en-US" altLang="zh-CN">
                <a:latin typeface="楷体" panose="02010609060101010101" pitchFamily="49" charset="-122"/>
                <a:ea typeface="楷体" panose="02010609060101010101" pitchFamily="49" charset="-122"/>
              </a:rPr>
              <a:t>12</a:t>
            </a:r>
            <a:r>
              <a:rPr lang="zh-CN" altLang="en-US">
                <a:latin typeface="楷体" panose="02010609060101010101" pitchFamily="49" charset="-122"/>
                <a:ea typeface="楷体" panose="02010609060101010101" pitchFamily="49" charset="-122"/>
              </a:rPr>
              <a:t>元</a:t>
            </a:r>
            <a:endParaRPr lang="zh-CN" altLang="en-US"/>
          </a:p>
        </p:txBody>
      </p:sp>
      <p:sp>
        <p:nvSpPr>
          <p:cNvPr id="29" name="矩形 28"/>
          <p:cNvSpPr/>
          <p:nvPr>
            <p:custDataLst>
              <p:tags r:id="rId2"/>
            </p:custDataLst>
          </p:nvPr>
        </p:nvSpPr>
        <p:spPr>
          <a:xfrm>
            <a:off x="4050635" y="4887399"/>
            <a:ext cx="2954655" cy="369332"/>
          </a:xfrm>
          <a:prstGeom prst="rect">
            <a:avLst/>
          </a:prstGeom>
          <a:solidFill>
            <a:schemeClr val="accent6">
              <a:lumMod val="40000"/>
              <a:lumOff val="60000"/>
            </a:schemeClr>
          </a:solidFill>
        </p:spPr>
        <p:txBody>
          <a:bodyPr wrap="none">
            <a:spAutoFit/>
          </a:bodyPr>
          <a:lstStyle/>
          <a:p>
            <a:r>
              <a:rPr lang="zh-CN" altLang="en-US">
                <a:latin typeface="楷体" panose="02010609060101010101" pitchFamily="49" charset="-122"/>
                <a:ea typeface="楷体" panose="02010609060101010101" pitchFamily="49" charset="-122"/>
              </a:rPr>
              <a:t> 按不同种类每吨</a:t>
            </a:r>
            <a:r>
              <a:rPr lang="en-US" altLang="zh-CN">
                <a:latin typeface="楷体" panose="02010609060101010101" pitchFamily="49" charset="-122"/>
                <a:ea typeface="楷体" panose="02010609060101010101" pitchFamily="49" charset="-122"/>
              </a:rPr>
              <a:t>1.4</a:t>
            </a:r>
            <a:r>
              <a:rPr lang="zh-CN" altLang="en-US">
                <a:latin typeface="楷体" panose="02010609060101010101" pitchFamily="49" charset="-122"/>
                <a:ea typeface="楷体" panose="02010609060101010101" pitchFamily="49" charset="-122"/>
              </a:rPr>
              <a:t>到</a:t>
            </a:r>
            <a:r>
              <a:rPr lang="en-US" altLang="zh-CN">
                <a:latin typeface="楷体" panose="02010609060101010101" pitchFamily="49" charset="-122"/>
                <a:ea typeface="楷体" panose="02010609060101010101" pitchFamily="49" charset="-122"/>
              </a:rPr>
              <a:t>14</a:t>
            </a:r>
            <a:r>
              <a:rPr lang="zh-CN" altLang="en-US">
                <a:latin typeface="楷体" panose="02010609060101010101" pitchFamily="49" charset="-122"/>
                <a:ea typeface="楷体" panose="02010609060101010101" pitchFamily="49" charset="-122"/>
              </a:rPr>
              <a:t>元</a:t>
            </a:r>
            <a:endParaRPr lang="zh-CN" altLang="en-US"/>
          </a:p>
        </p:txBody>
      </p:sp>
      <p:sp>
        <p:nvSpPr>
          <p:cNvPr id="22" name="矩形 21"/>
          <p:cNvSpPr/>
          <p:nvPr>
            <p:custDataLst>
              <p:tags r:id="rId3"/>
            </p:custDataLst>
          </p:nvPr>
        </p:nvSpPr>
        <p:spPr>
          <a:xfrm>
            <a:off x="3565124" y="4087695"/>
            <a:ext cx="2492990" cy="369332"/>
          </a:xfrm>
          <a:prstGeom prst="rect">
            <a:avLst/>
          </a:prstGeom>
          <a:solidFill>
            <a:schemeClr val="accent6">
              <a:lumMod val="40000"/>
              <a:lumOff val="60000"/>
            </a:schemeClr>
          </a:solidFill>
        </p:spPr>
        <p:txBody>
          <a:bodyPr wrap="none">
            <a:spAutoFit/>
          </a:bodyPr>
          <a:lstStyle/>
          <a:p>
            <a:r>
              <a:rPr lang="zh-CN" altLang="en-US">
                <a:latin typeface="楷体" panose="02010609060101010101" pitchFamily="49" charset="-122"/>
                <a:ea typeface="楷体" panose="02010609060101010101" pitchFamily="49" charset="-122"/>
              </a:rPr>
              <a:t> 每污染当量</a:t>
            </a:r>
            <a:r>
              <a:rPr lang="en-US" altLang="zh-CN">
                <a:latin typeface="楷体" panose="02010609060101010101" pitchFamily="49" charset="-122"/>
                <a:ea typeface="楷体" panose="02010609060101010101" pitchFamily="49" charset="-122"/>
              </a:rPr>
              <a:t>1.2</a:t>
            </a:r>
            <a:r>
              <a:rPr lang="zh-CN" altLang="en-US">
                <a:latin typeface="楷体" panose="02010609060101010101" pitchFamily="49" charset="-122"/>
                <a:ea typeface="楷体" panose="02010609060101010101" pitchFamily="49" charset="-122"/>
              </a:rPr>
              <a:t>至</a:t>
            </a:r>
            <a:r>
              <a:rPr lang="en-US" altLang="zh-CN">
                <a:latin typeface="楷体" panose="02010609060101010101" pitchFamily="49" charset="-122"/>
                <a:ea typeface="楷体" panose="02010609060101010101" pitchFamily="49" charset="-122"/>
              </a:rPr>
              <a:t>12</a:t>
            </a:r>
            <a:r>
              <a:rPr lang="zh-CN" altLang="en-US">
                <a:latin typeface="楷体" panose="02010609060101010101" pitchFamily="49" charset="-122"/>
                <a:ea typeface="楷体" panose="02010609060101010101" pitchFamily="49" charset="-122"/>
              </a:rPr>
              <a:t>元</a:t>
            </a:r>
            <a:endParaRPr lang="zh-CN" altLang="en-US"/>
          </a:p>
        </p:txBody>
      </p:sp>
      <p:sp>
        <p:nvSpPr>
          <p:cNvPr id="2" name="矩形 1"/>
          <p:cNvSpPr/>
          <p:nvPr>
            <p:custDataLst>
              <p:tags r:id="rId4"/>
            </p:custDataLst>
          </p:nvPr>
        </p:nvSpPr>
        <p:spPr>
          <a:xfrm>
            <a:off x="3811512" y="-80136"/>
            <a:ext cx="4110421" cy="738664"/>
          </a:xfrm>
          <a:prstGeom prst="rect">
            <a:avLst/>
          </a:prstGeom>
        </p:spPr>
        <p:txBody>
          <a:bodyPr wrap="none">
            <a:spAutoFit/>
          </a:bodyPr>
          <a:lstStyle/>
          <a:p>
            <a:pPr>
              <a:lnSpc>
                <a:spcPct val="150000"/>
              </a:lnSpc>
            </a:pPr>
            <a:r>
              <a:rPr lang="zh-CN" altLang="en-US" sz="2800" b="1">
                <a:latin typeface="微软雅黑" panose="020B0503020204020204" charset="-122"/>
                <a:ea typeface="微软雅黑" panose="020B0503020204020204" charset="-122"/>
              </a:rPr>
              <a:t>一、科学立法的内涵 ★★</a:t>
            </a:r>
            <a:endParaRPr lang="en-US" altLang="zh-CN" sz="2800" b="1">
              <a:latin typeface="微软雅黑" panose="020B0503020204020204" charset="-122"/>
              <a:ea typeface="微软雅黑" panose="020B0503020204020204" charset="-122"/>
            </a:endParaRPr>
          </a:p>
        </p:txBody>
      </p:sp>
      <p:sp>
        <p:nvSpPr>
          <p:cNvPr id="3" name="矩形 2"/>
          <p:cNvSpPr/>
          <p:nvPr>
            <p:custDataLst>
              <p:tags r:id="rId5"/>
            </p:custDataLst>
          </p:nvPr>
        </p:nvSpPr>
        <p:spPr>
          <a:xfrm>
            <a:off x="1900558" y="656937"/>
            <a:ext cx="7690021" cy="954107"/>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path path="circle">
              <a:fillToRect l="50000" t="50000" r="50000" b="50000"/>
            </a:path>
          </a:gradFill>
          <a:ln>
            <a:solidFill>
              <a:schemeClr val="bg1"/>
            </a:solidFill>
          </a:ln>
        </p:spPr>
        <p:txBody>
          <a:bodyPr wrap="square">
            <a:spAutoFit/>
          </a:bodyPr>
          <a:lstStyle/>
          <a:p>
            <a:r>
              <a:rPr lang="zh-CN" altLang="en-US" sz="2800"/>
              <a:t>科学立法就是要尊重和体现社会发展的客观规律，不断提高法律的质量。</a:t>
            </a:r>
            <a:endParaRPr lang="zh-CN" altLang="en-US" sz="2800"/>
          </a:p>
        </p:txBody>
      </p:sp>
      <p:sp>
        <p:nvSpPr>
          <p:cNvPr id="6" name="矩形 5"/>
          <p:cNvSpPr/>
          <p:nvPr>
            <p:custDataLst>
              <p:tags r:id="rId6"/>
            </p:custDataLst>
          </p:nvPr>
        </p:nvSpPr>
        <p:spPr>
          <a:xfrm>
            <a:off x="1728144" y="1674673"/>
            <a:ext cx="8429111" cy="2123658"/>
          </a:xfrm>
          <a:prstGeom prst="rect">
            <a:avLst/>
          </a:prstGeom>
        </p:spPr>
        <p:txBody>
          <a:bodyPr wrap="square">
            <a:spAutoFit/>
          </a:bodyPr>
          <a:lstStyle/>
          <a:p>
            <a:r>
              <a:rPr lang="zh-CN" altLang="en-US" sz="2400" b="1">
                <a:latin typeface="楷体" panose="02010609060101010101" pitchFamily="49" charset="-122"/>
                <a:ea typeface="楷体" panose="02010609060101010101" pitchFamily="49" charset="-122"/>
              </a:rPr>
              <a:t>材料一：</a:t>
            </a:r>
            <a:r>
              <a:rPr lang="en-US" altLang="zh-CN">
                <a:latin typeface="楷体" panose="02010609060101010101" pitchFamily="49" charset="-122"/>
                <a:ea typeface="楷体" panose="02010609060101010101" pitchFamily="49" charset="-122"/>
              </a:rPr>
              <a:t>2018</a:t>
            </a:r>
            <a:r>
              <a:rPr lang="zh-CN" altLang="en-US">
                <a:latin typeface="楷体" panose="02010609060101010101" pitchFamily="49" charset="-122"/>
                <a:ea typeface="楷体" panose="02010609060101010101" pitchFamily="49" charset="-122"/>
              </a:rPr>
              <a:t>年</a:t>
            </a:r>
            <a:r>
              <a:rPr lang="en-US" altLang="zh-CN">
                <a:latin typeface="楷体" panose="02010609060101010101" pitchFamily="49" charset="-122"/>
                <a:ea typeface="楷体" panose="02010609060101010101" pitchFamily="49" charset="-122"/>
              </a:rPr>
              <a:t>1</a:t>
            </a:r>
            <a:r>
              <a:rPr lang="zh-CN" altLang="en-US">
                <a:latin typeface="楷体" panose="02010609060101010101" pitchFamily="49" charset="-122"/>
                <a:ea typeface="楷体" panose="02010609060101010101" pitchFamily="49" charset="-122"/>
              </a:rPr>
              <a:t>月</a:t>
            </a:r>
            <a:r>
              <a:rPr lang="en-US" altLang="zh-CN">
                <a:latin typeface="楷体" panose="02010609060101010101" pitchFamily="49" charset="-122"/>
                <a:ea typeface="楷体" panose="02010609060101010101" pitchFamily="49" charset="-122"/>
              </a:rPr>
              <a:t>1</a:t>
            </a:r>
            <a:r>
              <a:rPr lang="zh-CN" altLang="en-US">
                <a:latin typeface="楷体" panose="02010609060101010101" pitchFamily="49" charset="-122"/>
                <a:ea typeface="楷体" panose="02010609060101010101" pitchFamily="49" charset="-122"/>
              </a:rPr>
              <a:t>日起，</a:t>
            </a: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中华人民共和国环境保护税法</a:t>
            </a: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正式施行，原由环保部门征收近</a:t>
            </a:r>
            <a:r>
              <a:rPr lang="en-US" altLang="zh-CN">
                <a:latin typeface="楷体" panose="02010609060101010101" pitchFamily="49" charset="-122"/>
                <a:ea typeface="楷体" panose="02010609060101010101" pitchFamily="49" charset="-122"/>
              </a:rPr>
              <a:t>40</a:t>
            </a:r>
            <a:r>
              <a:rPr lang="zh-CN" altLang="en-US">
                <a:latin typeface="楷体" panose="02010609060101010101" pitchFamily="49" charset="-122"/>
                <a:ea typeface="楷体" panose="02010609060101010101" pitchFamily="49" charset="-122"/>
              </a:rPr>
              <a:t>年的排污费正式谢幕，改由税务部门征收环保税。</a:t>
            </a:r>
            <a:endParaRPr lang="zh-CN" altLang="en-US">
              <a:latin typeface="楷体" panose="02010609060101010101" pitchFamily="49" charset="-122"/>
              <a:ea typeface="楷体" panose="02010609060101010101" pitchFamily="49" charset="-122"/>
            </a:endParaRPr>
          </a:p>
          <a:p>
            <a:r>
              <a:rPr lang="en-US" altLang="zh-CN">
                <a:latin typeface="楷体" panose="02010609060101010101" pitchFamily="49" charset="-122"/>
                <a:ea typeface="楷体" panose="02010609060101010101" pitchFamily="49" charset="-122"/>
              </a:rPr>
              <a:t>   《</a:t>
            </a:r>
            <a:r>
              <a:rPr lang="zh-CN" altLang="en-US">
                <a:latin typeface="楷体" panose="02010609060101010101" pitchFamily="49" charset="-122"/>
                <a:ea typeface="楷体" panose="02010609060101010101" pitchFamily="49" charset="-122"/>
              </a:rPr>
              <a:t>环保税法</a:t>
            </a: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规定，直接向环境排放应税污染物的企业事业单位和其他生产经营者为环保税的纳税人，采用费税平移、当量计污等计税标准。“费改税”不但减少了环保部门行政审批事项，方便了办事群众和企业，同时解决了行政收费存在的执法刚性不足等弊端，对保护和改善环境、减少污染物排放、推进生态文明建设具有重要意义。</a:t>
            </a:r>
            <a:endParaRPr lang="zh-CN" altLang="en-US">
              <a:latin typeface="楷体" panose="02010609060101010101" pitchFamily="49" charset="-122"/>
              <a:ea typeface="楷体" panose="02010609060101010101" pitchFamily="49" charset="-122"/>
            </a:endParaRPr>
          </a:p>
        </p:txBody>
      </p:sp>
      <p:grpSp>
        <p:nvGrpSpPr>
          <p:cNvPr id="10" name="组合 9"/>
          <p:cNvGrpSpPr/>
          <p:nvPr>
            <p:custDataLst>
              <p:tags r:id="rId7"/>
            </p:custDataLst>
          </p:nvPr>
        </p:nvGrpSpPr>
        <p:grpSpPr>
          <a:xfrm>
            <a:off x="1636947" y="4166072"/>
            <a:ext cx="2150076" cy="2108886"/>
            <a:chOff x="437623" y="4166071"/>
            <a:chExt cx="2150076" cy="2108886"/>
          </a:xfrm>
        </p:grpSpPr>
        <p:sp>
          <p:nvSpPr>
            <p:cNvPr id="9" name="流程图: 联系 8"/>
            <p:cNvSpPr/>
            <p:nvPr>
              <p:custDataLst>
                <p:tags r:id="rId8"/>
              </p:custDataLst>
            </p:nvPr>
          </p:nvSpPr>
          <p:spPr>
            <a:xfrm>
              <a:off x="437623" y="4166071"/>
              <a:ext cx="2150076" cy="2108886"/>
            </a:xfrm>
            <a:prstGeom prst="flowChartConnector">
              <a:avLst/>
            </a:prstGeom>
            <a:solidFill>
              <a:schemeClr val="bg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流程图: 联系 7"/>
            <p:cNvSpPr/>
            <p:nvPr>
              <p:custDataLst>
                <p:tags r:id="rId9"/>
              </p:custDataLst>
            </p:nvPr>
          </p:nvSpPr>
          <p:spPr>
            <a:xfrm>
              <a:off x="701234" y="4442039"/>
              <a:ext cx="1622854" cy="1556951"/>
            </a:xfrm>
            <a:prstGeom prst="flowChartConnector">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t>应税污染物</a:t>
              </a:r>
              <a:endParaRPr lang="zh-CN" altLang="en-US" sz="2400"/>
            </a:p>
          </p:txBody>
        </p:sp>
      </p:grpSp>
      <p:pic>
        <p:nvPicPr>
          <p:cNvPr id="26" name="图片 25"/>
          <p:cNvPicPr>
            <a:picLocks noChangeAspect="1"/>
          </p:cNvPicPr>
          <p:nvPr>
            <p:custDataLst>
              <p:tags r:id="rId10"/>
            </p:custDataLst>
          </p:nvPr>
        </p:nvPicPr>
        <p:blipFill>
          <a:blip r:embed="rId11">
            <a:extLst>
              <a:ext uri="{28A0092B-C50C-407E-A947-70E740481C1C}">
                <a14:useLocalDpi xmlns:a14="http://schemas.microsoft.com/office/drawing/2010/main" val="0"/>
              </a:ext>
            </a:extLst>
          </a:blip>
          <a:srcRect l="42325" t="38625" r="42325" b="47184"/>
          <a:stretch>
            <a:fillRect/>
          </a:stretch>
        </p:blipFill>
        <p:spPr>
          <a:xfrm>
            <a:off x="3565125" y="4612812"/>
            <a:ext cx="710837" cy="657188"/>
          </a:xfrm>
          <a:custGeom>
            <a:avLst/>
            <a:gdLst>
              <a:gd name="connsiteX0" fmla="*/ 218303 w 436606"/>
              <a:gd name="connsiteY0" fmla="*/ 0 h 403654"/>
              <a:gd name="connsiteX1" fmla="*/ 436606 w 436606"/>
              <a:gd name="connsiteY1" fmla="*/ 201827 h 403654"/>
              <a:gd name="connsiteX2" fmla="*/ 218303 w 436606"/>
              <a:gd name="connsiteY2" fmla="*/ 403654 h 403654"/>
              <a:gd name="connsiteX3" fmla="*/ 0 w 436606"/>
              <a:gd name="connsiteY3" fmla="*/ 201827 h 403654"/>
              <a:gd name="connsiteX4" fmla="*/ 218303 w 436606"/>
              <a:gd name="connsiteY4" fmla="*/ 0 h 403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6606" h="403654">
                <a:moveTo>
                  <a:pt x="218303" y="0"/>
                </a:moveTo>
                <a:cubicBezTo>
                  <a:pt x="338868" y="0"/>
                  <a:pt x="436606" y="90361"/>
                  <a:pt x="436606" y="201827"/>
                </a:cubicBezTo>
                <a:cubicBezTo>
                  <a:pt x="436606" y="313293"/>
                  <a:pt x="338868" y="403654"/>
                  <a:pt x="218303" y="403654"/>
                </a:cubicBezTo>
                <a:cubicBezTo>
                  <a:pt x="97738" y="403654"/>
                  <a:pt x="0" y="313293"/>
                  <a:pt x="0" y="201827"/>
                </a:cubicBezTo>
                <a:cubicBezTo>
                  <a:pt x="0" y="90361"/>
                  <a:pt x="97738" y="0"/>
                  <a:pt x="218303" y="0"/>
                </a:cubicBezTo>
                <a:close/>
              </a:path>
            </a:pathLst>
          </a:custGeom>
        </p:spPr>
      </p:pic>
      <p:grpSp>
        <p:nvGrpSpPr>
          <p:cNvPr id="20" name="组合 19"/>
          <p:cNvGrpSpPr/>
          <p:nvPr>
            <p:custDataLst>
              <p:tags r:id="rId12"/>
            </p:custDataLst>
          </p:nvPr>
        </p:nvGrpSpPr>
        <p:grpSpPr>
          <a:xfrm>
            <a:off x="2962215" y="3725833"/>
            <a:ext cx="824809" cy="759242"/>
            <a:chOff x="3046975" y="4192982"/>
            <a:chExt cx="1191579" cy="1154736"/>
          </a:xfrm>
        </p:grpSpPr>
        <p:sp>
          <p:nvSpPr>
            <p:cNvPr id="16" name="Oval 17"/>
            <p:cNvSpPr>
              <a:spLocks noChangeArrowheads="1"/>
            </p:cNvSpPr>
            <p:nvPr>
              <p:custDataLst>
                <p:tags r:id="rId13"/>
              </p:custDataLst>
            </p:nvPr>
          </p:nvSpPr>
          <p:spPr bwMode="auto">
            <a:xfrm>
              <a:off x="3046975" y="4192982"/>
              <a:ext cx="1191579" cy="1154736"/>
            </a:xfrm>
            <a:prstGeom prst="ellipse">
              <a:avLst/>
            </a:prstGeom>
            <a:solidFill>
              <a:schemeClr val="accent6">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nvGrpSpPr>
            <p:cNvPr id="19" name="组合 18"/>
            <p:cNvGrpSpPr/>
            <p:nvPr>
              <p:custDataLst>
                <p:tags r:id="rId14"/>
              </p:custDataLst>
            </p:nvPr>
          </p:nvGrpSpPr>
          <p:grpSpPr>
            <a:xfrm>
              <a:off x="3099840" y="4363950"/>
              <a:ext cx="1132682" cy="699875"/>
              <a:chOff x="3123256" y="4421615"/>
              <a:chExt cx="1132682" cy="699875"/>
            </a:xfrm>
          </p:grpSpPr>
          <p:sp>
            <p:nvSpPr>
              <p:cNvPr id="17" name="Freeform 23"/>
              <p:cNvSpPr/>
              <p:nvPr>
                <p:custDataLst>
                  <p:tags r:id="rId15"/>
                </p:custDataLst>
              </p:nvPr>
            </p:nvSpPr>
            <p:spPr bwMode="auto">
              <a:xfrm>
                <a:off x="3123256" y="4442040"/>
                <a:ext cx="1085850" cy="679450"/>
              </a:xfrm>
              <a:custGeom>
                <a:avLst/>
                <a:gdLst>
                  <a:gd name="T0" fmla="*/ 348 w 395"/>
                  <a:gd name="T1" fmla="*/ 144 h 247"/>
                  <a:gd name="T2" fmla="*/ 291 w 395"/>
                  <a:gd name="T3" fmla="*/ 147 h 247"/>
                  <a:gd name="T4" fmla="*/ 225 w 395"/>
                  <a:gd name="T5" fmla="*/ 143 h 247"/>
                  <a:gd name="T6" fmla="*/ 216 w 395"/>
                  <a:gd name="T7" fmla="*/ 142 h 247"/>
                  <a:gd name="T8" fmla="*/ 195 w 395"/>
                  <a:gd name="T9" fmla="*/ 136 h 247"/>
                  <a:gd name="T10" fmla="*/ 179 w 395"/>
                  <a:gd name="T11" fmla="*/ 126 h 247"/>
                  <a:gd name="T12" fmla="*/ 168 w 395"/>
                  <a:gd name="T13" fmla="*/ 101 h 247"/>
                  <a:gd name="T14" fmla="*/ 209 w 395"/>
                  <a:gd name="T15" fmla="*/ 55 h 247"/>
                  <a:gd name="T16" fmla="*/ 233 w 395"/>
                  <a:gd name="T17" fmla="*/ 22 h 247"/>
                  <a:gd name="T18" fmla="*/ 231 w 395"/>
                  <a:gd name="T19" fmla="*/ 19 h 247"/>
                  <a:gd name="T20" fmla="*/ 230 w 395"/>
                  <a:gd name="T21" fmla="*/ 18 h 247"/>
                  <a:gd name="T22" fmla="*/ 227 w 395"/>
                  <a:gd name="T23" fmla="*/ 16 h 247"/>
                  <a:gd name="T24" fmla="*/ 226 w 395"/>
                  <a:gd name="T25" fmla="*/ 14 h 247"/>
                  <a:gd name="T26" fmla="*/ 224 w 395"/>
                  <a:gd name="T27" fmla="*/ 13 h 247"/>
                  <a:gd name="T28" fmla="*/ 222 w 395"/>
                  <a:gd name="T29" fmla="*/ 11 h 247"/>
                  <a:gd name="T30" fmla="*/ 219 w 395"/>
                  <a:gd name="T31" fmla="*/ 10 h 247"/>
                  <a:gd name="T32" fmla="*/ 217 w 395"/>
                  <a:gd name="T33" fmla="*/ 8 h 247"/>
                  <a:gd name="T34" fmla="*/ 215 w 395"/>
                  <a:gd name="T35" fmla="*/ 7 h 247"/>
                  <a:gd name="T36" fmla="*/ 213 w 395"/>
                  <a:gd name="T37" fmla="*/ 6 h 247"/>
                  <a:gd name="T38" fmla="*/ 210 w 395"/>
                  <a:gd name="T39" fmla="*/ 5 h 247"/>
                  <a:gd name="T40" fmla="*/ 208 w 395"/>
                  <a:gd name="T41" fmla="*/ 4 h 247"/>
                  <a:gd name="T42" fmla="*/ 205 w 395"/>
                  <a:gd name="T43" fmla="*/ 3 h 247"/>
                  <a:gd name="T44" fmla="*/ 203 w 395"/>
                  <a:gd name="T45" fmla="*/ 2 h 247"/>
                  <a:gd name="T46" fmla="*/ 198 w 395"/>
                  <a:gd name="T47" fmla="*/ 1 h 247"/>
                  <a:gd name="T48" fmla="*/ 198 w 395"/>
                  <a:gd name="T49" fmla="*/ 1 h 247"/>
                  <a:gd name="T50" fmla="*/ 185 w 395"/>
                  <a:gd name="T51" fmla="*/ 0 h 247"/>
                  <a:gd name="T52" fmla="*/ 126 w 395"/>
                  <a:gd name="T53" fmla="*/ 53 h 247"/>
                  <a:gd name="T54" fmla="*/ 127 w 395"/>
                  <a:gd name="T55" fmla="*/ 59 h 247"/>
                  <a:gd name="T56" fmla="*/ 122 w 395"/>
                  <a:gd name="T57" fmla="*/ 59 h 247"/>
                  <a:gd name="T58" fmla="*/ 68 w 395"/>
                  <a:gd name="T59" fmla="*/ 114 h 247"/>
                  <a:gd name="T60" fmla="*/ 68 w 395"/>
                  <a:gd name="T61" fmla="*/ 117 h 247"/>
                  <a:gd name="T62" fmla="*/ 0 w 395"/>
                  <a:gd name="T63" fmla="*/ 184 h 247"/>
                  <a:gd name="T64" fmla="*/ 15 w 395"/>
                  <a:gd name="T65" fmla="*/ 217 h 247"/>
                  <a:gd name="T66" fmla="*/ 36 w 395"/>
                  <a:gd name="T67" fmla="*/ 230 h 247"/>
                  <a:gd name="T68" fmla="*/ 69 w 395"/>
                  <a:gd name="T69" fmla="*/ 238 h 247"/>
                  <a:gd name="T70" fmla="*/ 77 w 395"/>
                  <a:gd name="T71" fmla="*/ 239 h 247"/>
                  <a:gd name="T72" fmla="*/ 192 w 395"/>
                  <a:gd name="T73" fmla="*/ 247 h 247"/>
                  <a:gd name="T74" fmla="*/ 198 w 395"/>
                  <a:gd name="T75" fmla="*/ 247 h 247"/>
                  <a:gd name="T76" fmla="*/ 198 w 395"/>
                  <a:gd name="T77" fmla="*/ 247 h 247"/>
                  <a:gd name="T78" fmla="*/ 209 w 395"/>
                  <a:gd name="T79" fmla="*/ 247 h 247"/>
                  <a:gd name="T80" fmla="*/ 209 w 395"/>
                  <a:gd name="T81" fmla="*/ 247 h 247"/>
                  <a:gd name="T82" fmla="*/ 221 w 395"/>
                  <a:gd name="T83" fmla="*/ 247 h 247"/>
                  <a:gd name="T84" fmla="*/ 221 w 395"/>
                  <a:gd name="T85" fmla="*/ 247 h 247"/>
                  <a:gd name="T86" fmla="*/ 232 w 395"/>
                  <a:gd name="T87" fmla="*/ 246 h 247"/>
                  <a:gd name="T88" fmla="*/ 233 w 395"/>
                  <a:gd name="T89" fmla="*/ 246 h 247"/>
                  <a:gd name="T90" fmla="*/ 243 w 395"/>
                  <a:gd name="T91" fmla="*/ 246 h 247"/>
                  <a:gd name="T92" fmla="*/ 245 w 395"/>
                  <a:gd name="T93" fmla="*/ 246 h 247"/>
                  <a:gd name="T94" fmla="*/ 254 w 395"/>
                  <a:gd name="T95" fmla="*/ 245 h 247"/>
                  <a:gd name="T96" fmla="*/ 257 w 395"/>
                  <a:gd name="T97" fmla="*/ 245 h 247"/>
                  <a:gd name="T98" fmla="*/ 265 w 395"/>
                  <a:gd name="T99" fmla="*/ 244 h 247"/>
                  <a:gd name="T100" fmla="*/ 270 w 395"/>
                  <a:gd name="T101" fmla="*/ 244 h 247"/>
                  <a:gd name="T102" fmla="*/ 275 w 395"/>
                  <a:gd name="T103" fmla="*/ 243 h 247"/>
                  <a:gd name="T104" fmla="*/ 285 w 395"/>
                  <a:gd name="T105" fmla="*/ 242 h 247"/>
                  <a:gd name="T106" fmla="*/ 346 w 395"/>
                  <a:gd name="T107" fmla="*/ 230 h 247"/>
                  <a:gd name="T108" fmla="*/ 364 w 395"/>
                  <a:gd name="T109" fmla="*/ 222 h 247"/>
                  <a:gd name="T110" fmla="*/ 380 w 395"/>
                  <a:gd name="T111" fmla="*/ 208 h 247"/>
                  <a:gd name="T112" fmla="*/ 395 w 395"/>
                  <a:gd name="T113" fmla="*/ 171 h 247"/>
                  <a:gd name="T114" fmla="*/ 384 w 395"/>
                  <a:gd name="T115" fmla="*/ 138 h 247"/>
                  <a:gd name="T116" fmla="*/ 348 w 395"/>
                  <a:gd name="T117" fmla="*/ 144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95" h="246">
                    <a:moveTo>
                      <a:pt x="348" y="144"/>
                    </a:moveTo>
                    <a:cubicBezTo>
                      <a:pt x="331" y="146"/>
                      <a:pt x="312" y="147"/>
                      <a:pt x="291" y="147"/>
                    </a:cubicBezTo>
                    <a:cubicBezTo>
                      <a:pt x="267" y="147"/>
                      <a:pt x="244" y="146"/>
                      <a:pt x="225" y="143"/>
                    </a:cubicBezTo>
                    <a:cubicBezTo>
                      <a:pt x="222" y="143"/>
                      <a:pt x="219" y="142"/>
                      <a:pt x="216" y="142"/>
                    </a:cubicBezTo>
                    <a:cubicBezTo>
                      <a:pt x="208" y="141"/>
                      <a:pt x="201" y="139"/>
                      <a:pt x="195" y="136"/>
                    </a:cubicBezTo>
                    <a:cubicBezTo>
                      <a:pt x="186" y="134"/>
                      <a:pt x="181" y="130"/>
                      <a:pt x="179" y="126"/>
                    </a:cubicBezTo>
                    <a:cubicBezTo>
                      <a:pt x="172" y="119"/>
                      <a:pt x="168" y="111"/>
                      <a:pt x="168" y="101"/>
                    </a:cubicBezTo>
                    <a:cubicBezTo>
                      <a:pt x="168" y="84"/>
                      <a:pt x="176" y="63"/>
                      <a:pt x="209" y="55"/>
                    </a:cubicBezTo>
                    <a:cubicBezTo>
                      <a:pt x="211" y="40"/>
                      <a:pt x="220" y="28"/>
                      <a:pt x="233" y="22"/>
                    </a:cubicBezTo>
                    <a:cubicBezTo>
                      <a:pt x="232" y="21"/>
                      <a:pt x="232" y="20"/>
                      <a:pt x="231" y="19"/>
                    </a:cubicBezTo>
                    <a:cubicBezTo>
                      <a:pt x="231" y="19"/>
                      <a:pt x="230" y="19"/>
                      <a:pt x="230" y="18"/>
                    </a:cubicBezTo>
                    <a:cubicBezTo>
                      <a:pt x="229" y="17"/>
                      <a:pt x="228" y="17"/>
                      <a:pt x="227" y="16"/>
                    </a:cubicBezTo>
                    <a:cubicBezTo>
                      <a:pt x="227" y="15"/>
                      <a:pt x="226" y="15"/>
                      <a:pt x="226" y="14"/>
                    </a:cubicBezTo>
                    <a:cubicBezTo>
                      <a:pt x="225" y="14"/>
                      <a:pt x="224" y="13"/>
                      <a:pt x="224" y="13"/>
                    </a:cubicBezTo>
                    <a:cubicBezTo>
                      <a:pt x="223" y="12"/>
                      <a:pt x="222" y="12"/>
                      <a:pt x="222" y="11"/>
                    </a:cubicBezTo>
                    <a:cubicBezTo>
                      <a:pt x="221" y="11"/>
                      <a:pt x="220" y="10"/>
                      <a:pt x="219" y="10"/>
                    </a:cubicBezTo>
                    <a:cubicBezTo>
                      <a:pt x="219" y="9"/>
                      <a:pt x="218" y="9"/>
                      <a:pt x="217" y="8"/>
                    </a:cubicBezTo>
                    <a:cubicBezTo>
                      <a:pt x="216" y="8"/>
                      <a:pt x="216" y="7"/>
                      <a:pt x="215" y="7"/>
                    </a:cubicBezTo>
                    <a:cubicBezTo>
                      <a:pt x="214" y="7"/>
                      <a:pt x="213" y="6"/>
                      <a:pt x="213" y="6"/>
                    </a:cubicBezTo>
                    <a:cubicBezTo>
                      <a:pt x="212" y="6"/>
                      <a:pt x="211" y="5"/>
                      <a:pt x="210" y="5"/>
                    </a:cubicBezTo>
                    <a:cubicBezTo>
                      <a:pt x="209" y="5"/>
                      <a:pt x="209" y="4"/>
                      <a:pt x="208" y="4"/>
                    </a:cubicBezTo>
                    <a:cubicBezTo>
                      <a:pt x="207" y="4"/>
                      <a:pt x="206" y="3"/>
                      <a:pt x="205" y="3"/>
                    </a:cubicBezTo>
                    <a:cubicBezTo>
                      <a:pt x="204" y="3"/>
                      <a:pt x="203" y="2"/>
                      <a:pt x="203" y="2"/>
                    </a:cubicBezTo>
                    <a:cubicBezTo>
                      <a:pt x="201" y="2"/>
                      <a:pt x="199" y="1"/>
                      <a:pt x="198" y="1"/>
                    </a:cubicBezTo>
                    <a:cubicBezTo>
                      <a:pt x="198" y="1"/>
                      <a:pt x="198" y="1"/>
                      <a:pt x="198" y="1"/>
                    </a:cubicBezTo>
                    <a:cubicBezTo>
                      <a:pt x="194" y="0"/>
                      <a:pt x="190" y="0"/>
                      <a:pt x="185" y="0"/>
                    </a:cubicBezTo>
                    <a:cubicBezTo>
                      <a:pt x="153" y="0"/>
                      <a:pt x="126" y="24"/>
                      <a:pt x="126" y="53"/>
                    </a:cubicBezTo>
                    <a:cubicBezTo>
                      <a:pt x="126" y="55"/>
                      <a:pt x="127" y="57"/>
                      <a:pt x="127" y="59"/>
                    </a:cubicBezTo>
                    <a:cubicBezTo>
                      <a:pt x="125" y="59"/>
                      <a:pt x="124" y="59"/>
                      <a:pt x="122" y="59"/>
                    </a:cubicBezTo>
                    <a:cubicBezTo>
                      <a:pt x="92" y="59"/>
                      <a:pt x="68" y="84"/>
                      <a:pt x="68" y="114"/>
                    </a:cubicBezTo>
                    <a:cubicBezTo>
                      <a:pt x="68" y="115"/>
                      <a:pt x="68" y="116"/>
                      <a:pt x="68" y="117"/>
                    </a:cubicBezTo>
                    <a:cubicBezTo>
                      <a:pt x="31" y="124"/>
                      <a:pt x="1" y="142"/>
                      <a:pt x="0" y="184"/>
                    </a:cubicBezTo>
                    <a:cubicBezTo>
                      <a:pt x="0" y="197"/>
                      <a:pt x="5" y="208"/>
                      <a:pt x="15" y="217"/>
                    </a:cubicBezTo>
                    <a:cubicBezTo>
                      <a:pt x="17" y="221"/>
                      <a:pt x="25" y="226"/>
                      <a:pt x="36" y="230"/>
                    </a:cubicBezTo>
                    <a:cubicBezTo>
                      <a:pt x="45" y="234"/>
                      <a:pt x="57" y="236"/>
                      <a:pt x="69" y="238"/>
                    </a:cubicBezTo>
                    <a:cubicBezTo>
                      <a:pt x="72" y="238"/>
                      <a:pt x="74" y="239"/>
                      <a:pt x="77" y="239"/>
                    </a:cubicBezTo>
                    <a:cubicBezTo>
                      <a:pt x="108" y="244"/>
                      <a:pt x="148" y="247"/>
                      <a:pt x="192" y="247"/>
                    </a:cubicBezTo>
                    <a:cubicBezTo>
                      <a:pt x="194" y="247"/>
                      <a:pt x="196" y="247"/>
                      <a:pt x="198" y="247"/>
                    </a:cubicBezTo>
                    <a:cubicBezTo>
                      <a:pt x="198" y="247"/>
                      <a:pt x="198" y="247"/>
                      <a:pt x="198" y="247"/>
                    </a:cubicBezTo>
                    <a:cubicBezTo>
                      <a:pt x="202" y="247"/>
                      <a:pt x="206" y="247"/>
                      <a:pt x="209" y="247"/>
                    </a:cubicBezTo>
                    <a:cubicBezTo>
                      <a:pt x="209" y="247"/>
                      <a:pt x="209" y="247"/>
                      <a:pt x="209" y="247"/>
                    </a:cubicBezTo>
                    <a:cubicBezTo>
                      <a:pt x="213" y="247"/>
                      <a:pt x="217" y="247"/>
                      <a:pt x="221" y="247"/>
                    </a:cubicBezTo>
                    <a:cubicBezTo>
                      <a:pt x="221" y="247"/>
                      <a:pt x="221" y="247"/>
                      <a:pt x="221" y="247"/>
                    </a:cubicBezTo>
                    <a:cubicBezTo>
                      <a:pt x="225" y="246"/>
                      <a:pt x="229" y="246"/>
                      <a:pt x="232" y="246"/>
                    </a:cubicBezTo>
                    <a:cubicBezTo>
                      <a:pt x="233" y="246"/>
                      <a:pt x="233" y="246"/>
                      <a:pt x="233" y="246"/>
                    </a:cubicBezTo>
                    <a:cubicBezTo>
                      <a:pt x="237" y="246"/>
                      <a:pt x="240" y="246"/>
                      <a:pt x="243" y="246"/>
                    </a:cubicBezTo>
                    <a:cubicBezTo>
                      <a:pt x="244" y="246"/>
                      <a:pt x="245" y="246"/>
                      <a:pt x="245" y="246"/>
                    </a:cubicBezTo>
                    <a:cubicBezTo>
                      <a:pt x="248" y="245"/>
                      <a:pt x="251" y="245"/>
                      <a:pt x="254" y="245"/>
                    </a:cubicBezTo>
                    <a:cubicBezTo>
                      <a:pt x="255" y="245"/>
                      <a:pt x="256" y="245"/>
                      <a:pt x="257" y="245"/>
                    </a:cubicBezTo>
                    <a:cubicBezTo>
                      <a:pt x="260" y="245"/>
                      <a:pt x="262" y="244"/>
                      <a:pt x="265" y="244"/>
                    </a:cubicBezTo>
                    <a:cubicBezTo>
                      <a:pt x="266" y="244"/>
                      <a:pt x="268" y="244"/>
                      <a:pt x="270" y="244"/>
                    </a:cubicBezTo>
                    <a:cubicBezTo>
                      <a:pt x="272" y="244"/>
                      <a:pt x="273" y="243"/>
                      <a:pt x="275" y="243"/>
                    </a:cubicBezTo>
                    <a:cubicBezTo>
                      <a:pt x="278" y="243"/>
                      <a:pt x="282" y="243"/>
                      <a:pt x="285" y="242"/>
                    </a:cubicBezTo>
                    <a:cubicBezTo>
                      <a:pt x="308" y="241"/>
                      <a:pt x="329" y="236"/>
                      <a:pt x="346" y="230"/>
                    </a:cubicBezTo>
                    <a:cubicBezTo>
                      <a:pt x="353" y="228"/>
                      <a:pt x="359" y="225"/>
                      <a:pt x="364" y="222"/>
                    </a:cubicBezTo>
                    <a:cubicBezTo>
                      <a:pt x="371" y="218"/>
                      <a:pt x="377" y="213"/>
                      <a:pt x="380" y="208"/>
                    </a:cubicBezTo>
                    <a:cubicBezTo>
                      <a:pt x="389" y="198"/>
                      <a:pt x="395" y="185"/>
                      <a:pt x="395" y="171"/>
                    </a:cubicBezTo>
                    <a:cubicBezTo>
                      <a:pt x="395" y="159"/>
                      <a:pt x="391" y="147"/>
                      <a:pt x="384" y="138"/>
                    </a:cubicBezTo>
                    <a:cubicBezTo>
                      <a:pt x="374" y="141"/>
                      <a:pt x="361" y="144"/>
                      <a:pt x="348" y="14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8" name="Freeform 24"/>
              <p:cNvSpPr/>
              <p:nvPr>
                <p:custDataLst>
                  <p:tags r:id="rId16"/>
                </p:custDataLst>
              </p:nvPr>
            </p:nvSpPr>
            <p:spPr bwMode="auto">
              <a:xfrm>
                <a:off x="3601888" y="4421615"/>
                <a:ext cx="654050" cy="406400"/>
              </a:xfrm>
              <a:custGeom>
                <a:avLst/>
                <a:gdLst>
                  <a:gd name="T0" fmla="*/ 196 w 238"/>
                  <a:gd name="T1" fmla="*/ 66 h 148"/>
                  <a:gd name="T2" fmla="*/ 196 w 238"/>
                  <a:gd name="T3" fmla="*/ 66 h 148"/>
                  <a:gd name="T4" fmla="*/ 163 w 238"/>
                  <a:gd name="T5" fmla="*/ 32 h 148"/>
                  <a:gd name="T6" fmla="*/ 155 w 238"/>
                  <a:gd name="T7" fmla="*/ 32 h 148"/>
                  <a:gd name="T8" fmla="*/ 147 w 238"/>
                  <a:gd name="T9" fmla="*/ 32 h 148"/>
                  <a:gd name="T10" fmla="*/ 147 w 238"/>
                  <a:gd name="T11" fmla="*/ 32 h 148"/>
                  <a:gd name="T12" fmla="*/ 111 w 238"/>
                  <a:gd name="T13" fmla="*/ 0 h 148"/>
                  <a:gd name="T14" fmla="*/ 76 w 238"/>
                  <a:gd name="T15" fmla="*/ 32 h 148"/>
                  <a:gd name="T16" fmla="*/ 76 w 238"/>
                  <a:gd name="T17" fmla="*/ 35 h 148"/>
                  <a:gd name="T18" fmla="*/ 73 w 238"/>
                  <a:gd name="T19" fmla="*/ 35 h 148"/>
                  <a:gd name="T20" fmla="*/ 41 w 238"/>
                  <a:gd name="T21" fmla="*/ 68 h 148"/>
                  <a:gd name="T22" fmla="*/ 41 w 238"/>
                  <a:gd name="T23" fmla="*/ 70 h 148"/>
                  <a:gd name="T24" fmla="*/ 0 w 238"/>
                  <a:gd name="T25" fmla="*/ 110 h 148"/>
                  <a:gd name="T26" fmla="*/ 9 w 238"/>
                  <a:gd name="T27" fmla="*/ 130 h 148"/>
                  <a:gd name="T28" fmla="*/ 22 w 238"/>
                  <a:gd name="T29" fmla="*/ 138 h 148"/>
                  <a:gd name="T30" fmla="*/ 42 w 238"/>
                  <a:gd name="T31" fmla="*/ 143 h 148"/>
                  <a:gd name="T32" fmla="*/ 50 w 238"/>
                  <a:gd name="T33" fmla="*/ 144 h 148"/>
                  <a:gd name="T34" fmla="*/ 115 w 238"/>
                  <a:gd name="T35" fmla="*/ 148 h 148"/>
                  <a:gd name="T36" fmla="*/ 171 w 238"/>
                  <a:gd name="T37" fmla="*/ 145 h 148"/>
                  <a:gd name="T38" fmla="*/ 208 w 238"/>
                  <a:gd name="T39" fmla="*/ 138 h 148"/>
                  <a:gd name="T40" fmla="*/ 219 w 238"/>
                  <a:gd name="T41" fmla="*/ 134 h 148"/>
                  <a:gd name="T42" fmla="*/ 229 w 238"/>
                  <a:gd name="T43" fmla="*/ 125 h 148"/>
                  <a:gd name="T44" fmla="*/ 238 w 238"/>
                  <a:gd name="T45" fmla="*/ 103 h 148"/>
                  <a:gd name="T46" fmla="*/ 196 w 238"/>
                  <a:gd name="T47" fmla="*/ 6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8" h="148">
                    <a:moveTo>
                      <a:pt x="196" y="66"/>
                    </a:moveTo>
                    <a:cubicBezTo>
                      <a:pt x="196" y="66"/>
                      <a:pt x="196" y="66"/>
                      <a:pt x="196" y="66"/>
                    </a:cubicBezTo>
                    <a:cubicBezTo>
                      <a:pt x="195" y="49"/>
                      <a:pt x="181" y="35"/>
                      <a:pt x="163" y="32"/>
                    </a:cubicBezTo>
                    <a:cubicBezTo>
                      <a:pt x="160" y="32"/>
                      <a:pt x="157" y="32"/>
                      <a:pt x="155" y="32"/>
                    </a:cubicBezTo>
                    <a:cubicBezTo>
                      <a:pt x="152" y="32"/>
                      <a:pt x="149" y="32"/>
                      <a:pt x="147" y="32"/>
                    </a:cubicBezTo>
                    <a:cubicBezTo>
                      <a:pt x="147" y="32"/>
                      <a:pt x="147" y="32"/>
                      <a:pt x="147" y="32"/>
                    </a:cubicBezTo>
                    <a:cubicBezTo>
                      <a:pt x="147" y="14"/>
                      <a:pt x="131" y="0"/>
                      <a:pt x="111" y="0"/>
                    </a:cubicBezTo>
                    <a:cubicBezTo>
                      <a:pt x="92" y="0"/>
                      <a:pt x="76" y="14"/>
                      <a:pt x="76" y="32"/>
                    </a:cubicBezTo>
                    <a:cubicBezTo>
                      <a:pt x="76" y="33"/>
                      <a:pt x="76" y="34"/>
                      <a:pt x="76" y="35"/>
                    </a:cubicBezTo>
                    <a:cubicBezTo>
                      <a:pt x="75" y="35"/>
                      <a:pt x="74" y="35"/>
                      <a:pt x="73" y="35"/>
                    </a:cubicBezTo>
                    <a:cubicBezTo>
                      <a:pt x="55" y="35"/>
                      <a:pt x="41" y="50"/>
                      <a:pt x="41" y="68"/>
                    </a:cubicBezTo>
                    <a:cubicBezTo>
                      <a:pt x="41" y="69"/>
                      <a:pt x="41" y="69"/>
                      <a:pt x="41" y="70"/>
                    </a:cubicBezTo>
                    <a:cubicBezTo>
                      <a:pt x="18" y="74"/>
                      <a:pt x="1" y="85"/>
                      <a:pt x="0" y="110"/>
                    </a:cubicBezTo>
                    <a:cubicBezTo>
                      <a:pt x="0" y="118"/>
                      <a:pt x="3" y="125"/>
                      <a:pt x="9" y="130"/>
                    </a:cubicBezTo>
                    <a:cubicBezTo>
                      <a:pt x="10" y="133"/>
                      <a:pt x="15" y="136"/>
                      <a:pt x="22" y="138"/>
                    </a:cubicBezTo>
                    <a:cubicBezTo>
                      <a:pt x="27" y="140"/>
                      <a:pt x="34" y="142"/>
                      <a:pt x="42" y="143"/>
                    </a:cubicBezTo>
                    <a:cubicBezTo>
                      <a:pt x="44" y="143"/>
                      <a:pt x="47" y="144"/>
                      <a:pt x="50" y="144"/>
                    </a:cubicBezTo>
                    <a:cubicBezTo>
                      <a:pt x="68" y="147"/>
                      <a:pt x="91" y="148"/>
                      <a:pt x="115" y="148"/>
                    </a:cubicBezTo>
                    <a:cubicBezTo>
                      <a:pt x="136" y="148"/>
                      <a:pt x="155" y="147"/>
                      <a:pt x="171" y="145"/>
                    </a:cubicBezTo>
                    <a:cubicBezTo>
                      <a:pt x="185" y="145"/>
                      <a:pt x="198" y="142"/>
                      <a:pt x="208" y="138"/>
                    </a:cubicBezTo>
                    <a:cubicBezTo>
                      <a:pt x="213" y="137"/>
                      <a:pt x="216" y="135"/>
                      <a:pt x="219" y="134"/>
                    </a:cubicBezTo>
                    <a:cubicBezTo>
                      <a:pt x="223" y="131"/>
                      <a:pt x="227" y="128"/>
                      <a:pt x="229" y="125"/>
                    </a:cubicBezTo>
                    <a:cubicBezTo>
                      <a:pt x="234" y="119"/>
                      <a:pt x="238" y="111"/>
                      <a:pt x="238" y="103"/>
                    </a:cubicBezTo>
                    <a:cubicBezTo>
                      <a:pt x="238" y="83"/>
                      <a:pt x="219" y="66"/>
                      <a:pt x="196" y="6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21" name="矩形 20"/>
          <p:cNvSpPr/>
          <p:nvPr>
            <p:custDataLst>
              <p:tags r:id="rId17"/>
            </p:custDataLst>
          </p:nvPr>
        </p:nvSpPr>
        <p:spPr>
          <a:xfrm>
            <a:off x="3750431" y="3721734"/>
            <a:ext cx="1338828" cy="369332"/>
          </a:xfrm>
          <a:prstGeom prst="rect">
            <a:avLst/>
          </a:prstGeom>
        </p:spPr>
        <p:txBody>
          <a:bodyPr wrap="none">
            <a:spAutoFit/>
          </a:bodyPr>
          <a:lstStyle/>
          <a:p>
            <a:r>
              <a:rPr lang="zh-CN" altLang="en-US">
                <a:latin typeface="隶书" panose="02010509060101010101" pitchFamily="49" charset="-122"/>
                <a:ea typeface="隶书" panose="02010509060101010101" pitchFamily="49" charset="-122"/>
              </a:rPr>
              <a:t>大气污染物</a:t>
            </a:r>
            <a:endParaRPr lang="zh-CN" altLang="en-US">
              <a:latin typeface="隶书" panose="02010509060101010101" pitchFamily="49" charset="-122"/>
              <a:ea typeface="隶书" panose="02010509060101010101" pitchFamily="49" charset="-122"/>
            </a:endParaRPr>
          </a:p>
        </p:txBody>
      </p:sp>
      <p:pic>
        <p:nvPicPr>
          <p:cNvPr id="44" name="图片 43"/>
          <p:cNvPicPr>
            <a:picLocks noChangeAspect="1"/>
          </p:cNvPicPr>
          <p:nvPr>
            <p:custDataLst>
              <p:tags r:id="rId18"/>
            </p:custDataLst>
          </p:nvPr>
        </p:nvPicPr>
        <p:blipFill>
          <a:blip r:embed="rId11">
            <a:extLst>
              <a:ext uri="{28A0092B-C50C-407E-A947-70E740481C1C}">
                <a14:useLocalDpi xmlns:a14="http://schemas.microsoft.com/office/drawing/2010/main" val="0"/>
              </a:ext>
            </a:extLst>
          </a:blip>
          <a:srcRect l="20422" t="78727" r="63582" b="5740"/>
          <a:stretch>
            <a:fillRect/>
          </a:stretch>
        </p:blipFill>
        <p:spPr>
          <a:xfrm>
            <a:off x="2829200" y="5943702"/>
            <a:ext cx="685622" cy="665786"/>
          </a:xfrm>
          <a:custGeom>
            <a:avLst/>
            <a:gdLst>
              <a:gd name="connsiteX0" fmla="*/ 342811 w 685622"/>
              <a:gd name="connsiteY0" fmla="*/ 0 h 665786"/>
              <a:gd name="connsiteX1" fmla="*/ 685622 w 685622"/>
              <a:gd name="connsiteY1" fmla="*/ 332893 h 665786"/>
              <a:gd name="connsiteX2" fmla="*/ 342811 w 685622"/>
              <a:gd name="connsiteY2" fmla="*/ 665786 h 665786"/>
              <a:gd name="connsiteX3" fmla="*/ 0 w 685622"/>
              <a:gd name="connsiteY3" fmla="*/ 332893 h 665786"/>
              <a:gd name="connsiteX4" fmla="*/ 342811 w 685622"/>
              <a:gd name="connsiteY4" fmla="*/ 0 h 6657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622" h="665786">
                <a:moveTo>
                  <a:pt x="342811" y="0"/>
                </a:moveTo>
                <a:cubicBezTo>
                  <a:pt x="532140" y="0"/>
                  <a:pt x="685622" y="149041"/>
                  <a:pt x="685622" y="332893"/>
                </a:cubicBezTo>
                <a:cubicBezTo>
                  <a:pt x="685622" y="516745"/>
                  <a:pt x="532140" y="665786"/>
                  <a:pt x="342811" y="665786"/>
                </a:cubicBezTo>
                <a:cubicBezTo>
                  <a:pt x="153482" y="665786"/>
                  <a:pt x="0" y="516745"/>
                  <a:pt x="0" y="332893"/>
                </a:cubicBezTo>
                <a:cubicBezTo>
                  <a:pt x="0" y="149041"/>
                  <a:pt x="153482" y="0"/>
                  <a:pt x="342811" y="0"/>
                </a:cubicBezTo>
                <a:close/>
              </a:path>
            </a:pathLst>
          </a:custGeom>
        </p:spPr>
      </p:pic>
      <p:sp>
        <p:nvSpPr>
          <p:cNvPr id="28" name="矩形 27"/>
          <p:cNvSpPr/>
          <p:nvPr>
            <p:custDataLst>
              <p:tags r:id="rId19"/>
            </p:custDataLst>
          </p:nvPr>
        </p:nvSpPr>
        <p:spPr>
          <a:xfrm>
            <a:off x="4142205" y="4561725"/>
            <a:ext cx="1338828" cy="369332"/>
          </a:xfrm>
          <a:prstGeom prst="rect">
            <a:avLst/>
          </a:prstGeom>
        </p:spPr>
        <p:txBody>
          <a:bodyPr wrap="none">
            <a:spAutoFit/>
          </a:bodyPr>
          <a:lstStyle/>
          <a:p>
            <a:r>
              <a:rPr lang="zh-CN" altLang="en-US">
                <a:latin typeface="隶书" panose="02010509060101010101" pitchFamily="49" charset="-122"/>
                <a:ea typeface="隶书" panose="02010509060101010101" pitchFamily="49" charset="-122"/>
              </a:rPr>
              <a:t>固体废弃物</a:t>
            </a:r>
            <a:endParaRPr lang="zh-CN" altLang="en-US">
              <a:latin typeface="隶书" panose="02010509060101010101" pitchFamily="49" charset="-122"/>
              <a:ea typeface="隶书" panose="02010509060101010101" pitchFamily="49" charset="-122"/>
            </a:endParaRPr>
          </a:p>
        </p:txBody>
      </p:sp>
      <p:grpSp>
        <p:nvGrpSpPr>
          <p:cNvPr id="38" name="组合 37"/>
          <p:cNvGrpSpPr/>
          <p:nvPr>
            <p:custDataLst>
              <p:tags r:id="rId20"/>
            </p:custDataLst>
          </p:nvPr>
        </p:nvGrpSpPr>
        <p:grpSpPr>
          <a:xfrm>
            <a:off x="3449960" y="5388440"/>
            <a:ext cx="715841" cy="728317"/>
            <a:chOff x="6288046" y="4562078"/>
            <a:chExt cx="1408113" cy="1409700"/>
          </a:xfrm>
        </p:grpSpPr>
        <p:sp>
          <p:nvSpPr>
            <p:cNvPr id="30" name="Oval 284"/>
            <p:cNvSpPr>
              <a:spLocks noChangeArrowheads="1"/>
            </p:cNvSpPr>
            <p:nvPr>
              <p:custDataLst>
                <p:tags r:id="rId21"/>
              </p:custDataLst>
            </p:nvPr>
          </p:nvSpPr>
          <p:spPr bwMode="auto">
            <a:xfrm>
              <a:off x="6288046" y="4562078"/>
              <a:ext cx="1408113" cy="1409700"/>
            </a:xfrm>
            <a:prstGeom prst="ellipse">
              <a:avLst/>
            </a:prstGeom>
            <a:solidFill>
              <a:schemeClr val="accent6">
                <a:lumMod val="40000"/>
                <a:lumOff val="6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286"/>
            <p:cNvSpPr>
              <a:spLocks noEditPoints="1"/>
            </p:cNvSpPr>
            <p:nvPr>
              <p:custDataLst>
                <p:tags r:id="rId22"/>
              </p:custDataLst>
            </p:nvPr>
          </p:nvSpPr>
          <p:spPr bwMode="auto">
            <a:xfrm>
              <a:off x="6618246" y="4793853"/>
              <a:ext cx="1077913" cy="1169988"/>
            </a:xfrm>
            <a:custGeom>
              <a:avLst/>
              <a:gdLst>
                <a:gd name="T0" fmla="*/ 136 w 573"/>
                <a:gd name="T1" fmla="*/ 506 h 622"/>
                <a:gd name="T2" fmla="*/ 138 w 573"/>
                <a:gd name="T3" fmla="*/ 503 h 622"/>
                <a:gd name="T4" fmla="*/ 273 w 573"/>
                <a:gd name="T5" fmla="*/ 175 h 622"/>
                <a:gd name="T6" fmla="*/ 339 w 573"/>
                <a:gd name="T7" fmla="*/ 302 h 622"/>
                <a:gd name="T8" fmla="*/ 273 w 573"/>
                <a:gd name="T9" fmla="*/ 362 h 622"/>
                <a:gd name="T10" fmla="*/ 230 w 573"/>
                <a:gd name="T11" fmla="*/ 236 h 622"/>
                <a:gd name="T12" fmla="*/ 273 w 573"/>
                <a:gd name="T13" fmla="*/ 175 h 622"/>
                <a:gd name="T14" fmla="*/ 199 w 573"/>
                <a:gd name="T15" fmla="*/ 0 h 622"/>
                <a:gd name="T16" fmla="*/ 265 w 573"/>
                <a:gd name="T17" fmla="*/ 126 h 622"/>
                <a:gd name="T18" fmla="*/ 198 w 573"/>
                <a:gd name="T19" fmla="*/ 186 h 622"/>
                <a:gd name="T20" fmla="*/ 140 w 573"/>
                <a:gd name="T21" fmla="*/ 90 h 622"/>
                <a:gd name="T22" fmla="*/ 50 w 573"/>
                <a:gd name="T23" fmla="*/ 1 h 622"/>
                <a:gd name="T24" fmla="*/ 115 w 573"/>
                <a:gd name="T25" fmla="*/ 126 h 622"/>
                <a:gd name="T26" fmla="*/ 49 w 573"/>
                <a:gd name="T27" fmla="*/ 186 h 622"/>
                <a:gd name="T28" fmla="*/ 0 w 573"/>
                <a:gd name="T29" fmla="*/ 168 h 622"/>
                <a:gd name="T30" fmla="*/ 81 w 573"/>
                <a:gd name="T31" fmla="*/ 236 h 622"/>
                <a:gd name="T32" fmla="*/ 124 w 573"/>
                <a:gd name="T33" fmla="*/ 175 h 622"/>
                <a:gd name="T34" fmla="*/ 190 w 573"/>
                <a:gd name="T35" fmla="*/ 302 h 622"/>
                <a:gd name="T36" fmla="*/ 124 w 573"/>
                <a:gd name="T37" fmla="*/ 362 h 622"/>
                <a:gd name="T38" fmla="*/ 74 w 573"/>
                <a:gd name="T39" fmla="*/ 344 h 622"/>
                <a:gd name="T40" fmla="*/ 149 w 573"/>
                <a:gd name="T41" fmla="*/ 421 h 622"/>
                <a:gd name="T42" fmla="*/ 198 w 573"/>
                <a:gd name="T43" fmla="*/ 350 h 622"/>
                <a:gd name="T44" fmla="*/ 241 w 573"/>
                <a:gd name="T45" fmla="*/ 411 h 622"/>
                <a:gd name="T46" fmla="*/ 248 w 573"/>
                <a:gd name="T47" fmla="*/ 519 h 622"/>
                <a:gd name="T48" fmla="*/ 149 w 573"/>
                <a:gd name="T49" fmla="*/ 519 h 622"/>
                <a:gd name="T50" fmla="*/ 252 w 573"/>
                <a:gd name="T51" fmla="*/ 622 h 622"/>
                <a:gd name="T52" fmla="*/ 573 w 573"/>
                <a:gd name="T53" fmla="*/ 260 h 622"/>
                <a:gd name="T54" fmla="*/ 573 w 573"/>
                <a:gd name="T55" fmla="*/ 260 h 622"/>
                <a:gd name="T56" fmla="*/ 573 w 573"/>
                <a:gd name="T57" fmla="*/ 259 h 622"/>
                <a:gd name="T58" fmla="*/ 573 w 573"/>
                <a:gd name="T59" fmla="*/ 258 h 622"/>
                <a:gd name="T60" fmla="*/ 573 w 573"/>
                <a:gd name="T61" fmla="*/ 257 h 622"/>
                <a:gd name="T62" fmla="*/ 573 w 573"/>
                <a:gd name="T63" fmla="*/ 257 h 622"/>
                <a:gd name="T64" fmla="*/ 573 w 573"/>
                <a:gd name="T65" fmla="*/ 256 h 622"/>
                <a:gd name="T66" fmla="*/ 573 w 573"/>
                <a:gd name="T67" fmla="*/ 256 h 622"/>
                <a:gd name="T68" fmla="*/ 573 w 573"/>
                <a:gd name="T69" fmla="*/ 255 h 622"/>
                <a:gd name="T70" fmla="*/ 573 w 573"/>
                <a:gd name="T71" fmla="*/ 255 h 622"/>
                <a:gd name="T72" fmla="*/ 573 w 573"/>
                <a:gd name="T73" fmla="*/ 254 h 622"/>
                <a:gd name="T74" fmla="*/ 573 w 573"/>
                <a:gd name="T75" fmla="*/ 254 h 622"/>
                <a:gd name="T76" fmla="*/ 573 w 573"/>
                <a:gd name="T77" fmla="*/ 253 h 622"/>
                <a:gd name="T78" fmla="*/ 573 w 573"/>
                <a:gd name="T79" fmla="*/ 252 h 622"/>
                <a:gd name="T80" fmla="*/ 573 w 573"/>
                <a:gd name="T81" fmla="*/ 252 h 622"/>
                <a:gd name="T82" fmla="*/ 350 w 573"/>
                <a:gd name="T83" fmla="*/ 1 h 622"/>
                <a:gd name="T84" fmla="*/ 390 w 573"/>
                <a:gd name="T85" fmla="*/ 60 h 622"/>
                <a:gd name="T86" fmla="*/ 397 w 573"/>
                <a:gd name="T87" fmla="*/ 168 h 622"/>
                <a:gd name="T88" fmla="*/ 298 w 573"/>
                <a:gd name="T89" fmla="*/ 168 h 622"/>
                <a:gd name="T90" fmla="*/ 199 w 573"/>
                <a:gd name="T91" fmla="*/ 0 h 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3" h="622">
                  <a:moveTo>
                    <a:pt x="138" y="503"/>
                  </a:moveTo>
                  <a:cubicBezTo>
                    <a:pt x="136" y="506"/>
                    <a:pt x="136" y="506"/>
                    <a:pt x="136" y="506"/>
                  </a:cubicBezTo>
                  <a:cubicBezTo>
                    <a:pt x="147" y="518"/>
                    <a:pt x="147" y="518"/>
                    <a:pt x="147" y="518"/>
                  </a:cubicBezTo>
                  <a:cubicBezTo>
                    <a:pt x="144" y="514"/>
                    <a:pt x="140" y="509"/>
                    <a:pt x="138" y="503"/>
                  </a:cubicBezTo>
                  <a:moveTo>
                    <a:pt x="273" y="175"/>
                  </a:moveTo>
                  <a:cubicBezTo>
                    <a:pt x="273" y="175"/>
                    <a:pt x="273" y="175"/>
                    <a:pt x="273" y="175"/>
                  </a:cubicBezTo>
                  <a:cubicBezTo>
                    <a:pt x="273" y="175"/>
                    <a:pt x="298" y="210"/>
                    <a:pt x="316" y="236"/>
                  </a:cubicBezTo>
                  <a:cubicBezTo>
                    <a:pt x="333" y="262"/>
                    <a:pt x="339" y="284"/>
                    <a:pt x="339" y="302"/>
                  </a:cubicBezTo>
                  <a:cubicBezTo>
                    <a:pt x="339" y="321"/>
                    <a:pt x="332" y="335"/>
                    <a:pt x="322" y="345"/>
                  </a:cubicBezTo>
                  <a:cubicBezTo>
                    <a:pt x="306" y="360"/>
                    <a:pt x="283" y="362"/>
                    <a:pt x="273" y="362"/>
                  </a:cubicBezTo>
                  <a:cubicBezTo>
                    <a:pt x="263" y="362"/>
                    <a:pt x="240" y="360"/>
                    <a:pt x="224" y="345"/>
                  </a:cubicBezTo>
                  <a:cubicBezTo>
                    <a:pt x="205" y="326"/>
                    <a:pt x="195" y="290"/>
                    <a:pt x="230" y="236"/>
                  </a:cubicBezTo>
                  <a:cubicBezTo>
                    <a:pt x="248" y="210"/>
                    <a:pt x="273" y="175"/>
                    <a:pt x="273" y="175"/>
                  </a:cubicBezTo>
                  <a:cubicBezTo>
                    <a:pt x="273" y="175"/>
                    <a:pt x="273" y="175"/>
                    <a:pt x="273" y="175"/>
                  </a:cubicBezTo>
                  <a:moveTo>
                    <a:pt x="199" y="0"/>
                  </a:moveTo>
                  <a:cubicBezTo>
                    <a:pt x="199" y="0"/>
                    <a:pt x="199" y="0"/>
                    <a:pt x="199" y="0"/>
                  </a:cubicBezTo>
                  <a:cubicBezTo>
                    <a:pt x="202" y="4"/>
                    <a:pt x="225" y="35"/>
                    <a:pt x="241" y="60"/>
                  </a:cubicBezTo>
                  <a:cubicBezTo>
                    <a:pt x="258" y="86"/>
                    <a:pt x="265" y="108"/>
                    <a:pt x="265" y="126"/>
                  </a:cubicBezTo>
                  <a:cubicBezTo>
                    <a:pt x="265" y="145"/>
                    <a:pt x="257" y="159"/>
                    <a:pt x="248" y="168"/>
                  </a:cubicBezTo>
                  <a:cubicBezTo>
                    <a:pt x="231" y="184"/>
                    <a:pt x="208" y="186"/>
                    <a:pt x="198" y="186"/>
                  </a:cubicBezTo>
                  <a:cubicBezTo>
                    <a:pt x="188" y="186"/>
                    <a:pt x="165" y="184"/>
                    <a:pt x="149" y="168"/>
                  </a:cubicBezTo>
                  <a:cubicBezTo>
                    <a:pt x="134" y="154"/>
                    <a:pt x="124" y="127"/>
                    <a:pt x="140" y="90"/>
                  </a:cubicBezTo>
                  <a:cubicBezTo>
                    <a:pt x="50" y="0"/>
                    <a:pt x="50" y="0"/>
                    <a:pt x="50" y="0"/>
                  </a:cubicBezTo>
                  <a:cubicBezTo>
                    <a:pt x="50" y="1"/>
                    <a:pt x="50" y="1"/>
                    <a:pt x="50" y="1"/>
                  </a:cubicBezTo>
                  <a:cubicBezTo>
                    <a:pt x="55" y="8"/>
                    <a:pt x="76" y="37"/>
                    <a:pt x="92" y="60"/>
                  </a:cubicBezTo>
                  <a:cubicBezTo>
                    <a:pt x="109" y="86"/>
                    <a:pt x="115" y="108"/>
                    <a:pt x="115" y="126"/>
                  </a:cubicBezTo>
                  <a:cubicBezTo>
                    <a:pt x="115" y="145"/>
                    <a:pt x="108" y="159"/>
                    <a:pt x="98" y="168"/>
                  </a:cubicBezTo>
                  <a:cubicBezTo>
                    <a:pt x="82" y="184"/>
                    <a:pt x="59" y="186"/>
                    <a:pt x="49" y="186"/>
                  </a:cubicBezTo>
                  <a:cubicBezTo>
                    <a:pt x="39" y="186"/>
                    <a:pt x="16" y="184"/>
                    <a:pt x="0" y="168"/>
                  </a:cubicBezTo>
                  <a:cubicBezTo>
                    <a:pt x="0" y="168"/>
                    <a:pt x="0" y="168"/>
                    <a:pt x="0" y="168"/>
                  </a:cubicBezTo>
                  <a:cubicBezTo>
                    <a:pt x="76" y="244"/>
                    <a:pt x="76" y="244"/>
                    <a:pt x="76" y="244"/>
                  </a:cubicBezTo>
                  <a:cubicBezTo>
                    <a:pt x="77" y="242"/>
                    <a:pt x="79" y="239"/>
                    <a:pt x="81" y="236"/>
                  </a:cubicBezTo>
                  <a:cubicBezTo>
                    <a:pt x="99" y="210"/>
                    <a:pt x="124" y="175"/>
                    <a:pt x="124" y="175"/>
                  </a:cubicBezTo>
                  <a:cubicBezTo>
                    <a:pt x="124" y="175"/>
                    <a:pt x="124" y="175"/>
                    <a:pt x="124" y="175"/>
                  </a:cubicBezTo>
                  <a:cubicBezTo>
                    <a:pt x="124" y="175"/>
                    <a:pt x="149" y="210"/>
                    <a:pt x="166" y="236"/>
                  </a:cubicBezTo>
                  <a:cubicBezTo>
                    <a:pt x="184" y="262"/>
                    <a:pt x="190" y="284"/>
                    <a:pt x="190" y="302"/>
                  </a:cubicBezTo>
                  <a:cubicBezTo>
                    <a:pt x="190" y="321"/>
                    <a:pt x="183" y="335"/>
                    <a:pt x="173" y="345"/>
                  </a:cubicBezTo>
                  <a:cubicBezTo>
                    <a:pt x="157" y="360"/>
                    <a:pt x="134" y="362"/>
                    <a:pt x="124" y="362"/>
                  </a:cubicBezTo>
                  <a:cubicBezTo>
                    <a:pt x="114" y="362"/>
                    <a:pt x="91" y="360"/>
                    <a:pt x="74" y="345"/>
                  </a:cubicBezTo>
                  <a:cubicBezTo>
                    <a:pt x="74" y="344"/>
                    <a:pt x="74" y="344"/>
                    <a:pt x="74" y="344"/>
                  </a:cubicBezTo>
                  <a:cubicBezTo>
                    <a:pt x="74" y="345"/>
                    <a:pt x="74" y="345"/>
                    <a:pt x="74" y="345"/>
                  </a:cubicBezTo>
                  <a:cubicBezTo>
                    <a:pt x="149" y="421"/>
                    <a:pt x="149" y="421"/>
                    <a:pt x="149" y="421"/>
                  </a:cubicBezTo>
                  <a:cubicBezTo>
                    <a:pt x="151" y="418"/>
                    <a:pt x="153" y="414"/>
                    <a:pt x="156" y="411"/>
                  </a:cubicBezTo>
                  <a:cubicBezTo>
                    <a:pt x="173" y="384"/>
                    <a:pt x="198" y="350"/>
                    <a:pt x="198" y="350"/>
                  </a:cubicBezTo>
                  <a:cubicBezTo>
                    <a:pt x="198" y="350"/>
                    <a:pt x="198" y="350"/>
                    <a:pt x="198" y="350"/>
                  </a:cubicBezTo>
                  <a:cubicBezTo>
                    <a:pt x="198" y="350"/>
                    <a:pt x="223" y="384"/>
                    <a:pt x="241" y="411"/>
                  </a:cubicBezTo>
                  <a:cubicBezTo>
                    <a:pt x="258" y="437"/>
                    <a:pt x="265" y="459"/>
                    <a:pt x="265" y="477"/>
                  </a:cubicBezTo>
                  <a:cubicBezTo>
                    <a:pt x="265" y="496"/>
                    <a:pt x="257" y="510"/>
                    <a:pt x="248" y="519"/>
                  </a:cubicBezTo>
                  <a:cubicBezTo>
                    <a:pt x="231" y="535"/>
                    <a:pt x="208" y="537"/>
                    <a:pt x="198" y="537"/>
                  </a:cubicBezTo>
                  <a:cubicBezTo>
                    <a:pt x="188" y="537"/>
                    <a:pt x="165" y="535"/>
                    <a:pt x="149" y="519"/>
                  </a:cubicBezTo>
                  <a:cubicBezTo>
                    <a:pt x="149" y="519"/>
                    <a:pt x="149" y="519"/>
                    <a:pt x="149" y="519"/>
                  </a:cubicBezTo>
                  <a:cubicBezTo>
                    <a:pt x="252" y="622"/>
                    <a:pt x="252" y="622"/>
                    <a:pt x="252" y="622"/>
                  </a:cubicBezTo>
                  <a:cubicBezTo>
                    <a:pt x="431" y="597"/>
                    <a:pt x="569" y="445"/>
                    <a:pt x="573" y="260"/>
                  </a:cubicBezTo>
                  <a:cubicBezTo>
                    <a:pt x="573" y="260"/>
                    <a:pt x="573" y="260"/>
                    <a:pt x="573" y="260"/>
                  </a:cubicBezTo>
                  <a:cubicBezTo>
                    <a:pt x="573" y="260"/>
                    <a:pt x="573" y="260"/>
                    <a:pt x="573" y="260"/>
                  </a:cubicBezTo>
                  <a:cubicBezTo>
                    <a:pt x="573" y="260"/>
                    <a:pt x="573" y="260"/>
                    <a:pt x="573" y="260"/>
                  </a:cubicBezTo>
                  <a:cubicBezTo>
                    <a:pt x="573" y="259"/>
                    <a:pt x="573" y="259"/>
                    <a:pt x="573" y="259"/>
                  </a:cubicBezTo>
                  <a:cubicBezTo>
                    <a:pt x="573" y="259"/>
                    <a:pt x="573" y="259"/>
                    <a:pt x="573" y="259"/>
                  </a:cubicBezTo>
                  <a:cubicBezTo>
                    <a:pt x="573" y="259"/>
                    <a:pt x="573" y="259"/>
                    <a:pt x="573" y="259"/>
                  </a:cubicBezTo>
                  <a:cubicBezTo>
                    <a:pt x="573" y="258"/>
                    <a:pt x="573" y="258"/>
                    <a:pt x="573" y="258"/>
                  </a:cubicBezTo>
                  <a:cubicBezTo>
                    <a:pt x="573" y="258"/>
                    <a:pt x="573" y="258"/>
                    <a:pt x="573" y="257"/>
                  </a:cubicBezTo>
                  <a:cubicBezTo>
                    <a:pt x="573" y="257"/>
                    <a:pt x="573" y="257"/>
                    <a:pt x="573" y="257"/>
                  </a:cubicBezTo>
                  <a:cubicBezTo>
                    <a:pt x="573" y="257"/>
                    <a:pt x="573" y="257"/>
                    <a:pt x="573" y="257"/>
                  </a:cubicBezTo>
                  <a:cubicBezTo>
                    <a:pt x="573" y="257"/>
                    <a:pt x="573" y="257"/>
                    <a:pt x="573" y="257"/>
                  </a:cubicBezTo>
                  <a:cubicBezTo>
                    <a:pt x="573" y="257"/>
                    <a:pt x="573" y="256"/>
                    <a:pt x="573" y="256"/>
                  </a:cubicBezTo>
                  <a:cubicBezTo>
                    <a:pt x="573" y="256"/>
                    <a:pt x="573" y="256"/>
                    <a:pt x="573" y="256"/>
                  </a:cubicBezTo>
                  <a:cubicBezTo>
                    <a:pt x="573" y="256"/>
                    <a:pt x="573" y="256"/>
                    <a:pt x="573" y="256"/>
                  </a:cubicBezTo>
                  <a:cubicBezTo>
                    <a:pt x="573" y="256"/>
                    <a:pt x="573" y="256"/>
                    <a:pt x="573" y="256"/>
                  </a:cubicBezTo>
                  <a:cubicBezTo>
                    <a:pt x="573" y="256"/>
                    <a:pt x="573" y="255"/>
                    <a:pt x="573" y="255"/>
                  </a:cubicBezTo>
                  <a:cubicBezTo>
                    <a:pt x="573" y="255"/>
                    <a:pt x="573" y="255"/>
                    <a:pt x="573" y="255"/>
                  </a:cubicBezTo>
                  <a:cubicBezTo>
                    <a:pt x="573" y="255"/>
                    <a:pt x="573" y="255"/>
                    <a:pt x="573" y="255"/>
                  </a:cubicBezTo>
                  <a:cubicBezTo>
                    <a:pt x="573" y="255"/>
                    <a:pt x="573" y="255"/>
                    <a:pt x="573" y="255"/>
                  </a:cubicBezTo>
                  <a:cubicBezTo>
                    <a:pt x="573" y="254"/>
                    <a:pt x="573" y="254"/>
                    <a:pt x="573" y="254"/>
                  </a:cubicBezTo>
                  <a:cubicBezTo>
                    <a:pt x="573" y="254"/>
                    <a:pt x="573" y="254"/>
                    <a:pt x="573" y="254"/>
                  </a:cubicBezTo>
                  <a:cubicBezTo>
                    <a:pt x="573" y="254"/>
                    <a:pt x="573" y="254"/>
                    <a:pt x="573" y="254"/>
                  </a:cubicBezTo>
                  <a:cubicBezTo>
                    <a:pt x="573" y="254"/>
                    <a:pt x="573" y="254"/>
                    <a:pt x="573" y="254"/>
                  </a:cubicBezTo>
                  <a:cubicBezTo>
                    <a:pt x="573" y="253"/>
                    <a:pt x="573" y="253"/>
                    <a:pt x="573" y="253"/>
                  </a:cubicBezTo>
                  <a:cubicBezTo>
                    <a:pt x="573" y="253"/>
                    <a:pt x="573" y="253"/>
                    <a:pt x="573" y="253"/>
                  </a:cubicBezTo>
                  <a:cubicBezTo>
                    <a:pt x="573" y="253"/>
                    <a:pt x="573" y="253"/>
                    <a:pt x="573" y="252"/>
                  </a:cubicBezTo>
                  <a:cubicBezTo>
                    <a:pt x="573" y="252"/>
                    <a:pt x="573" y="252"/>
                    <a:pt x="573" y="252"/>
                  </a:cubicBezTo>
                  <a:cubicBezTo>
                    <a:pt x="573" y="252"/>
                    <a:pt x="573" y="252"/>
                    <a:pt x="573" y="252"/>
                  </a:cubicBezTo>
                  <a:cubicBezTo>
                    <a:pt x="573" y="252"/>
                    <a:pt x="573" y="252"/>
                    <a:pt x="573" y="252"/>
                  </a:cubicBezTo>
                  <a:cubicBezTo>
                    <a:pt x="573" y="242"/>
                    <a:pt x="572" y="233"/>
                    <a:pt x="572" y="223"/>
                  </a:cubicBezTo>
                  <a:cubicBezTo>
                    <a:pt x="350" y="1"/>
                    <a:pt x="350" y="1"/>
                    <a:pt x="350" y="1"/>
                  </a:cubicBezTo>
                  <a:cubicBezTo>
                    <a:pt x="350" y="2"/>
                    <a:pt x="350" y="2"/>
                    <a:pt x="350" y="2"/>
                  </a:cubicBezTo>
                  <a:cubicBezTo>
                    <a:pt x="356" y="10"/>
                    <a:pt x="376" y="38"/>
                    <a:pt x="390" y="60"/>
                  </a:cubicBezTo>
                  <a:cubicBezTo>
                    <a:pt x="408" y="86"/>
                    <a:pt x="414" y="108"/>
                    <a:pt x="414" y="126"/>
                  </a:cubicBezTo>
                  <a:cubicBezTo>
                    <a:pt x="414" y="145"/>
                    <a:pt x="407" y="159"/>
                    <a:pt x="397" y="168"/>
                  </a:cubicBezTo>
                  <a:cubicBezTo>
                    <a:pt x="381" y="184"/>
                    <a:pt x="358" y="186"/>
                    <a:pt x="348" y="186"/>
                  </a:cubicBezTo>
                  <a:cubicBezTo>
                    <a:pt x="338" y="186"/>
                    <a:pt x="315" y="184"/>
                    <a:pt x="298" y="168"/>
                  </a:cubicBezTo>
                  <a:cubicBezTo>
                    <a:pt x="283" y="154"/>
                    <a:pt x="274" y="127"/>
                    <a:pt x="289" y="90"/>
                  </a:cubicBezTo>
                  <a:cubicBezTo>
                    <a:pt x="199" y="0"/>
                    <a:pt x="199" y="0"/>
                    <a:pt x="199" y="0"/>
                  </a:cubicBezTo>
                </a:path>
              </a:pathLst>
            </a:custGeom>
            <a:solidFill>
              <a:schemeClr val="accent6">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288"/>
            <p:cNvSpPr/>
            <p:nvPr>
              <p:custDataLst>
                <p:tags r:id="rId23"/>
              </p:custDataLst>
            </p:nvPr>
          </p:nvSpPr>
          <p:spPr bwMode="auto">
            <a:xfrm>
              <a:off x="6710321" y="4792265"/>
              <a:ext cx="125413" cy="350838"/>
            </a:xfrm>
            <a:custGeom>
              <a:avLst/>
              <a:gdLst>
                <a:gd name="T0" fmla="*/ 0 w 66"/>
                <a:gd name="T1" fmla="*/ 0 h 187"/>
                <a:gd name="T2" fmla="*/ 0 w 66"/>
                <a:gd name="T3" fmla="*/ 187 h 187"/>
                <a:gd name="T4" fmla="*/ 49 w 66"/>
                <a:gd name="T5" fmla="*/ 169 h 187"/>
                <a:gd name="T6" fmla="*/ 66 w 66"/>
                <a:gd name="T7" fmla="*/ 127 h 187"/>
                <a:gd name="T8" fmla="*/ 43 w 66"/>
                <a:gd name="T9" fmla="*/ 61 h 187"/>
                <a:gd name="T10" fmla="*/ 1 w 66"/>
                <a:gd name="T11" fmla="*/ 2 h 187"/>
                <a:gd name="T12" fmla="*/ 0 w 66"/>
                <a:gd name="T13" fmla="*/ 0 h 187"/>
              </a:gdLst>
              <a:ahLst/>
              <a:cxnLst>
                <a:cxn ang="0">
                  <a:pos x="T0" y="T1"/>
                </a:cxn>
                <a:cxn ang="0">
                  <a:pos x="T2" y="T3"/>
                </a:cxn>
                <a:cxn ang="0">
                  <a:pos x="T4" y="T5"/>
                </a:cxn>
                <a:cxn ang="0">
                  <a:pos x="T6" y="T7"/>
                </a:cxn>
                <a:cxn ang="0">
                  <a:pos x="T8" y="T9"/>
                </a:cxn>
                <a:cxn ang="0">
                  <a:pos x="T10" y="T11"/>
                </a:cxn>
                <a:cxn ang="0">
                  <a:pos x="T12" y="T13"/>
                </a:cxn>
              </a:cxnLst>
              <a:rect l="0" t="0" r="r" b="b"/>
              <a:pathLst>
                <a:path w="66" h="187">
                  <a:moveTo>
                    <a:pt x="0" y="0"/>
                  </a:moveTo>
                  <a:cubicBezTo>
                    <a:pt x="0" y="187"/>
                    <a:pt x="0" y="187"/>
                    <a:pt x="0" y="187"/>
                  </a:cubicBezTo>
                  <a:cubicBezTo>
                    <a:pt x="10" y="187"/>
                    <a:pt x="33" y="185"/>
                    <a:pt x="49" y="169"/>
                  </a:cubicBezTo>
                  <a:cubicBezTo>
                    <a:pt x="59" y="160"/>
                    <a:pt x="66" y="146"/>
                    <a:pt x="66" y="127"/>
                  </a:cubicBezTo>
                  <a:cubicBezTo>
                    <a:pt x="66" y="109"/>
                    <a:pt x="60" y="87"/>
                    <a:pt x="43" y="61"/>
                  </a:cubicBezTo>
                  <a:cubicBezTo>
                    <a:pt x="27" y="38"/>
                    <a:pt x="6" y="9"/>
                    <a:pt x="1" y="2"/>
                  </a:cubicBezTo>
                  <a:cubicBezTo>
                    <a:pt x="0" y="1"/>
                    <a:pt x="0" y="0"/>
                    <a:pt x="0" y="0"/>
                  </a:cubicBezTo>
                </a:path>
              </a:pathLst>
            </a:custGeom>
            <a:solidFill>
              <a:srgbClr val="32D8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289"/>
            <p:cNvSpPr/>
            <p:nvPr>
              <p:custDataLst>
                <p:tags r:id="rId24"/>
              </p:custDataLst>
            </p:nvPr>
          </p:nvSpPr>
          <p:spPr bwMode="auto">
            <a:xfrm>
              <a:off x="6845258" y="4792265"/>
              <a:ext cx="292100" cy="350838"/>
            </a:xfrm>
            <a:custGeom>
              <a:avLst/>
              <a:gdLst>
                <a:gd name="T0" fmla="*/ 121 w 156"/>
                <a:gd name="T1" fmla="*/ 61 h 187"/>
                <a:gd name="T2" fmla="*/ 78 w 156"/>
                <a:gd name="T3" fmla="*/ 0 h 187"/>
                <a:gd name="T4" fmla="*/ 36 w 156"/>
                <a:gd name="T5" fmla="*/ 61 h 187"/>
                <a:gd name="T6" fmla="*/ 29 w 156"/>
                <a:gd name="T7" fmla="*/ 169 h 187"/>
                <a:gd name="T8" fmla="*/ 78 w 156"/>
                <a:gd name="T9" fmla="*/ 187 h 187"/>
                <a:gd name="T10" fmla="*/ 128 w 156"/>
                <a:gd name="T11" fmla="*/ 169 h 187"/>
                <a:gd name="T12" fmla="*/ 121 w 156"/>
                <a:gd name="T13" fmla="*/ 61 h 187"/>
              </a:gdLst>
              <a:ahLst/>
              <a:cxnLst>
                <a:cxn ang="0">
                  <a:pos x="T0" y="T1"/>
                </a:cxn>
                <a:cxn ang="0">
                  <a:pos x="T2" y="T3"/>
                </a:cxn>
                <a:cxn ang="0">
                  <a:pos x="T4" y="T5"/>
                </a:cxn>
                <a:cxn ang="0">
                  <a:pos x="T6" y="T7"/>
                </a:cxn>
                <a:cxn ang="0">
                  <a:pos x="T8" y="T9"/>
                </a:cxn>
                <a:cxn ang="0">
                  <a:pos x="T10" y="T11"/>
                </a:cxn>
                <a:cxn ang="0">
                  <a:pos x="T12" y="T13"/>
                </a:cxn>
              </a:cxnLst>
              <a:rect l="0" t="0" r="r" b="b"/>
              <a:pathLst>
                <a:path w="156" h="187">
                  <a:moveTo>
                    <a:pt x="121" y="61"/>
                  </a:moveTo>
                  <a:cubicBezTo>
                    <a:pt x="103" y="34"/>
                    <a:pt x="78" y="0"/>
                    <a:pt x="78" y="0"/>
                  </a:cubicBezTo>
                  <a:cubicBezTo>
                    <a:pt x="78" y="0"/>
                    <a:pt x="53" y="34"/>
                    <a:pt x="36" y="61"/>
                  </a:cubicBezTo>
                  <a:cubicBezTo>
                    <a:pt x="0" y="115"/>
                    <a:pt x="10" y="151"/>
                    <a:pt x="29" y="169"/>
                  </a:cubicBezTo>
                  <a:cubicBezTo>
                    <a:pt x="45" y="185"/>
                    <a:pt x="68" y="187"/>
                    <a:pt x="78" y="187"/>
                  </a:cubicBezTo>
                  <a:cubicBezTo>
                    <a:pt x="88" y="187"/>
                    <a:pt x="111" y="185"/>
                    <a:pt x="128" y="169"/>
                  </a:cubicBezTo>
                  <a:cubicBezTo>
                    <a:pt x="147" y="151"/>
                    <a:pt x="156" y="115"/>
                    <a:pt x="121" y="61"/>
                  </a:cubicBezTo>
                </a:path>
              </a:pathLst>
            </a:custGeom>
            <a:solidFill>
              <a:srgbClr val="0DC8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4" name="Freeform 291"/>
            <p:cNvSpPr/>
            <p:nvPr>
              <p:custDataLst>
                <p:tags r:id="rId25"/>
              </p:custDataLst>
            </p:nvPr>
          </p:nvSpPr>
          <p:spPr bwMode="auto">
            <a:xfrm>
              <a:off x="7126246" y="4792265"/>
              <a:ext cx="293688" cy="350838"/>
            </a:xfrm>
            <a:custGeom>
              <a:avLst/>
              <a:gdLst>
                <a:gd name="T0" fmla="*/ 120 w 156"/>
                <a:gd name="T1" fmla="*/ 61 h 187"/>
                <a:gd name="T2" fmla="*/ 78 w 156"/>
                <a:gd name="T3" fmla="*/ 0 h 187"/>
                <a:gd name="T4" fmla="*/ 35 w 156"/>
                <a:gd name="T5" fmla="*/ 61 h 187"/>
                <a:gd name="T6" fmla="*/ 28 w 156"/>
                <a:gd name="T7" fmla="*/ 169 h 187"/>
                <a:gd name="T8" fmla="*/ 78 w 156"/>
                <a:gd name="T9" fmla="*/ 187 h 187"/>
                <a:gd name="T10" fmla="*/ 127 w 156"/>
                <a:gd name="T11" fmla="*/ 169 h 187"/>
                <a:gd name="T12" fmla="*/ 120 w 156"/>
                <a:gd name="T13" fmla="*/ 61 h 187"/>
              </a:gdLst>
              <a:ahLst/>
              <a:cxnLst>
                <a:cxn ang="0">
                  <a:pos x="T0" y="T1"/>
                </a:cxn>
                <a:cxn ang="0">
                  <a:pos x="T2" y="T3"/>
                </a:cxn>
                <a:cxn ang="0">
                  <a:pos x="T4" y="T5"/>
                </a:cxn>
                <a:cxn ang="0">
                  <a:pos x="T6" y="T7"/>
                </a:cxn>
                <a:cxn ang="0">
                  <a:pos x="T8" y="T9"/>
                </a:cxn>
                <a:cxn ang="0">
                  <a:pos x="T10" y="T11"/>
                </a:cxn>
                <a:cxn ang="0">
                  <a:pos x="T12" y="T13"/>
                </a:cxn>
              </a:cxnLst>
              <a:rect l="0" t="0" r="r" b="b"/>
              <a:pathLst>
                <a:path w="156" h="187">
                  <a:moveTo>
                    <a:pt x="120" y="61"/>
                  </a:moveTo>
                  <a:cubicBezTo>
                    <a:pt x="103" y="34"/>
                    <a:pt x="78" y="0"/>
                    <a:pt x="78" y="0"/>
                  </a:cubicBezTo>
                  <a:cubicBezTo>
                    <a:pt x="78" y="0"/>
                    <a:pt x="53" y="34"/>
                    <a:pt x="35" y="61"/>
                  </a:cubicBezTo>
                  <a:cubicBezTo>
                    <a:pt x="0" y="115"/>
                    <a:pt x="9" y="151"/>
                    <a:pt x="28" y="169"/>
                  </a:cubicBezTo>
                  <a:cubicBezTo>
                    <a:pt x="45" y="185"/>
                    <a:pt x="68" y="187"/>
                    <a:pt x="78" y="187"/>
                  </a:cubicBezTo>
                  <a:cubicBezTo>
                    <a:pt x="88" y="187"/>
                    <a:pt x="111" y="185"/>
                    <a:pt x="127" y="169"/>
                  </a:cubicBezTo>
                  <a:cubicBezTo>
                    <a:pt x="146" y="151"/>
                    <a:pt x="156" y="115"/>
                    <a:pt x="120" y="61"/>
                  </a:cubicBezTo>
                </a:path>
              </a:pathLst>
            </a:custGeom>
            <a:solidFill>
              <a:srgbClr val="0DC8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5" name="Freeform 293"/>
            <p:cNvSpPr/>
            <p:nvPr>
              <p:custDataLst>
                <p:tags r:id="rId26"/>
              </p:custDataLst>
            </p:nvPr>
          </p:nvSpPr>
          <p:spPr bwMode="auto">
            <a:xfrm>
              <a:off x="6705558" y="5122465"/>
              <a:ext cx="293688" cy="352425"/>
            </a:xfrm>
            <a:custGeom>
              <a:avLst/>
              <a:gdLst>
                <a:gd name="T0" fmla="*/ 120 w 156"/>
                <a:gd name="T1" fmla="*/ 61 h 187"/>
                <a:gd name="T2" fmla="*/ 78 w 156"/>
                <a:gd name="T3" fmla="*/ 0 h 187"/>
                <a:gd name="T4" fmla="*/ 35 w 156"/>
                <a:gd name="T5" fmla="*/ 61 h 187"/>
                <a:gd name="T6" fmla="*/ 28 w 156"/>
                <a:gd name="T7" fmla="*/ 170 h 187"/>
                <a:gd name="T8" fmla="*/ 78 w 156"/>
                <a:gd name="T9" fmla="*/ 187 h 187"/>
                <a:gd name="T10" fmla="*/ 127 w 156"/>
                <a:gd name="T11" fmla="*/ 170 h 187"/>
                <a:gd name="T12" fmla="*/ 120 w 156"/>
                <a:gd name="T13" fmla="*/ 61 h 187"/>
              </a:gdLst>
              <a:ahLst/>
              <a:cxnLst>
                <a:cxn ang="0">
                  <a:pos x="T0" y="T1"/>
                </a:cxn>
                <a:cxn ang="0">
                  <a:pos x="T2" y="T3"/>
                </a:cxn>
                <a:cxn ang="0">
                  <a:pos x="T4" y="T5"/>
                </a:cxn>
                <a:cxn ang="0">
                  <a:pos x="T6" y="T7"/>
                </a:cxn>
                <a:cxn ang="0">
                  <a:pos x="T8" y="T9"/>
                </a:cxn>
                <a:cxn ang="0">
                  <a:pos x="T10" y="T11"/>
                </a:cxn>
                <a:cxn ang="0">
                  <a:pos x="T12" y="T13"/>
                </a:cxn>
              </a:cxnLst>
              <a:rect l="0" t="0" r="r" b="b"/>
              <a:pathLst>
                <a:path w="156" h="187">
                  <a:moveTo>
                    <a:pt x="120" y="61"/>
                  </a:moveTo>
                  <a:cubicBezTo>
                    <a:pt x="103" y="35"/>
                    <a:pt x="78" y="0"/>
                    <a:pt x="78" y="0"/>
                  </a:cubicBezTo>
                  <a:cubicBezTo>
                    <a:pt x="78" y="0"/>
                    <a:pt x="53" y="35"/>
                    <a:pt x="35" y="61"/>
                  </a:cubicBezTo>
                  <a:cubicBezTo>
                    <a:pt x="0" y="115"/>
                    <a:pt x="9" y="151"/>
                    <a:pt x="28" y="170"/>
                  </a:cubicBezTo>
                  <a:cubicBezTo>
                    <a:pt x="45" y="185"/>
                    <a:pt x="68" y="187"/>
                    <a:pt x="78" y="187"/>
                  </a:cubicBezTo>
                  <a:cubicBezTo>
                    <a:pt x="88" y="187"/>
                    <a:pt x="111" y="185"/>
                    <a:pt x="127" y="170"/>
                  </a:cubicBezTo>
                  <a:cubicBezTo>
                    <a:pt x="146" y="151"/>
                    <a:pt x="156" y="115"/>
                    <a:pt x="120" y="61"/>
                  </a:cubicBezTo>
                </a:path>
              </a:pathLst>
            </a:custGeom>
            <a:solidFill>
              <a:srgbClr val="0DC8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6" name="Freeform 295"/>
            <p:cNvSpPr/>
            <p:nvPr>
              <p:custDataLst>
                <p:tags r:id="rId27"/>
              </p:custDataLst>
            </p:nvPr>
          </p:nvSpPr>
          <p:spPr bwMode="auto">
            <a:xfrm>
              <a:off x="6984958" y="5122465"/>
              <a:ext cx="293688" cy="352425"/>
            </a:xfrm>
            <a:custGeom>
              <a:avLst/>
              <a:gdLst>
                <a:gd name="T0" fmla="*/ 121 w 156"/>
                <a:gd name="T1" fmla="*/ 61 h 187"/>
                <a:gd name="T2" fmla="*/ 78 w 156"/>
                <a:gd name="T3" fmla="*/ 0 h 187"/>
                <a:gd name="T4" fmla="*/ 35 w 156"/>
                <a:gd name="T5" fmla="*/ 61 h 187"/>
                <a:gd name="T6" fmla="*/ 29 w 156"/>
                <a:gd name="T7" fmla="*/ 170 h 187"/>
                <a:gd name="T8" fmla="*/ 78 w 156"/>
                <a:gd name="T9" fmla="*/ 187 h 187"/>
                <a:gd name="T10" fmla="*/ 127 w 156"/>
                <a:gd name="T11" fmla="*/ 170 h 187"/>
                <a:gd name="T12" fmla="*/ 121 w 156"/>
                <a:gd name="T13" fmla="*/ 61 h 187"/>
              </a:gdLst>
              <a:ahLst/>
              <a:cxnLst>
                <a:cxn ang="0">
                  <a:pos x="T0" y="T1"/>
                </a:cxn>
                <a:cxn ang="0">
                  <a:pos x="T2" y="T3"/>
                </a:cxn>
                <a:cxn ang="0">
                  <a:pos x="T4" y="T5"/>
                </a:cxn>
                <a:cxn ang="0">
                  <a:pos x="T6" y="T7"/>
                </a:cxn>
                <a:cxn ang="0">
                  <a:pos x="T8" y="T9"/>
                </a:cxn>
                <a:cxn ang="0">
                  <a:pos x="T10" y="T11"/>
                </a:cxn>
                <a:cxn ang="0">
                  <a:pos x="T12" y="T13"/>
                </a:cxn>
              </a:cxnLst>
              <a:rect l="0" t="0" r="r" b="b"/>
              <a:pathLst>
                <a:path w="156" h="187">
                  <a:moveTo>
                    <a:pt x="121" y="61"/>
                  </a:moveTo>
                  <a:cubicBezTo>
                    <a:pt x="103" y="35"/>
                    <a:pt x="78" y="0"/>
                    <a:pt x="78" y="0"/>
                  </a:cubicBezTo>
                  <a:cubicBezTo>
                    <a:pt x="78" y="0"/>
                    <a:pt x="53" y="35"/>
                    <a:pt x="35" y="61"/>
                  </a:cubicBezTo>
                  <a:cubicBezTo>
                    <a:pt x="0" y="115"/>
                    <a:pt x="10" y="151"/>
                    <a:pt x="29" y="170"/>
                  </a:cubicBezTo>
                  <a:cubicBezTo>
                    <a:pt x="45" y="185"/>
                    <a:pt x="68" y="187"/>
                    <a:pt x="78" y="187"/>
                  </a:cubicBezTo>
                  <a:cubicBezTo>
                    <a:pt x="88" y="187"/>
                    <a:pt x="111" y="185"/>
                    <a:pt x="127" y="170"/>
                  </a:cubicBezTo>
                  <a:cubicBezTo>
                    <a:pt x="146" y="151"/>
                    <a:pt x="156" y="115"/>
                    <a:pt x="121" y="61"/>
                  </a:cubicBezTo>
                </a:path>
              </a:pathLst>
            </a:custGeom>
            <a:solidFill>
              <a:srgbClr val="0DC8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7" name="Freeform 297"/>
            <p:cNvSpPr/>
            <p:nvPr>
              <p:custDataLst>
                <p:tags r:id="rId28"/>
              </p:custDataLst>
            </p:nvPr>
          </p:nvSpPr>
          <p:spPr bwMode="auto">
            <a:xfrm>
              <a:off x="6845258" y="5452665"/>
              <a:ext cx="292100" cy="350838"/>
            </a:xfrm>
            <a:custGeom>
              <a:avLst/>
              <a:gdLst>
                <a:gd name="T0" fmla="*/ 121 w 156"/>
                <a:gd name="T1" fmla="*/ 61 h 187"/>
                <a:gd name="T2" fmla="*/ 78 w 156"/>
                <a:gd name="T3" fmla="*/ 0 h 187"/>
                <a:gd name="T4" fmla="*/ 36 w 156"/>
                <a:gd name="T5" fmla="*/ 61 h 187"/>
                <a:gd name="T6" fmla="*/ 29 w 156"/>
                <a:gd name="T7" fmla="*/ 169 h 187"/>
                <a:gd name="T8" fmla="*/ 78 w 156"/>
                <a:gd name="T9" fmla="*/ 187 h 187"/>
                <a:gd name="T10" fmla="*/ 128 w 156"/>
                <a:gd name="T11" fmla="*/ 169 h 187"/>
                <a:gd name="T12" fmla="*/ 121 w 156"/>
                <a:gd name="T13" fmla="*/ 61 h 187"/>
              </a:gdLst>
              <a:ahLst/>
              <a:cxnLst>
                <a:cxn ang="0">
                  <a:pos x="T0" y="T1"/>
                </a:cxn>
                <a:cxn ang="0">
                  <a:pos x="T2" y="T3"/>
                </a:cxn>
                <a:cxn ang="0">
                  <a:pos x="T4" y="T5"/>
                </a:cxn>
                <a:cxn ang="0">
                  <a:pos x="T6" y="T7"/>
                </a:cxn>
                <a:cxn ang="0">
                  <a:pos x="T8" y="T9"/>
                </a:cxn>
                <a:cxn ang="0">
                  <a:pos x="T10" y="T11"/>
                </a:cxn>
                <a:cxn ang="0">
                  <a:pos x="T12" y="T13"/>
                </a:cxn>
              </a:cxnLst>
              <a:rect l="0" t="0" r="r" b="b"/>
              <a:pathLst>
                <a:path w="156" h="187">
                  <a:moveTo>
                    <a:pt x="121" y="61"/>
                  </a:moveTo>
                  <a:cubicBezTo>
                    <a:pt x="103" y="34"/>
                    <a:pt x="78" y="0"/>
                    <a:pt x="78" y="0"/>
                  </a:cubicBezTo>
                  <a:cubicBezTo>
                    <a:pt x="78" y="0"/>
                    <a:pt x="53" y="34"/>
                    <a:pt x="36" y="61"/>
                  </a:cubicBezTo>
                  <a:cubicBezTo>
                    <a:pt x="0" y="114"/>
                    <a:pt x="10" y="151"/>
                    <a:pt x="29" y="169"/>
                  </a:cubicBezTo>
                  <a:cubicBezTo>
                    <a:pt x="45" y="185"/>
                    <a:pt x="68" y="187"/>
                    <a:pt x="78" y="187"/>
                  </a:cubicBezTo>
                  <a:cubicBezTo>
                    <a:pt x="88" y="187"/>
                    <a:pt x="111" y="185"/>
                    <a:pt x="128" y="169"/>
                  </a:cubicBezTo>
                  <a:cubicBezTo>
                    <a:pt x="147" y="151"/>
                    <a:pt x="156" y="114"/>
                    <a:pt x="121" y="61"/>
                  </a:cubicBezTo>
                </a:path>
              </a:pathLst>
            </a:custGeom>
            <a:solidFill>
              <a:srgbClr val="0DC8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39" name="矩形 38"/>
          <p:cNvSpPr/>
          <p:nvPr>
            <p:custDataLst>
              <p:tags r:id="rId29"/>
            </p:custDataLst>
          </p:nvPr>
        </p:nvSpPr>
        <p:spPr>
          <a:xfrm>
            <a:off x="4275961" y="5359921"/>
            <a:ext cx="1107996" cy="369332"/>
          </a:xfrm>
          <a:prstGeom prst="rect">
            <a:avLst/>
          </a:prstGeom>
        </p:spPr>
        <p:txBody>
          <a:bodyPr wrap="none">
            <a:spAutoFit/>
          </a:bodyPr>
          <a:lstStyle/>
          <a:p>
            <a:r>
              <a:rPr lang="zh-CN" altLang="en-US">
                <a:latin typeface="隶书" panose="02010509060101010101" pitchFamily="49" charset="-122"/>
                <a:ea typeface="隶书" panose="02010509060101010101" pitchFamily="49" charset="-122"/>
              </a:rPr>
              <a:t>水污染物</a:t>
            </a:r>
            <a:endParaRPr lang="zh-CN" altLang="en-US"/>
          </a:p>
        </p:txBody>
      </p:sp>
      <p:sp>
        <p:nvSpPr>
          <p:cNvPr id="46" name="矩形 45"/>
          <p:cNvSpPr/>
          <p:nvPr>
            <p:custDataLst>
              <p:tags r:id="rId30"/>
            </p:custDataLst>
          </p:nvPr>
        </p:nvSpPr>
        <p:spPr>
          <a:xfrm>
            <a:off x="3565125" y="6129509"/>
            <a:ext cx="646331" cy="369332"/>
          </a:xfrm>
          <a:prstGeom prst="rect">
            <a:avLst/>
          </a:prstGeom>
        </p:spPr>
        <p:txBody>
          <a:bodyPr wrap="none">
            <a:spAutoFit/>
          </a:bodyPr>
          <a:lstStyle/>
          <a:p>
            <a:r>
              <a:rPr lang="zh-CN" altLang="en-US">
                <a:latin typeface="隶书" panose="02010509060101010101" pitchFamily="49" charset="-122"/>
                <a:ea typeface="隶书" panose="02010509060101010101" pitchFamily="49" charset="-122"/>
              </a:rPr>
              <a:t>噪音</a:t>
            </a:r>
            <a:endParaRPr lang="zh-CN" altLang="en-US"/>
          </a:p>
        </p:txBody>
      </p:sp>
      <p:sp>
        <p:nvSpPr>
          <p:cNvPr id="48" name="矩形 47"/>
          <p:cNvSpPr/>
          <p:nvPr>
            <p:custDataLst>
              <p:tags r:id="rId31"/>
            </p:custDataLst>
          </p:nvPr>
        </p:nvSpPr>
        <p:spPr>
          <a:xfrm>
            <a:off x="4326658" y="6173500"/>
            <a:ext cx="3762568" cy="369332"/>
          </a:xfrm>
          <a:prstGeom prst="rect">
            <a:avLst/>
          </a:prstGeom>
          <a:solidFill>
            <a:schemeClr val="accent6">
              <a:lumMod val="40000"/>
              <a:lumOff val="60000"/>
            </a:schemeClr>
          </a:solidFill>
        </p:spPr>
        <p:txBody>
          <a:bodyPr wrap="none">
            <a:spAutoFit/>
          </a:bodyPr>
          <a:lstStyle/>
          <a:p>
            <a:r>
              <a:rPr lang="zh-CN" altLang="en-US">
                <a:latin typeface="楷体" panose="02010609060101010101" pitchFamily="49" charset="-122"/>
                <a:ea typeface="楷体" panose="02010609060101010101" pitchFamily="49" charset="-122"/>
              </a:rPr>
              <a:t> 按照标分贝数每月</a:t>
            </a:r>
            <a:r>
              <a:rPr lang="en-US" altLang="zh-CN">
                <a:latin typeface="楷体" panose="02010609060101010101" pitchFamily="49" charset="-122"/>
                <a:ea typeface="楷体" panose="02010609060101010101" pitchFamily="49" charset="-122"/>
              </a:rPr>
              <a:t>350</a:t>
            </a:r>
            <a:r>
              <a:rPr lang="zh-CN" altLang="en-US">
                <a:latin typeface="楷体" panose="02010609060101010101" pitchFamily="49" charset="-122"/>
                <a:ea typeface="楷体" panose="02010609060101010101" pitchFamily="49" charset="-122"/>
              </a:rPr>
              <a:t>元至</a:t>
            </a:r>
            <a:r>
              <a:rPr lang="en-US" altLang="zh-CN">
                <a:latin typeface="楷体" panose="02010609060101010101" pitchFamily="49" charset="-122"/>
                <a:ea typeface="楷体" panose="02010609060101010101" pitchFamily="49" charset="-122"/>
              </a:rPr>
              <a:t>11200</a:t>
            </a:r>
            <a:r>
              <a:rPr lang="zh-CN" altLang="en-US">
                <a:latin typeface="楷体" panose="02010609060101010101" pitchFamily="49" charset="-122"/>
                <a:ea typeface="楷体" panose="02010609060101010101" pitchFamily="49" charset="-122"/>
              </a:rPr>
              <a:t>元</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heel(1)">
                                      <p:cBhvr>
                                        <p:cTn id="24" dur="2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animEffect transition="in" filter="fade">
                                      <p:cBhvr>
                                        <p:cTn id="48" dur="500"/>
                                        <p:tgtEl>
                                          <p:spTgt spid="26"/>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Effect transition="in" filter="fade">
                                      <p:cBhvr>
                                        <p:cTn id="65" dur="500"/>
                                        <p:tgtEl>
                                          <p:spTgt spid="3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9"/>
                                        </p:tgtEl>
                                        <p:attrNameLst>
                                          <p:attrName>style.visibility</p:attrName>
                                        </p:attrNameLst>
                                      </p:cBhvr>
                                      <p:to>
                                        <p:strVal val="visible"/>
                                      </p:to>
                                    </p:set>
                                    <p:anim calcmode="lin" valueType="num">
                                      <p:cBhvr>
                                        <p:cTn id="68" dur="500" fill="hold"/>
                                        <p:tgtEl>
                                          <p:spTgt spid="39"/>
                                        </p:tgtEl>
                                        <p:attrNameLst>
                                          <p:attrName>ppt_w</p:attrName>
                                        </p:attrNameLst>
                                      </p:cBhvr>
                                      <p:tavLst>
                                        <p:tav tm="0">
                                          <p:val>
                                            <p:fltVal val="0"/>
                                          </p:val>
                                        </p:tav>
                                        <p:tav tm="100000">
                                          <p:val>
                                            <p:strVal val="#ppt_w"/>
                                          </p:val>
                                        </p:tav>
                                      </p:tavLst>
                                    </p:anim>
                                    <p:anim calcmode="lin" valueType="num">
                                      <p:cBhvr>
                                        <p:cTn id="69" dur="500" fill="hold"/>
                                        <p:tgtEl>
                                          <p:spTgt spid="39"/>
                                        </p:tgtEl>
                                        <p:attrNameLst>
                                          <p:attrName>ppt_h</p:attrName>
                                        </p:attrNameLst>
                                      </p:cBhvr>
                                      <p:tavLst>
                                        <p:tav tm="0">
                                          <p:val>
                                            <p:fltVal val="0"/>
                                          </p:val>
                                        </p:tav>
                                        <p:tav tm="100000">
                                          <p:val>
                                            <p:strVal val="#ppt_h"/>
                                          </p:val>
                                        </p:tav>
                                      </p:tavLst>
                                    </p:anim>
                                    <p:animEffect transition="in" filter="fade">
                                      <p:cBhvr>
                                        <p:cTn id="70" dur="500"/>
                                        <p:tgtEl>
                                          <p:spTgt spid="39"/>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nodeType="clickEffect">
                                  <p:stCondLst>
                                    <p:cond delay="0"/>
                                  </p:stCondLst>
                                  <p:childTnLst>
                                    <p:set>
                                      <p:cBhvr>
                                        <p:cTn id="79" dur="1" fill="hold">
                                          <p:stCondLst>
                                            <p:cond delay="0"/>
                                          </p:stCondLst>
                                        </p:cTn>
                                        <p:tgtEl>
                                          <p:spTgt spid="44"/>
                                        </p:tgtEl>
                                        <p:attrNameLst>
                                          <p:attrName>style.visibility</p:attrName>
                                        </p:attrNameLst>
                                      </p:cBhvr>
                                      <p:to>
                                        <p:strVal val="visible"/>
                                      </p:to>
                                    </p:set>
                                    <p:anim calcmode="lin" valueType="num">
                                      <p:cBhvr>
                                        <p:cTn id="80" dur="500" fill="hold"/>
                                        <p:tgtEl>
                                          <p:spTgt spid="44"/>
                                        </p:tgtEl>
                                        <p:attrNameLst>
                                          <p:attrName>ppt_w</p:attrName>
                                        </p:attrNameLst>
                                      </p:cBhvr>
                                      <p:tavLst>
                                        <p:tav tm="0">
                                          <p:val>
                                            <p:fltVal val="0"/>
                                          </p:val>
                                        </p:tav>
                                        <p:tav tm="100000">
                                          <p:val>
                                            <p:strVal val="#ppt_w"/>
                                          </p:val>
                                        </p:tav>
                                      </p:tavLst>
                                    </p:anim>
                                    <p:anim calcmode="lin" valueType="num">
                                      <p:cBhvr>
                                        <p:cTn id="81" dur="500" fill="hold"/>
                                        <p:tgtEl>
                                          <p:spTgt spid="44"/>
                                        </p:tgtEl>
                                        <p:attrNameLst>
                                          <p:attrName>ppt_h</p:attrName>
                                        </p:attrNameLst>
                                      </p:cBhvr>
                                      <p:tavLst>
                                        <p:tav tm="0">
                                          <p:val>
                                            <p:fltVal val="0"/>
                                          </p:val>
                                        </p:tav>
                                        <p:tav tm="100000">
                                          <p:val>
                                            <p:strVal val="#ppt_h"/>
                                          </p:val>
                                        </p:tav>
                                      </p:tavLst>
                                    </p:anim>
                                    <p:animEffect transition="in" filter="fade">
                                      <p:cBhvr>
                                        <p:cTn id="82" dur="500"/>
                                        <p:tgtEl>
                                          <p:spTgt spid="44"/>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46"/>
                                        </p:tgtEl>
                                        <p:attrNameLst>
                                          <p:attrName>style.visibility</p:attrName>
                                        </p:attrNameLst>
                                      </p:cBhvr>
                                      <p:to>
                                        <p:strVal val="visible"/>
                                      </p:to>
                                    </p:set>
                                    <p:anim calcmode="lin" valueType="num">
                                      <p:cBhvr>
                                        <p:cTn id="85" dur="500" fill="hold"/>
                                        <p:tgtEl>
                                          <p:spTgt spid="46"/>
                                        </p:tgtEl>
                                        <p:attrNameLst>
                                          <p:attrName>ppt_w</p:attrName>
                                        </p:attrNameLst>
                                      </p:cBhvr>
                                      <p:tavLst>
                                        <p:tav tm="0">
                                          <p:val>
                                            <p:fltVal val="0"/>
                                          </p:val>
                                        </p:tav>
                                        <p:tav tm="100000">
                                          <p:val>
                                            <p:strVal val="#ppt_w"/>
                                          </p:val>
                                        </p:tav>
                                      </p:tavLst>
                                    </p:anim>
                                    <p:anim calcmode="lin" valueType="num">
                                      <p:cBhvr>
                                        <p:cTn id="86" dur="500" fill="hold"/>
                                        <p:tgtEl>
                                          <p:spTgt spid="46"/>
                                        </p:tgtEl>
                                        <p:attrNameLst>
                                          <p:attrName>ppt_h</p:attrName>
                                        </p:attrNameLst>
                                      </p:cBhvr>
                                      <p:tavLst>
                                        <p:tav tm="0">
                                          <p:val>
                                            <p:fltVal val="0"/>
                                          </p:val>
                                        </p:tav>
                                        <p:tav tm="100000">
                                          <p:val>
                                            <p:strVal val="#ppt_h"/>
                                          </p:val>
                                        </p:tav>
                                      </p:tavLst>
                                    </p:anim>
                                    <p:animEffect transition="in" filter="fade">
                                      <p:cBhvr>
                                        <p:cTn id="87" dur="500"/>
                                        <p:tgtEl>
                                          <p:spTgt spid="46"/>
                                        </p:tgtEl>
                                      </p:cBhvr>
                                    </p:animEffect>
                                  </p:childTnLst>
                                </p:cTn>
                              </p:par>
                              <p:par>
                                <p:cTn id="88" presetID="53" presetClass="entr" presetSubtype="16" fill="hold" grpId="0" nodeType="with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500" fill="hold"/>
                                        <p:tgtEl>
                                          <p:spTgt spid="48"/>
                                        </p:tgtEl>
                                        <p:attrNameLst>
                                          <p:attrName>ppt_w</p:attrName>
                                        </p:attrNameLst>
                                      </p:cBhvr>
                                      <p:tavLst>
                                        <p:tav tm="0">
                                          <p:val>
                                            <p:fltVal val="0"/>
                                          </p:val>
                                        </p:tav>
                                        <p:tav tm="100000">
                                          <p:val>
                                            <p:strVal val="#ppt_w"/>
                                          </p:val>
                                        </p:tav>
                                      </p:tavLst>
                                    </p:anim>
                                    <p:anim calcmode="lin" valueType="num">
                                      <p:cBhvr>
                                        <p:cTn id="91" dur="500" fill="hold"/>
                                        <p:tgtEl>
                                          <p:spTgt spid="48"/>
                                        </p:tgtEl>
                                        <p:attrNameLst>
                                          <p:attrName>ppt_h</p:attrName>
                                        </p:attrNameLst>
                                      </p:cBhvr>
                                      <p:tavLst>
                                        <p:tav tm="0">
                                          <p:val>
                                            <p:fltVal val="0"/>
                                          </p:val>
                                        </p:tav>
                                        <p:tav tm="100000">
                                          <p:val>
                                            <p:strVal val="#ppt_h"/>
                                          </p:val>
                                        </p:tav>
                                      </p:tavLst>
                                    </p:anim>
                                    <p:animEffect transition="in" filter="fade">
                                      <p:cBhvr>
                                        <p:cTn id="9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29" grpId="0"/>
      <p:bldP spid="22" grpId="0"/>
      <p:bldP spid="2" grpId="0"/>
      <p:bldP spid="3" grpId="0"/>
      <p:bldP spid="6" grpId="0"/>
      <p:bldP spid="21" grpId="0"/>
      <p:bldP spid="28" grpId="0"/>
      <p:bldP spid="39" grpId="0"/>
      <p:bldP spid="46" grpId="0"/>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custDataLst>
              <p:tags r:id="rId1"/>
            </p:custDataLst>
          </p:nvPr>
        </p:nvSpPr>
        <p:spPr bwMode="auto">
          <a:xfrm>
            <a:off x="5960904" y="540266"/>
            <a:ext cx="1622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0000"/>
                </a:solidFill>
                <a:latin typeface="微软雅黑" panose="020B0503020204020204" charset="-122"/>
                <a:ea typeface="微软雅黑" panose="020B0503020204020204" charset="-122"/>
              </a:rPr>
              <a:t>重点难点</a:t>
            </a:r>
            <a:endParaRPr lang="zh-CN" altLang="en-US" sz="2800" b="1">
              <a:solidFill>
                <a:srgbClr val="FF0000"/>
              </a:solidFill>
              <a:latin typeface="微软雅黑" panose="020B0503020204020204" charset="-122"/>
              <a:ea typeface="微软雅黑" panose="020B0503020204020204" charset="-122"/>
            </a:endParaRPr>
          </a:p>
        </p:txBody>
      </p:sp>
      <p:sp>
        <p:nvSpPr>
          <p:cNvPr id="2" name="矩形 1"/>
          <p:cNvSpPr>
            <a:spLocks noChangeArrowheads="1"/>
          </p:cNvSpPr>
          <p:nvPr>
            <p:custDataLst>
              <p:tags r:id="rId2"/>
            </p:custDataLst>
          </p:nvPr>
        </p:nvSpPr>
        <p:spPr bwMode="auto">
          <a:xfrm>
            <a:off x="654687" y="802203"/>
            <a:ext cx="2685351"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en-US" altLang="zh-CN" sz="2400" smtClean="0">
                <a:latin typeface="微软雅黑" panose="020B0503020204020204" charset="-122"/>
                <a:ea typeface="微软雅黑" panose="020B0503020204020204" charset="-122"/>
              </a:rPr>
              <a:t>1</a:t>
            </a:r>
            <a:r>
              <a:rPr lang="en-US" altLang="zh-CN" sz="2400">
                <a:latin typeface="微软雅黑" panose="020B0503020204020204" charset="-122"/>
                <a:ea typeface="微软雅黑" panose="020B0503020204020204" charset="-122"/>
              </a:rPr>
              <a:t>.</a:t>
            </a:r>
            <a:r>
              <a:rPr lang="zh-CN" altLang="en-US" sz="2400">
                <a:latin typeface="微软雅黑" panose="020B0503020204020204" charset="-122"/>
                <a:ea typeface="微软雅黑" panose="020B0503020204020204" charset="-122"/>
              </a:rPr>
              <a:t>科学立法的内涵 </a:t>
            </a:r>
            <a:endParaRPr lang="zh-CN" altLang="en-US" sz="2400">
              <a:latin typeface="微软雅黑" panose="020B0503020204020204" charset="-122"/>
              <a:ea typeface="微软雅黑" panose="020B0503020204020204" charset="-122"/>
            </a:endParaRPr>
          </a:p>
        </p:txBody>
      </p:sp>
      <p:pic>
        <p:nvPicPr>
          <p:cNvPr id="37890" name="Picture 2"/>
          <p:cNvPicPr>
            <a:picLocks noChangeAspect="1" noChangeArrowheads="1"/>
          </p:cNvPicPr>
          <p:nvPr>
            <p:custDataLst>
              <p:tags r:id="rId3"/>
            </p:custDataLst>
          </p:nvPr>
        </p:nvPicPr>
        <p:blipFill>
          <a:blip r:embed="rId4">
            <a:extLst>
              <a:ext uri="{28A0092B-C50C-407E-A947-70E740481C1C}">
                <a14:useLocalDpi xmlns:a14="http://schemas.microsoft.com/office/drawing/2010/main" val="0"/>
              </a:ext>
            </a:extLst>
          </a:blip>
          <a:stretch>
            <a:fillRect/>
          </a:stretch>
        </p:blipFill>
        <p:spPr bwMode="auto">
          <a:xfrm>
            <a:off x="551656" y="1383260"/>
            <a:ext cx="10818497" cy="5004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par>
                                <p:cTn id="16" presetID="31" presetClass="entr" presetSubtype="0" fill="hold" nodeType="withEffect">
                                  <p:stCondLst>
                                    <p:cond delay="0"/>
                                  </p:stCondLst>
                                  <p:childTnLst>
                                    <p:set>
                                      <p:cBhvr>
                                        <p:cTn id="17" dur="1" fill="hold">
                                          <p:stCondLst>
                                            <p:cond delay="0"/>
                                          </p:stCondLst>
                                        </p:cTn>
                                        <p:tgtEl>
                                          <p:spTgt spid="37890"/>
                                        </p:tgtEl>
                                        <p:attrNameLst>
                                          <p:attrName>style.visibility</p:attrName>
                                        </p:attrNameLst>
                                      </p:cBhvr>
                                      <p:to>
                                        <p:strVal val="visible"/>
                                      </p:to>
                                    </p:set>
                                    <p:anim calcmode="lin" valueType="num">
                                      <p:cBhvr>
                                        <p:cTn id="18" dur="1000" fill="hold"/>
                                        <p:tgtEl>
                                          <p:spTgt spid="37890"/>
                                        </p:tgtEl>
                                        <p:attrNameLst>
                                          <p:attrName>ppt_w</p:attrName>
                                        </p:attrNameLst>
                                      </p:cBhvr>
                                      <p:tavLst>
                                        <p:tav tm="0">
                                          <p:val>
                                            <p:fltVal val="0"/>
                                          </p:val>
                                        </p:tav>
                                        <p:tav tm="100000">
                                          <p:val>
                                            <p:strVal val="#ppt_w"/>
                                          </p:val>
                                        </p:tav>
                                      </p:tavLst>
                                    </p:anim>
                                    <p:anim calcmode="lin" valueType="num">
                                      <p:cBhvr>
                                        <p:cTn id="19" dur="1000" fill="hold"/>
                                        <p:tgtEl>
                                          <p:spTgt spid="37890"/>
                                        </p:tgtEl>
                                        <p:attrNameLst>
                                          <p:attrName>ppt_h</p:attrName>
                                        </p:attrNameLst>
                                      </p:cBhvr>
                                      <p:tavLst>
                                        <p:tav tm="0">
                                          <p:val>
                                            <p:fltVal val="0"/>
                                          </p:val>
                                        </p:tav>
                                        <p:tav tm="100000">
                                          <p:val>
                                            <p:strVal val="#ppt_h"/>
                                          </p:val>
                                        </p:tav>
                                      </p:tavLst>
                                    </p:anim>
                                    <p:anim calcmode="lin" valueType="num">
                                      <p:cBhvr>
                                        <p:cTn id="20" dur="1000" fill="hold"/>
                                        <p:tgtEl>
                                          <p:spTgt spid="37890"/>
                                        </p:tgtEl>
                                        <p:attrNameLst>
                                          <p:attrName>style.rotation</p:attrName>
                                        </p:attrNameLst>
                                      </p:cBhvr>
                                      <p:tavLst>
                                        <p:tav tm="0">
                                          <p:val>
                                            <p:fltVal val="90"/>
                                          </p:val>
                                        </p:tav>
                                        <p:tav tm="100000">
                                          <p:val>
                                            <p:fltVal val="0"/>
                                          </p:val>
                                        </p:tav>
                                      </p:tavLst>
                                    </p:anim>
                                    <p:animEffect transition="in" filter="fade">
                                      <p:cBhvr>
                                        <p:cTn id="21" dur="1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7465749" y="598572"/>
            <a:ext cx="4608954" cy="507831"/>
          </a:xfrm>
          <a:prstGeom prst="rect">
            <a:avLst/>
          </a:prstGeom>
        </p:spPr>
        <p:txBody>
          <a:bodyPr wrap="none">
            <a:spAutoFit/>
          </a:bodyPr>
          <a:lstStyle/>
          <a:p>
            <a:pPr indent="266700" algn="just">
              <a:lnSpc>
                <a:spcPct val="150000"/>
              </a:lnSpc>
              <a:spcAft>
                <a:spcPct val="0"/>
              </a:spcAft>
            </a:pPr>
            <a:r>
              <a:rPr lang="zh-CN" altLang="zh-CN" kern="100">
                <a:solidFill>
                  <a:srgbClr val="FF0000"/>
                </a:solidFill>
                <a:latin typeface="等线" panose="02010600030101010101" charset="-122"/>
                <a:cs typeface="Times New Roman" panose="02020603050405020304" pitchFamily="18" charset="0"/>
              </a:rPr>
              <a:t>（相关链接）我国有立法权的国家机关。</a:t>
            </a:r>
            <a:endParaRPr lang="zh-CN" altLang="zh-CN" kern="100">
              <a:latin typeface="等线" panose="02010600030101010101" charset="-122"/>
              <a:ea typeface="等线" panose="02010600030101010101" charset="-122"/>
              <a:cs typeface="Times New Roman" panose="02020603050405020304" pitchFamily="18" charset="0"/>
            </a:endParaRPr>
          </a:p>
        </p:txBody>
      </p:sp>
      <p:grpSp>
        <p:nvGrpSpPr>
          <p:cNvPr id="6" name="组合 5"/>
          <p:cNvGrpSpPr/>
          <p:nvPr>
            <p:custDataLst>
              <p:tags r:id="rId2"/>
            </p:custDataLst>
          </p:nvPr>
        </p:nvGrpSpPr>
        <p:grpSpPr>
          <a:xfrm>
            <a:off x="1255821" y="3638133"/>
            <a:ext cx="9708237" cy="633020"/>
            <a:chOff x="632923" y="5309095"/>
            <a:chExt cx="9708237" cy="943471"/>
          </a:xfrm>
        </p:grpSpPr>
        <p:sp>
          <p:nvSpPr>
            <p:cNvPr id="7" name="剪去对角的矩形 6"/>
            <p:cNvSpPr/>
            <p:nvPr>
              <p:custDataLst>
                <p:tags r:id="rId3"/>
              </p:custDataLst>
            </p:nvPr>
          </p:nvSpPr>
          <p:spPr>
            <a:xfrm>
              <a:off x="632923" y="5309095"/>
              <a:ext cx="9708237" cy="943471"/>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8" name="文本框 7"/>
            <p:cNvSpPr txBox="1"/>
            <p:nvPr>
              <p:custDataLst>
                <p:tags r:id="rId4"/>
              </p:custDataLst>
            </p:nvPr>
          </p:nvSpPr>
          <p:spPr>
            <a:xfrm>
              <a:off x="761744" y="5465505"/>
              <a:ext cx="2037737" cy="596335"/>
            </a:xfrm>
            <a:prstGeom prst="rect">
              <a:avLst/>
            </a:prstGeom>
            <a:noFill/>
          </p:spPr>
          <p:txBody>
            <a:bodyPr wrap="none" rtlCol="0">
              <a:spAutoFit/>
            </a:bodyPr>
            <a:lstStyle/>
            <a:p>
              <a:pPr lvl="0" eaLnBrk="0" fontAlgn="base" hangingPunct="0">
                <a:spcBef>
                  <a:spcPct val="0"/>
                </a:spcBef>
                <a:spcAft>
                  <a:spcPct val="0"/>
                </a:spcAft>
              </a:pPr>
              <a:r>
                <a:rPr kumimoji="0" lang="zh-CN" altLang="en-US"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rPr>
                <a:t>国</a:t>
              </a:r>
              <a:r>
                <a:rPr lang="zh-CN" altLang="en-US" sz="2000">
                  <a:solidFill>
                    <a:prstClr val="black">
                      <a:lumMod val="85000"/>
                      <a:lumOff val="15000"/>
                    </a:prstClr>
                  </a:solidFill>
                  <a:latin typeface="Calibri" panose="020F0502020204030204"/>
                  <a:ea typeface="微软雅黑" panose="020B0503020204020204" charset="-122"/>
                  <a:cs typeface="+mn-ea"/>
                  <a:sym typeface="+mn-lt"/>
                </a:rPr>
                <a:t>务院相关部门 </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grpSp>
        <p:nvGrpSpPr>
          <p:cNvPr id="9" name="组合 8"/>
          <p:cNvGrpSpPr/>
          <p:nvPr>
            <p:custDataLst>
              <p:tags r:id="rId5"/>
            </p:custDataLst>
          </p:nvPr>
        </p:nvGrpSpPr>
        <p:grpSpPr>
          <a:xfrm>
            <a:off x="1300635" y="1187445"/>
            <a:ext cx="9708237" cy="900000"/>
            <a:chOff x="1053548" y="2146855"/>
            <a:chExt cx="9708237" cy="900000"/>
          </a:xfrm>
        </p:grpSpPr>
        <p:sp>
          <p:nvSpPr>
            <p:cNvPr id="10" name="剪去对角的矩形 9"/>
            <p:cNvSpPr/>
            <p:nvPr>
              <p:custDataLst>
                <p:tags r:id="rId6"/>
              </p:custDataLst>
            </p:nvPr>
          </p:nvSpPr>
          <p:spPr>
            <a:xfrm>
              <a:off x="1053548" y="2146855"/>
              <a:ext cx="9708237" cy="900000"/>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11" name="文本框 10"/>
            <p:cNvSpPr txBox="1"/>
            <p:nvPr>
              <p:custDataLst>
                <p:tags r:id="rId7"/>
              </p:custDataLst>
            </p:nvPr>
          </p:nvSpPr>
          <p:spPr>
            <a:xfrm>
              <a:off x="1137556" y="2396800"/>
              <a:ext cx="2236510"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rPr>
                <a:t>全国人民代表大会</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sp>
        <p:nvSpPr>
          <p:cNvPr id="12" name="文本框 11"/>
          <p:cNvSpPr txBox="1"/>
          <p:nvPr>
            <p:custDataLst>
              <p:tags r:id="rId8"/>
            </p:custDataLst>
          </p:nvPr>
        </p:nvSpPr>
        <p:spPr>
          <a:xfrm>
            <a:off x="6297790" y="1225846"/>
            <a:ext cx="4560294" cy="783193"/>
          </a:xfrm>
          <a:prstGeom prst="roundRect">
            <a:avLst/>
          </a:prstGeom>
          <a:noFill/>
          <a:ln>
            <a:noFill/>
          </a:ln>
        </p:spPr>
        <p:txBody>
          <a:bodyPr wrap="square" rtlCol="0">
            <a:spAutoFit/>
          </a:bodyPr>
          <a:lstStyle/>
          <a:p>
            <a:pPr lvl="0"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修改宪法，制定和修改刑事、民事、国家机构的和其他的基本法律</a:t>
            </a:r>
            <a:endParaRPr kumimoji="0" lang="zh-CN" altLang="en-US" sz="2000" b="0" i="0" u="none" strike="noStrike" kern="1200" cap="none" spc="0" normalizeH="0" baseline="0" noProof="0">
              <a:ln>
                <a:noFill/>
              </a:ln>
              <a:solidFill>
                <a:srgbClr val="C00000"/>
              </a:solidFill>
              <a:effectLst/>
              <a:uLnTx/>
              <a:uFillTx/>
              <a:latin typeface="Calibri" panose="020F0502020204030204"/>
              <a:ea typeface="微软雅黑" panose="020B0503020204020204" charset="-122"/>
              <a:cs typeface="+mn-ea"/>
              <a:sym typeface="+mn-lt"/>
            </a:endParaRPr>
          </a:p>
        </p:txBody>
      </p:sp>
      <p:sp>
        <p:nvSpPr>
          <p:cNvPr id="13" name="MH_Other_1"/>
          <p:cNvSpPr/>
          <p:nvPr>
            <p:custDataLst>
              <p:tags r:id="rId9"/>
            </p:custDataLst>
          </p:nvPr>
        </p:nvSpPr>
        <p:spPr>
          <a:xfrm rot="16200000" flipH="1">
            <a:off x="4749219" y="357390"/>
            <a:ext cx="360000" cy="2520000"/>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grpSp>
        <p:nvGrpSpPr>
          <p:cNvPr id="14" name="组合 13"/>
          <p:cNvGrpSpPr/>
          <p:nvPr>
            <p:custDataLst>
              <p:tags r:id="rId10"/>
            </p:custDataLst>
          </p:nvPr>
        </p:nvGrpSpPr>
        <p:grpSpPr>
          <a:xfrm>
            <a:off x="1255823" y="2165424"/>
            <a:ext cx="9708237" cy="634688"/>
            <a:chOff x="1053548" y="3187334"/>
            <a:chExt cx="9708237" cy="777719"/>
          </a:xfrm>
        </p:grpSpPr>
        <p:sp>
          <p:nvSpPr>
            <p:cNvPr id="15" name="剪去对角的矩形 14"/>
            <p:cNvSpPr/>
            <p:nvPr>
              <p:custDataLst>
                <p:tags r:id="rId11"/>
              </p:custDataLst>
            </p:nvPr>
          </p:nvSpPr>
          <p:spPr>
            <a:xfrm>
              <a:off x="1053548" y="3187334"/>
              <a:ext cx="9708237" cy="777719"/>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16" name="文本框 15"/>
            <p:cNvSpPr txBox="1"/>
            <p:nvPr>
              <p:custDataLst>
                <p:tags r:id="rId12"/>
              </p:custDataLst>
            </p:nvPr>
          </p:nvSpPr>
          <p:spPr>
            <a:xfrm>
              <a:off x="1182368" y="3346543"/>
              <a:ext cx="1980029" cy="40010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rPr>
                <a:t>全国人大常委会</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sp>
        <p:nvSpPr>
          <p:cNvPr id="17" name="文本框 16"/>
          <p:cNvSpPr txBox="1"/>
          <p:nvPr>
            <p:custDataLst>
              <p:tags r:id="rId13"/>
            </p:custDataLst>
          </p:nvPr>
        </p:nvSpPr>
        <p:spPr>
          <a:xfrm>
            <a:off x="6297790" y="2261431"/>
            <a:ext cx="2517100" cy="442674"/>
          </a:xfrm>
          <a:prstGeom prst="roundRect">
            <a:avLst/>
          </a:prstGeom>
          <a:noFill/>
          <a:ln>
            <a:noFill/>
          </a:ln>
        </p:spPr>
        <p:txBody>
          <a:bodyPr wrap="none" rtlCol="0">
            <a:spAutoFit/>
          </a:bodyPr>
          <a:lstStyle/>
          <a:p>
            <a:pPr lvl="0"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制定和修改其他法律</a:t>
            </a:r>
            <a:endParaRPr kumimoji="0" lang="zh-CN" altLang="en-US" sz="2000" b="0" i="0" u="none" strike="noStrike" kern="1200" cap="none" spc="0" normalizeH="0" baseline="0" noProof="0">
              <a:ln>
                <a:noFill/>
              </a:ln>
              <a:solidFill>
                <a:srgbClr val="C00000"/>
              </a:solidFill>
              <a:effectLst/>
              <a:uLnTx/>
              <a:uFillTx/>
              <a:latin typeface="Calibri" panose="020F0502020204030204"/>
              <a:ea typeface="微软雅黑" panose="020B0503020204020204" charset="-122"/>
              <a:cs typeface="+mn-ea"/>
              <a:sym typeface="+mn-lt"/>
            </a:endParaRPr>
          </a:p>
        </p:txBody>
      </p:sp>
      <p:sp>
        <p:nvSpPr>
          <p:cNvPr id="18" name="MH_Other_1"/>
          <p:cNvSpPr/>
          <p:nvPr>
            <p:custDataLst>
              <p:tags r:id="rId14"/>
            </p:custDataLst>
          </p:nvPr>
        </p:nvSpPr>
        <p:spPr>
          <a:xfrm rot="16200000" flipH="1">
            <a:off x="4749219" y="1229259"/>
            <a:ext cx="360000" cy="2520000"/>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grpSp>
        <p:nvGrpSpPr>
          <p:cNvPr id="19" name="组合 18"/>
          <p:cNvGrpSpPr/>
          <p:nvPr>
            <p:custDataLst>
              <p:tags r:id="rId15"/>
            </p:custDataLst>
          </p:nvPr>
        </p:nvGrpSpPr>
        <p:grpSpPr>
          <a:xfrm>
            <a:off x="1255822" y="2892577"/>
            <a:ext cx="9708237" cy="633020"/>
            <a:chOff x="632923" y="5309095"/>
            <a:chExt cx="9708237" cy="943471"/>
          </a:xfrm>
        </p:grpSpPr>
        <p:sp>
          <p:nvSpPr>
            <p:cNvPr id="20" name="剪去对角的矩形 19"/>
            <p:cNvSpPr/>
            <p:nvPr>
              <p:custDataLst>
                <p:tags r:id="rId16"/>
              </p:custDataLst>
            </p:nvPr>
          </p:nvSpPr>
          <p:spPr>
            <a:xfrm>
              <a:off x="632923" y="5309095"/>
              <a:ext cx="9708237" cy="943471"/>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21" name="文本框 20"/>
            <p:cNvSpPr txBox="1"/>
            <p:nvPr>
              <p:custDataLst>
                <p:tags r:id="rId17"/>
              </p:custDataLst>
            </p:nvPr>
          </p:nvSpPr>
          <p:spPr>
            <a:xfrm>
              <a:off x="761744" y="5465505"/>
              <a:ext cx="954107"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rPr>
                <a:t>国务院</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sp>
        <p:nvSpPr>
          <p:cNvPr id="22" name="文本框 21"/>
          <p:cNvSpPr txBox="1"/>
          <p:nvPr>
            <p:custDataLst>
              <p:tags r:id="rId18"/>
            </p:custDataLst>
          </p:nvPr>
        </p:nvSpPr>
        <p:spPr>
          <a:xfrm>
            <a:off x="6297790" y="2987750"/>
            <a:ext cx="1756886" cy="442674"/>
          </a:xfrm>
          <a:prstGeom prst="roundRect">
            <a:avLst/>
          </a:prstGeom>
          <a:noFill/>
          <a:ln>
            <a:noFill/>
          </a:ln>
        </p:spPr>
        <p:txBody>
          <a:bodyPr wrap="none" rtlCol="0">
            <a:spAutoFit/>
          </a:bodyPr>
          <a:lstStyle/>
          <a:p>
            <a:pPr lvl="0"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制定行政法规</a:t>
            </a:r>
            <a:endParaRPr kumimoji="0" lang="zh-CN" altLang="en-US" sz="2000" b="0" i="0" u="none" strike="noStrike" kern="1200" cap="none" spc="0" normalizeH="0" baseline="0" noProof="0">
              <a:ln>
                <a:noFill/>
              </a:ln>
              <a:solidFill>
                <a:srgbClr val="C00000"/>
              </a:solidFill>
              <a:effectLst/>
              <a:uLnTx/>
              <a:uFillTx/>
              <a:latin typeface="Calibri" panose="020F0502020204030204"/>
              <a:ea typeface="微软雅黑" panose="020B0503020204020204" charset="-122"/>
              <a:cs typeface="+mn-ea"/>
              <a:sym typeface="+mn-lt"/>
            </a:endParaRPr>
          </a:p>
        </p:txBody>
      </p:sp>
      <p:sp>
        <p:nvSpPr>
          <p:cNvPr id="23" name="MH_Other_1"/>
          <p:cNvSpPr/>
          <p:nvPr>
            <p:custDataLst>
              <p:tags r:id="rId19"/>
            </p:custDataLst>
          </p:nvPr>
        </p:nvSpPr>
        <p:spPr>
          <a:xfrm rot="16200000" flipH="1">
            <a:off x="4749219" y="1930815"/>
            <a:ext cx="360000" cy="2520000"/>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grpSp>
        <p:nvGrpSpPr>
          <p:cNvPr id="24" name="组合 23"/>
          <p:cNvGrpSpPr/>
          <p:nvPr>
            <p:custDataLst>
              <p:tags r:id="rId20"/>
            </p:custDataLst>
          </p:nvPr>
        </p:nvGrpSpPr>
        <p:grpSpPr>
          <a:xfrm>
            <a:off x="863692" y="4390596"/>
            <a:ext cx="10728372" cy="630312"/>
            <a:chOff x="578059" y="6402835"/>
            <a:chExt cx="9708237" cy="950366"/>
          </a:xfrm>
        </p:grpSpPr>
        <p:sp>
          <p:nvSpPr>
            <p:cNvPr id="25" name="剪去对角的矩形 24"/>
            <p:cNvSpPr/>
            <p:nvPr>
              <p:custDataLst>
                <p:tags r:id="rId21"/>
              </p:custDataLst>
            </p:nvPr>
          </p:nvSpPr>
          <p:spPr>
            <a:xfrm>
              <a:off x="578059" y="6402835"/>
              <a:ext cx="9708237" cy="950366"/>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26" name="文本框 25"/>
            <p:cNvSpPr txBox="1"/>
            <p:nvPr>
              <p:custDataLst>
                <p:tags r:id="rId22"/>
              </p:custDataLst>
            </p:nvPr>
          </p:nvSpPr>
          <p:spPr>
            <a:xfrm>
              <a:off x="578059" y="6557734"/>
              <a:ext cx="6853158" cy="400110"/>
            </a:xfrm>
            <a:prstGeom prst="rect">
              <a:avLst/>
            </a:prstGeom>
            <a:noFill/>
          </p:spPr>
          <p:txBody>
            <a:bodyPr wrap="none" rtlCol="0">
              <a:spAutoFit/>
            </a:bodyPr>
            <a:lstStyle/>
            <a:p>
              <a:pPr lvl="0" eaLnBrk="0" fontAlgn="base" hangingPunct="0">
                <a:spcBef>
                  <a:spcPct val="0"/>
                </a:spcBef>
                <a:spcAft>
                  <a:spcPct val="0"/>
                </a:spcAft>
              </a:pPr>
              <a:r>
                <a:rPr lang="zh-CN" altLang="en-US" sz="2000">
                  <a:solidFill>
                    <a:prstClr val="black">
                      <a:lumMod val="85000"/>
                      <a:lumOff val="15000"/>
                    </a:prstClr>
                  </a:solidFill>
                  <a:latin typeface="Calibri" panose="020F0502020204030204"/>
                  <a:ea typeface="微软雅黑" panose="020B0503020204020204" charset="-122"/>
                  <a:cs typeface="+mn-ea"/>
                  <a:sym typeface="+mn-lt"/>
                </a:rPr>
                <a:t>省、自治区、直辖市、设区的市、自治州的人大及其常委会</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sp>
        <p:nvSpPr>
          <p:cNvPr id="27" name="文本框 26"/>
          <p:cNvSpPr txBox="1"/>
          <p:nvPr>
            <p:custDataLst>
              <p:tags r:id="rId23"/>
            </p:custDataLst>
          </p:nvPr>
        </p:nvSpPr>
        <p:spPr>
          <a:xfrm>
            <a:off x="8577937" y="4472212"/>
            <a:ext cx="2077153" cy="442674"/>
          </a:xfrm>
          <a:prstGeom prst="roundRect">
            <a:avLst/>
          </a:prstGeom>
          <a:noFill/>
          <a:ln>
            <a:noFill/>
          </a:ln>
        </p:spPr>
        <p:txBody>
          <a:bodyPr wrap="none" rtlCol="0">
            <a:spAutoFit/>
          </a:bodyPr>
          <a:lstStyle/>
          <a:p>
            <a:pPr lvl="0" algn="ctr"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制定地方性法规</a:t>
            </a:r>
            <a:endParaRPr kumimoji="0" lang="zh-CN" altLang="en-US" sz="2000" b="0" i="0" u="none" strike="noStrike" kern="1200" cap="none" spc="0" normalizeH="0" baseline="0" noProof="0">
              <a:ln>
                <a:noFill/>
              </a:ln>
              <a:solidFill>
                <a:srgbClr val="C00000"/>
              </a:solidFill>
              <a:effectLst/>
              <a:uLnTx/>
              <a:uFillTx/>
              <a:latin typeface="Calibri" panose="020F0502020204030204"/>
              <a:ea typeface="微软雅黑" panose="020B0503020204020204" charset="-122"/>
              <a:cs typeface="+mn-ea"/>
              <a:sym typeface="+mn-lt"/>
            </a:endParaRPr>
          </a:p>
        </p:txBody>
      </p:sp>
      <p:sp>
        <p:nvSpPr>
          <p:cNvPr id="28" name="MH_Other_1"/>
          <p:cNvSpPr/>
          <p:nvPr>
            <p:custDataLst>
              <p:tags r:id="rId24"/>
            </p:custDataLst>
          </p:nvPr>
        </p:nvSpPr>
        <p:spPr>
          <a:xfrm rot="16200000" flipH="1">
            <a:off x="8001776" y="4215433"/>
            <a:ext cx="288000" cy="980639"/>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sp>
        <p:nvSpPr>
          <p:cNvPr id="29" name="文本框 28"/>
          <p:cNvSpPr txBox="1"/>
          <p:nvPr>
            <p:custDataLst>
              <p:tags r:id="rId25"/>
            </p:custDataLst>
          </p:nvPr>
        </p:nvSpPr>
        <p:spPr>
          <a:xfrm>
            <a:off x="6297790" y="3743076"/>
            <a:ext cx="1756886" cy="442674"/>
          </a:xfrm>
          <a:prstGeom prst="roundRect">
            <a:avLst/>
          </a:prstGeom>
          <a:noFill/>
          <a:ln>
            <a:noFill/>
          </a:ln>
        </p:spPr>
        <p:txBody>
          <a:bodyPr wrap="none" rtlCol="0">
            <a:spAutoFit/>
          </a:bodyPr>
          <a:lstStyle/>
          <a:p>
            <a:pPr lvl="0"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制定部门规章</a:t>
            </a:r>
            <a:endParaRPr kumimoji="0" lang="zh-CN" altLang="en-US" sz="2000" b="0" i="0" u="none" strike="noStrike" kern="1200" cap="none" spc="0" normalizeH="0" baseline="0" noProof="0">
              <a:ln>
                <a:noFill/>
              </a:ln>
              <a:solidFill>
                <a:srgbClr val="C00000"/>
              </a:solidFill>
              <a:effectLst/>
              <a:uLnTx/>
              <a:uFillTx/>
              <a:latin typeface="Calibri" panose="020F0502020204030204"/>
              <a:ea typeface="微软雅黑" panose="020B0503020204020204" charset="-122"/>
              <a:cs typeface="+mn-ea"/>
              <a:sym typeface="+mn-lt"/>
            </a:endParaRPr>
          </a:p>
        </p:txBody>
      </p:sp>
      <p:sp>
        <p:nvSpPr>
          <p:cNvPr id="30" name="MH_Other_1"/>
          <p:cNvSpPr/>
          <p:nvPr>
            <p:custDataLst>
              <p:tags r:id="rId26"/>
            </p:custDataLst>
          </p:nvPr>
        </p:nvSpPr>
        <p:spPr>
          <a:xfrm rot="16200000" flipH="1">
            <a:off x="4691307" y="2677575"/>
            <a:ext cx="360000" cy="2520000"/>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grpSp>
        <p:nvGrpSpPr>
          <p:cNvPr id="31" name="组合 30"/>
          <p:cNvGrpSpPr/>
          <p:nvPr>
            <p:custDataLst>
              <p:tags r:id="rId27"/>
            </p:custDataLst>
          </p:nvPr>
        </p:nvGrpSpPr>
        <p:grpSpPr>
          <a:xfrm>
            <a:off x="863692" y="5145922"/>
            <a:ext cx="10728372" cy="630312"/>
            <a:chOff x="578059" y="6402835"/>
            <a:chExt cx="9708237" cy="950366"/>
          </a:xfrm>
        </p:grpSpPr>
        <p:sp>
          <p:nvSpPr>
            <p:cNvPr id="32" name="剪去对角的矩形 31"/>
            <p:cNvSpPr/>
            <p:nvPr>
              <p:custDataLst>
                <p:tags r:id="rId28"/>
              </p:custDataLst>
            </p:nvPr>
          </p:nvSpPr>
          <p:spPr>
            <a:xfrm>
              <a:off x="578059" y="6402835"/>
              <a:ext cx="9708237" cy="950366"/>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33" name="文本框 32"/>
            <p:cNvSpPr txBox="1"/>
            <p:nvPr>
              <p:custDataLst>
                <p:tags r:id="rId29"/>
              </p:custDataLst>
            </p:nvPr>
          </p:nvSpPr>
          <p:spPr>
            <a:xfrm>
              <a:off x="578059" y="6557734"/>
              <a:ext cx="6141425" cy="603274"/>
            </a:xfrm>
            <a:prstGeom prst="rect">
              <a:avLst/>
            </a:prstGeom>
            <a:noFill/>
          </p:spPr>
          <p:txBody>
            <a:bodyPr wrap="none" rtlCol="0">
              <a:spAutoFit/>
            </a:bodyPr>
            <a:lstStyle/>
            <a:p>
              <a:pPr lvl="0" eaLnBrk="0" fontAlgn="base" hangingPunct="0">
                <a:spcBef>
                  <a:spcPct val="0"/>
                </a:spcBef>
                <a:spcAft>
                  <a:spcPct val="0"/>
                </a:spcAft>
              </a:pPr>
              <a:r>
                <a:rPr lang="zh-CN" altLang="en-US" sz="2000">
                  <a:solidFill>
                    <a:prstClr val="black">
                      <a:lumMod val="85000"/>
                      <a:lumOff val="15000"/>
                    </a:prstClr>
                  </a:solidFill>
                  <a:latin typeface="Calibri" panose="020F0502020204030204"/>
                  <a:ea typeface="微软雅黑" panose="020B0503020204020204" charset="-122"/>
                  <a:cs typeface="+mn-ea"/>
                  <a:sym typeface="+mn-lt"/>
                </a:rPr>
                <a:t> 省、自治区、直辖市、设区的市、自治州的人民政府</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sp>
        <p:nvSpPr>
          <p:cNvPr id="34" name="文本框 33"/>
          <p:cNvSpPr txBox="1"/>
          <p:nvPr>
            <p:custDataLst>
              <p:tags r:id="rId30"/>
            </p:custDataLst>
          </p:nvPr>
        </p:nvSpPr>
        <p:spPr>
          <a:xfrm>
            <a:off x="8577937" y="5259603"/>
            <a:ext cx="2258140" cy="442674"/>
          </a:xfrm>
          <a:prstGeom prst="roundRect">
            <a:avLst/>
          </a:prstGeom>
          <a:noFill/>
          <a:ln>
            <a:noFill/>
          </a:ln>
        </p:spPr>
        <p:txBody>
          <a:bodyPr wrap="none" rtlCol="0">
            <a:spAutoFit/>
          </a:bodyPr>
          <a:lstStyle/>
          <a:p>
            <a:pPr lvl="0" algn="ctr"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制定地方政府法规</a:t>
            </a:r>
            <a:endParaRPr kumimoji="0" lang="zh-CN" altLang="en-US" sz="2000" b="0" i="0" u="none" strike="noStrike" kern="1200" cap="none" spc="0" normalizeH="0" baseline="0" noProof="0">
              <a:ln>
                <a:noFill/>
              </a:ln>
              <a:solidFill>
                <a:srgbClr val="C00000"/>
              </a:solidFill>
              <a:effectLst/>
              <a:uLnTx/>
              <a:uFillTx/>
              <a:latin typeface="Calibri" panose="020F0502020204030204"/>
              <a:ea typeface="微软雅黑" panose="020B0503020204020204" charset="-122"/>
              <a:cs typeface="+mn-ea"/>
              <a:sym typeface="+mn-lt"/>
            </a:endParaRPr>
          </a:p>
        </p:txBody>
      </p:sp>
      <p:sp>
        <p:nvSpPr>
          <p:cNvPr id="35" name="MH_Other_1"/>
          <p:cNvSpPr/>
          <p:nvPr>
            <p:custDataLst>
              <p:tags r:id="rId31"/>
            </p:custDataLst>
          </p:nvPr>
        </p:nvSpPr>
        <p:spPr>
          <a:xfrm rot="16200000" flipH="1">
            <a:off x="8001775" y="4970759"/>
            <a:ext cx="288000" cy="980639"/>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grpSp>
        <p:nvGrpSpPr>
          <p:cNvPr id="36" name="组合 35"/>
          <p:cNvGrpSpPr/>
          <p:nvPr>
            <p:custDataLst>
              <p:tags r:id="rId32"/>
            </p:custDataLst>
          </p:nvPr>
        </p:nvGrpSpPr>
        <p:grpSpPr>
          <a:xfrm>
            <a:off x="863692" y="5883474"/>
            <a:ext cx="10728371" cy="630312"/>
            <a:chOff x="578059" y="6402835"/>
            <a:chExt cx="9708237" cy="950366"/>
          </a:xfrm>
        </p:grpSpPr>
        <p:sp>
          <p:nvSpPr>
            <p:cNvPr id="37" name="剪去对角的矩形 36"/>
            <p:cNvSpPr/>
            <p:nvPr>
              <p:custDataLst>
                <p:tags r:id="rId33"/>
              </p:custDataLst>
            </p:nvPr>
          </p:nvSpPr>
          <p:spPr>
            <a:xfrm>
              <a:off x="578059" y="6402835"/>
              <a:ext cx="9708237" cy="950366"/>
            </a:xfrm>
            <a:prstGeom prst="snip2DiagRect">
              <a:avLst/>
            </a:prstGeom>
            <a:solidFill>
              <a:schemeClr val="bg1"/>
            </a:solidFill>
            <a:ln>
              <a:solidFill>
                <a:schemeClr val="bg1">
                  <a:lumMod val="7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微软雅黑" panose="020B0503020204020204" charset="-122"/>
                <a:cs typeface="+mn-cs"/>
                <a:sym typeface="Helvetica" panose="020B0604020202020204" pitchFamily="34" charset="0"/>
              </a:endParaRPr>
            </a:p>
          </p:txBody>
        </p:sp>
        <p:sp>
          <p:nvSpPr>
            <p:cNvPr id="38" name="文本框 37"/>
            <p:cNvSpPr txBox="1"/>
            <p:nvPr>
              <p:custDataLst>
                <p:tags r:id="rId34"/>
              </p:custDataLst>
            </p:nvPr>
          </p:nvSpPr>
          <p:spPr>
            <a:xfrm>
              <a:off x="578059" y="6557734"/>
              <a:ext cx="4916731" cy="603274"/>
            </a:xfrm>
            <a:prstGeom prst="rect">
              <a:avLst/>
            </a:prstGeom>
            <a:noFill/>
          </p:spPr>
          <p:txBody>
            <a:bodyPr wrap="none" rtlCol="0">
              <a:spAutoFit/>
            </a:bodyPr>
            <a:lstStyle/>
            <a:p>
              <a:pPr lvl="0" eaLnBrk="0" fontAlgn="base" hangingPunct="0">
                <a:spcBef>
                  <a:spcPct val="0"/>
                </a:spcBef>
                <a:spcAft>
                  <a:spcPct val="0"/>
                </a:spcAft>
              </a:pPr>
              <a:r>
                <a:rPr lang="zh-CN" altLang="en-US" sz="2000">
                  <a:solidFill>
                    <a:prstClr val="black">
                      <a:lumMod val="85000"/>
                      <a:lumOff val="15000"/>
                    </a:prstClr>
                  </a:solidFill>
                  <a:latin typeface="Calibri" panose="020F0502020204030204"/>
                  <a:ea typeface="微软雅黑" panose="020B0503020204020204" charset="-122"/>
                  <a:cs typeface="+mn-ea"/>
                  <a:sym typeface="+mn-lt"/>
                </a:rPr>
                <a:t> 自治区、自治州、自治县的人民代表大会 </a:t>
              </a:r>
              <a:endParaRPr kumimoji="0" lang="en-US" altLang="zh-CN" sz="2000" b="0" i="0" u="none" strike="noStrike" kern="1200" cap="none" spc="0" normalizeH="0" baseline="0" noProof="0">
                <a:ln>
                  <a:noFill/>
                </a:ln>
                <a:solidFill>
                  <a:prstClr val="black">
                    <a:lumMod val="85000"/>
                    <a:lumOff val="15000"/>
                  </a:prstClr>
                </a:solidFill>
                <a:effectLst/>
                <a:uLnTx/>
                <a:uFillTx/>
                <a:latin typeface="Calibri" panose="020F0502020204030204"/>
                <a:ea typeface="微软雅黑" panose="020B0503020204020204" charset="-122"/>
                <a:cs typeface="+mn-ea"/>
                <a:sym typeface="+mn-lt"/>
              </a:endParaRPr>
            </a:p>
          </p:txBody>
        </p:sp>
      </p:grpSp>
      <p:sp>
        <p:nvSpPr>
          <p:cNvPr id="39" name="文本框 38"/>
          <p:cNvSpPr txBox="1"/>
          <p:nvPr>
            <p:custDataLst>
              <p:tags r:id="rId35"/>
            </p:custDataLst>
          </p:nvPr>
        </p:nvSpPr>
        <p:spPr>
          <a:xfrm>
            <a:off x="8557041" y="5977293"/>
            <a:ext cx="3035023" cy="442674"/>
          </a:xfrm>
          <a:prstGeom prst="roundRect">
            <a:avLst/>
          </a:prstGeom>
          <a:noFill/>
          <a:ln>
            <a:noFill/>
          </a:ln>
        </p:spPr>
        <p:txBody>
          <a:bodyPr wrap="none" rtlCol="0">
            <a:spAutoFit/>
          </a:bodyPr>
          <a:lstStyle/>
          <a:p>
            <a:pPr lvl="0" algn="ctr" eaLnBrk="0" fontAlgn="base" hangingPunct="0">
              <a:spcBef>
                <a:spcPct val="0"/>
              </a:spcBef>
              <a:spcAft>
                <a:spcPct val="0"/>
              </a:spcAft>
            </a:pPr>
            <a:r>
              <a:rPr lang="zh-CN" altLang="en-US" sz="2000">
                <a:solidFill>
                  <a:srgbClr val="C00000"/>
                </a:solidFill>
                <a:latin typeface="Calibri" panose="020F0502020204030204"/>
                <a:ea typeface="微软雅黑" panose="020B0503020204020204" charset="-122"/>
                <a:cs typeface="+mn-ea"/>
                <a:sym typeface="+mn-lt"/>
              </a:rPr>
              <a:t>制定自治条例和单行条例</a:t>
            </a:r>
            <a:endParaRPr lang="zh-CN" altLang="en-US" sz="2000">
              <a:solidFill>
                <a:srgbClr val="C00000"/>
              </a:solidFill>
              <a:latin typeface="Calibri" panose="020F0502020204030204"/>
              <a:ea typeface="微软雅黑" panose="020B0503020204020204" charset="-122"/>
              <a:cs typeface="+mn-ea"/>
              <a:sym typeface="+mn-lt"/>
            </a:endParaRPr>
          </a:p>
        </p:txBody>
      </p:sp>
      <p:sp>
        <p:nvSpPr>
          <p:cNvPr id="40" name="MH_Other_1"/>
          <p:cNvSpPr/>
          <p:nvPr>
            <p:custDataLst>
              <p:tags r:id="rId36"/>
            </p:custDataLst>
          </p:nvPr>
        </p:nvSpPr>
        <p:spPr>
          <a:xfrm rot="16200000" flipH="1">
            <a:off x="8001775" y="5708311"/>
            <a:ext cx="288000" cy="980639"/>
          </a:xfrm>
          <a:custGeom>
            <a:avLst/>
            <a:gdLst>
              <a:gd name="connsiteX0" fmla="*/ 804334 w 1109136"/>
              <a:gd name="connsiteY0" fmla="*/ 5994403 h 7018869"/>
              <a:gd name="connsiteX1" fmla="*/ 304801 w 1109136"/>
              <a:gd name="connsiteY1" fmla="*/ 5994403 h 7018869"/>
              <a:gd name="connsiteX2" fmla="*/ 554568 w 1109136"/>
              <a:gd name="connsiteY2" fmla="*/ 0 h 7018869"/>
              <a:gd name="connsiteX3" fmla="*/ 1109136 w 1109136"/>
              <a:gd name="connsiteY3" fmla="*/ 5994405 h 7018869"/>
              <a:gd name="connsiteX4" fmla="*/ 554568 w 1109136"/>
              <a:gd name="connsiteY4" fmla="*/ 7018869 h 7018869"/>
              <a:gd name="connsiteX5" fmla="*/ 0 w 1109136"/>
              <a:gd name="connsiteY5" fmla="*/ 5994405 h 7018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9136" h="7018869">
                <a:moveTo>
                  <a:pt x="804334" y="5994403"/>
                </a:moveTo>
                <a:lnTo>
                  <a:pt x="304801" y="5994403"/>
                </a:lnTo>
                <a:lnTo>
                  <a:pt x="554568" y="0"/>
                </a:lnTo>
                <a:close/>
                <a:moveTo>
                  <a:pt x="1109136" y="5994405"/>
                </a:moveTo>
                <a:lnTo>
                  <a:pt x="554568" y="7018869"/>
                </a:lnTo>
                <a:lnTo>
                  <a:pt x="0" y="5994405"/>
                </a:lnTo>
                <a:close/>
              </a:path>
            </a:pathLst>
          </a:custGeom>
          <a:solidFill>
            <a:srgbClr val="D03E3E"/>
          </a:solidFill>
          <a:ln w="12700" cap="flat" cmpd="sng" algn="ctr">
            <a:noFill/>
            <a:prstDash val="solid"/>
            <a:miter lim="800000"/>
          </a:ln>
          <a:effectLst/>
        </p:spPr>
        <p:txBody>
          <a:bodyPr anchor="ctr">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sym typeface="Helvetica" panose="020B0604020202020204" pitchFamily="34" charset="0"/>
            </a:endParaRPr>
          </a:p>
        </p:txBody>
      </p:sp>
      <p:sp>
        <p:nvSpPr>
          <p:cNvPr id="41" name="矩形 40"/>
          <p:cNvSpPr>
            <a:spLocks noChangeArrowheads="1"/>
          </p:cNvSpPr>
          <p:nvPr>
            <p:custDataLst>
              <p:tags r:id="rId37"/>
            </p:custDataLst>
          </p:nvPr>
        </p:nvSpPr>
        <p:spPr bwMode="auto">
          <a:xfrm>
            <a:off x="538778" y="247226"/>
            <a:ext cx="599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微软雅黑" panose="020B0503020204020204" charset="-122"/>
                <a:ea typeface="微软雅黑" panose="020B0503020204020204" charset="-122"/>
              </a:rPr>
              <a:t>2.</a:t>
            </a:r>
            <a:r>
              <a:rPr lang="zh-CN" altLang="en-US" sz="2400">
                <a:latin typeface="微软雅黑" panose="020B0503020204020204" charset="-122"/>
                <a:ea typeface="微软雅黑" panose="020B0503020204020204" charset="-122"/>
              </a:rPr>
              <a:t>我国享有立法权的国家机关</a:t>
            </a:r>
            <a:endParaRPr lang="zh-CN" altLang="en-US" sz="2400">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500"/>
                                        <p:tgtEl>
                                          <p:spTgt spid="27"/>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wipe(left)">
                                      <p:cBhvr>
                                        <p:cTn id="71" dur="500"/>
                                        <p:tgtEl>
                                          <p:spTgt spid="35"/>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wipe(left)">
                                      <p:cBhvr>
                                        <p:cTn id="75" dur="500"/>
                                        <p:tgtEl>
                                          <p:spTgt spid="34"/>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500"/>
                                        <p:tgtEl>
                                          <p:spTgt spid="36"/>
                                        </p:tgtEl>
                                      </p:cBhvr>
                                    </p:animEffect>
                                  </p:childTnLst>
                                </p:cTn>
                              </p:par>
                            </p:childTnLst>
                          </p:cTn>
                        </p:par>
                        <p:par>
                          <p:cTn id="80" fill="hold">
                            <p:stCondLst>
                              <p:cond delay="9500"/>
                            </p:stCondLst>
                            <p:childTnLst>
                              <p:par>
                                <p:cTn id="81" presetID="22" presetClass="entr" presetSubtype="8" fill="hold" grpId="0" nodeType="after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wipe(left)">
                                      <p:cBhvr>
                                        <p:cTn id="83" dur="500"/>
                                        <p:tgtEl>
                                          <p:spTgt spid="40"/>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ipe(left)">
                                      <p:cBhvr>
                                        <p:cTn id="87" dur="500"/>
                                        <p:tgtEl>
                                          <p:spTgt spid="39"/>
                                        </p:tgtEl>
                                      </p:cBhvr>
                                    </p:animEffect>
                                  </p:childTnLst>
                                </p:cTn>
                              </p:par>
                              <p:par>
                                <p:cTn id="88" presetID="16" presetClass="entr" presetSubtype="21" fill="hold" grpId="0" nodeType="withEffect">
                                  <p:stCondLst>
                                    <p:cond delay="0"/>
                                  </p:stCondLst>
                                  <p:childTnLst>
                                    <p:set>
                                      <p:cBhvr>
                                        <p:cTn id="89" dur="1" fill="hold">
                                          <p:stCondLst>
                                            <p:cond delay="0"/>
                                          </p:stCondLst>
                                        </p:cTn>
                                        <p:tgtEl>
                                          <p:spTgt spid="41"/>
                                        </p:tgtEl>
                                        <p:attrNameLst>
                                          <p:attrName>style.visibility</p:attrName>
                                        </p:attrNameLst>
                                      </p:cBhvr>
                                      <p:to>
                                        <p:strVal val="visible"/>
                                      </p:to>
                                    </p:set>
                                    <p:animEffect transition="in" filter="barn(inVertical)">
                                      <p:cBhvr>
                                        <p:cTn id="9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7" grpId="0"/>
      <p:bldP spid="18" grpId="0"/>
      <p:bldP spid="22" grpId="0"/>
      <p:bldP spid="23" grpId="0"/>
      <p:bldP spid="27" grpId="0"/>
      <p:bldP spid="28" grpId="0"/>
      <p:bldP spid="29" grpId="0"/>
      <p:bldP spid="30" grpId="0"/>
      <p:bldP spid="34" grpId="0"/>
      <p:bldP spid="35" grpId="0"/>
      <p:bldP spid="39" grpId="0"/>
      <p:bldP spid="40"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i0.sinaimg.cn/dy/2012/0308/U4161P1DT20120308110200.jpg"/>
          <p:cNvPicPr>
            <a:picLocks noGrp="1" noChangeAspect="1" noChangeArrowheads="1"/>
          </p:cNvPicPr>
          <p:nvPr>
            <p:ph idx="1"/>
            <p:custDataLst>
              <p:tags r:id="rId1"/>
            </p:custDataLst>
          </p:nvPr>
        </p:nvPicPr>
        <p:blipFill>
          <a:blip r:embed="rId2">
            <a:extLst>
              <a:ext uri="{28A0092B-C50C-407E-A947-70E740481C1C}">
                <a14:useLocalDpi xmlns:a14="http://schemas.microsoft.com/office/drawing/2010/main" val="0"/>
              </a:ext>
            </a:extLst>
          </a:blip>
          <a:stretch>
            <a:fillRect/>
          </a:stretch>
        </p:blipFill>
        <p:spPr bwMode="auto">
          <a:xfrm>
            <a:off x="0" y="-283335"/>
            <a:ext cx="12192000" cy="7141335"/>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5" name="矩形 4"/>
          <p:cNvSpPr/>
          <p:nvPr>
            <p:custDataLst>
              <p:tags r:id="rId3"/>
            </p:custDataLst>
          </p:nvPr>
        </p:nvSpPr>
        <p:spPr>
          <a:xfrm>
            <a:off x="248205" y="-162737"/>
            <a:ext cx="3416320" cy="738664"/>
          </a:xfrm>
          <a:prstGeom prst="rect">
            <a:avLst/>
          </a:prstGeom>
        </p:spPr>
        <p:txBody>
          <a:bodyPr wrap="none">
            <a:spAutoFit/>
          </a:bodyPr>
          <a:lstStyle/>
          <a:p>
            <a:pPr algn="just">
              <a:lnSpc>
                <a:spcPct val="150000"/>
              </a:lnSpc>
              <a:spcAft>
                <a:spcPct val="0"/>
              </a:spcAft>
            </a:pPr>
            <a:r>
              <a:rPr lang="zh-CN" altLang="en-US" sz="2800" b="1" smtClean="0">
                <a:solidFill>
                  <a:schemeClr val="bg1"/>
                </a:solidFill>
                <a:latin typeface="微软雅黑" panose="020B0503020204020204" charset="-122"/>
                <a:ea typeface="微软雅黑" panose="020B0503020204020204" charset="-122"/>
                <a:cs typeface="+mj-cs"/>
              </a:rPr>
              <a:t>一、科学立法的内涵</a:t>
            </a:r>
            <a:endParaRPr lang="zh-CN" altLang="zh-CN" sz="2800" b="1">
              <a:solidFill>
                <a:schemeClr val="bg1"/>
              </a:solidFill>
              <a:latin typeface="微软雅黑" panose="020B0503020204020204" charset="-122"/>
              <a:ea typeface="微软雅黑" panose="020B0503020204020204" charset="-122"/>
              <a:cs typeface="+mj-cs"/>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custDataLst>
              <p:tags r:id="rId1"/>
            </p:custDataLst>
          </p:nvPr>
        </p:nvSpPr>
        <p:spPr bwMode="auto">
          <a:xfrm>
            <a:off x="551656" y="476251"/>
            <a:ext cx="10801350" cy="574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70000"/>
              </a:lnSpc>
            </a:pPr>
            <a:r>
              <a:rPr lang="zh-CN" altLang="en-US" sz="2400" b="1">
                <a:solidFill>
                  <a:srgbClr val="FF0000"/>
                </a:solidFill>
                <a:latin typeface="微软雅黑" panose="020B0503020204020204" charset="-122"/>
                <a:ea typeface="微软雅黑" panose="020B0503020204020204" charset="-122"/>
              </a:rPr>
              <a:t>拓展：</a:t>
            </a:r>
            <a:r>
              <a:rPr lang="zh-CN" altLang="zh-CN" sz="2400" b="1">
                <a:latin typeface="微软雅黑" panose="020B0503020204020204" charset="-122"/>
                <a:ea typeface="微软雅黑" panose="020B0503020204020204" charset="-122"/>
              </a:rPr>
              <a:t>把握科学立法的三个维度</a:t>
            </a:r>
            <a:endParaRPr lang="zh-CN" altLang="zh-CN" sz="2400" b="1">
              <a:latin typeface="微软雅黑" panose="020B0503020204020204" charset="-122"/>
              <a:ea typeface="微软雅黑" panose="020B0503020204020204" charset="-122"/>
            </a:endParaRPr>
          </a:p>
          <a:p>
            <a:pPr eaLnBrk="1" hangingPunct="1">
              <a:lnSpc>
                <a:spcPct val="170000"/>
              </a:lnSpc>
            </a:pPr>
            <a:r>
              <a:rPr lang="en-US" altLang="zh-CN" sz="2400">
                <a:latin typeface="微软雅黑" panose="020B0503020204020204" charset="-122"/>
                <a:ea typeface="微软雅黑" panose="020B0503020204020204" charset="-122"/>
              </a:rPr>
              <a:t>1.</a:t>
            </a:r>
            <a:r>
              <a:rPr lang="zh-CN" altLang="zh-CN" sz="2400">
                <a:latin typeface="微软雅黑" panose="020B0503020204020204" charset="-122"/>
                <a:ea typeface="微软雅黑" panose="020B0503020204020204" charset="-122"/>
              </a:rPr>
              <a:t>科学理念。科学立法，就是不能超越社会、经济的发展规律，不能盲目制定不合实际、无法实施的法律，就是要把符合规律的东西，把通过实践证明是好的做法固定下来。立法在反映和体现客观规律的同时，还必须遵循法律体系自身的内在规律。</a:t>
            </a:r>
            <a:endParaRPr lang="zh-CN" altLang="zh-CN" sz="2400">
              <a:latin typeface="微软雅黑" panose="020B0503020204020204" charset="-122"/>
              <a:ea typeface="微软雅黑" panose="020B0503020204020204" charset="-122"/>
            </a:endParaRPr>
          </a:p>
          <a:p>
            <a:pPr eaLnBrk="1" hangingPunct="1">
              <a:lnSpc>
                <a:spcPct val="170000"/>
              </a:lnSpc>
            </a:pPr>
            <a:r>
              <a:rPr lang="en-US" altLang="zh-CN" sz="2400">
                <a:latin typeface="微软雅黑" panose="020B0503020204020204" charset="-122"/>
                <a:ea typeface="微软雅黑" panose="020B0503020204020204" charset="-122"/>
              </a:rPr>
              <a:t>2.</a:t>
            </a:r>
            <a:r>
              <a:rPr lang="zh-CN" altLang="zh-CN" sz="2400">
                <a:latin typeface="微软雅黑" panose="020B0503020204020204" charset="-122"/>
                <a:ea typeface="微软雅黑" panose="020B0503020204020204" charset="-122"/>
              </a:rPr>
              <a:t>科学内容。科学立法的一个重要标准就是，科学合理地规范公民、法人和其他组织的权利与义务，科学合理地规范国家机关的权力与责任。</a:t>
            </a:r>
            <a:endParaRPr lang="zh-CN" altLang="zh-CN" sz="2400">
              <a:latin typeface="微软雅黑" panose="020B0503020204020204" charset="-122"/>
              <a:ea typeface="微软雅黑" panose="020B0503020204020204" charset="-122"/>
            </a:endParaRPr>
          </a:p>
          <a:p>
            <a:pPr eaLnBrk="1" hangingPunct="1">
              <a:lnSpc>
                <a:spcPct val="170000"/>
              </a:lnSpc>
            </a:pPr>
            <a:r>
              <a:rPr lang="en-US" altLang="zh-CN" sz="2400">
                <a:latin typeface="微软雅黑" panose="020B0503020204020204" charset="-122"/>
                <a:ea typeface="微软雅黑" panose="020B0503020204020204" charset="-122"/>
              </a:rPr>
              <a:t>3.</a:t>
            </a:r>
            <a:r>
              <a:rPr lang="zh-CN" altLang="zh-CN" sz="2400">
                <a:latin typeface="微软雅黑" panose="020B0503020204020204" charset="-122"/>
                <a:ea typeface="微软雅黑" panose="020B0503020204020204" charset="-122"/>
              </a:rPr>
              <a:t>科学方法。科学立法一定是民主立法。立法是否科学，要看立项是否科学。科学立法的本意就是要实事求是，从地方实际出发。 </a:t>
            </a:r>
            <a:endParaRPr lang="zh-CN" altLang="zh-CN" sz="240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inVertical)">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barn(inVertical)">
                                      <p:cBhvr>
                                        <p:cTn id="2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对象 1001474"/>
          <p:cNvGraphicFramePr/>
          <p:nvPr>
            <p:custDataLst>
              <p:tags r:id="rId1"/>
            </p:custDataLst>
          </p:nvPr>
        </p:nvGraphicFramePr>
        <p:xfrm>
          <a:off x="502276" y="2183975"/>
          <a:ext cx="10670292" cy="2137625"/>
        </p:xfrm>
        <a:graphic>
          <a:graphicData uri="http://schemas.openxmlformats.org/presentationml/2006/ole">
            <mc:AlternateContent xmlns:mc="http://schemas.openxmlformats.org/markup-compatibility/2006">
              <mc:Choice xmlns:v="urn:schemas-microsoft-com:vml" Requires="v">
                <p:oleObj spid="_x0000_s1038" name="" r:id="rId2" imgW="10515600" imgH="1786255" progId="Word.Document.8">
                  <p:embed/>
                </p:oleObj>
              </mc:Choice>
              <mc:Fallback>
                <p:oleObj name="" r:id="rId2" imgW="10515600" imgH="1786255" progId="Word.Document.8">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502276" y="2183975"/>
                        <a:ext cx="10670292" cy="2137625"/>
                      </a:xfrm>
                      <a:prstGeom prst="rect">
                        <a:avLst/>
                      </a:prstGeom>
                      <a:noFill/>
                      <a:ln>
                        <a:noFill/>
                      </a:ln>
                    </p:spPr>
                  </p:pic>
                </p:oleObj>
              </mc:Fallback>
            </mc:AlternateContent>
          </a:graphicData>
        </a:graphic>
      </p:graphicFrame>
      <p:sp>
        <p:nvSpPr>
          <p:cNvPr id="6" name="矩形 5"/>
          <p:cNvSpPr>
            <a:spLocks noChangeArrowheads="1"/>
          </p:cNvSpPr>
          <p:nvPr>
            <p:custDataLst>
              <p:tags r:id="rId4"/>
            </p:custDataLst>
          </p:nvPr>
        </p:nvSpPr>
        <p:spPr bwMode="auto">
          <a:xfrm>
            <a:off x="10224529" y="2306270"/>
            <a:ext cx="5191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600" b="1">
                <a:solidFill>
                  <a:srgbClr val="FF0000"/>
                </a:solidFill>
              </a:rPr>
              <a:t>×</a:t>
            </a:r>
            <a:endParaRPr lang="en-US" altLang="zh-CN" sz="2600" b="1">
              <a:solidFill>
                <a:srgbClr val="FF0000"/>
              </a:solidFill>
            </a:endParaRPr>
          </a:p>
        </p:txBody>
      </p:sp>
      <p:sp>
        <p:nvSpPr>
          <p:cNvPr id="7" name="矩形 6"/>
          <p:cNvSpPr>
            <a:spLocks noChangeArrowheads="1"/>
          </p:cNvSpPr>
          <p:nvPr>
            <p:custDataLst>
              <p:tags r:id="rId5"/>
            </p:custDataLst>
          </p:nvPr>
        </p:nvSpPr>
        <p:spPr bwMode="auto">
          <a:xfrm>
            <a:off x="10387841" y="3861796"/>
            <a:ext cx="3524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863600">
              <a:defRPr>
                <a:solidFill>
                  <a:schemeClr val="tx1"/>
                </a:solidFill>
                <a:latin typeface="Calibri" panose="020F0502020204030204" pitchFamily="34" charset="0"/>
                <a:ea typeface="宋体" panose="02010600030101010101" pitchFamily="2" charset="-122"/>
              </a:defRPr>
            </a:lvl1pPr>
            <a:lvl2pPr marL="742950" indent="-285750" defTabSz="863600">
              <a:defRPr>
                <a:solidFill>
                  <a:schemeClr val="tx1"/>
                </a:solidFill>
                <a:latin typeface="Calibri" panose="020F0502020204030204" pitchFamily="34" charset="0"/>
                <a:ea typeface="宋体" panose="02010600030101010101" pitchFamily="2" charset="-122"/>
              </a:defRPr>
            </a:lvl2pPr>
            <a:lvl3pPr marL="1143000" indent="-228600" defTabSz="863600">
              <a:defRPr>
                <a:solidFill>
                  <a:schemeClr val="tx1"/>
                </a:solidFill>
                <a:latin typeface="Calibri" panose="020F0502020204030204" pitchFamily="34" charset="0"/>
                <a:ea typeface="宋体" panose="02010600030101010101" pitchFamily="2" charset="-122"/>
              </a:defRPr>
            </a:lvl3pPr>
            <a:lvl4pPr marL="1600200" indent="-228600" defTabSz="863600">
              <a:defRPr>
                <a:solidFill>
                  <a:schemeClr val="tx1"/>
                </a:solidFill>
                <a:latin typeface="Calibri" panose="020F0502020204030204" pitchFamily="34" charset="0"/>
                <a:ea typeface="宋体" panose="02010600030101010101" pitchFamily="2" charset="-122"/>
              </a:defRPr>
            </a:lvl4pPr>
            <a:lvl5pPr marL="2057400" indent="-228600" defTabSz="863600">
              <a:defRPr>
                <a:solidFill>
                  <a:schemeClr val="tx1"/>
                </a:solidFill>
                <a:latin typeface="Calibri" panose="020F0502020204030204" pitchFamily="34" charset="0"/>
                <a:ea typeface="宋体" panose="02010600030101010101" pitchFamily="2" charset="-122"/>
              </a:defRPr>
            </a:lvl5pPr>
            <a:lvl6pPr marL="25146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600" b="1">
                <a:solidFill>
                  <a:srgbClr val="FF0000"/>
                </a:solidFill>
              </a:rPr>
              <a:t>√</a:t>
            </a:r>
            <a:endParaRPr lang="zh-CN" altLang="en-US" sz="2600" b="1">
              <a:solidFill>
                <a:srgbClr val="FF0000"/>
              </a:solidFill>
            </a:endParaRPr>
          </a:p>
        </p:txBody>
      </p:sp>
      <p:sp>
        <p:nvSpPr>
          <p:cNvPr id="8" name="矩形 7"/>
          <p:cNvSpPr>
            <a:spLocks noChangeArrowheads="1"/>
          </p:cNvSpPr>
          <p:nvPr>
            <p:custDataLst>
              <p:tags r:id="rId6"/>
            </p:custDataLst>
          </p:nvPr>
        </p:nvSpPr>
        <p:spPr bwMode="auto">
          <a:xfrm>
            <a:off x="10387840" y="3122824"/>
            <a:ext cx="3524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863600">
              <a:defRPr>
                <a:solidFill>
                  <a:schemeClr val="tx1"/>
                </a:solidFill>
                <a:latin typeface="Calibri" panose="020F0502020204030204" pitchFamily="34" charset="0"/>
                <a:ea typeface="宋体" panose="02010600030101010101" pitchFamily="2" charset="-122"/>
              </a:defRPr>
            </a:lvl1pPr>
            <a:lvl2pPr marL="742950" indent="-285750" defTabSz="863600">
              <a:defRPr>
                <a:solidFill>
                  <a:schemeClr val="tx1"/>
                </a:solidFill>
                <a:latin typeface="Calibri" panose="020F0502020204030204" pitchFamily="34" charset="0"/>
                <a:ea typeface="宋体" panose="02010600030101010101" pitchFamily="2" charset="-122"/>
              </a:defRPr>
            </a:lvl2pPr>
            <a:lvl3pPr marL="1143000" indent="-228600" defTabSz="863600">
              <a:defRPr>
                <a:solidFill>
                  <a:schemeClr val="tx1"/>
                </a:solidFill>
                <a:latin typeface="Calibri" panose="020F0502020204030204" pitchFamily="34" charset="0"/>
                <a:ea typeface="宋体" panose="02010600030101010101" pitchFamily="2" charset="-122"/>
              </a:defRPr>
            </a:lvl3pPr>
            <a:lvl4pPr marL="1600200" indent="-228600" defTabSz="863600">
              <a:defRPr>
                <a:solidFill>
                  <a:schemeClr val="tx1"/>
                </a:solidFill>
                <a:latin typeface="Calibri" panose="020F0502020204030204" pitchFamily="34" charset="0"/>
                <a:ea typeface="宋体" panose="02010600030101010101" pitchFamily="2" charset="-122"/>
              </a:defRPr>
            </a:lvl4pPr>
            <a:lvl5pPr marL="2057400" indent="-228600" defTabSz="863600">
              <a:defRPr>
                <a:solidFill>
                  <a:schemeClr val="tx1"/>
                </a:solidFill>
                <a:latin typeface="Calibri" panose="020F0502020204030204" pitchFamily="34" charset="0"/>
                <a:ea typeface="宋体" panose="02010600030101010101" pitchFamily="2" charset="-122"/>
              </a:defRPr>
            </a:lvl5pPr>
            <a:lvl6pPr marL="25146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863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600" b="1">
                <a:solidFill>
                  <a:srgbClr val="FF0000"/>
                </a:solidFill>
              </a:rPr>
              <a:t>√</a:t>
            </a:r>
            <a:endParaRPr lang="zh-CN" altLang="en-US" sz="26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custDataLst>
              <p:tags r:id="rId1"/>
            </p:custDataLst>
          </p:nvPr>
        </p:nvPicPr>
        <p:blipFill>
          <a:blip r:embed="rId2"/>
          <a:stretch>
            <a:fillRect/>
          </a:stretch>
        </p:blipFill>
        <p:spPr>
          <a:xfrm>
            <a:off x="8312237" y="4116694"/>
            <a:ext cx="3879763" cy="2638239"/>
          </a:xfrm>
          <a:prstGeom prst="rect">
            <a:avLst/>
          </a:prstGeom>
        </p:spPr>
      </p:pic>
      <p:sp>
        <p:nvSpPr>
          <p:cNvPr id="3" name="矩形 2"/>
          <p:cNvSpPr/>
          <p:nvPr>
            <p:custDataLst>
              <p:tags r:id="rId3"/>
            </p:custDataLst>
          </p:nvPr>
        </p:nvSpPr>
        <p:spPr>
          <a:xfrm>
            <a:off x="1805710" y="1531371"/>
            <a:ext cx="8771674" cy="2862322"/>
          </a:xfrm>
          <a:prstGeom prst="rect">
            <a:avLst/>
          </a:prstGeom>
        </p:spPr>
        <p:txBody>
          <a:bodyPr wrap="square">
            <a:spAutoFit/>
          </a:bodyPr>
          <a:lstStyle/>
          <a:p>
            <a:r>
              <a:rPr lang="zh-CN" altLang="en-US" sz="2000"/>
              <a:t>探究二：</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中华人民共和国立法法</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第四条 立法应当依照法定的权限和程序，从国家整体利益出发，维护社会主义法制的统一和尊严。</a:t>
            </a:r>
            <a:endParaRPr lang="zh-CN" altLang="en-US" sz="2000">
              <a:latin typeface="楷体" panose="02010609060101010101" pitchFamily="49" charset="-122"/>
              <a:ea typeface="楷体" panose="02010609060101010101" pitchFamily="49" charset="-122"/>
            </a:endParaRPr>
          </a:p>
          <a:p>
            <a:endParaRPr lang="en-US" altLang="zh-CN" sz="2000">
              <a:latin typeface="楷体" panose="02010609060101010101" pitchFamily="49" charset="-122"/>
              <a:ea typeface="楷体" panose="02010609060101010101" pitchFamily="49" charset="-122"/>
            </a:endParaRPr>
          </a:p>
          <a:p>
            <a:r>
              <a:rPr lang="zh-CN" altLang="en-US" sz="2000">
                <a:latin typeface="楷体" panose="02010609060101010101" pitchFamily="49" charset="-122"/>
                <a:ea typeface="楷体" panose="02010609060101010101" pitchFamily="49" charset="-122"/>
              </a:rPr>
              <a:t>第五条 立法应当体现人民的意志，发扬社会主义民主，坚持立法公开，保障人民通过多种途径参与立法活动。</a:t>
            </a:r>
            <a:endParaRPr lang="zh-CN" altLang="en-US" sz="2000">
              <a:latin typeface="楷体" panose="02010609060101010101" pitchFamily="49" charset="-122"/>
              <a:ea typeface="楷体" panose="02010609060101010101" pitchFamily="49" charset="-122"/>
            </a:endParaRPr>
          </a:p>
          <a:p>
            <a:endParaRPr lang="en-US" altLang="zh-CN" sz="2000">
              <a:latin typeface="楷体" panose="02010609060101010101" pitchFamily="49" charset="-122"/>
              <a:ea typeface="楷体" panose="02010609060101010101" pitchFamily="49" charset="-122"/>
            </a:endParaRPr>
          </a:p>
          <a:p>
            <a:r>
              <a:rPr lang="zh-CN" altLang="en-US" sz="2000">
                <a:latin typeface="楷体" panose="02010609060101010101" pitchFamily="49" charset="-122"/>
                <a:ea typeface="楷体" panose="02010609060101010101" pitchFamily="49" charset="-122"/>
              </a:rPr>
              <a:t>第六条 立法应当从实际出发，适应经济社会发展和全面深化改革的要求，科学合理地规定公民、法人和其他组织的权利与义务、国家机关的权力与责任。法律规范应当明确、具体，具有针对性和可执行性。</a:t>
            </a:r>
            <a:endParaRPr lang="zh-CN" altLang="en-US" sz="2000">
              <a:latin typeface="楷体" panose="02010609060101010101" pitchFamily="49" charset="-122"/>
              <a:ea typeface="楷体" panose="02010609060101010101" pitchFamily="49" charset="-122"/>
            </a:endParaRPr>
          </a:p>
        </p:txBody>
      </p:sp>
      <p:pic>
        <p:nvPicPr>
          <p:cNvPr id="5" name="图片 4"/>
          <p:cNvPicPr>
            <a:picLocks noChangeAspect="1"/>
          </p:cNvPicPr>
          <p:nvPr>
            <p:custDataLst>
              <p:tags r:id="rId4"/>
            </p:custDataLst>
          </p:nvPr>
        </p:nvPicPr>
        <p:blipFill>
          <a:blip r:embed="rId5"/>
          <a:stretch>
            <a:fillRect/>
          </a:stretch>
        </p:blipFill>
        <p:spPr>
          <a:xfrm>
            <a:off x="3267870" y="241922"/>
            <a:ext cx="1062681" cy="1062681"/>
          </a:xfrm>
          <a:prstGeom prst="rect">
            <a:avLst/>
          </a:prstGeom>
        </p:spPr>
      </p:pic>
      <p:sp>
        <p:nvSpPr>
          <p:cNvPr id="6" name="矩形 5"/>
          <p:cNvSpPr/>
          <p:nvPr>
            <p:custDataLst>
              <p:tags r:id="rId6"/>
            </p:custDataLst>
          </p:nvPr>
        </p:nvSpPr>
        <p:spPr>
          <a:xfrm>
            <a:off x="4902352" y="441985"/>
            <a:ext cx="3751348" cy="662554"/>
          </a:xfrm>
          <a:prstGeom prst="rect">
            <a:avLst/>
          </a:prstGeom>
        </p:spPr>
        <p:txBody>
          <a:bodyPr wrap="none">
            <a:spAutoFit/>
          </a:bodyPr>
          <a:lstStyle/>
          <a:p>
            <a:pPr>
              <a:lnSpc>
                <a:spcPct val="150000"/>
              </a:lnSpc>
            </a:pPr>
            <a:r>
              <a:rPr lang="zh-CN" altLang="en-US" sz="2800" b="1">
                <a:solidFill>
                  <a:srgbClr val="FF0000"/>
                </a:solidFill>
                <a:latin typeface="微软雅黑" panose="020B0503020204020204" charset="-122"/>
                <a:ea typeface="微软雅黑" panose="020B0503020204020204" charset="-122"/>
              </a:rPr>
              <a:t>二、推进科学立法 ★★</a:t>
            </a:r>
            <a:endParaRPr lang="en-US" altLang="zh-CN" sz="2800" b="1">
              <a:solidFill>
                <a:srgbClr val="FF0000"/>
              </a:solidFill>
              <a:latin typeface="微软雅黑" panose="020B0503020204020204" charset="-122"/>
              <a:ea typeface="微软雅黑" panose="020B0503020204020204" charset="-122"/>
            </a:endParaRPr>
          </a:p>
        </p:txBody>
      </p:sp>
      <p:sp>
        <p:nvSpPr>
          <p:cNvPr id="7" name="矩形 6"/>
          <p:cNvSpPr/>
          <p:nvPr>
            <p:custDataLst>
              <p:tags r:id="rId7"/>
            </p:custDataLst>
          </p:nvPr>
        </p:nvSpPr>
        <p:spPr>
          <a:xfrm>
            <a:off x="1732254" y="4948542"/>
            <a:ext cx="6340197" cy="461665"/>
          </a:xfrm>
          <a:prstGeom prst="rect">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lin ang="8100000" scaled="1"/>
          </a:gradFill>
        </p:spPr>
        <p:txBody>
          <a:bodyPr wrap="none">
            <a:spAutoFit/>
          </a:bodyPr>
          <a:lstStyle/>
          <a:p>
            <a:r>
              <a:rPr lang="zh-CN" altLang="en-US" sz="2400" b="1"/>
              <a:t>结合上述法律条文，谈谈如何提高立法质量？</a:t>
            </a:r>
            <a:endParaRPr lang="zh-CN" altLang="en-US" sz="2400" b="1"/>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custDataLst>
              <p:tags r:id="rId1"/>
            </p:custDataLst>
          </p:nvPr>
        </p:nvSpPr>
        <p:spPr bwMode="auto">
          <a:xfrm>
            <a:off x="5786739" y="272647"/>
            <a:ext cx="16208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solidFill>
                  <a:srgbClr val="FF0000"/>
                </a:solidFill>
                <a:latin typeface="微软雅黑" panose="020B0503020204020204" charset="-122"/>
                <a:ea typeface="微软雅黑" panose="020B0503020204020204" charset="-122"/>
              </a:rPr>
              <a:t>重点难点</a:t>
            </a:r>
            <a:endParaRPr lang="zh-CN" altLang="en-US" sz="2800" b="1">
              <a:solidFill>
                <a:srgbClr val="FF0000"/>
              </a:solidFill>
              <a:latin typeface="微软雅黑" panose="020B0503020204020204" charset="-122"/>
              <a:ea typeface="微软雅黑" panose="020B0503020204020204" charset="-122"/>
            </a:endParaRPr>
          </a:p>
        </p:txBody>
      </p:sp>
      <p:sp>
        <p:nvSpPr>
          <p:cNvPr id="2" name="矩形 1"/>
          <p:cNvSpPr>
            <a:spLocks noChangeArrowheads="1"/>
          </p:cNvSpPr>
          <p:nvPr>
            <p:custDataLst>
              <p:tags r:id="rId2"/>
            </p:custDataLst>
          </p:nvPr>
        </p:nvSpPr>
        <p:spPr bwMode="auto">
          <a:xfrm>
            <a:off x="619508" y="640724"/>
            <a:ext cx="2593980"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en-US" altLang="zh-CN" sz="2400" smtClean="0">
                <a:latin typeface="微软雅黑" panose="020B0503020204020204" charset="-122"/>
                <a:ea typeface="微软雅黑" panose="020B0503020204020204" charset="-122"/>
              </a:rPr>
              <a:t>1</a:t>
            </a:r>
            <a:r>
              <a:rPr lang="en-US" altLang="zh-CN" sz="2400">
                <a:latin typeface="微软雅黑" panose="020B0503020204020204" charset="-122"/>
                <a:ea typeface="微软雅黑" panose="020B0503020204020204" charset="-122"/>
              </a:rPr>
              <a:t>.</a:t>
            </a:r>
            <a:r>
              <a:rPr lang="zh-CN" altLang="en-US" sz="2400">
                <a:latin typeface="微软雅黑" panose="020B0503020204020204" charset="-122"/>
                <a:ea typeface="微软雅黑" panose="020B0503020204020204" charset="-122"/>
              </a:rPr>
              <a:t>科学立法的要求</a:t>
            </a:r>
            <a:endParaRPr lang="zh-CN" altLang="en-US" sz="2400">
              <a:latin typeface="微软雅黑" panose="020B0503020204020204" charset="-122"/>
              <a:ea typeface="微软雅黑" panose="020B0503020204020204" charset="-122"/>
            </a:endParaRPr>
          </a:p>
        </p:txBody>
      </p:sp>
      <p:pic>
        <p:nvPicPr>
          <p:cNvPr id="36869" name="Picture 5"/>
          <p:cNvPicPr>
            <a:picLocks noChangeAspect="1" noChangeArrowheads="1"/>
          </p:cNvPicPr>
          <p:nvPr>
            <p:custDataLst>
              <p:tags r:id="rId3"/>
            </p:custDataLst>
          </p:nvPr>
        </p:nvPicPr>
        <p:blipFill>
          <a:blip r:embed="rId4">
            <a:extLst>
              <a:ext uri="{28A0092B-C50C-407E-A947-70E740481C1C}">
                <a14:useLocalDpi xmlns:a14="http://schemas.microsoft.com/office/drawing/2010/main" val="0"/>
              </a:ext>
            </a:extLst>
          </a:blip>
          <a:stretch>
            <a:fillRect/>
          </a:stretch>
        </p:blipFill>
        <p:spPr bwMode="auto">
          <a:xfrm>
            <a:off x="393779" y="1378039"/>
            <a:ext cx="11631614" cy="5206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par>
                                <p:cTn id="13" presetID="14" presetClass="entr" presetSubtype="10" fill="hold" nodeType="withEffect">
                                  <p:stCondLst>
                                    <p:cond delay="0"/>
                                  </p:stCondLst>
                                  <p:childTnLst>
                                    <p:set>
                                      <p:cBhvr>
                                        <p:cTn id="14" dur="1" fill="hold">
                                          <p:stCondLst>
                                            <p:cond delay="0"/>
                                          </p:stCondLst>
                                        </p:cTn>
                                        <p:tgtEl>
                                          <p:spTgt spid="36869"/>
                                        </p:tgtEl>
                                        <p:attrNameLst>
                                          <p:attrName>style.visibility</p:attrName>
                                        </p:attrNameLst>
                                      </p:cBhvr>
                                      <p:to>
                                        <p:strVal val="visible"/>
                                      </p:to>
                                    </p:set>
                                    <p:animEffect transition="in" filter="randombar(horizontal)">
                                      <p:cBhvr>
                                        <p:cTn id="15"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1882346" y="914570"/>
            <a:ext cx="7821827" cy="369332"/>
          </a:xfrm>
          <a:prstGeom prst="rect">
            <a:avLst/>
          </a:prstGeom>
          <a:solidFill>
            <a:schemeClr val="bg2">
              <a:lumMod val="90000"/>
            </a:schemeClr>
          </a:solidFill>
          <a:ln w="38100">
            <a:solidFill>
              <a:srgbClr val="26B393"/>
            </a:solidFill>
          </a:ln>
        </p:spPr>
        <p:txBody>
          <a:bodyPr wrap="square">
            <a:spAutoFit/>
          </a:bodyPr>
          <a:lstStyle/>
          <a:p>
            <a:r>
              <a:rPr lang="zh-CN" altLang="en-US"/>
              <a:t>①科学立法要做到依法立法，在法治的轨道上制定合法有效的规范性文件。</a:t>
            </a:r>
            <a:endParaRPr lang="zh-CN" altLang="en-US"/>
          </a:p>
        </p:txBody>
      </p:sp>
      <p:sp>
        <p:nvSpPr>
          <p:cNvPr id="3" name="矩形 2"/>
          <p:cNvSpPr/>
          <p:nvPr>
            <p:custDataLst>
              <p:tags r:id="rId2"/>
            </p:custDataLst>
          </p:nvPr>
        </p:nvSpPr>
        <p:spPr>
          <a:xfrm>
            <a:off x="1882345" y="1741441"/>
            <a:ext cx="7821827" cy="923330"/>
          </a:xfrm>
          <a:prstGeom prst="rect">
            <a:avLst/>
          </a:prstGeom>
        </p:spPr>
        <p:txBody>
          <a:bodyPr wrap="square">
            <a:spAutoFit/>
          </a:bodyPr>
          <a:lstStyle/>
          <a:p>
            <a:r>
              <a:rPr lang="zh-CN" altLang="en-US"/>
              <a:t>在我国，</a:t>
            </a:r>
            <a:r>
              <a:rPr lang="zh-CN" altLang="en-US">
                <a:solidFill>
                  <a:srgbClr val="FF0000"/>
                </a:solidFill>
              </a:rPr>
              <a:t>宪法</a:t>
            </a:r>
            <a:r>
              <a:rPr lang="zh-CN" altLang="en-US"/>
              <a:t>和</a:t>
            </a:r>
            <a:r>
              <a:rPr lang="zh-CN" altLang="en-US">
                <a:solidFill>
                  <a:srgbClr val="FF0000"/>
                </a:solidFill>
              </a:rPr>
              <a:t>立法法</a:t>
            </a:r>
            <a:r>
              <a:rPr lang="zh-CN" altLang="en-US"/>
              <a:t>是国家机关制定和修改法律的最基本的法律依据。所有享有立法权的国家机关，都应当按照法定职权、依据法定程序开展立法工作。</a:t>
            </a:r>
            <a:endParaRPr lang="zh-CN" altLang="en-US"/>
          </a:p>
        </p:txBody>
      </p:sp>
      <p:pic>
        <p:nvPicPr>
          <p:cNvPr id="2050" name="Picture 2" descr="https://timgsa.baidu.com/timg?image&amp;quality=80&amp;size=b9999_10000&amp;sec=1586234148427&amp;di=977b0db771cf6f2fba806c45dea161b9&amp;imgtype=0&amp;src=http%3A%2F%2Fmpic.haiwainet.cn%2Fthumb%2Fd%2Fuploadfile%2F2015%2F0308%2F20150308091841971%2Cw_480.jpg"/>
          <p:cNvPicPr>
            <a:picLocks noChangeAspect="1" noChangeArrowheads="1"/>
          </p:cNvPicPr>
          <p:nvPr>
            <p:custDataLst>
              <p:tags r:id="rId3"/>
            </p:custDataLst>
          </p:nvPr>
        </p:nvPicPr>
        <p:blipFill>
          <a:blip r:embed="rId4">
            <a:extLst>
              <a:ext uri="{28A0092B-C50C-407E-A947-70E740481C1C}">
                <a14:useLocalDpi xmlns:a14="http://schemas.microsoft.com/office/drawing/2010/main" val="0"/>
              </a:ext>
            </a:extLst>
          </a:blip>
          <a:srcRect l="2515" t="4038" r="3879" b="7661"/>
          <a:stretch>
            <a:fillRect/>
          </a:stretch>
        </p:blipFill>
        <p:spPr bwMode="auto">
          <a:xfrm>
            <a:off x="1524000" y="3511378"/>
            <a:ext cx="2759676" cy="304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timgsa.baidu.com/timg?image&amp;quality=80&amp;size=b9999_10000&amp;sec=1586234234780&amp;di=ea5c5f80eb41f5d666026b33f82901fc&amp;imgtype=0&amp;src=http%3A%2F%2Fnews.youth.cn%2Fgn%2F201502%2FW020150221424702220843.jpg"/>
          <p:cNvPicPr>
            <a:picLocks noChangeAspect="1" noChangeArrowheads="1"/>
          </p:cNvPicPr>
          <p:nvPr>
            <p:custDataLst>
              <p:tags r:id="rId5"/>
            </p:custDataLst>
          </p:nvPr>
        </p:nvPicPr>
        <p:blipFill>
          <a:blip r:embed="rId6">
            <a:extLst>
              <a:ext uri="{28A0092B-C50C-407E-A947-70E740481C1C}">
                <a14:useLocalDpi xmlns:a14="http://schemas.microsoft.com/office/drawing/2010/main" val="0"/>
              </a:ext>
            </a:extLst>
          </a:blip>
          <a:stretch>
            <a:fillRect/>
          </a:stretch>
        </p:blipFill>
        <p:spPr bwMode="auto">
          <a:xfrm>
            <a:off x="5413202" y="2664771"/>
            <a:ext cx="4356873" cy="37033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3"/>
                                        </p:tgtEl>
                                      </p:cBhvr>
                                    </p:animEffect>
                                    <p:animScale>
                                      <p:cBhvr>
                                        <p:cTn id="14" dur="250" autoRev="1" fill="hold"/>
                                        <p:tgtEl>
                                          <p:spTgt spid="3"/>
                                        </p:tgtEl>
                                      </p:cBhvr>
                                      <p:by x="105000" y="105000"/>
                                    </p:animScale>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nodeType="clickEffect">
                                  <p:stCondLst>
                                    <p:cond delay="0"/>
                                  </p:stCondLst>
                                  <p:childTnLst>
                                    <p:animEffect transition="out" filter="fade">
                                      <p:cBhvr>
                                        <p:cTn id="18" dur="500" tmFilter="0, 0; .2, .5; .8, .5; 1, 0"/>
                                        <p:tgtEl>
                                          <p:spTgt spid="2052"/>
                                        </p:tgtEl>
                                      </p:cBhvr>
                                    </p:animEffect>
                                    <p:animScale>
                                      <p:cBhvr>
                                        <p:cTn id="19" dur="250" autoRev="1" fill="hold"/>
                                        <p:tgtEl>
                                          <p:spTgt spid="20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1717590" y="677217"/>
            <a:ext cx="8892745" cy="646331"/>
          </a:xfrm>
          <a:prstGeom prst="rect">
            <a:avLst/>
          </a:prstGeom>
        </p:spPr>
        <p:txBody>
          <a:bodyPr wrap="square">
            <a:spAutoFit/>
          </a:bodyPr>
          <a:lstStyle/>
          <a:p>
            <a:r>
              <a:rPr lang="zh-CN" altLang="en-US"/>
              <a:t>宪法、地方各级人民代表大会和地方各级人民政府组织法、立法法等有关法律规定了我国有立法权的国家机关的立法权限。</a:t>
            </a:r>
            <a:endParaRPr lang="zh-CN" altLang="en-US"/>
          </a:p>
        </p:txBody>
      </p:sp>
      <p:sp>
        <p:nvSpPr>
          <p:cNvPr id="3" name="矩形 2"/>
          <p:cNvSpPr/>
          <p:nvPr>
            <p:custDataLst>
              <p:tags r:id="rId2"/>
            </p:custDataLst>
          </p:nvPr>
        </p:nvSpPr>
        <p:spPr>
          <a:xfrm>
            <a:off x="1717589" y="1465973"/>
            <a:ext cx="8666206" cy="2862322"/>
          </a:xfrm>
          <a:prstGeom prst="rect">
            <a:avLst/>
          </a:prstGeom>
        </p:spPr>
        <p:txBody>
          <a:bodyPr wrap="square">
            <a:spAutoFit/>
          </a:bodyPr>
          <a:lstStyle/>
          <a:p>
            <a:r>
              <a:rPr lang="zh-CN" altLang="en-US">
                <a:latin typeface="华文楷体" panose="02010600040101010101" pitchFamily="2" charset="-122"/>
                <a:ea typeface="华文楷体" panose="02010600040101010101" pitchFamily="2" charset="-122"/>
              </a:rPr>
              <a:t>（</a:t>
            </a:r>
            <a:r>
              <a:rPr lang="en-US" altLang="zh-CN">
                <a:latin typeface="华文楷体" panose="02010600040101010101" pitchFamily="2" charset="-122"/>
                <a:ea typeface="华文楷体" panose="02010600040101010101" pitchFamily="2" charset="-122"/>
              </a:rPr>
              <a:t>1</a:t>
            </a:r>
            <a:r>
              <a:rPr lang="zh-CN" altLang="en-US">
                <a:latin typeface="华文楷体" panose="02010600040101010101" pitchFamily="2" charset="-122"/>
                <a:ea typeface="华文楷体" panose="02010600040101010101" pitchFamily="2" charset="-122"/>
              </a:rPr>
              <a:t>）立法法第八条规定的涉及国家主权、基本政治制度和基本经济制度、民事基本制度等方面的事项，只能制定法律，全国人大及其常委会具有专属立法权。</a:t>
            </a:r>
            <a:endParaRPr lang="zh-CN" altLang="en-US">
              <a:latin typeface="华文楷体" panose="02010600040101010101" pitchFamily="2" charset="-122"/>
              <a:ea typeface="华文楷体" panose="02010600040101010101" pitchFamily="2" charset="-122"/>
            </a:endParaRPr>
          </a:p>
          <a:p>
            <a:r>
              <a:rPr lang="zh-CN" altLang="en-US">
                <a:latin typeface="华文楷体" panose="02010600040101010101" pitchFamily="2" charset="-122"/>
                <a:ea typeface="华文楷体" panose="02010600040101010101" pitchFamily="2" charset="-122"/>
              </a:rPr>
              <a:t>（</a:t>
            </a:r>
            <a:r>
              <a:rPr lang="en-US" altLang="zh-CN">
                <a:latin typeface="华文楷体" panose="02010600040101010101" pitchFamily="2" charset="-122"/>
                <a:ea typeface="华文楷体" panose="02010600040101010101" pitchFamily="2" charset="-122"/>
              </a:rPr>
              <a:t>2</a:t>
            </a:r>
            <a:r>
              <a:rPr lang="zh-CN" altLang="en-US">
                <a:latin typeface="华文楷体" panose="02010600040101010101" pitchFamily="2" charset="-122"/>
                <a:ea typeface="华文楷体" panose="02010600040101010101" pitchFamily="2" charset="-122"/>
              </a:rPr>
              <a:t>）行政法规可以对为执行法律的规定需要制定行政法规的事项、宪法第八十九条规定的国务院行政管理职权的事项，作出规定。</a:t>
            </a:r>
            <a:endParaRPr lang="en-US" altLang="zh-CN">
              <a:latin typeface="华文楷体" panose="02010600040101010101" pitchFamily="2" charset="-122"/>
              <a:ea typeface="华文楷体" panose="02010600040101010101" pitchFamily="2" charset="-122"/>
            </a:endParaRPr>
          </a:p>
          <a:p>
            <a:r>
              <a:rPr lang="zh-CN" altLang="en-US">
                <a:latin typeface="华文楷体" panose="02010600040101010101" pitchFamily="2" charset="-122"/>
                <a:ea typeface="华文楷体" panose="02010600040101010101" pitchFamily="2" charset="-122"/>
              </a:rPr>
              <a:t>（</a:t>
            </a:r>
            <a:r>
              <a:rPr lang="en-US" altLang="zh-CN">
                <a:latin typeface="华文楷体" panose="02010600040101010101" pitchFamily="2" charset="-122"/>
                <a:ea typeface="华文楷体" panose="02010600040101010101" pitchFamily="2" charset="-122"/>
              </a:rPr>
              <a:t>3</a:t>
            </a:r>
            <a:r>
              <a:rPr lang="zh-CN" altLang="en-US">
                <a:latin typeface="华文楷体" panose="02010600040101010101" pitchFamily="2" charset="-122"/>
                <a:ea typeface="华文楷体" panose="02010600040101010101" pitchFamily="2" charset="-122"/>
              </a:rPr>
              <a:t>）地方性法规可以对为执行法律、行政法规的规定，需要根据本行政区域的实际情况作具体规定的事项，属于地方性事务需要制定地方性法规的事项，作出规定。 除立法法第八条规定的事项外，其他事项国家尚未制定法律或者行政法规的，省、自治区、直辖市和设区的市、自治州根据本地方的具体情况和实际需要，可以先制定地方性法规。设区的市、自治州制定地方性法规限于城乡建设与管理、环境保护、历史文化保护等方面的事项。</a:t>
            </a:r>
            <a:endParaRPr lang="zh-CN" altLang="en-US">
              <a:latin typeface="华文楷体" panose="02010600040101010101" pitchFamily="2" charset="-122"/>
              <a:ea typeface="华文楷体" panose="02010600040101010101" pitchFamily="2" charset="-122"/>
            </a:endParaRPr>
          </a:p>
        </p:txBody>
      </p:sp>
      <p:pic>
        <p:nvPicPr>
          <p:cNvPr id="4" name="图片 3"/>
          <p:cNvPicPr>
            <a:picLocks noChangeAspect="1"/>
          </p:cNvPicPr>
          <p:nvPr>
            <p:custDataLst>
              <p:tags r:id="rId3"/>
            </p:custDataLst>
          </p:nvPr>
        </p:nvPicPr>
        <p:blipFill>
          <a:blip r:embed="rId4"/>
          <a:srcRect b="7595"/>
          <a:stretch>
            <a:fillRect/>
          </a:stretch>
        </p:blipFill>
        <p:spPr>
          <a:xfrm>
            <a:off x="6858000" y="4137455"/>
            <a:ext cx="3810000" cy="241162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1)">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1915297" y="1069533"/>
            <a:ext cx="8604422" cy="2308324"/>
          </a:xfrm>
          <a:prstGeom prst="rect">
            <a:avLst/>
          </a:prstGeom>
        </p:spPr>
        <p:txBody>
          <a:bodyPr wrap="square">
            <a:spAutoFit/>
          </a:bodyPr>
          <a:lstStyle/>
          <a:p>
            <a:r>
              <a:rPr lang="zh-CN" altLang="en-US">
                <a:latin typeface="楷体" panose="02010609060101010101" pitchFamily="49" charset="-122"/>
                <a:ea typeface="楷体" panose="02010609060101010101" pitchFamily="49" charset="-122"/>
              </a:rPr>
              <a:t>（</a:t>
            </a:r>
            <a:r>
              <a:rPr lang="en-US" altLang="zh-CN">
                <a:latin typeface="楷体" panose="02010609060101010101" pitchFamily="49" charset="-122"/>
                <a:ea typeface="楷体" panose="02010609060101010101" pitchFamily="49" charset="-122"/>
              </a:rPr>
              <a:t>4</a:t>
            </a:r>
            <a:r>
              <a:rPr lang="zh-CN" altLang="en-US">
                <a:latin typeface="楷体" panose="02010609060101010101" pitchFamily="49" charset="-122"/>
                <a:ea typeface="楷体" panose="02010609060101010101" pitchFamily="49" charset="-122"/>
              </a:rPr>
              <a:t>）民族自治地方的人民代表大会有权依照当地民族的政治、经济和文化的特点，制定自治条例和单行条例。自治条例和单行条例可以依照当地民族的特点，对法律和行政法规的规定作出变通规定，但不得违背法律或者行政法规的基本原则，不得对宪法和民族区域自治法的规定以及其他有关法律、行政法规专门就民族自治地方所作的规定作出变通规定。</a:t>
            </a:r>
            <a:endParaRPr lang="zh-CN" altLang="en-US">
              <a:latin typeface="楷体" panose="02010609060101010101" pitchFamily="49" charset="-122"/>
              <a:ea typeface="楷体" panose="02010609060101010101" pitchFamily="49" charset="-122"/>
            </a:endParaRPr>
          </a:p>
          <a:p>
            <a:r>
              <a:rPr lang="zh-CN" altLang="en-US">
                <a:latin typeface="楷体" panose="02010609060101010101" pitchFamily="49" charset="-122"/>
                <a:ea typeface="楷体" panose="02010609060101010101" pitchFamily="49" charset="-122"/>
              </a:rPr>
              <a:t>（</a:t>
            </a:r>
            <a:r>
              <a:rPr lang="en-US" altLang="zh-CN">
                <a:latin typeface="楷体" panose="02010609060101010101" pitchFamily="49" charset="-122"/>
                <a:ea typeface="楷体" panose="02010609060101010101" pitchFamily="49" charset="-122"/>
              </a:rPr>
              <a:t>5</a:t>
            </a:r>
            <a:r>
              <a:rPr lang="zh-CN" altLang="en-US">
                <a:latin typeface="楷体" panose="02010609060101010101" pitchFamily="49" charset="-122"/>
                <a:ea typeface="楷体" panose="02010609060101010101" pitchFamily="49" charset="-122"/>
              </a:rPr>
              <a:t>）部门规章规定的事项应当属于执行法律或者国务院的行政法规、决定、命令的事项。地方政府规章可以对为执行法律、行政法规、地方性法规的规定需要制定规章的事项，属于本行政区域的具体行政管理事项，作出规定。</a:t>
            </a:r>
            <a:endParaRPr lang="zh-CN" altLang="en-US">
              <a:latin typeface="楷体" panose="02010609060101010101" pitchFamily="49" charset="-122"/>
              <a:ea typeface="楷体" panose="02010609060101010101" pitchFamily="49" charset="-122"/>
            </a:endParaRPr>
          </a:p>
        </p:txBody>
      </p:sp>
      <p:pic>
        <p:nvPicPr>
          <p:cNvPr id="1026" name="Picture 2" descr="https://timgsa.baidu.com/timg?image&amp;quality=80&amp;size=b9999_10000&amp;sec=1586233215360&amp;di=a892e19dad342a3336dc5390c735de9e&amp;imgtype=0&amp;src=http%3A%2F%2Fm.360buyimg.com%2Fn12%2Fjfs%2Ft952%2F167%2F157655914%2F157250%2F8e6fbbd6%2F55055271Na34af198.jpg%2521q70.jpg"/>
          <p:cNvPicPr>
            <a:picLocks noChangeAspect="1" noChangeArrowheads="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bwMode="auto">
          <a:xfrm>
            <a:off x="1752601" y="3874191"/>
            <a:ext cx="2555789" cy="2555789"/>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custDataLst>
              <p:tags r:id="rId4"/>
            </p:custDataLst>
          </p:nvPr>
        </p:nvPicPr>
        <p:blipFill>
          <a:blip r:embed="rId5"/>
          <a:stretch>
            <a:fillRect/>
          </a:stretch>
        </p:blipFill>
        <p:spPr>
          <a:xfrm>
            <a:off x="8519598" y="3621726"/>
            <a:ext cx="2148402" cy="276992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1843213" y="995404"/>
            <a:ext cx="1107996" cy="369332"/>
          </a:xfrm>
          <a:prstGeom prst="rect">
            <a:avLst/>
          </a:prstGeom>
        </p:spPr>
        <p:txBody>
          <a:bodyPr wrap="none">
            <a:spAutoFit/>
          </a:bodyPr>
          <a:lstStyle/>
          <a:p>
            <a:r>
              <a:rPr lang="zh-CN" altLang="en-US"/>
              <a:t>材料一：</a:t>
            </a:r>
            <a:endParaRPr lang="zh-CN" altLang="en-US"/>
          </a:p>
        </p:txBody>
      </p:sp>
      <p:sp>
        <p:nvSpPr>
          <p:cNvPr id="5" name="矩形 4"/>
          <p:cNvSpPr/>
          <p:nvPr>
            <p:custDataLst>
              <p:tags r:id="rId2"/>
            </p:custDataLst>
          </p:nvPr>
        </p:nvSpPr>
        <p:spPr>
          <a:xfrm>
            <a:off x="1685657" y="3837459"/>
            <a:ext cx="3877985" cy="369332"/>
          </a:xfrm>
          <a:prstGeom prst="rect">
            <a:avLst/>
          </a:prstGeom>
        </p:spPr>
        <p:txBody>
          <a:bodyPr wrap="none">
            <a:spAutoFit/>
          </a:bodyPr>
          <a:lstStyle/>
          <a:p>
            <a:r>
              <a:rPr lang="zh-CN" altLang="en-US"/>
              <a:t>看图说明，科学立法还应该如何做？</a:t>
            </a:r>
            <a:endParaRPr lang="zh-CN" altLang="en-US"/>
          </a:p>
        </p:txBody>
      </p:sp>
      <p:pic>
        <p:nvPicPr>
          <p:cNvPr id="6" name="图片 5"/>
          <p:cNvPicPr>
            <a:picLocks noChangeAspect="1"/>
          </p:cNvPicPr>
          <p:nvPr>
            <p:custDataLst>
              <p:tags r:id="rId3"/>
            </p:custDataLst>
          </p:nvPr>
        </p:nvPicPr>
        <p:blipFill>
          <a:blip r:embed="rId4"/>
          <a:srcRect l="1888" t="3890" r="2458" b="10986"/>
          <a:stretch>
            <a:fillRect/>
          </a:stretch>
        </p:blipFill>
        <p:spPr>
          <a:xfrm>
            <a:off x="6334898" y="1364737"/>
            <a:ext cx="3847070" cy="2043105"/>
          </a:xfrm>
          <a:prstGeom prst="rect">
            <a:avLst/>
          </a:prstGeom>
        </p:spPr>
      </p:pic>
      <p:sp>
        <p:nvSpPr>
          <p:cNvPr id="7" name="矩形 6"/>
          <p:cNvSpPr/>
          <p:nvPr>
            <p:custDataLst>
              <p:tags r:id="rId5"/>
            </p:custDataLst>
          </p:nvPr>
        </p:nvSpPr>
        <p:spPr>
          <a:xfrm>
            <a:off x="2504303" y="4705866"/>
            <a:ext cx="7488194" cy="369332"/>
          </a:xfrm>
          <a:prstGeom prst="rect">
            <a:avLst/>
          </a:prstGeom>
          <a:solidFill>
            <a:schemeClr val="bg2">
              <a:lumMod val="90000"/>
            </a:schemeClr>
          </a:solidFill>
          <a:ln w="28575">
            <a:solidFill>
              <a:srgbClr val="26B393"/>
            </a:solidFill>
          </a:ln>
        </p:spPr>
        <p:txBody>
          <a:bodyPr wrap="square">
            <a:spAutoFit/>
          </a:bodyPr>
          <a:lstStyle/>
          <a:p>
            <a:r>
              <a:rPr lang="zh-CN" altLang="en-US"/>
              <a:t>②科学立法要充分发扬民主。必须坚持民主立法，广开言路，集思广益。</a:t>
            </a:r>
            <a:endParaRPr lang="zh-CN" altLang="en-US"/>
          </a:p>
        </p:txBody>
      </p:sp>
      <p:pic>
        <p:nvPicPr>
          <p:cNvPr id="4" name="图片 3"/>
          <p:cNvPicPr>
            <a:picLocks noChangeAspect="1"/>
          </p:cNvPicPr>
          <p:nvPr>
            <p:custDataLst>
              <p:tags r:id="rId6"/>
            </p:custDataLst>
          </p:nvPr>
        </p:nvPicPr>
        <p:blipFill>
          <a:blip r:embed="rId7"/>
          <a:stretch>
            <a:fillRect/>
          </a:stretch>
        </p:blipFill>
        <p:spPr>
          <a:xfrm>
            <a:off x="2639826" y="1398804"/>
            <a:ext cx="2752725" cy="20383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1900881" y="1317530"/>
            <a:ext cx="8390238" cy="2308324"/>
          </a:xfrm>
          <a:prstGeom prst="rect">
            <a:avLst/>
          </a:prstGeom>
        </p:spPr>
        <p:txBody>
          <a:bodyPr wrap="square">
            <a:spAutoFit/>
          </a:bodyPr>
          <a:lstStyle/>
          <a:p>
            <a:r>
              <a:rPr lang="zh-CN" altLang="en-US">
                <a:latin typeface="楷体" panose="02010609060101010101" pitchFamily="49" charset="-122"/>
                <a:ea typeface="楷体" panose="02010609060101010101" pitchFamily="49" charset="-122"/>
              </a:rPr>
              <a:t>    广东省在立法机制创新方面进行了很多具有开创性的尝试，</a:t>
            </a:r>
            <a:r>
              <a:rPr lang="en-US" altLang="zh-CN">
                <a:latin typeface="楷体" panose="02010609060101010101" pitchFamily="49" charset="-122"/>
                <a:ea typeface="楷体" panose="02010609060101010101" pitchFamily="49" charset="-122"/>
              </a:rPr>
              <a:t>1999</a:t>
            </a:r>
            <a:r>
              <a:rPr lang="zh-CN" altLang="en-US">
                <a:latin typeface="楷体" panose="02010609060101010101" pitchFamily="49" charset="-122"/>
                <a:ea typeface="楷体" panose="02010609060101010101" pitchFamily="49" charset="-122"/>
              </a:rPr>
              <a:t>年</a:t>
            </a:r>
            <a:r>
              <a:rPr lang="en-US" altLang="zh-CN">
                <a:latin typeface="楷体" panose="02010609060101010101" pitchFamily="49" charset="-122"/>
                <a:ea typeface="楷体" panose="02010609060101010101" pitchFamily="49" charset="-122"/>
              </a:rPr>
              <a:t>9</a:t>
            </a:r>
            <a:r>
              <a:rPr lang="zh-CN" altLang="en-US">
                <a:latin typeface="楷体" panose="02010609060101010101" pitchFamily="49" charset="-122"/>
                <a:ea typeface="楷体" panose="02010609060101010101" pitchFamily="49" charset="-122"/>
              </a:rPr>
              <a:t>月，广东省人大常委会就广东省建设工程招标投标管理条例修正草案举行了国内首次立法听证会，再次被称为我国立法民主化公开化的一个标志性事件，经过不断探索，广东省的立法听证制度更加完善国家机关社会团体。企业，事业组织和公民都可以向省人大常委会。书面提出听证建议，发起立法听证。除充分运用信函电话传真电子邮件面谈问卷调查座谈会听证会等形式外立法机关还积极探索通过新型社交媒体等渠道进一步增强参与对便捷性。力求通过广泛听取社情民意，找到立法的最大公约数。</a:t>
            </a:r>
            <a:endParaRPr lang="zh-CN" altLang="en-US">
              <a:latin typeface="楷体" panose="02010609060101010101" pitchFamily="49" charset="-122"/>
              <a:ea typeface="楷体" panose="02010609060101010101" pitchFamily="49" charset="-122"/>
            </a:endParaRPr>
          </a:p>
        </p:txBody>
      </p:sp>
      <p:sp>
        <p:nvSpPr>
          <p:cNvPr id="3" name="线形标注 2(带强调线) 2"/>
          <p:cNvSpPr/>
          <p:nvPr>
            <p:custDataLst>
              <p:tags r:id="rId2"/>
            </p:custDataLst>
          </p:nvPr>
        </p:nvSpPr>
        <p:spPr>
          <a:xfrm>
            <a:off x="2215979" y="867193"/>
            <a:ext cx="1408670" cy="337751"/>
          </a:xfrm>
          <a:prstGeom prst="accentCallout2">
            <a:avLst/>
          </a:prstGeom>
          <a:solidFill>
            <a:schemeClr val="accent4"/>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latin typeface="华文行楷" panose="02010800040101010101" pitchFamily="2" charset="-122"/>
                <a:ea typeface="华文行楷" panose="02010800040101010101" pitchFamily="2" charset="-122"/>
              </a:rPr>
              <a:t>相关链接</a:t>
            </a:r>
            <a:endParaRPr lang="zh-CN" altLang="en-US" sz="2400">
              <a:latin typeface="华文行楷" panose="02010800040101010101" pitchFamily="2" charset="-122"/>
              <a:ea typeface="华文行楷" panose="02010800040101010101" pitchFamily="2" charset="-122"/>
            </a:endParaRPr>
          </a:p>
        </p:txBody>
      </p:sp>
      <p:sp>
        <p:nvSpPr>
          <p:cNvPr id="4" name="矩形 3"/>
          <p:cNvSpPr/>
          <p:nvPr>
            <p:custDataLst>
              <p:tags r:id="rId3"/>
            </p:custDataLst>
          </p:nvPr>
        </p:nvSpPr>
        <p:spPr>
          <a:xfrm>
            <a:off x="1900881" y="3870409"/>
            <a:ext cx="2262158" cy="369332"/>
          </a:xfrm>
          <a:prstGeom prst="rect">
            <a:avLst/>
          </a:prstGeom>
        </p:spPr>
        <p:txBody>
          <a:bodyPr wrap="none">
            <a:spAutoFit/>
          </a:bodyPr>
          <a:lstStyle/>
          <a:p>
            <a:r>
              <a:rPr lang="zh-CN" altLang="en-US"/>
              <a:t>如何做到民主立法？</a:t>
            </a:r>
            <a:endParaRPr lang="zh-CN" altLang="en-US"/>
          </a:p>
        </p:txBody>
      </p:sp>
      <p:sp>
        <p:nvSpPr>
          <p:cNvPr id="5" name="矩形 4"/>
          <p:cNvSpPr/>
          <p:nvPr>
            <p:custDataLst>
              <p:tags r:id="rId4"/>
            </p:custDataLst>
          </p:nvPr>
        </p:nvSpPr>
        <p:spPr>
          <a:xfrm>
            <a:off x="2442519" y="4484296"/>
            <a:ext cx="7739449" cy="923330"/>
          </a:xfrm>
          <a:prstGeom prst="rect">
            <a:avLst/>
          </a:prstGeom>
        </p:spPr>
        <p:txBody>
          <a:bodyPr wrap="square">
            <a:spAutoFit/>
          </a:bodyPr>
          <a:lstStyle/>
          <a:p>
            <a:r>
              <a:rPr lang="zh-CN" altLang="en-US"/>
              <a:t>要健全立法机关和社会公众沟通机制，开展立法协商，充分发挥社会各界在立法协商中的作用，拓宽公民有序参与立法途径，健全法律法规规章草案公开征求意见和公众意见采纳情况反馈机制，广泛凝聚社会共识。</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randombar(horizont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custDataLst>
              <p:tags r:id="rId1"/>
            </p:custDataLst>
          </p:nvPr>
        </p:nvGrpSpPr>
        <p:grpSpPr>
          <a:xfrm>
            <a:off x="9102811" y="452556"/>
            <a:ext cx="1503020" cy="1376245"/>
            <a:chOff x="6484507" y="1078630"/>
            <a:chExt cx="2679701" cy="2376720"/>
          </a:xfrm>
        </p:grpSpPr>
        <p:pic>
          <p:nvPicPr>
            <p:cNvPr id="3" name="图片 2"/>
            <p:cNvPicPr>
              <a:picLocks noChangeAspect="1"/>
            </p:cNvPicPr>
            <p:nvPr>
              <p:custDataLst>
                <p:tags r:id="rId2"/>
              </p:custDataLst>
            </p:nvPr>
          </p:nvPicPr>
          <p:blipFill>
            <a:blip r:embed="rId3"/>
            <a:stretch>
              <a:fillRect/>
            </a:stretch>
          </p:blipFill>
          <p:spPr>
            <a:xfrm>
              <a:off x="6484507" y="1078630"/>
              <a:ext cx="2679701" cy="2376720"/>
            </a:xfrm>
            <a:prstGeom prst="rect">
              <a:avLst/>
            </a:prstGeom>
          </p:spPr>
        </p:pic>
        <p:grpSp>
          <p:nvGrpSpPr>
            <p:cNvPr id="4" name="Group 550"/>
            <p:cNvGrpSpPr/>
            <p:nvPr>
              <p:custDataLst>
                <p:tags r:id="rId4"/>
              </p:custDataLst>
            </p:nvPr>
          </p:nvGrpSpPr>
          <p:grpSpPr>
            <a:xfrm>
              <a:off x="6980179" y="1621982"/>
              <a:ext cx="1890261" cy="1471903"/>
              <a:chOff x="295" y="3475"/>
              <a:chExt cx="1407" cy="1407"/>
            </a:xfrm>
          </p:grpSpPr>
          <p:sp>
            <p:nvSpPr>
              <p:cNvPr id="5" name="Oval 551"/>
              <p:cNvSpPr>
                <a:spLocks noChangeArrowheads="1"/>
              </p:cNvSpPr>
              <p:nvPr>
                <p:custDataLst>
                  <p:tags r:id="rId5"/>
                </p:custDataLst>
              </p:nvPr>
            </p:nvSpPr>
            <p:spPr bwMode="auto">
              <a:xfrm>
                <a:off x="295" y="3475"/>
                <a:ext cx="1407" cy="1407"/>
              </a:xfrm>
              <a:prstGeom prst="ellipse">
                <a:avLst/>
              </a:prstGeom>
              <a:gradFill rotWithShape="1">
                <a:gsLst>
                  <a:gs pos="0">
                    <a:schemeClr val="bg1">
                      <a:alpha val="0"/>
                    </a:schemeClr>
                  </a:gs>
                  <a:gs pos="100000">
                    <a:schemeClr val="bg1">
                      <a:gamma/>
                      <a:shade val="81961"/>
                      <a:invGamma/>
                      <a:alpha val="12000"/>
                    </a:schemeClr>
                  </a:gs>
                </a:gsLst>
                <a:path path="shape">
                  <a:fillToRect l="50000" t="50000" r="50000" b="50000"/>
                </a:path>
              </a:gradFill>
              <a:ln>
                <a:noFill/>
              </a:ln>
              <a:effectLst/>
            </p:spPr>
            <p:txBody>
              <a:bodyPr wrap="none" anchor="ctr"/>
              <a:lstStyle/>
              <a:p>
                <a:pPr>
                  <a:defRPr/>
                </a:pPr>
                <a:endParaRPr lang="zh-CN" altLang="en-US" sz="2400">
                  <a:latin typeface="Arial" panose="020B0604020202020204" pitchFamily="34" charset="0"/>
                  <a:ea typeface="宋体" panose="02010600030101010101" pitchFamily="2" charset="-122"/>
                </a:endParaRPr>
              </a:p>
            </p:txBody>
          </p:sp>
          <p:grpSp>
            <p:nvGrpSpPr>
              <p:cNvPr id="6" name="Group 552"/>
              <p:cNvGrpSpPr/>
              <p:nvPr>
                <p:custDataLst>
                  <p:tags r:id="rId6"/>
                </p:custDataLst>
              </p:nvPr>
            </p:nvGrpSpPr>
            <p:grpSpPr>
              <a:xfrm>
                <a:off x="473" y="3657"/>
                <a:ext cx="1057" cy="1055"/>
                <a:chOff x="-6057" y="-2209"/>
                <a:chExt cx="2219" cy="2219"/>
              </a:xfrm>
            </p:grpSpPr>
            <p:sp>
              <p:nvSpPr>
                <p:cNvPr id="7" name="Oval 553"/>
                <p:cNvSpPr>
                  <a:spLocks noChangeArrowheads="1"/>
                </p:cNvSpPr>
                <p:nvPr>
                  <p:custDataLst>
                    <p:tags r:id="rId7"/>
                  </p:custDataLst>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nvGrpSpPr>
                <p:cNvPr id="8" name="Group 554"/>
                <p:cNvGrpSpPr/>
                <p:nvPr>
                  <p:custDataLst>
                    <p:tags r:id="rId8"/>
                  </p:custDataLst>
                </p:nvPr>
              </p:nvGrpSpPr>
              <p:grpSpPr>
                <a:xfrm>
                  <a:off x="-6057" y="-2209"/>
                  <a:ext cx="2219" cy="2219"/>
                  <a:chOff x="-4061" y="-880"/>
                  <a:chExt cx="2219" cy="2219"/>
                </a:xfrm>
              </p:grpSpPr>
              <p:grpSp>
                <p:nvGrpSpPr>
                  <p:cNvPr id="9" name="Group 555"/>
                  <p:cNvGrpSpPr/>
                  <p:nvPr>
                    <p:custDataLst>
                      <p:tags r:id="rId9"/>
                    </p:custDataLst>
                  </p:nvPr>
                </p:nvGrpSpPr>
                <p:grpSpPr>
                  <a:xfrm>
                    <a:off x="-4061" y="-880"/>
                    <a:ext cx="2219" cy="2219"/>
                    <a:chOff x="-3925" y="-789"/>
                    <a:chExt cx="2219" cy="2219"/>
                  </a:xfrm>
                </p:grpSpPr>
                <p:grpSp>
                  <p:nvGrpSpPr>
                    <p:cNvPr id="25" name="Group 556"/>
                    <p:cNvGrpSpPr>
                      <a:grpSpLocks noChangeAspect="1"/>
                    </p:cNvGrpSpPr>
                    <p:nvPr>
                      <p:custDataLst>
                        <p:tags r:id="rId10"/>
                      </p:custDataLst>
                    </p:nvPr>
                  </p:nvGrpSpPr>
                  <p:grpSpPr>
                    <a:xfrm>
                      <a:off x="-3925" y="-788"/>
                      <a:ext cx="2219" cy="2202"/>
                      <a:chOff x="168" y="696"/>
                      <a:chExt cx="1429" cy="1429"/>
                    </a:xfrm>
                  </p:grpSpPr>
                  <p:grpSp>
                    <p:nvGrpSpPr>
                      <p:cNvPr id="33" name="Group 557"/>
                      <p:cNvGrpSpPr>
                        <a:grpSpLocks noChangeAspect="1"/>
                      </p:cNvGrpSpPr>
                      <p:nvPr>
                        <p:custDataLst>
                          <p:tags r:id="rId11"/>
                        </p:custDataLst>
                      </p:nvPr>
                    </p:nvGrpSpPr>
                    <p:grpSpPr>
                      <a:xfrm>
                        <a:off x="854" y="696"/>
                        <a:ext cx="56" cy="1429"/>
                        <a:chOff x="845" y="696"/>
                        <a:chExt cx="56" cy="1429"/>
                      </a:xfrm>
                    </p:grpSpPr>
                    <p:sp>
                      <p:nvSpPr>
                        <p:cNvPr id="37" name="AutoShape 558"/>
                        <p:cNvSpPr>
                          <a:spLocks noChangeAspect="1" noChangeArrowheads="1"/>
                        </p:cNvSpPr>
                        <p:nvPr>
                          <p:custDataLst>
                            <p:tags r:id="rId12"/>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38" name="AutoShape 559"/>
                        <p:cNvSpPr>
                          <a:spLocks noChangeAspect="1" noChangeArrowheads="1"/>
                        </p:cNvSpPr>
                        <p:nvPr>
                          <p:custDataLst>
                            <p:tags r:id="rId13"/>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nvGrpSpPr>
                      <p:cNvPr id="34" name="Group 560"/>
                      <p:cNvGrpSpPr>
                        <a:grpSpLocks noChangeAspect="1"/>
                      </p:cNvGrpSpPr>
                      <p:nvPr>
                        <p:custDataLst>
                          <p:tags r:id="rId14"/>
                        </p:custDataLst>
                      </p:nvPr>
                    </p:nvGrpSpPr>
                    <p:grpSpPr>
                      <a:xfrm rot="5400000">
                        <a:off x="855" y="696"/>
                        <a:ext cx="56" cy="1429"/>
                        <a:chOff x="845" y="696"/>
                        <a:chExt cx="56" cy="1429"/>
                      </a:xfrm>
                    </p:grpSpPr>
                    <p:sp>
                      <p:nvSpPr>
                        <p:cNvPr id="35" name="AutoShape 561"/>
                        <p:cNvSpPr>
                          <a:spLocks noChangeAspect="1" noChangeArrowheads="1"/>
                        </p:cNvSpPr>
                        <p:nvPr>
                          <p:custDataLst>
                            <p:tags r:id="rId15"/>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36" name="AutoShape 562"/>
                        <p:cNvSpPr>
                          <a:spLocks noChangeAspect="1" noChangeArrowheads="1"/>
                        </p:cNvSpPr>
                        <p:nvPr>
                          <p:custDataLst>
                            <p:tags r:id="rId16"/>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grpSp>
                  <p:nvGrpSpPr>
                    <p:cNvPr id="26" name="Group 563"/>
                    <p:cNvGrpSpPr>
                      <a:grpSpLocks noChangeAspect="1"/>
                    </p:cNvGrpSpPr>
                    <p:nvPr>
                      <p:custDataLst>
                        <p:tags r:id="rId17"/>
                      </p:custDataLst>
                    </p:nvPr>
                  </p:nvGrpSpPr>
                  <p:grpSpPr>
                    <a:xfrm rot="2700000">
                      <a:off x="-3928" y="-780"/>
                      <a:ext cx="2219" cy="2202"/>
                      <a:chOff x="168" y="696"/>
                      <a:chExt cx="1429" cy="1429"/>
                    </a:xfrm>
                  </p:grpSpPr>
                  <p:grpSp>
                    <p:nvGrpSpPr>
                      <p:cNvPr id="27" name="Group 564"/>
                      <p:cNvGrpSpPr>
                        <a:grpSpLocks noChangeAspect="1"/>
                      </p:cNvGrpSpPr>
                      <p:nvPr>
                        <p:custDataLst>
                          <p:tags r:id="rId18"/>
                        </p:custDataLst>
                      </p:nvPr>
                    </p:nvGrpSpPr>
                    <p:grpSpPr>
                      <a:xfrm>
                        <a:off x="854" y="696"/>
                        <a:ext cx="56" cy="1429"/>
                        <a:chOff x="845" y="696"/>
                        <a:chExt cx="56" cy="1429"/>
                      </a:xfrm>
                    </p:grpSpPr>
                    <p:sp>
                      <p:nvSpPr>
                        <p:cNvPr id="31" name="AutoShape 565"/>
                        <p:cNvSpPr>
                          <a:spLocks noChangeAspect="1" noChangeArrowheads="1"/>
                        </p:cNvSpPr>
                        <p:nvPr>
                          <p:custDataLst>
                            <p:tags r:id="rId19"/>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32" name="AutoShape 566"/>
                        <p:cNvSpPr>
                          <a:spLocks noChangeAspect="1" noChangeArrowheads="1"/>
                        </p:cNvSpPr>
                        <p:nvPr>
                          <p:custDataLst>
                            <p:tags r:id="rId20"/>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nvGrpSpPr>
                      <p:cNvPr id="28" name="Group 567"/>
                      <p:cNvGrpSpPr>
                        <a:grpSpLocks noChangeAspect="1"/>
                      </p:cNvGrpSpPr>
                      <p:nvPr>
                        <p:custDataLst>
                          <p:tags r:id="rId21"/>
                        </p:custDataLst>
                      </p:nvPr>
                    </p:nvGrpSpPr>
                    <p:grpSpPr>
                      <a:xfrm rot="5400000">
                        <a:off x="855" y="696"/>
                        <a:ext cx="56" cy="1429"/>
                        <a:chOff x="845" y="696"/>
                        <a:chExt cx="56" cy="1429"/>
                      </a:xfrm>
                    </p:grpSpPr>
                    <p:sp>
                      <p:nvSpPr>
                        <p:cNvPr id="29" name="AutoShape 568"/>
                        <p:cNvSpPr>
                          <a:spLocks noChangeAspect="1" noChangeArrowheads="1"/>
                        </p:cNvSpPr>
                        <p:nvPr>
                          <p:custDataLst>
                            <p:tags r:id="rId22"/>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30" name="AutoShape 569"/>
                        <p:cNvSpPr>
                          <a:spLocks noChangeAspect="1" noChangeArrowheads="1"/>
                        </p:cNvSpPr>
                        <p:nvPr>
                          <p:custDataLst>
                            <p:tags r:id="rId23"/>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grpSp>
              <p:grpSp>
                <p:nvGrpSpPr>
                  <p:cNvPr id="10" name="Group 570"/>
                  <p:cNvGrpSpPr/>
                  <p:nvPr>
                    <p:custDataLst>
                      <p:tags r:id="rId24"/>
                    </p:custDataLst>
                  </p:nvPr>
                </p:nvGrpSpPr>
                <p:grpSpPr>
                  <a:xfrm rot="1320000">
                    <a:off x="-3746" y="-522"/>
                    <a:ext cx="1555" cy="1554"/>
                    <a:chOff x="-3925" y="-789"/>
                    <a:chExt cx="2219" cy="2219"/>
                  </a:xfrm>
                </p:grpSpPr>
                <p:grpSp>
                  <p:nvGrpSpPr>
                    <p:cNvPr id="11" name="Group 571"/>
                    <p:cNvGrpSpPr>
                      <a:grpSpLocks noChangeAspect="1"/>
                    </p:cNvGrpSpPr>
                    <p:nvPr>
                      <p:custDataLst>
                        <p:tags r:id="rId25"/>
                      </p:custDataLst>
                    </p:nvPr>
                  </p:nvGrpSpPr>
                  <p:grpSpPr>
                    <a:xfrm>
                      <a:off x="-3925" y="-788"/>
                      <a:ext cx="2219" cy="2202"/>
                      <a:chOff x="168" y="696"/>
                      <a:chExt cx="1429" cy="1429"/>
                    </a:xfrm>
                  </p:grpSpPr>
                  <p:grpSp>
                    <p:nvGrpSpPr>
                      <p:cNvPr id="19" name="Group 572"/>
                      <p:cNvGrpSpPr>
                        <a:grpSpLocks noChangeAspect="1"/>
                      </p:cNvGrpSpPr>
                      <p:nvPr>
                        <p:custDataLst>
                          <p:tags r:id="rId26"/>
                        </p:custDataLst>
                      </p:nvPr>
                    </p:nvGrpSpPr>
                    <p:grpSpPr>
                      <a:xfrm>
                        <a:off x="854" y="696"/>
                        <a:ext cx="56" cy="1429"/>
                        <a:chOff x="845" y="696"/>
                        <a:chExt cx="56" cy="1429"/>
                      </a:xfrm>
                    </p:grpSpPr>
                    <p:sp>
                      <p:nvSpPr>
                        <p:cNvPr id="23" name="AutoShape 573"/>
                        <p:cNvSpPr>
                          <a:spLocks noChangeAspect="1" noChangeArrowheads="1"/>
                        </p:cNvSpPr>
                        <p:nvPr>
                          <p:custDataLst>
                            <p:tags r:id="rId27"/>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24" name="AutoShape 574"/>
                        <p:cNvSpPr>
                          <a:spLocks noChangeAspect="1" noChangeArrowheads="1"/>
                        </p:cNvSpPr>
                        <p:nvPr>
                          <p:custDataLst>
                            <p:tags r:id="rId28"/>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nvGrpSpPr>
                      <p:cNvPr id="20" name="Group 575"/>
                      <p:cNvGrpSpPr>
                        <a:grpSpLocks noChangeAspect="1"/>
                      </p:cNvGrpSpPr>
                      <p:nvPr>
                        <p:custDataLst>
                          <p:tags r:id="rId29"/>
                        </p:custDataLst>
                      </p:nvPr>
                    </p:nvGrpSpPr>
                    <p:grpSpPr>
                      <a:xfrm rot="5400000">
                        <a:off x="855" y="696"/>
                        <a:ext cx="56" cy="1429"/>
                        <a:chOff x="845" y="696"/>
                        <a:chExt cx="56" cy="1429"/>
                      </a:xfrm>
                    </p:grpSpPr>
                    <p:sp>
                      <p:nvSpPr>
                        <p:cNvPr id="21" name="AutoShape 576"/>
                        <p:cNvSpPr>
                          <a:spLocks noChangeAspect="1" noChangeArrowheads="1"/>
                        </p:cNvSpPr>
                        <p:nvPr>
                          <p:custDataLst>
                            <p:tags r:id="rId30"/>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22" name="AutoShape 577"/>
                        <p:cNvSpPr>
                          <a:spLocks noChangeAspect="1" noChangeArrowheads="1"/>
                        </p:cNvSpPr>
                        <p:nvPr>
                          <p:custDataLst>
                            <p:tags r:id="rId31"/>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grpSp>
                  <p:nvGrpSpPr>
                    <p:cNvPr id="12" name="Group 578"/>
                    <p:cNvGrpSpPr>
                      <a:grpSpLocks noChangeAspect="1"/>
                    </p:cNvGrpSpPr>
                    <p:nvPr>
                      <p:custDataLst>
                        <p:tags r:id="rId32"/>
                      </p:custDataLst>
                    </p:nvPr>
                  </p:nvGrpSpPr>
                  <p:grpSpPr>
                    <a:xfrm rot="2700000">
                      <a:off x="-3928" y="-780"/>
                      <a:ext cx="2219" cy="2202"/>
                      <a:chOff x="168" y="696"/>
                      <a:chExt cx="1429" cy="1429"/>
                    </a:xfrm>
                  </p:grpSpPr>
                  <p:grpSp>
                    <p:nvGrpSpPr>
                      <p:cNvPr id="13" name="Group 579"/>
                      <p:cNvGrpSpPr>
                        <a:grpSpLocks noChangeAspect="1"/>
                      </p:cNvGrpSpPr>
                      <p:nvPr>
                        <p:custDataLst>
                          <p:tags r:id="rId33"/>
                        </p:custDataLst>
                      </p:nvPr>
                    </p:nvGrpSpPr>
                    <p:grpSpPr>
                      <a:xfrm>
                        <a:off x="854" y="696"/>
                        <a:ext cx="56" cy="1429"/>
                        <a:chOff x="845" y="696"/>
                        <a:chExt cx="56" cy="1429"/>
                      </a:xfrm>
                    </p:grpSpPr>
                    <p:sp>
                      <p:nvSpPr>
                        <p:cNvPr id="17" name="AutoShape 580"/>
                        <p:cNvSpPr>
                          <a:spLocks noChangeAspect="1" noChangeArrowheads="1"/>
                        </p:cNvSpPr>
                        <p:nvPr>
                          <p:custDataLst>
                            <p:tags r:id="rId34"/>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18" name="AutoShape 581"/>
                        <p:cNvSpPr>
                          <a:spLocks noChangeAspect="1" noChangeArrowheads="1"/>
                        </p:cNvSpPr>
                        <p:nvPr>
                          <p:custDataLst>
                            <p:tags r:id="rId35"/>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nvGrpSpPr>
                      <p:cNvPr id="14" name="Group 582"/>
                      <p:cNvGrpSpPr>
                        <a:grpSpLocks noChangeAspect="1"/>
                      </p:cNvGrpSpPr>
                      <p:nvPr>
                        <p:custDataLst>
                          <p:tags r:id="rId36"/>
                        </p:custDataLst>
                      </p:nvPr>
                    </p:nvGrpSpPr>
                    <p:grpSpPr>
                      <a:xfrm rot="5400000">
                        <a:off x="855" y="696"/>
                        <a:ext cx="56" cy="1429"/>
                        <a:chOff x="845" y="696"/>
                        <a:chExt cx="56" cy="1429"/>
                      </a:xfrm>
                    </p:grpSpPr>
                    <p:sp>
                      <p:nvSpPr>
                        <p:cNvPr id="15" name="AutoShape 583"/>
                        <p:cNvSpPr>
                          <a:spLocks noChangeAspect="1" noChangeArrowheads="1"/>
                        </p:cNvSpPr>
                        <p:nvPr>
                          <p:custDataLst>
                            <p:tags r:id="rId37"/>
                          </p:custDataLst>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sp>
                      <p:nvSpPr>
                        <p:cNvPr id="16" name="AutoShape 584"/>
                        <p:cNvSpPr>
                          <a:spLocks noChangeAspect="1" noChangeArrowheads="1"/>
                        </p:cNvSpPr>
                        <p:nvPr>
                          <p:custDataLst>
                            <p:tags r:id="rId38"/>
                          </p:custDataLst>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panose="020B0604020202020204" pitchFamily="34" charset="0"/>
                              <a:ea typeface="微软雅黑" panose="020B0503020204020204" charset="-122"/>
                            </a:defRPr>
                          </a:lvl1pPr>
                          <a:lvl2pPr marL="742950" indent="-285750" eaLnBrk="0" hangingPunct="0">
                            <a:defRPr b="1">
                              <a:solidFill>
                                <a:schemeClr val="tx1"/>
                              </a:solidFill>
                              <a:latin typeface="Arial" panose="020B0604020202020204" pitchFamily="34" charset="0"/>
                              <a:ea typeface="微软雅黑" panose="020B0503020204020204" charset="-122"/>
                            </a:defRPr>
                          </a:lvl2pPr>
                          <a:lvl3pPr marL="1143000" indent="-228600" eaLnBrk="0" hangingPunct="0">
                            <a:defRPr b="1">
                              <a:solidFill>
                                <a:schemeClr val="tx1"/>
                              </a:solidFill>
                              <a:latin typeface="Arial" panose="020B0604020202020204" pitchFamily="34" charset="0"/>
                              <a:ea typeface="微软雅黑" panose="020B0503020204020204" charset="-122"/>
                            </a:defRPr>
                          </a:lvl3pPr>
                          <a:lvl4pPr marL="1600200" indent="-228600" eaLnBrk="0" hangingPunct="0">
                            <a:defRPr b="1">
                              <a:solidFill>
                                <a:schemeClr val="tx1"/>
                              </a:solidFill>
                              <a:latin typeface="Arial" panose="020B0604020202020204" pitchFamily="34" charset="0"/>
                              <a:ea typeface="微软雅黑" panose="020B0503020204020204" charset="-122"/>
                            </a:defRPr>
                          </a:lvl4pPr>
                          <a:lvl5pPr marL="2057400" indent="-228600" eaLnBrk="0" hangingPunct="0">
                            <a:defRPr b="1">
                              <a:solidFill>
                                <a:schemeClr val="tx1"/>
                              </a:solidFill>
                              <a:latin typeface="Arial" panose="020B0604020202020204" pitchFamily="34" charset="0"/>
                              <a:ea typeface="微软雅黑" panose="020B050302020402020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charset="-122"/>
                            </a:defRPr>
                          </a:lvl9pPr>
                        </a:lstStyle>
                        <a:p>
                          <a:pPr eaLnBrk="1" hangingPunct="1"/>
                          <a:endParaRPr lang="zh-CN" altLang="en-US" sz="2400">
                            <a:ea typeface="宋体" panose="02010600030101010101" pitchFamily="2" charset="-122"/>
                          </a:endParaRPr>
                        </a:p>
                      </p:txBody>
                    </p:sp>
                  </p:grpSp>
                </p:grpSp>
              </p:grpSp>
            </p:grpSp>
          </p:grpSp>
        </p:grpSp>
      </p:grpSp>
      <p:sp>
        <p:nvSpPr>
          <p:cNvPr id="39" name="矩形 38"/>
          <p:cNvSpPr/>
          <p:nvPr>
            <p:custDataLst>
              <p:tags r:id="rId39"/>
            </p:custDataLst>
          </p:nvPr>
        </p:nvSpPr>
        <p:spPr>
          <a:xfrm>
            <a:off x="1840123" y="967252"/>
            <a:ext cx="5120851" cy="369332"/>
          </a:xfrm>
          <a:prstGeom prst="rect">
            <a:avLst/>
          </a:prstGeom>
          <a:solidFill>
            <a:schemeClr val="bg2">
              <a:lumMod val="90000"/>
            </a:schemeClr>
          </a:solidFill>
          <a:ln w="28575">
            <a:solidFill>
              <a:srgbClr val="26B393"/>
            </a:solidFill>
          </a:ln>
        </p:spPr>
        <p:txBody>
          <a:bodyPr wrap="square">
            <a:spAutoFit/>
          </a:bodyPr>
          <a:lstStyle/>
          <a:p>
            <a:r>
              <a:rPr lang="zh-CN" altLang="en-US"/>
              <a:t>③科学立法要合理设定权利与义务、权力与责任。</a:t>
            </a:r>
            <a:endParaRPr lang="zh-CN" altLang="en-US"/>
          </a:p>
        </p:txBody>
      </p:sp>
      <p:sp>
        <p:nvSpPr>
          <p:cNvPr id="40" name="矩形 39"/>
          <p:cNvSpPr/>
          <p:nvPr>
            <p:custDataLst>
              <p:tags r:id="rId40"/>
            </p:custDataLst>
          </p:nvPr>
        </p:nvSpPr>
        <p:spPr>
          <a:xfrm>
            <a:off x="1937081" y="1880518"/>
            <a:ext cx="7835264" cy="1200329"/>
          </a:xfrm>
          <a:prstGeom prst="rect">
            <a:avLst/>
          </a:prstGeom>
        </p:spPr>
        <p:txBody>
          <a:bodyPr wrap="square">
            <a:spAutoFit/>
          </a:bodyPr>
          <a:lstStyle/>
          <a:p>
            <a:r>
              <a:rPr lang="zh-CN" altLang="en-US"/>
              <a:t>应在立法中客观地认识现实生活中的各种利益，并加以合理的确认和保护，做到权利与义务相统一、相对应。立法还要科学合理地配置权力与责任，根据国家治理需求，授予国家机关必要的权力，并对其加以制约，明确权力行使不当应承担的法律责任。</a:t>
            </a:r>
            <a:endParaRPr lang="zh-CN" altLang="en-US"/>
          </a:p>
        </p:txBody>
      </p:sp>
      <p:pic>
        <p:nvPicPr>
          <p:cNvPr id="41" name="图片 40"/>
          <p:cNvPicPr>
            <a:picLocks noChangeAspect="1"/>
          </p:cNvPicPr>
          <p:nvPr>
            <p:custDataLst>
              <p:tags r:id="rId41"/>
            </p:custDataLst>
          </p:nvPr>
        </p:nvPicPr>
        <p:blipFill>
          <a:blip r:embed="rId42"/>
          <a:stretch>
            <a:fillRect/>
          </a:stretch>
        </p:blipFill>
        <p:spPr>
          <a:xfrm>
            <a:off x="6390270" y="3132563"/>
            <a:ext cx="3810000" cy="3143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randombar(horizontal)">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2000"/>
                                        <p:tgtEl>
                                          <p:spTgt spid="40"/>
                                        </p:tgtEl>
                                      </p:cBhvr>
                                    </p:animEffect>
                                    <p:anim calcmode="lin" valueType="num">
                                      <p:cBhvr>
                                        <p:cTn id="13" dur="2000" fill="hold"/>
                                        <p:tgtEl>
                                          <p:spTgt spid="40"/>
                                        </p:tgtEl>
                                        <p:attrNameLst>
                                          <p:attrName>ppt_w</p:attrName>
                                        </p:attrNameLst>
                                      </p:cBhvr>
                                      <p:tavLst>
                                        <p:tav tm="0" fmla="#ppt_w*sin(2.5*pi*$)">
                                          <p:val>
                                            <p:fltVal val="0"/>
                                          </p:val>
                                        </p:tav>
                                        <p:tav tm="100000">
                                          <p:val>
                                            <p:fltVal val="1"/>
                                          </p:val>
                                        </p:tav>
                                      </p:tavLst>
                                    </p:anim>
                                    <p:anim calcmode="lin" valueType="num">
                                      <p:cBhvr>
                                        <p:cTn id="14" dur="2000" fill="hold"/>
                                        <p:tgtEl>
                                          <p:spTgt spid="40"/>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down)">
                                      <p:cBhvr>
                                        <p:cTn id="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2154195" y="725606"/>
            <a:ext cx="4572000" cy="36933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gradFill>
        </p:spPr>
        <p:txBody>
          <a:bodyPr>
            <a:spAutoFit/>
          </a:bodyPr>
          <a:lstStyle/>
          <a:p>
            <a:r>
              <a:rPr lang="zh-CN" altLang="en-US"/>
              <a:t>全面把握科学立法的三个维度</a:t>
            </a:r>
            <a:endParaRPr lang="zh-CN" altLang="en-US"/>
          </a:p>
        </p:txBody>
      </p:sp>
      <p:graphicFrame>
        <p:nvGraphicFramePr>
          <p:cNvPr id="4" name="图示 3"/>
          <p:cNvGraphicFramePr/>
          <p:nvPr>
            <p:custDataLst>
              <p:tags r:id="rId2"/>
            </p:custDataLst>
          </p:nvPr>
        </p:nvGraphicFramePr>
        <p:xfrm>
          <a:off x="1911178" y="1621986"/>
          <a:ext cx="8575590" cy="4218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custDataLst>
              <p:tags r:id="rId1"/>
            </p:custDataLst>
          </p:nvPr>
        </p:nvSpPr>
        <p:spPr bwMode="auto">
          <a:xfrm>
            <a:off x="407194" y="549276"/>
            <a:ext cx="1144905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400" b="1">
                <a:solidFill>
                  <a:srgbClr val="FF0000"/>
                </a:solidFill>
                <a:latin typeface="微软雅黑" panose="020B0503020204020204" charset="-122"/>
                <a:ea typeface="微软雅黑" panose="020B0503020204020204" charset="-122"/>
              </a:rPr>
              <a:t>拓展</a:t>
            </a:r>
            <a:r>
              <a:rPr lang="en-US" altLang="zh-CN" sz="2400" b="1">
                <a:solidFill>
                  <a:srgbClr val="FF0000"/>
                </a:solidFill>
                <a:latin typeface="微软雅黑" panose="020B0503020204020204" charset="-122"/>
                <a:ea typeface="微软雅黑" panose="020B0503020204020204" charset="-122"/>
              </a:rPr>
              <a:t>:</a:t>
            </a:r>
            <a:r>
              <a:rPr lang="zh-CN" altLang="en-US" sz="2400" b="1">
                <a:latin typeface="微软雅黑" panose="020B0503020204020204" charset="-122"/>
                <a:ea typeface="微软雅黑" panose="020B0503020204020204" charset="-122"/>
              </a:rPr>
              <a:t>正确理解科学立法、民主立法与依法立法</a:t>
            </a:r>
            <a:endParaRPr lang="zh-CN" altLang="en-US" sz="2400" b="1">
              <a:latin typeface="微软雅黑" panose="020B0503020204020204" charset="-122"/>
              <a:ea typeface="微软雅黑" panose="020B0503020204020204" charset="-122"/>
            </a:endParaRPr>
          </a:p>
          <a:p>
            <a:pPr eaLnBrk="1" hangingPunct="1">
              <a:lnSpc>
                <a:spcPct val="150000"/>
              </a:lnSpc>
            </a:pPr>
            <a:r>
              <a:rPr lang="zh-CN" altLang="en-US" sz="2400">
                <a:latin typeface="微软雅黑" panose="020B0503020204020204" charset="-122"/>
                <a:ea typeface="微软雅黑" panose="020B0503020204020204" charset="-122"/>
              </a:rPr>
              <a:t>（</a:t>
            </a:r>
            <a:r>
              <a:rPr lang="en-US" altLang="zh-CN" sz="2400">
                <a:latin typeface="微软雅黑" panose="020B0503020204020204" charset="-122"/>
                <a:ea typeface="微软雅黑" panose="020B0503020204020204" charset="-122"/>
              </a:rPr>
              <a:t>1</a:t>
            </a:r>
            <a:r>
              <a:rPr lang="zh-CN" altLang="en-US" sz="2400">
                <a:latin typeface="微软雅黑" panose="020B0503020204020204" charset="-122"/>
                <a:ea typeface="微软雅黑" panose="020B0503020204020204" charset="-122"/>
              </a:rPr>
              <a:t>）科学立法就是要实事求是，不能拍脑袋做决策；民主立法就是要多听方方面面的意见，多吸取社会智慧； 依法立法是指立法应当严格依照宪法法律设定的权限和程序进行，确保每一项立法都经得起合宪性审查，经得起实践和历史的检验。</a:t>
            </a:r>
            <a:endParaRPr lang="zh-CN" altLang="en-US" sz="2400">
              <a:latin typeface="微软雅黑" panose="020B0503020204020204" charset="-122"/>
              <a:ea typeface="微软雅黑" panose="020B0503020204020204" charset="-122"/>
            </a:endParaRPr>
          </a:p>
          <a:p>
            <a:pPr eaLnBrk="1" hangingPunct="1">
              <a:lnSpc>
                <a:spcPct val="150000"/>
              </a:lnSpc>
            </a:pPr>
            <a:r>
              <a:rPr lang="zh-CN" altLang="en-US" sz="2400">
                <a:latin typeface="微软雅黑" panose="020B0503020204020204" charset="-122"/>
                <a:ea typeface="微软雅黑" panose="020B0503020204020204" charset="-122"/>
              </a:rPr>
              <a:t>（</a:t>
            </a:r>
            <a:r>
              <a:rPr lang="en-US" altLang="zh-CN" sz="2400">
                <a:latin typeface="微软雅黑" panose="020B0503020204020204" charset="-122"/>
                <a:ea typeface="微软雅黑" panose="020B0503020204020204" charset="-122"/>
              </a:rPr>
              <a:t>2</a:t>
            </a:r>
            <a:r>
              <a:rPr lang="zh-CN" altLang="en-US" sz="2400">
                <a:latin typeface="微软雅黑" panose="020B0503020204020204" charset="-122"/>
                <a:ea typeface="微软雅黑" panose="020B0503020204020204" charset="-122"/>
              </a:rPr>
              <a:t>）推进科学立法、民主立法，是提高立法质量的根本途径。科学立法的核心在于尊重和体现客观规律，民主立法的核心在于为了人民、依靠人民。要完善科学立法、民主立法机制，创新公众参与立法方式，广泛听取各方面意见和建议。</a:t>
            </a:r>
            <a:endParaRPr lang="zh-CN" altLang="en-US" sz="2400">
              <a:latin typeface="微软雅黑" panose="020B0503020204020204" charset="-122"/>
              <a:ea typeface="微软雅黑" panose="020B0503020204020204" charset="-122"/>
            </a:endParaRPr>
          </a:p>
          <a:p>
            <a:pPr eaLnBrk="1" hangingPunct="1">
              <a:lnSpc>
                <a:spcPct val="150000"/>
              </a:lnSpc>
            </a:pPr>
            <a:r>
              <a:rPr lang="zh-CN" altLang="en-US" sz="2400">
                <a:latin typeface="微软雅黑" panose="020B0503020204020204" charset="-122"/>
                <a:ea typeface="微软雅黑" panose="020B0503020204020204" charset="-122"/>
              </a:rPr>
              <a:t>（</a:t>
            </a:r>
            <a:r>
              <a:rPr lang="en-US" altLang="zh-CN" sz="2400">
                <a:latin typeface="微软雅黑" panose="020B0503020204020204" charset="-122"/>
                <a:ea typeface="微软雅黑" panose="020B0503020204020204" charset="-122"/>
              </a:rPr>
              <a:t>3</a:t>
            </a:r>
            <a:r>
              <a:rPr lang="zh-CN" altLang="en-US" sz="2400">
                <a:latin typeface="微软雅黑" panose="020B0503020204020204" charset="-122"/>
                <a:ea typeface="微软雅黑" panose="020B0503020204020204" charset="-122"/>
              </a:rPr>
              <a:t>）依法立法要求合理划分中央与地方、权力机关与行政机关的立法权限， 明确规定全国人大及其常委会法律保留的事项，依法严格进行授权立法，防止部门利益和地方利益法律化。</a:t>
            </a:r>
            <a:endParaRPr lang="zh-CN" altLang="en-US" sz="240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custDataLst>
              <p:tags r:id="rId1"/>
            </p:custDataLst>
          </p:nvPr>
        </p:nvGrpSpPr>
        <p:grpSpPr>
          <a:xfrm>
            <a:off x="71718" y="628293"/>
            <a:ext cx="12120282" cy="738665"/>
            <a:chOff x="71718" y="923690"/>
            <a:chExt cx="12120282" cy="738665"/>
          </a:xfrm>
        </p:grpSpPr>
        <p:sp>
          <p:nvSpPr>
            <p:cNvPr id="20" name="矩形 19"/>
            <p:cNvSpPr/>
            <p:nvPr>
              <p:custDataLst>
                <p:tags r:id="rId2"/>
              </p:custDataLst>
            </p:nvPr>
          </p:nvSpPr>
          <p:spPr>
            <a:xfrm>
              <a:off x="1268921" y="923690"/>
              <a:ext cx="9654158" cy="646331"/>
            </a:xfrm>
            <a:prstGeom prst="rect">
              <a:avLst/>
            </a:prstGeom>
          </p:spPr>
          <p:txBody>
            <a:bodyPr wrap="square">
              <a:spAutoFit/>
            </a:bodyPr>
            <a:lstStyle/>
            <a:p>
              <a:pPr lvl="0" algn="ctr">
                <a:defRPr/>
              </a:pPr>
              <a:r>
                <a:rPr lang="en-US" altLang="zh-CN" sz="3600" b="1">
                  <a:solidFill>
                    <a:srgbClr val="C00000"/>
                  </a:solidFill>
                  <a:latin typeface="华文中宋" panose="02010600040101010101" pitchFamily="2" charset="-122"/>
                  <a:ea typeface="华文中宋" panose="02010600040101010101" pitchFamily="2" charset="-122"/>
                </a:rPr>
                <a:t>3</a:t>
              </a:r>
              <a:r>
                <a:rPr lang="en-US" altLang="zh-CN" sz="3600" b="1" smtClean="0">
                  <a:solidFill>
                    <a:srgbClr val="C00000"/>
                  </a:solidFill>
                  <a:latin typeface="华文中宋" panose="02010600040101010101" pitchFamily="2" charset="-122"/>
                  <a:ea typeface="华文中宋" panose="02010600040101010101" pitchFamily="2" charset="-122"/>
                </a:rPr>
                <a:t>.</a:t>
              </a:r>
              <a:r>
                <a:rPr lang="zh-CN" altLang="en-US" sz="3600" b="1" smtClean="0">
                  <a:solidFill>
                    <a:srgbClr val="C00000"/>
                  </a:solidFill>
                  <a:latin typeface="华文中宋" panose="02010600040101010101" pitchFamily="2" charset="-122"/>
                  <a:ea typeface="华文中宋" panose="02010600040101010101" pitchFamily="2" charset="-122"/>
                </a:rPr>
                <a:t>科学立法的重大意义</a:t>
              </a:r>
              <a:endParaRPr lang="zh-CN" altLang="en-US" sz="3600" b="1">
                <a:solidFill>
                  <a:srgbClr val="C00000"/>
                </a:solidFill>
                <a:latin typeface="华文中宋" panose="02010600040101010101" pitchFamily="2" charset="-122"/>
                <a:ea typeface="华文中宋" panose="02010600040101010101" pitchFamily="2" charset="-122"/>
              </a:endParaRPr>
            </a:p>
          </p:txBody>
        </p:sp>
        <p:cxnSp>
          <p:nvCxnSpPr>
            <p:cNvPr id="22" name="直接箭头连接符 21"/>
            <p:cNvCxnSpPr/>
            <p:nvPr>
              <p:custDataLst>
                <p:tags r:id="rId3"/>
              </p:custDataLst>
            </p:nvPr>
          </p:nvCxnSpPr>
          <p:spPr>
            <a:xfrm flipV="1">
              <a:off x="71718" y="1662354"/>
              <a:ext cx="12120282" cy="1"/>
            </a:xfrm>
            <a:prstGeom prst="straightConnector1">
              <a:avLst/>
            </a:prstGeom>
            <a:ln w="19050">
              <a:solidFill>
                <a:srgbClr val="C00000"/>
              </a:solidFill>
              <a:headEnd type="diamond"/>
              <a:tailEnd type="diamond"/>
            </a:ln>
          </p:spPr>
          <p:style>
            <a:lnRef idx="1">
              <a:schemeClr val="accent1"/>
            </a:lnRef>
            <a:fillRef idx="0">
              <a:schemeClr val="accent1"/>
            </a:fillRef>
            <a:effectRef idx="0">
              <a:schemeClr val="accent1"/>
            </a:effectRef>
            <a:fontRef idx="minor">
              <a:schemeClr val="tx1"/>
            </a:fontRef>
          </p:style>
        </p:cxnSp>
      </p:grpSp>
      <p:sp>
        <p:nvSpPr>
          <p:cNvPr id="12" name="矩形 11"/>
          <p:cNvSpPr/>
          <p:nvPr>
            <p:custDataLst>
              <p:tags r:id="rId4"/>
            </p:custDataLst>
          </p:nvPr>
        </p:nvSpPr>
        <p:spPr>
          <a:xfrm>
            <a:off x="482049" y="-110371"/>
            <a:ext cx="3416320" cy="738664"/>
          </a:xfrm>
          <a:prstGeom prst="rect">
            <a:avLst/>
          </a:prstGeom>
        </p:spPr>
        <p:txBody>
          <a:bodyPr wrap="none">
            <a:spAutoFit/>
          </a:bodyPr>
          <a:lstStyle/>
          <a:p>
            <a:pPr algn="just">
              <a:lnSpc>
                <a:spcPct val="150000"/>
              </a:lnSpc>
              <a:spcAft>
                <a:spcPct val="0"/>
              </a:spcAft>
            </a:pPr>
            <a:r>
              <a:rPr lang="zh-CN" altLang="en-US" sz="2800" b="1" smtClean="0">
                <a:solidFill>
                  <a:schemeClr val="bg1"/>
                </a:solidFill>
                <a:latin typeface="微软雅黑" panose="020B0503020204020204" charset="-122"/>
                <a:ea typeface="微软雅黑" panose="020B0503020204020204" charset="-122"/>
                <a:cs typeface="+mj-cs"/>
              </a:rPr>
              <a:t>一、科学立法的内涵</a:t>
            </a:r>
            <a:endParaRPr lang="zh-CN" altLang="zh-CN" sz="2800" b="1">
              <a:solidFill>
                <a:schemeClr val="bg1"/>
              </a:solidFill>
              <a:latin typeface="微软雅黑" panose="020B0503020204020204" charset="-122"/>
              <a:ea typeface="微软雅黑" panose="020B0503020204020204" charset="-122"/>
              <a:cs typeface="+mj-cs"/>
            </a:endParaRPr>
          </a:p>
        </p:txBody>
      </p:sp>
      <p:sp>
        <p:nvSpPr>
          <p:cNvPr id="2" name="矩形 1"/>
          <p:cNvSpPr/>
          <p:nvPr>
            <p:custDataLst>
              <p:tags r:id="rId5"/>
            </p:custDataLst>
          </p:nvPr>
        </p:nvSpPr>
        <p:spPr>
          <a:xfrm>
            <a:off x="482049" y="1683931"/>
            <a:ext cx="10934007" cy="4616648"/>
          </a:xfrm>
          <a:prstGeom prst="rect">
            <a:avLst/>
          </a:prstGeom>
        </p:spPr>
        <p:txBody>
          <a:bodyPr wrap="square">
            <a:spAutoFit/>
          </a:bodyPr>
          <a:lstStyle/>
          <a:p>
            <a:pPr indent="266700" algn="just">
              <a:lnSpc>
                <a:spcPct val="150000"/>
              </a:lnSpc>
              <a:spcAft>
                <a:spcPct val="0"/>
              </a:spcAft>
            </a:pPr>
            <a:r>
              <a:rPr lang="zh-CN" altLang="zh-CN" sz="2800" b="1" kern="100">
                <a:latin typeface="微软雅黑" panose="020B0503020204020204" charset="-122"/>
                <a:ea typeface="微软雅黑" panose="020B0503020204020204" charset="-122"/>
                <a:cs typeface="Times New Roman" panose="02020603050405020304" pitchFamily="18" charset="0"/>
              </a:rPr>
              <a:t>（</a:t>
            </a:r>
            <a:r>
              <a:rPr lang="en-US" altLang="zh-CN" sz="2800" b="1" kern="100">
                <a:latin typeface="微软雅黑" panose="020B0503020204020204" charset="-122"/>
                <a:ea typeface="微软雅黑" panose="020B0503020204020204" charset="-122"/>
                <a:cs typeface="Times New Roman" panose="02020603050405020304" pitchFamily="18" charset="0"/>
              </a:rPr>
              <a:t>1</a:t>
            </a:r>
            <a:r>
              <a:rPr lang="zh-CN" altLang="zh-CN" sz="2800" b="1" kern="100">
                <a:latin typeface="微软雅黑" panose="020B0503020204020204" charset="-122"/>
                <a:ea typeface="微软雅黑" panose="020B0503020204020204" charset="-122"/>
                <a:cs typeface="Times New Roman" panose="02020603050405020304" pitchFamily="18" charset="0"/>
              </a:rPr>
              <a:t>）有利于巩固人民当家作主党的地位，推动国家发展进步，保障人民各项权利。</a:t>
            </a:r>
            <a:endParaRPr lang="zh-CN" altLang="zh-CN" sz="2800" b="1" kern="100">
              <a:latin typeface="微软雅黑" panose="020B0503020204020204" charset="-122"/>
              <a:ea typeface="微软雅黑" panose="020B0503020204020204" charset="-122"/>
              <a:cs typeface="Times New Roman" panose="02020603050405020304" pitchFamily="18" charset="0"/>
            </a:endParaRPr>
          </a:p>
          <a:p>
            <a:pPr indent="266700" algn="just">
              <a:lnSpc>
                <a:spcPct val="150000"/>
              </a:lnSpc>
              <a:spcAft>
                <a:spcPct val="0"/>
              </a:spcAft>
            </a:pPr>
            <a:r>
              <a:rPr lang="zh-CN" altLang="zh-CN" sz="2800" b="1" kern="100">
                <a:latin typeface="微软雅黑" panose="020B0503020204020204" charset="-122"/>
                <a:ea typeface="微软雅黑" panose="020B0503020204020204" charset="-122"/>
                <a:cs typeface="Times New Roman" panose="02020603050405020304" pitchFamily="18" charset="0"/>
              </a:rPr>
              <a:t>（</a:t>
            </a:r>
            <a:r>
              <a:rPr lang="en-US" altLang="zh-CN" sz="2800" b="1" kern="100">
                <a:latin typeface="微软雅黑" panose="020B0503020204020204" charset="-122"/>
                <a:ea typeface="微软雅黑" panose="020B0503020204020204" charset="-122"/>
                <a:cs typeface="Times New Roman" panose="02020603050405020304" pitchFamily="18" charset="0"/>
              </a:rPr>
              <a:t>2</a:t>
            </a:r>
            <a:r>
              <a:rPr lang="zh-CN" altLang="zh-CN" sz="2800" b="1" kern="100">
                <a:latin typeface="微软雅黑" panose="020B0503020204020204" charset="-122"/>
                <a:ea typeface="微软雅黑" panose="020B0503020204020204" charset="-122"/>
                <a:cs typeface="Times New Roman" panose="02020603050405020304" pitchFamily="18" charset="0"/>
              </a:rPr>
              <a:t>）有利于科学合理地规范国家机关的权力与责任，规范公民、法人和其他组织的权利与义务。</a:t>
            </a:r>
            <a:endParaRPr lang="zh-CN" altLang="zh-CN" sz="2800" b="1" kern="100">
              <a:latin typeface="微软雅黑" panose="020B0503020204020204" charset="-122"/>
              <a:ea typeface="微软雅黑" panose="020B0503020204020204" charset="-122"/>
              <a:cs typeface="Times New Roman" panose="02020603050405020304" pitchFamily="18" charset="0"/>
            </a:endParaRPr>
          </a:p>
          <a:p>
            <a:pPr indent="266700" algn="just">
              <a:lnSpc>
                <a:spcPct val="150000"/>
              </a:lnSpc>
              <a:spcAft>
                <a:spcPct val="0"/>
              </a:spcAft>
            </a:pPr>
            <a:r>
              <a:rPr lang="zh-CN" altLang="zh-CN" sz="2800" b="1" kern="100">
                <a:latin typeface="微软雅黑" panose="020B0503020204020204" charset="-122"/>
                <a:ea typeface="微软雅黑" panose="020B0503020204020204" charset="-122"/>
                <a:cs typeface="Times New Roman" panose="02020603050405020304" pitchFamily="18" charset="0"/>
              </a:rPr>
              <a:t>（</a:t>
            </a:r>
            <a:r>
              <a:rPr lang="en-US" altLang="zh-CN" sz="2800" b="1" kern="100">
                <a:latin typeface="微软雅黑" panose="020B0503020204020204" charset="-122"/>
                <a:ea typeface="微软雅黑" panose="020B0503020204020204" charset="-122"/>
                <a:cs typeface="Times New Roman" panose="02020603050405020304" pitchFamily="18" charset="0"/>
              </a:rPr>
              <a:t>3</a:t>
            </a:r>
            <a:r>
              <a:rPr lang="zh-CN" altLang="zh-CN" sz="2800" b="1" kern="100">
                <a:latin typeface="微软雅黑" panose="020B0503020204020204" charset="-122"/>
                <a:ea typeface="微软雅黑" panose="020B0503020204020204" charset="-122"/>
                <a:cs typeface="Times New Roman" panose="02020603050405020304" pitchFamily="18" charset="0"/>
              </a:rPr>
              <a:t>）有利于更好落实依法治国方略，实现全面依法治国的目标。</a:t>
            </a:r>
            <a:endParaRPr lang="zh-CN" altLang="zh-CN" sz="2800" b="1" kern="100">
              <a:latin typeface="微软雅黑" panose="020B0503020204020204" charset="-122"/>
              <a:ea typeface="微软雅黑" panose="020B0503020204020204" charset="-122"/>
              <a:cs typeface="Times New Roman" panose="02020603050405020304" pitchFamily="18" charset="0"/>
            </a:endParaRPr>
          </a:p>
          <a:p>
            <a:pPr>
              <a:lnSpc>
                <a:spcPct val="150000"/>
              </a:lnSpc>
            </a:pPr>
            <a:r>
              <a:rPr lang="en-US" altLang="zh-CN" sz="2800" b="1" smtClean="0">
                <a:latin typeface="微软雅黑" panose="020B0503020204020204" charset="-122"/>
                <a:ea typeface="微软雅黑" panose="020B0503020204020204" charset="-122"/>
                <a:cs typeface="Times New Roman" panose="02020603050405020304" pitchFamily="18" charset="0"/>
              </a:rPr>
              <a:t>   </a:t>
            </a:r>
            <a:r>
              <a:rPr lang="zh-CN" altLang="zh-CN" sz="2800" b="1" smtClean="0">
                <a:latin typeface="微软雅黑" panose="020B0503020204020204" charset="-122"/>
                <a:ea typeface="微软雅黑" panose="020B0503020204020204" charset="-122"/>
                <a:cs typeface="Times New Roman" panose="02020603050405020304" pitchFamily="18" charset="0"/>
              </a:rPr>
              <a:t>（</a:t>
            </a:r>
            <a:r>
              <a:rPr lang="en-US" altLang="zh-CN" sz="2800" b="1">
                <a:latin typeface="微软雅黑" panose="020B0503020204020204" charset="-122"/>
                <a:ea typeface="微软雅黑" panose="020B0503020204020204" charset="-122"/>
                <a:cs typeface="Times New Roman" panose="02020603050405020304" pitchFamily="18" charset="0"/>
              </a:rPr>
              <a:t>4</a:t>
            </a:r>
            <a:r>
              <a:rPr lang="zh-CN" altLang="zh-CN" sz="2800" b="1">
                <a:latin typeface="微软雅黑" panose="020B0503020204020204" charset="-122"/>
                <a:ea typeface="微软雅黑" panose="020B0503020204020204" charset="-122"/>
                <a:cs typeface="Times New Roman" panose="02020603050405020304" pitchFamily="18" charset="0"/>
              </a:rPr>
              <a:t>）与理由协调社会关系，解决社会矛盾，构建和谐社会、法治社会，在全社会形成守法用法的氛围。</a:t>
            </a:r>
            <a:endParaRPr lang="zh-CN" altLang="en-US" sz="2800" b="1">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4612261" y="495983"/>
            <a:ext cx="2967479"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zh-CN" altLang="en-US" sz="5400" b="1">
                <a:solidFill>
                  <a:schemeClr val="accent4"/>
                </a:solidFill>
              </a:rPr>
              <a:t>课堂小结</a:t>
            </a:r>
            <a:endParaRPr lang="zh-CN" altLang="en-US" sz="5400" b="1">
              <a:solidFill>
                <a:schemeClr val="accent4"/>
              </a:solidFill>
            </a:endParaRPr>
          </a:p>
        </p:txBody>
      </p:sp>
      <p:sp>
        <p:nvSpPr>
          <p:cNvPr id="4" name="矩形 3"/>
          <p:cNvSpPr/>
          <p:nvPr>
            <p:custDataLst>
              <p:tags r:id="rId2"/>
            </p:custDataLst>
          </p:nvPr>
        </p:nvSpPr>
        <p:spPr>
          <a:xfrm>
            <a:off x="2024445" y="3658285"/>
            <a:ext cx="1107996" cy="369332"/>
          </a:xfrm>
          <a:prstGeom prst="rect">
            <a:avLst/>
          </a:prstGeom>
        </p:spPr>
        <p:txBody>
          <a:bodyPr wrap="none">
            <a:spAutoFit/>
          </a:bodyPr>
          <a:lstStyle/>
          <a:p>
            <a:r>
              <a:rPr lang="zh-CN" altLang="en-US"/>
              <a:t>科学立法</a:t>
            </a:r>
            <a:endParaRPr lang="zh-CN" altLang="en-US"/>
          </a:p>
        </p:txBody>
      </p:sp>
      <p:sp>
        <p:nvSpPr>
          <p:cNvPr id="5" name="左大括号 4"/>
          <p:cNvSpPr/>
          <p:nvPr>
            <p:custDataLst>
              <p:tags r:id="rId3"/>
            </p:custDataLst>
          </p:nvPr>
        </p:nvSpPr>
        <p:spPr>
          <a:xfrm>
            <a:off x="3229233" y="1886466"/>
            <a:ext cx="469557" cy="3912973"/>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矩形 5"/>
          <p:cNvSpPr/>
          <p:nvPr>
            <p:custDataLst>
              <p:tags r:id="rId4"/>
            </p:custDataLst>
          </p:nvPr>
        </p:nvSpPr>
        <p:spPr>
          <a:xfrm>
            <a:off x="3795581" y="2139599"/>
            <a:ext cx="1800493" cy="369332"/>
          </a:xfrm>
          <a:prstGeom prst="rect">
            <a:avLst/>
          </a:prstGeom>
        </p:spPr>
        <p:txBody>
          <a:bodyPr wrap="none">
            <a:spAutoFit/>
          </a:bodyPr>
          <a:lstStyle/>
          <a:p>
            <a:r>
              <a:rPr lang="zh-CN" altLang="en-US"/>
              <a:t>科学立法的内涵</a:t>
            </a:r>
            <a:endParaRPr lang="zh-CN" altLang="en-US"/>
          </a:p>
        </p:txBody>
      </p:sp>
      <p:sp>
        <p:nvSpPr>
          <p:cNvPr id="7" name="矩形 6"/>
          <p:cNvSpPr/>
          <p:nvPr>
            <p:custDataLst>
              <p:tags r:id="rId5"/>
            </p:custDataLst>
          </p:nvPr>
        </p:nvSpPr>
        <p:spPr>
          <a:xfrm>
            <a:off x="3910996" y="4570626"/>
            <a:ext cx="1569660" cy="369332"/>
          </a:xfrm>
          <a:prstGeom prst="rect">
            <a:avLst/>
          </a:prstGeom>
        </p:spPr>
        <p:txBody>
          <a:bodyPr wrap="none">
            <a:spAutoFit/>
          </a:bodyPr>
          <a:lstStyle/>
          <a:p>
            <a:r>
              <a:rPr lang="zh-CN" altLang="en-US"/>
              <a:t>推进科学立法</a:t>
            </a:r>
            <a:endParaRPr lang="zh-CN" altLang="en-US"/>
          </a:p>
        </p:txBody>
      </p:sp>
      <p:sp>
        <p:nvSpPr>
          <p:cNvPr id="8" name="左大括号 7"/>
          <p:cNvSpPr/>
          <p:nvPr>
            <p:custDataLst>
              <p:tags r:id="rId6"/>
            </p:custDataLst>
          </p:nvPr>
        </p:nvSpPr>
        <p:spPr>
          <a:xfrm>
            <a:off x="5549141" y="1817638"/>
            <a:ext cx="115417" cy="101325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矩形 8"/>
          <p:cNvSpPr/>
          <p:nvPr>
            <p:custDataLst>
              <p:tags r:id="rId7"/>
            </p:custDataLst>
          </p:nvPr>
        </p:nvSpPr>
        <p:spPr>
          <a:xfrm>
            <a:off x="5772835" y="1770267"/>
            <a:ext cx="646331" cy="369332"/>
          </a:xfrm>
          <a:prstGeom prst="rect">
            <a:avLst/>
          </a:prstGeom>
        </p:spPr>
        <p:txBody>
          <a:bodyPr wrap="none">
            <a:spAutoFit/>
          </a:bodyPr>
          <a:lstStyle/>
          <a:p>
            <a:r>
              <a:rPr lang="zh-CN" altLang="en-US"/>
              <a:t>内涵</a:t>
            </a:r>
            <a:endParaRPr lang="zh-CN" altLang="en-US"/>
          </a:p>
        </p:txBody>
      </p:sp>
      <p:sp>
        <p:nvSpPr>
          <p:cNvPr id="10" name="矩形 9"/>
          <p:cNvSpPr/>
          <p:nvPr>
            <p:custDataLst>
              <p:tags r:id="rId8"/>
            </p:custDataLst>
          </p:nvPr>
        </p:nvSpPr>
        <p:spPr>
          <a:xfrm>
            <a:off x="5772835" y="2532427"/>
            <a:ext cx="646331" cy="369332"/>
          </a:xfrm>
          <a:prstGeom prst="rect">
            <a:avLst/>
          </a:prstGeom>
        </p:spPr>
        <p:txBody>
          <a:bodyPr wrap="none">
            <a:spAutoFit/>
          </a:bodyPr>
          <a:lstStyle/>
          <a:p>
            <a:r>
              <a:rPr lang="zh-CN" altLang="en-US"/>
              <a:t>标准</a:t>
            </a:r>
            <a:endParaRPr lang="zh-CN" altLang="en-US"/>
          </a:p>
        </p:txBody>
      </p:sp>
      <p:sp>
        <p:nvSpPr>
          <p:cNvPr id="11" name="左大括号 10"/>
          <p:cNvSpPr/>
          <p:nvPr>
            <p:custDataLst>
              <p:tags r:id="rId9"/>
            </p:custDataLst>
          </p:nvPr>
        </p:nvSpPr>
        <p:spPr>
          <a:xfrm>
            <a:off x="5480657" y="3981958"/>
            <a:ext cx="183901" cy="160363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矩形 11"/>
          <p:cNvSpPr/>
          <p:nvPr>
            <p:custDataLst>
              <p:tags r:id="rId10"/>
            </p:custDataLst>
          </p:nvPr>
        </p:nvSpPr>
        <p:spPr>
          <a:xfrm>
            <a:off x="5772834" y="3981958"/>
            <a:ext cx="1338828" cy="369332"/>
          </a:xfrm>
          <a:prstGeom prst="rect">
            <a:avLst/>
          </a:prstGeom>
        </p:spPr>
        <p:txBody>
          <a:bodyPr wrap="none">
            <a:spAutoFit/>
          </a:bodyPr>
          <a:lstStyle/>
          <a:p>
            <a:r>
              <a:rPr lang="zh-CN" altLang="en-US"/>
              <a:t>要依法立法</a:t>
            </a:r>
            <a:endParaRPr lang="zh-CN" altLang="en-US"/>
          </a:p>
        </p:txBody>
      </p:sp>
      <p:sp>
        <p:nvSpPr>
          <p:cNvPr id="13" name="矩形 12"/>
          <p:cNvSpPr/>
          <p:nvPr>
            <p:custDataLst>
              <p:tags r:id="rId11"/>
            </p:custDataLst>
          </p:nvPr>
        </p:nvSpPr>
        <p:spPr>
          <a:xfrm>
            <a:off x="5772835" y="4702244"/>
            <a:ext cx="1800493" cy="369332"/>
          </a:xfrm>
          <a:prstGeom prst="rect">
            <a:avLst/>
          </a:prstGeom>
        </p:spPr>
        <p:txBody>
          <a:bodyPr wrap="none">
            <a:spAutoFit/>
          </a:bodyPr>
          <a:lstStyle/>
          <a:p>
            <a:r>
              <a:rPr lang="zh-CN" altLang="en-US"/>
              <a:t>要充分发扬民主</a:t>
            </a:r>
            <a:endParaRPr lang="zh-CN" altLang="en-US"/>
          </a:p>
        </p:txBody>
      </p:sp>
      <p:sp>
        <p:nvSpPr>
          <p:cNvPr id="14" name="矩形 13"/>
          <p:cNvSpPr/>
          <p:nvPr>
            <p:custDataLst>
              <p:tags r:id="rId12"/>
            </p:custDataLst>
          </p:nvPr>
        </p:nvSpPr>
        <p:spPr>
          <a:xfrm>
            <a:off x="5772835" y="5279738"/>
            <a:ext cx="3877985" cy="369332"/>
          </a:xfrm>
          <a:prstGeom prst="rect">
            <a:avLst/>
          </a:prstGeom>
        </p:spPr>
        <p:txBody>
          <a:bodyPr wrap="none">
            <a:spAutoFit/>
          </a:bodyPr>
          <a:lstStyle/>
          <a:p>
            <a:r>
              <a:rPr lang="zh-CN" altLang="en-US"/>
              <a:t>要合理设定权利与义务、权力与责任</a:t>
            </a:r>
            <a:endParaRPr lang="zh-CN" altLang="en-US"/>
          </a:p>
        </p:txBody>
      </p:sp>
      <p:pic>
        <p:nvPicPr>
          <p:cNvPr id="3074" name="Picture 2" descr="https://timgsa.baidu.com/timg?image&amp;quality=80&amp;size=b9999_10000&amp;sec=1586235207916&amp;di=b6a9e8b8d1563ced05f8c2ac1d4146ad&amp;imgtype=0&amp;src=http%3A%2F%2Fphotocdn.sohu.com%2F20121226%2FImg361570484.jpg"/>
          <p:cNvPicPr>
            <a:picLocks noChangeAspect="1" noChangeArrowheads="1"/>
          </p:cNvPicPr>
          <p:nvPr>
            <p:custDataLst>
              <p:tags r:id="rId13"/>
            </p:custDataLst>
          </p:nvPr>
        </p:nvPicPr>
        <p:blipFill>
          <a:blip r:embed="rId14">
            <a:extLst>
              <a:ext uri="{28A0092B-C50C-407E-A947-70E740481C1C}">
                <a14:useLocalDpi xmlns:a14="http://schemas.microsoft.com/office/drawing/2010/main" val="0"/>
              </a:ext>
            </a:extLst>
          </a:blip>
          <a:stretch>
            <a:fillRect/>
          </a:stretch>
        </p:blipFill>
        <p:spPr bwMode="auto">
          <a:xfrm>
            <a:off x="7354006" y="1762632"/>
            <a:ext cx="2305050" cy="2219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randombar(horizontal)">
                                      <p:cBhvr>
                                        <p:cTn id="44" dur="500"/>
                                        <p:tgtEl>
                                          <p:spTgt spid="1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randombar(horizontal)">
                                      <p:cBhvr>
                                        <p:cTn id="50" dur="500"/>
                                        <p:tgtEl>
                                          <p:spTgt spid="13"/>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randombar(horizontal)">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Lst>
  </p:timing>
</p:sld>
</file>

<file path=ppt/tags/tag1.xml><?xml version="1.0" encoding="utf-8"?>
<p:tagLst xmlns:p="http://schemas.openxmlformats.org/presentationml/2006/main">
  <p:tag name="AS_UNIQUEID" val="243"/>
</p:tagLst>
</file>

<file path=ppt/tags/tag2.xml><?xml version="1.0" encoding="utf-8"?>
<p:tagLst xmlns:p="http://schemas.openxmlformats.org/presentationml/2006/main">
  <p:tag name="AS_UNIQUEID" val="244"/>
</p:tagLst>
</file>

<file path=ppt/tags/tag3.xml><?xml version="1.0" encoding="utf-8"?>
<p:tagLst xmlns:p="http://schemas.openxmlformats.org/presentationml/2006/main">
  <p:tag name="AS_UNIQUEID" val="245"/>
</p:tagLst>
</file>

<file path=ppt/tags/tag4.xml><?xml version="1.0" encoding="utf-8"?>
<p:tagLst xmlns:p="http://schemas.openxmlformats.org/presentationml/2006/main">
  <p:tag name="AS_UNIQUEID" val="246"/>
</p:tagLst>
</file>

<file path=ppt/tags/tag5.xml><?xml version="1.0" encoding="utf-8"?>
<p:tagLst xmlns:p="http://schemas.openxmlformats.org/presentationml/2006/main">
  <p:tag name="AS_UNIQUEID" val="247"/>
</p:tagLst>
</file>

<file path=ppt/tags/tag6.xml><?xml version="1.0" encoding="utf-8"?>
<p:tagLst xmlns:p="http://schemas.openxmlformats.org/presentationml/2006/main">
  <p:tag name="AS_UNIQUEID" val="249"/>
</p:tagLst>
</file>

<file path=ppt/tags/tag7.xml><?xml version="1.0" encoding="utf-8"?>
<p:tagLst xmlns:p="http://schemas.openxmlformats.org/presentationml/2006/main">
  <p:tag name="AS_UNIQUEID" val="250"/>
</p:tagLst>
</file>

<file path=ppt/tags/tag8.xml><?xml version="1.0" encoding="utf-8"?>
<p:tagLst xmlns:p="http://schemas.openxmlformats.org/presentationml/2006/main">
  <p:tag name="AS_UNIQUEID" val="251"/>
</p:tagLst>
</file>

<file path=ppt/tags/tag9.xml><?xml version="1.0" encoding="utf-8"?>
<p:tagLst xmlns:p="http://schemas.openxmlformats.org/presentationml/2006/main">
  <p:tag name="AS_UNIQUEID" val="252"/>
</p:tagLst>
</file>

<file path=ppt/tags/tag10.xml><?xml version="1.0" encoding="utf-8"?>
<p:tagLst xmlns:p="http://schemas.openxmlformats.org/presentationml/2006/main">
  <p:tag name="AS_UNIQUEID" val="253"/>
</p:tagLst>
</file>

<file path=ppt/tags/tag11.xml><?xml version="1.0" encoding="utf-8"?>
<p:tagLst xmlns:p="http://schemas.openxmlformats.org/presentationml/2006/main">
  <p:tag name="AS_UNIQUEID" val="255"/>
</p:tagLst>
</file>

<file path=ppt/tags/tag12.xml><?xml version="1.0" encoding="utf-8"?>
<p:tagLst xmlns:p="http://schemas.openxmlformats.org/presentationml/2006/main">
  <p:tag name="AS_UNIQUEID" val="256"/>
</p:tagLst>
</file>

<file path=ppt/tags/tag13.xml><?xml version="1.0" encoding="utf-8"?>
<p:tagLst xmlns:p="http://schemas.openxmlformats.org/presentationml/2006/main">
  <p:tag name="AS_UNIQUEID" val="257"/>
</p:tagLst>
</file>

<file path=ppt/tags/tag14.xml><?xml version="1.0" encoding="utf-8"?>
<p:tagLst xmlns:p="http://schemas.openxmlformats.org/presentationml/2006/main">
  <p:tag name="AS_UNIQUEID" val="258"/>
</p:tagLst>
</file>

<file path=ppt/tags/tag15.xml><?xml version="1.0" encoding="utf-8"?>
<p:tagLst xmlns:p="http://schemas.openxmlformats.org/presentationml/2006/main">
  <p:tag name="AS_UNIQUEID" val="259"/>
</p:tagLst>
</file>

<file path=ppt/tags/tag16.xml><?xml version="1.0" encoding="utf-8"?>
<p:tagLst xmlns:p="http://schemas.openxmlformats.org/presentationml/2006/main">
  <p:tag name="AS_UNIQUEID" val="261"/>
</p:tagLst>
</file>

<file path=ppt/tags/tag17.xml><?xml version="1.0" encoding="utf-8"?>
<p:tagLst xmlns:p="http://schemas.openxmlformats.org/presentationml/2006/main">
  <p:tag name="AS_UNIQUEID" val="262"/>
</p:tagLst>
</file>

<file path=ppt/tags/tag18.xml><?xml version="1.0" encoding="utf-8"?>
<p:tagLst xmlns:p="http://schemas.openxmlformats.org/presentationml/2006/main">
  <p:tag name="AS_UNIQUEID" val="263"/>
</p:tagLst>
</file>

<file path=ppt/tags/tag19.xml><?xml version="1.0" encoding="utf-8"?>
<p:tagLst xmlns:p="http://schemas.openxmlformats.org/presentationml/2006/main">
  <p:tag name="AS_UNIQUEID" val="264"/>
</p:tagLst>
</file>

<file path=ppt/tags/tag20.xml><?xml version="1.0" encoding="utf-8"?>
<p:tagLst xmlns:p="http://schemas.openxmlformats.org/presentationml/2006/main">
  <p:tag name="AS_UNIQUEID" val="265"/>
</p:tagLst>
</file>

<file path=ppt/tags/tag21.xml><?xml version="1.0" encoding="utf-8"?>
<p:tagLst xmlns:p="http://schemas.openxmlformats.org/presentationml/2006/main">
  <p:tag name="AS_UNIQUEID" val="266"/>
</p:tagLst>
</file>

<file path=ppt/tags/tag22.xml><?xml version="1.0" encoding="utf-8"?>
<p:tagLst xmlns:p="http://schemas.openxmlformats.org/presentationml/2006/main">
  <p:tag name="AS_UNIQUEID" val="268"/>
</p:tagLst>
</file>

<file path=ppt/tags/tag23.xml><?xml version="1.0" encoding="utf-8"?>
<p:tagLst xmlns:p="http://schemas.openxmlformats.org/presentationml/2006/main">
  <p:tag name="AS_UNIQUEID" val="269"/>
</p:tagLst>
</file>

<file path=ppt/tags/tag24.xml><?xml version="1.0" encoding="utf-8"?>
<p:tagLst xmlns:p="http://schemas.openxmlformats.org/presentationml/2006/main">
  <p:tag name="AS_UNIQUEID" val="270"/>
</p:tagLst>
</file>

<file path=ppt/tags/tag25.xml><?xml version="1.0" encoding="utf-8"?>
<p:tagLst xmlns:p="http://schemas.openxmlformats.org/presentationml/2006/main">
  <p:tag name="AS_UNIQUEID" val="271"/>
</p:tagLst>
</file>

<file path=ppt/tags/tag26.xml><?xml version="1.0" encoding="utf-8"?>
<p:tagLst xmlns:p="http://schemas.openxmlformats.org/presentationml/2006/main">
  <p:tag name="AS_UNIQUEID" val="272"/>
</p:tagLst>
</file>

<file path=ppt/tags/tag27.xml><?xml version="1.0" encoding="utf-8"?>
<p:tagLst xmlns:p="http://schemas.openxmlformats.org/presentationml/2006/main">
  <p:tag name="AS_UNIQUEID" val="273"/>
</p:tagLst>
</file>

<file path=ppt/tags/tag28.xml><?xml version="1.0" encoding="utf-8"?>
<p:tagLst xmlns:p="http://schemas.openxmlformats.org/presentationml/2006/main">
  <p:tag name="AS_UNIQUEID" val="274"/>
</p:tagLst>
</file>

<file path=ppt/tags/tag29.xml><?xml version="1.0" encoding="utf-8"?>
<p:tagLst xmlns:p="http://schemas.openxmlformats.org/presentationml/2006/main">
  <p:tag name="AS_UNIQUEID" val="275"/>
</p:tagLst>
</file>

<file path=ppt/tags/tag30.xml><?xml version="1.0" encoding="utf-8"?>
<p:tagLst xmlns:p="http://schemas.openxmlformats.org/presentationml/2006/main">
  <p:tag name="AS_UNIQUEID" val="277"/>
</p:tagLst>
</file>

<file path=ppt/tags/tag31.xml><?xml version="1.0" encoding="utf-8"?>
<p:tagLst xmlns:p="http://schemas.openxmlformats.org/presentationml/2006/main">
  <p:tag name="AS_UNIQUEID" val="278"/>
</p:tagLst>
</file>

<file path=ppt/tags/tag32.xml><?xml version="1.0" encoding="utf-8"?>
<p:tagLst xmlns:p="http://schemas.openxmlformats.org/presentationml/2006/main">
  <p:tag name="AS_UNIQUEID" val="279"/>
</p:tagLst>
</file>

<file path=ppt/tags/tag33.xml><?xml version="1.0" encoding="utf-8"?>
<p:tagLst xmlns:p="http://schemas.openxmlformats.org/presentationml/2006/main">
  <p:tag name="AS_UNIQUEID" val="280"/>
</p:tagLst>
</file>

<file path=ppt/tags/tag34.xml><?xml version="1.0" encoding="utf-8"?>
<p:tagLst xmlns:p="http://schemas.openxmlformats.org/presentationml/2006/main">
  <p:tag name="AS_UNIQUEID" val="282"/>
</p:tagLst>
</file>

<file path=ppt/tags/tag35.xml><?xml version="1.0" encoding="utf-8"?>
<p:tagLst xmlns:p="http://schemas.openxmlformats.org/presentationml/2006/main">
  <p:tag name="AS_UNIQUEID" val="283"/>
</p:tagLst>
</file>

<file path=ppt/tags/tag36.xml><?xml version="1.0" encoding="utf-8"?>
<p:tagLst xmlns:p="http://schemas.openxmlformats.org/presentationml/2006/main">
  <p:tag name="AS_UNIQUEID" val="284"/>
</p:tagLst>
</file>

<file path=ppt/tags/tag37.xml><?xml version="1.0" encoding="utf-8"?>
<p:tagLst xmlns:p="http://schemas.openxmlformats.org/presentationml/2006/main">
  <p:tag name="AS_UNIQUEID" val="286"/>
</p:tagLst>
</file>

<file path=ppt/tags/tag38.xml><?xml version="1.0" encoding="utf-8"?>
<p:tagLst xmlns:p="http://schemas.openxmlformats.org/presentationml/2006/main">
  <p:tag name="AS_UNIQUEID" val="287"/>
</p:tagLst>
</file>

<file path=ppt/tags/tag39.xml><?xml version="1.0" encoding="utf-8"?>
<p:tagLst xmlns:p="http://schemas.openxmlformats.org/presentationml/2006/main">
  <p:tag name="AS_UNIQUEID" val="288"/>
</p:tagLst>
</file>

<file path=ppt/tags/tag40.xml><?xml version="1.0" encoding="utf-8"?>
<p:tagLst xmlns:p="http://schemas.openxmlformats.org/presentationml/2006/main">
  <p:tag name="AS_UNIQUEID" val="289"/>
</p:tagLst>
</file>

<file path=ppt/tags/tag41.xml><?xml version="1.0" encoding="utf-8"?>
<p:tagLst xmlns:p="http://schemas.openxmlformats.org/presentationml/2006/main">
  <p:tag name="AS_UNIQUEID" val="290"/>
</p:tagLst>
</file>

<file path=ppt/tags/tag42.xml><?xml version="1.0" encoding="utf-8"?>
<p:tagLst xmlns:p="http://schemas.openxmlformats.org/presentationml/2006/main">
  <p:tag name="AS_UNIQUEID" val="291"/>
</p:tagLst>
</file>

<file path=ppt/tags/tag43.xml><?xml version="1.0" encoding="utf-8"?>
<p:tagLst xmlns:p="http://schemas.openxmlformats.org/presentationml/2006/main">
  <p:tag name="AS_UNIQUEID" val="293"/>
</p:tagLst>
</file>

<file path=ppt/tags/tag44.xml><?xml version="1.0" encoding="utf-8"?>
<p:tagLst xmlns:p="http://schemas.openxmlformats.org/presentationml/2006/main">
  <p:tag name="AS_UNIQUEID" val="294"/>
</p:tagLst>
</file>

<file path=ppt/tags/tag45.xml><?xml version="1.0" encoding="utf-8"?>
<p:tagLst xmlns:p="http://schemas.openxmlformats.org/presentationml/2006/main">
  <p:tag name="AS_UNIQUEID" val="295"/>
</p:tagLst>
</file>

<file path=ppt/tags/tag46.xml><?xml version="1.0" encoding="utf-8"?>
<p:tagLst xmlns:p="http://schemas.openxmlformats.org/presentationml/2006/main">
  <p:tag name="AS_UNIQUEID" val="296"/>
</p:tagLst>
</file>

<file path=ppt/tags/tag47.xml><?xml version="1.0" encoding="utf-8"?>
<p:tagLst xmlns:p="http://schemas.openxmlformats.org/presentationml/2006/main">
  <p:tag name="AS_UNIQUEID" val="297"/>
</p:tagLst>
</file>

<file path=ppt/tags/tag48.xml><?xml version="1.0" encoding="utf-8"?>
<p:tagLst xmlns:p="http://schemas.openxmlformats.org/presentationml/2006/main">
  <p:tag name="AS_UNIQUEID" val="298"/>
</p:tagLst>
</file>

<file path=ppt/tags/tag49.xml><?xml version="1.0" encoding="utf-8"?>
<p:tagLst xmlns:p="http://schemas.openxmlformats.org/presentationml/2006/main">
  <p:tag name="AS_UNIQUEID" val="300"/>
</p:tagLst>
</file>

<file path=ppt/tags/tag50.xml><?xml version="1.0" encoding="utf-8"?>
<p:tagLst xmlns:p="http://schemas.openxmlformats.org/presentationml/2006/main">
  <p:tag name="AS_UNIQUEID" val="301"/>
</p:tagLst>
</file>

<file path=ppt/tags/tag51.xml><?xml version="1.0" encoding="utf-8"?>
<p:tagLst xmlns:p="http://schemas.openxmlformats.org/presentationml/2006/main">
  <p:tag name="AS_UNIQUEID" val="302"/>
</p:tagLst>
</file>

<file path=ppt/tags/tag52.xml><?xml version="1.0" encoding="utf-8"?>
<p:tagLst xmlns:p="http://schemas.openxmlformats.org/presentationml/2006/main">
  <p:tag name="AS_UNIQUEID" val="303"/>
</p:tagLst>
</file>

<file path=ppt/tags/tag53.xml><?xml version="1.0" encoding="utf-8"?>
<p:tagLst xmlns:p="http://schemas.openxmlformats.org/presentationml/2006/main">
  <p:tag name="AS_UNIQUEID" val="304"/>
</p:tagLst>
</file>

<file path=ppt/tags/tag54.xml><?xml version="1.0" encoding="utf-8"?>
<p:tagLst xmlns:p="http://schemas.openxmlformats.org/presentationml/2006/main">
  <p:tag name="AS_UNIQUEID" val="306"/>
</p:tagLst>
</file>

<file path=ppt/tags/tag55.xml><?xml version="1.0" encoding="utf-8"?>
<p:tagLst xmlns:p="http://schemas.openxmlformats.org/presentationml/2006/main">
  <p:tag name="AS_UNIQUEID" val="307"/>
</p:tagLst>
</file>

<file path=ppt/tags/tag56.xml><?xml version="1.0" encoding="utf-8"?>
<p:tagLst xmlns:p="http://schemas.openxmlformats.org/presentationml/2006/main">
  <p:tag name="AS_UNIQUEID" val="308"/>
</p:tagLst>
</file>

<file path=ppt/tags/tag57.xml><?xml version="1.0" encoding="utf-8"?>
<p:tagLst xmlns:p="http://schemas.openxmlformats.org/presentationml/2006/main">
  <p:tag name="AS_UNIQUEID" val="309"/>
</p:tagLst>
</file>

<file path=ppt/tags/tag58.xml><?xml version="1.0" encoding="utf-8"?>
<p:tagLst xmlns:p="http://schemas.openxmlformats.org/presentationml/2006/main">
  <p:tag name="AS_UNIQUEID" val="310"/>
</p:tagLst>
</file>

<file path=ppt/tags/tag59.xml><?xml version="1.0" encoding="utf-8"?>
<p:tagLst xmlns:p="http://schemas.openxmlformats.org/presentationml/2006/main">
  <p:tag name="AS_UNIQUEID" val="318"/>
</p:tagLst>
</file>

<file path=ppt/tags/tag60.xml><?xml version="1.0" encoding="utf-8"?>
<p:tagLst xmlns:p="http://schemas.openxmlformats.org/presentationml/2006/main">
  <p:tag name="AS_UNIQUEID" val="319"/>
</p:tagLst>
</file>

<file path=ppt/tags/tag61.xml><?xml version="1.0" encoding="utf-8"?>
<p:tagLst xmlns:p="http://schemas.openxmlformats.org/presentationml/2006/main">
  <p:tag name="AS_UNIQUEID" val="320"/>
</p:tagLst>
</file>

<file path=ppt/tags/tag62.xml><?xml version="1.0" encoding="utf-8"?>
<p:tagLst xmlns:p="http://schemas.openxmlformats.org/presentationml/2006/main">
  <p:tag name="AS_UNIQUEID" val="321"/>
</p:tagLst>
</file>

<file path=ppt/tags/tag63.xml><?xml version="1.0" encoding="utf-8"?>
<p:tagLst xmlns:p="http://schemas.openxmlformats.org/presentationml/2006/main">
  <p:tag name="AS_UNIQUEID" val="322"/>
</p:tagLst>
</file>

<file path=ppt/tags/tag64.xml><?xml version="1.0" encoding="utf-8"?>
<p:tagLst xmlns:p="http://schemas.openxmlformats.org/presentationml/2006/main">
  <p:tag name="AS_UNIQUEID" val="331"/>
</p:tagLst>
</file>

<file path=ppt/tags/tag65.xml><?xml version="1.0" encoding="utf-8"?>
<p:tagLst xmlns:p="http://schemas.openxmlformats.org/presentationml/2006/main">
  <p:tag name="AS_UNIQUEID" val="332"/>
</p:tagLst>
</file>

<file path=ppt/tags/tag66.xml><?xml version="1.0" encoding="utf-8"?>
<p:tagLst xmlns:p="http://schemas.openxmlformats.org/presentationml/2006/main">
  <p:tag name="AS_UNIQUEID" val="333"/>
</p:tagLst>
</file>

<file path=ppt/tags/tag67.xml><?xml version="1.0" encoding="utf-8"?>
<p:tagLst xmlns:p="http://schemas.openxmlformats.org/presentationml/2006/main">
  <p:tag name="AS_UNIQUEID" val="334"/>
</p:tagLst>
</file>

<file path=ppt/tags/tag68.xml><?xml version="1.0" encoding="utf-8"?>
<p:tagLst xmlns:p="http://schemas.openxmlformats.org/presentationml/2006/main">
  <p:tag name="AS_UNIQUEID" val="335"/>
</p:tagLst>
</file>

<file path=ppt/tags/tag69.xml><?xml version="1.0" encoding="utf-8"?>
<p:tagLst xmlns:p="http://schemas.openxmlformats.org/presentationml/2006/main">
  <p:tag name="AS_UNIQUEID" val="336"/>
</p:tagLst>
</file>

<file path=ppt/tags/tag70.xml><?xml version="1.0" encoding="utf-8"?>
<p:tagLst xmlns:p="http://schemas.openxmlformats.org/presentationml/2006/main">
  <p:tag name="AS_UNIQUEID" val="337"/>
</p:tagLst>
</file>

<file path=ppt/tags/tag71.xml><?xml version="1.0" encoding="utf-8"?>
<p:tagLst xmlns:p="http://schemas.openxmlformats.org/presentationml/2006/main">
  <p:tag name="AS_UNIQUEID" val="339"/>
</p:tagLst>
</file>

<file path=ppt/tags/tag72.xml><?xml version="1.0" encoding="utf-8"?>
<p:tagLst xmlns:p="http://schemas.openxmlformats.org/presentationml/2006/main">
  <p:tag name="AS_UNIQUEID" val="340"/>
</p:tagLst>
</file>

<file path=ppt/tags/tag73.xml><?xml version="1.0" encoding="utf-8"?>
<p:tagLst xmlns:p="http://schemas.openxmlformats.org/presentationml/2006/main">
  <p:tag name="AS_UNIQUEID" val="342"/>
</p:tagLst>
</file>

<file path=ppt/tags/tag74.xml><?xml version="1.0" encoding="utf-8"?>
<p:tagLst xmlns:p="http://schemas.openxmlformats.org/presentationml/2006/main">
  <p:tag name="AS_UNIQUEID" val="343"/>
</p:tagLst>
</file>

<file path=ppt/tags/tag75.xml><?xml version="1.0" encoding="utf-8"?>
<p:tagLst xmlns:p="http://schemas.openxmlformats.org/presentationml/2006/main">
  <p:tag name="AS_UNIQUEID" val="345"/>
</p:tagLst>
</file>

<file path=ppt/tags/tag76.xml><?xml version="1.0" encoding="utf-8"?>
<p:tagLst xmlns:p="http://schemas.openxmlformats.org/presentationml/2006/main">
  <p:tag name="AS_UNIQUEID" val="0"/>
</p:tagLst>
</file>

<file path=ppt/tags/tag77.xml><?xml version="1.0" encoding="utf-8"?>
<p:tagLst xmlns:p="http://schemas.openxmlformats.org/presentationml/2006/main">
  <p:tag name="AS_UNIQUEID" val="347"/>
</p:tagLst>
</file>

<file path=ppt/tags/tag78.xml><?xml version="1.0" encoding="utf-8"?>
<p:tagLst xmlns:p="http://schemas.openxmlformats.org/presentationml/2006/main">
  <p:tag name="AS_UNIQUEID" val="2"/>
</p:tagLst>
</file>

<file path=ppt/tags/tag79.xml><?xml version="1.0" encoding="utf-8"?>
<p:tagLst xmlns:p="http://schemas.openxmlformats.org/presentationml/2006/main">
  <p:tag name="AS_UNIQUEID" val="3"/>
</p:tagLst>
</file>

<file path=ppt/tags/tag80.xml><?xml version="1.0" encoding="utf-8"?>
<p:tagLst xmlns:p="http://schemas.openxmlformats.org/presentationml/2006/main">
  <p:tag name="AS_UNIQUEID" val="4"/>
</p:tagLst>
</file>

<file path=ppt/tags/tag81.xml><?xml version="1.0" encoding="utf-8"?>
<p:tagLst xmlns:p="http://schemas.openxmlformats.org/presentationml/2006/main">
  <p:tag name="AS_UNIQUEID" val="6"/>
</p:tagLst>
</file>

<file path=ppt/tags/tag82.xml><?xml version="1.0" encoding="utf-8"?>
<p:tagLst xmlns:p="http://schemas.openxmlformats.org/presentationml/2006/main">
  <p:tag name="AS_UNIQUEID" val="7"/>
</p:tagLst>
</file>

<file path=ppt/tags/tag83.xml><?xml version="1.0" encoding="utf-8"?>
<p:tagLst xmlns:p="http://schemas.openxmlformats.org/presentationml/2006/main">
  <p:tag name="AS_UNIQUEID" val="8"/>
</p:tagLst>
</file>

<file path=ppt/tags/tag84.xml><?xml version="1.0" encoding="utf-8"?>
<p:tagLst xmlns:p="http://schemas.openxmlformats.org/presentationml/2006/main">
  <p:tag name="AS_UNIQUEID" val="9"/>
</p:tagLst>
</file>

<file path=ppt/tags/tag85.xml><?xml version="1.0" encoding="utf-8"?>
<p:tagLst xmlns:p="http://schemas.openxmlformats.org/presentationml/2006/main">
  <p:tag name="AS_UNIQUEID" val="10"/>
</p:tagLst>
</file>

<file path=ppt/tags/tag86.xml><?xml version="1.0" encoding="utf-8"?>
<p:tagLst xmlns:p="http://schemas.openxmlformats.org/presentationml/2006/main">
  <p:tag name="AS_UNIQUEID" val="11"/>
</p:tagLst>
</file>

<file path=ppt/tags/tag87.xml><?xml version="1.0" encoding="utf-8"?>
<p:tagLst xmlns:p="http://schemas.openxmlformats.org/presentationml/2006/main">
  <p:tag name="AS_UNIQUEID" val="12"/>
</p:tagLst>
</file>

<file path=ppt/tags/tag88.xml><?xml version="1.0" encoding="utf-8"?>
<p:tagLst xmlns:p="http://schemas.openxmlformats.org/presentationml/2006/main">
  <p:tag name="AS_UNIQUEID" val="13"/>
</p:tagLst>
</file>

<file path=ppt/tags/tag89.xml><?xml version="1.0" encoding="utf-8"?>
<p:tagLst xmlns:p="http://schemas.openxmlformats.org/presentationml/2006/main">
  <p:tag name="AS_UNIQUEID" val="14"/>
</p:tagLst>
</file>

<file path=ppt/tags/tag90.xml><?xml version="1.0" encoding="utf-8"?>
<p:tagLst xmlns:p="http://schemas.openxmlformats.org/presentationml/2006/main">
  <p:tag name="AS_UNIQUEID" val="15"/>
</p:tagLst>
</file>

<file path=ppt/tags/tag91.xml><?xml version="1.0" encoding="utf-8"?>
<p:tagLst xmlns:p="http://schemas.openxmlformats.org/presentationml/2006/main">
  <p:tag name="AS_UNIQUEID" val="16"/>
</p:tagLst>
</file>

<file path=ppt/tags/tag92.xml><?xml version="1.0" encoding="utf-8"?>
<p:tagLst xmlns:p="http://schemas.openxmlformats.org/presentationml/2006/main">
  <p:tag name="AS_UNIQUEID" val="17"/>
</p:tagLst>
</file>

<file path=ppt/tags/tag93.xml><?xml version="1.0" encoding="utf-8"?>
<p:tagLst xmlns:p="http://schemas.openxmlformats.org/presentationml/2006/main">
  <p:tag name="AS_UNIQUEID" val="18"/>
</p:tagLst>
</file>

<file path=ppt/tags/tag94.xml><?xml version="1.0" encoding="utf-8"?>
<p:tagLst xmlns:p="http://schemas.openxmlformats.org/presentationml/2006/main">
  <p:tag name="AS_UNIQUEID" val="19"/>
</p:tagLst>
</file>

<file path=ppt/tags/tag95.xml><?xml version="1.0" encoding="utf-8"?>
<p:tagLst xmlns:p="http://schemas.openxmlformats.org/presentationml/2006/main">
  <p:tag name="AS_UNIQUEID" val="20"/>
</p:tagLst>
</file>

<file path=ppt/tags/tag96.xml><?xml version="1.0" encoding="utf-8"?>
<p:tagLst xmlns:p="http://schemas.openxmlformats.org/presentationml/2006/main">
  <p:tag name="AS_UNIQUEID" val="21"/>
</p:tagLst>
</file>

<file path=ppt/tags/tag97.xml><?xml version="1.0" encoding="utf-8"?>
<p:tagLst xmlns:p="http://schemas.openxmlformats.org/presentationml/2006/main">
  <p:tag name="AS_UNIQUEID" val="22"/>
</p:tagLst>
</file>

<file path=ppt/tags/tag98.xml><?xml version="1.0" encoding="utf-8"?>
<p:tagLst xmlns:p="http://schemas.openxmlformats.org/presentationml/2006/main">
  <p:tag name="AS_UNIQUEID" val="23"/>
</p:tagLst>
</file>

<file path=ppt/tags/tag99.xml><?xml version="1.0" encoding="utf-8"?>
<p:tagLst xmlns:p="http://schemas.openxmlformats.org/presentationml/2006/main">
  <p:tag name="AS_UNIQUEID" val="24"/>
</p:tagLst>
</file>

<file path=ppt/tags/tag100.xml><?xml version="1.0" encoding="utf-8"?>
<p:tagLst xmlns:p="http://schemas.openxmlformats.org/presentationml/2006/main">
  <p:tag name="AS_UNIQUEID" val="25"/>
</p:tagLst>
</file>

<file path=ppt/tags/tag101.xml><?xml version="1.0" encoding="utf-8"?>
<p:tagLst xmlns:p="http://schemas.openxmlformats.org/presentationml/2006/main">
  <p:tag name="AS_UNIQUEID" val="26"/>
</p:tagLst>
</file>

<file path=ppt/tags/tag102.xml><?xml version="1.0" encoding="utf-8"?>
<p:tagLst xmlns:p="http://schemas.openxmlformats.org/presentationml/2006/main">
  <p:tag name="AS_UNIQUEID" val="27"/>
</p:tagLst>
</file>

<file path=ppt/tags/tag103.xml><?xml version="1.0" encoding="utf-8"?>
<p:tagLst xmlns:p="http://schemas.openxmlformats.org/presentationml/2006/main">
  <p:tag name="AS_UNIQUEID" val="28"/>
</p:tagLst>
</file>

<file path=ppt/tags/tag104.xml><?xml version="1.0" encoding="utf-8"?>
<p:tagLst xmlns:p="http://schemas.openxmlformats.org/presentationml/2006/main">
  <p:tag name="AS_UNIQUEID" val="29"/>
</p:tagLst>
</file>

<file path=ppt/tags/tag105.xml><?xml version="1.0" encoding="utf-8"?>
<p:tagLst xmlns:p="http://schemas.openxmlformats.org/presentationml/2006/main">
  <p:tag name="AS_UNIQUEID" val="30"/>
</p:tagLst>
</file>

<file path=ppt/tags/tag106.xml><?xml version="1.0" encoding="utf-8"?>
<p:tagLst xmlns:p="http://schemas.openxmlformats.org/presentationml/2006/main">
  <p:tag name="AS_UNIQUEID" val="31"/>
</p:tagLst>
</file>

<file path=ppt/tags/tag107.xml><?xml version="1.0" encoding="utf-8"?>
<p:tagLst xmlns:p="http://schemas.openxmlformats.org/presentationml/2006/main">
  <p:tag name="AS_UNIQUEID" val="32"/>
</p:tagLst>
</file>

<file path=ppt/tags/tag108.xml><?xml version="1.0" encoding="utf-8"?>
<p:tagLst xmlns:p="http://schemas.openxmlformats.org/presentationml/2006/main">
  <p:tag name="AS_UNIQUEID" val="33"/>
</p:tagLst>
</file>

<file path=ppt/tags/tag109.xml><?xml version="1.0" encoding="utf-8"?>
<p:tagLst xmlns:p="http://schemas.openxmlformats.org/presentationml/2006/main">
  <p:tag name="AS_UNIQUEID" val="34"/>
</p:tagLst>
</file>

<file path=ppt/tags/tag110.xml><?xml version="1.0" encoding="utf-8"?>
<p:tagLst xmlns:p="http://schemas.openxmlformats.org/presentationml/2006/main">
  <p:tag name="AS_UNIQUEID" val="35"/>
</p:tagLst>
</file>

<file path=ppt/tags/tag111.xml><?xml version="1.0" encoding="utf-8"?>
<p:tagLst xmlns:p="http://schemas.openxmlformats.org/presentationml/2006/main">
  <p:tag name="AS_UNIQUEID" val="42"/>
</p:tagLst>
</file>

<file path=ppt/tags/tag112.xml><?xml version="1.0" encoding="utf-8"?>
<p:tagLst xmlns:p="http://schemas.openxmlformats.org/presentationml/2006/main">
  <p:tag name="AS_UNIQUEID" val="43"/>
</p:tagLst>
</file>

<file path=ppt/tags/tag113.xml><?xml version="1.0" encoding="utf-8"?>
<p:tagLst xmlns:p="http://schemas.openxmlformats.org/presentationml/2006/main">
  <p:tag name="AS_UNIQUEID" val="44"/>
</p:tagLst>
</file>

<file path=ppt/tags/tag114.xml><?xml version="1.0" encoding="utf-8"?>
<p:tagLst xmlns:p="http://schemas.openxmlformats.org/presentationml/2006/main">
  <p:tag name="AS_UNIQUEID" val="37"/>
</p:tagLst>
</file>

<file path=ppt/tags/tag115.xml><?xml version="1.0" encoding="utf-8"?>
<p:tagLst xmlns:p="http://schemas.openxmlformats.org/presentationml/2006/main">
  <p:tag name="AS_UNIQUEID" val="38"/>
</p:tagLst>
</file>

<file path=ppt/tags/tag116.xml><?xml version="1.0" encoding="utf-8"?>
<p:tagLst xmlns:p="http://schemas.openxmlformats.org/presentationml/2006/main">
  <p:tag name="AS_UNIQUEID" val="39"/>
</p:tagLst>
</file>

<file path=ppt/tags/tag117.xml><?xml version="1.0" encoding="utf-8"?>
<p:tagLst xmlns:p="http://schemas.openxmlformats.org/presentationml/2006/main">
  <p:tag name="AS_UNIQUEID" val="40"/>
</p:tagLst>
</file>

<file path=ppt/tags/tag118.xml><?xml version="1.0" encoding="utf-8"?>
<p:tagLst xmlns:p="http://schemas.openxmlformats.org/presentationml/2006/main">
  <p:tag name="AS_UNIQUEID" val="46"/>
</p:tagLst>
</file>

<file path=ppt/tags/tag119.xml><?xml version="1.0" encoding="utf-8"?>
<p:tagLst xmlns:p="http://schemas.openxmlformats.org/presentationml/2006/main">
  <p:tag name="AS_UNIQUEID" val="47"/>
</p:tagLst>
</file>

<file path=ppt/tags/tag120.xml><?xml version="1.0" encoding="utf-8"?>
<p:tagLst xmlns:p="http://schemas.openxmlformats.org/presentationml/2006/main">
  <p:tag name="AS_UNIQUEID" val="48"/>
</p:tagLst>
</file>

<file path=ppt/tags/tag121.xml><?xml version="1.0" encoding="utf-8"?>
<p:tagLst xmlns:p="http://schemas.openxmlformats.org/presentationml/2006/main">
  <p:tag name="AS_UNIQUEID" val="49"/>
</p:tagLst>
</file>

<file path=ppt/tags/tag122.xml><?xml version="1.0" encoding="utf-8"?>
<p:tagLst xmlns:p="http://schemas.openxmlformats.org/presentationml/2006/main">
  <p:tag name="AS_UNIQUEID" val="50"/>
</p:tagLst>
</file>

<file path=ppt/tags/tag123.xml><?xml version="1.0" encoding="utf-8"?>
<p:tagLst xmlns:p="http://schemas.openxmlformats.org/presentationml/2006/main">
  <p:tag name="AS_UNIQUEID" val="51"/>
</p:tagLst>
</file>

<file path=ppt/tags/tag124.xml><?xml version="1.0" encoding="utf-8"?>
<p:tagLst xmlns:p="http://schemas.openxmlformats.org/presentationml/2006/main">
  <p:tag name="AS_UNIQUEID" val="52"/>
</p:tagLst>
</file>

<file path=ppt/tags/tag125.xml><?xml version="1.0" encoding="utf-8"?>
<p:tagLst xmlns:p="http://schemas.openxmlformats.org/presentationml/2006/main">
  <p:tag name="AS_UNIQUEID" val="53"/>
</p:tagLst>
</file>

<file path=ppt/tags/tag126.xml><?xml version="1.0" encoding="utf-8"?>
<p:tagLst xmlns:p="http://schemas.openxmlformats.org/presentationml/2006/main">
  <p:tag name="AS_UNIQUEID" val="54"/>
  <p:tag name="MH" val="20180623183105"/>
  <p:tag name="MH_LIBRARY" val="GRAPHIC"/>
  <p:tag name="MH_ORDER" val="1"/>
  <p:tag name="MH_TYPE" val="Other"/>
</p:tagLst>
</file>

<file path=ppt/tags/tag127.xml><?xml version="1.0" encoding="utf-8"?>
<p:tagLst xmlns:p="http://schemas.openxmlformats.org/presentationml/2006/main">
  <p:tag name="AS_UNIQUEID" val="55"/>
</p:tagLst>
</file>

<file path=ppt/tags/tag128.xml><?xml version="1.0" encoding="utf-8"?>
<p:tagLst xmlns:p="http://schemas.openxmlformats.org/presentationml/2006/main">
  <p:tag name="AS_UNIQUEID" val="56"/>
</p:tagLst>
</file>

<file path=ppt/tags/tag129.xml><?xml version="1.0" encoding="utf-8"?>
<p:tagLst xmlns:p="http://schemas.openxmlformats.org/presentationml/2006/main">
  <p:tag name="AS_UNIQUEID" val="57"/>
</p:tagLst>
</file>

<file path=ppt/tags/tag130.xml><?xml version="1.0" encoding="utf-8"?>
<p:tagLst xmlns:p="http://schemas.openxmlformats.org/presentationml/2006/main">
  <p:tag name="AS_UNIQUEID" val="58"/>
</p:tagLst>
</file>

<file path=ppt/tags/tag131.xml><?xml version="1.0" encoding="utf-8"?>
<p:tagLst xmlns:p="http://schemas.openxmlformats.org/presentationml/2006/main">
  <p:tag name="AS_UNIQUEID" val="59"/>
  <p:tag name="MH" val="20180623183105"/>
  <p:tag name="MH_LIBRARY" val="GRAPHIC"/>
  <p:tag name="MH_ORDER" val="1"/>
  <p:tag name="MH_TYPE" val="Other"/>
</p:tagLst>
</file>

<file path=ppt/tags/tag132.xml><?xml version="1.0" encoding="utf-8"?>
<p:tagLst xmlns:p="http://schemas.openxmlformats.org/presentationml/2006/main">
  <p:tag name="AS_UNIQUEID" val="60"/>
</p:tagLst>
</file>

<file path=ppt/tags/tag133.xml><?xml version="1.0" encoding="utf-8"?>
<p:tagLst xmlns:p="http://schemas.openxmlformats.org/presentationml/2006/main">
  <p:tag name="AS_UNIQUEID" val="61"/>
</p:tagLst>
</file>

<file path=ppt/tags/tag134.xml><?xml version="1.0" encoding="utf-8"?>
<p:tagLst xmlns:p="http://schemas.openxmlformats.org/presentationml/2006/main">
  <p:tag name="AS_UNIQUEID" val="62"/>
</p:tagLst>
</file>

<file path=ppt/tags/tag135.xml><?xml version="1.0" encoding="utf-8"?>
<p:tagLst xmlns:p="http://schemas.openxmlformats.org/presentationml/2006/main">
  <p:tag name="AS_UNIQUEID" val="63"/>
</p:tagLst>
</file>

<file path=ppt/tags/tag136.xml><?xml version="1.0" encoding="utf-8"?>
<p:tagLst xmlns:p="http://schemas.openxmlformats.org/presentationml/2006/main">
  <p:tag name="AS_UNIQUEID" val="64"/>
  <p:tag name="MH" val="20180623183105"/>
  <p:tag name="MH_LIBRARY" val="GRAPHIC"/>
  <p:tag name="MH_ORDER" val="1"/>
  <p:tag name="MH_TYPE" val="Other"/>
</p:tagLst>
</file>

<file path=ppt/tags/tag137.xml><?xml version="1.0" encoding="utf-8"?>
<p:tagLst xmlns:p="http://schemas.openxmlformats.org/presentationml/2006/main">
  <p:tag name="AS_UNIQUEID" val="65"/>
</p:tagLst>
</file>

<file path=ppt/tags/tag138.xml><?xml version="1.0" encoding="utf-8"?>
<p:tagLst xmlns:p="http://schemas.openxmlformats.org/presentationml/2006/main">
  <p:tag name="AS_UNIQUEID" val="66"/>
</p:tagLst>
</file>

<file path=ppt/tags/tag139.xml><?xml version="1.0" encoding="utf-8"?>
<p:tagLst xmlns:p="http://schemas.openxmlformats.org/presentationml/2006/main">
  <p:tag name="AS_UNIQUEID" val="67"/>
</p:tagLst>
</file>

<file path=ppt/tags/tag140.xml><?xml version="1.0" encoding="utf-8"?>
<p:tagLst xmlns:p="http://schemas.openxmlformats.org/presentationml/2006/main">
  <p:tag name="AS_UNIQUEID" val="68"/>
</p:tagLst>
</file>

<file path=ppt/tags/tag141.xml><?xml version="1.0" encoding="utf-8"?>
<p:tagLst xmlns:p="http://schemas.openxmlformats.org/presentationml/2006/main">
  <p:tag name="AS_UNIQUEID" val="69"/>
  <p:tag name="MH" val="20180623183105"/>
  <p:tag name="MH_LIBRARY" val="GRAPHIC"/>
  <p:tag name="MH_ORDER" val="1"/>
  <p:tag name="MH_TYPE" val="Other"/>
</p:tagLst>
</file>

<file path=ppt/tags/tag142.xml><?xml version="1.0" encoding="utf-8"?>
<p:tagLst xmlns:p="http://schemas.openxmlformats.org/presentationml/2006/main">
  <p:tag name="AS_UNIQUEID" val="70"/>
</p:tagLst>
</file>

<file path=ppt/tags/tag143.xml><?xml version="1.0" encoding="utf-8"?>
<p:tagLst xmlns:p="http://schemas.openxmlformats.org/presentationml/2006/main">
  <p:tag name="AS_UNIQUEID" val="71"/>
  <p:tag name="MH" val="20180623183105"/>
  <p:tag name="MH_LIBRARY" val="GRAPHIC"/>
  <p:tag name="MH_ORDER" val="1"/>
  <p:tag name="MH_TYPE" val="Other"/>
</p:tagLst>
</file>

<file path=ppt/tags/tag144.xml><?xml version="1.0" encoding="utf-8"?>
<p:tagLst xmlns:p="http://schemas.openxmlformats.org/presentationml/2006/main">
  <p:tag name="AS_UNIQUEID" val="72"/>
</p:tagLst>
</file>

<file path=ppt/tags/tag145.xml><?xml version="1.0" encoding="utf-8"?>
<p:tagLst xmlns:p="http://schemas.openxmlformats.org/presentationml/2006/main">
  <p:tag name="AS_UNIQUEID" val="73"/>
</p:tagLst>
</file>

<file path=ppt/tags/tag146.xml><?xml version="1.0" encoding="utf-8"?>
<p:tagLst xmlns:p="http://schemas.openxmlformats.org/presentationml/2006/main">
  <p:tag name="AS_UNIQUEID" val="74"/>
</p:tagLst>
</file>

<file path=ppt/tags/tag147.xml><?xml version="1.0" encoding="utf-8"?>
<p:tagLst xmlns:p="http://schemas.openxmlformats.org/presentationml/2006/main">
  <p:tag name="AS_UNIQUEID" val="75"/>
</p:tagLst>
</file>

<file path=ppt/tags/tag148.xml><?xml version="1.0" encoding="utf-8"?>
<p:tagLst xmlns:p="http://schemas.openxmlformats.org/presentationml/2006/main">
  <p:tag name="AS_UNIQUEID" val="76"/>
  <p:tag name="MH" val="20180623183105"/>
  <p:tag name="MH_LIBRARY" val="GRAPHIC"/>
  <p:tag name="MH_ORDER" val="1"/>
  <p:tag name="MH_TYPE" val="Other"/>
</p:tagLst>
</file>

<file path=ppt/tags/tag149.xml><?xml version="1.0" encoding="utf-8"?>
<p:tagLst xmlns:p="http://schemas.openxmlformats.org/presentationml/2006/main">
  <p:tag name="AS_UNIQUEID" val="77"/>
</p:tagLst>
</file>

<file path=ppt/tags/tag150.xml><?xml version="1.0" encoding="utf-8"?>
<p:tagLst xmlns:p="http://schemas.openxmlformats.org/presentationml/2006/main">
  <p:tag name="AS_UNIQUEID" val="78"/>
</p:tagLst>
</file>

<file path=ppt/tags/tag151.xml><?xml version="1.0" encoding="utf-8"?>
<p:tagLst xmlns:p="http://schemas.openxmlformats.org/presentationml/2006/main">
  <p:tag name="AS_UNIQUEID" val="79"/>
</p:tagLst>
</file>

<file path=ppt/tags/tag152.xml><?xml version="1.0" encoding="utf-8"?>
<p:tagLst xmlns:p="http://schemas.openxmlformats.org/presentationml/2006/main">
  <p:tag name="AS_UNIQUEID" val="80"/>
</p:tagLst>
</file>

<file path=ppt/tags/tag153.xml><?xml version="1.0" encoding="utf-8"?>
<p:tagLst xmlns:p="http://schemas.openxmlformats.org/presentationml/2006/main">
  <p:tag name="AS_UNIQUEID" val="81"/>
  <p:tag name="MH" val="20180623183105"/>
  <p:tag name="MH_LIBRARY" val="GRAPHIC"/>
  <p:tag name="MH_ORDER" val="1"/>
  <p:tag name="MH_TYPE" val="Other"/>
</p:tagLst>
</file>

<file path=ppt/tags/tag154.xml><?xml version="1.0" encoding="utf-8"?>
<p:tagLst xmlns:p="http://schemas.openxmlformats.org/presentationml/2006/main">
  <p:tag name="AS_UNIQUEID" val="82"/>
</p:tagLst>
</file>

<file path=ppt/tags/tag155.xml><?xml version="1.0" encoding="utf-8"?>
<p:tagLst xmlns:p="http://schemas.openxmlformats.org/presentationml/2006/main">
  <p:tag name="AS_UNIQUEID" val="84"/>
</p:tagLst>
</file>

<file path=ppt/tags/tag156.xml><?xml version="1.0" encoding="utf-8"?>
<p:tagLst xmlns:p="http://schemas.openxmlformats.org/presentationml/2006/main">
  <p:tag name="AS_UNIQUEID" val="85"/>
</p:tagLst>
</file>

<file path=ppt/tags/tag157.xml><?xml version="1.0" encoding="utf-8"?>
<p:tagLst xmlns:p="http://schemas.openxmlformats.org/presentationml/2006/main">
  <p:tag name="AS_UNIQUEID" val="92"/>
</p:tagLst>
</file>

<file path=ppt/tags/tag158.xml><?xml version="1.0" encoding="utf-8"?>
<p:tagLst xmlns:p="http://schemas.openxmlformats.org/presentationml/2006/main">
  <p:tag name="AS_UNIQUEID" val="87"/>
</p:tagLst>
</file>

<file path=ppt/tags/tag159.xml><?xml version="1.0" encoding="utf-8"?>
<p:tagLst xmlns:p="http://schemas.openxmlformats.org/presentationml/2006/main">
  <p:tag name="AS_UNIQUEID" val="88"/>
</p:tagLst>
</file>

<file path=ppt/tags/tag160.xml><?xml version="1.0" encoding="utf-8"?>
<p:tagLst xmlns:p="http://schemas.openxmlformats.org/presentationml/2006/main">
  <p:tag name="AS_UNIQUEID" val="89"/>
</p:tagLst>
</file>

<file path=ppt/tags/tag161.xml><?xml version="1.0" encoding="utf-8"?>
<p:tagLst xmlns:p="http://schemas.openxmlformats.org/presentationml/2006/main">
  <p:tag name="AS_UNIQUEID" val="90"/>
</p:tagLst>
</file>

<file path=ppt/tags/tag162.xml><?xml version="1.0" encoding="utf-8"?>
<p:tagLst xmlns:p="http://schemas.openxmlformats.org/presentationml/2006/main">
  <p:tag name="AS_UNIQUEID" val="99"/>
</p:tagLst>
</file>

<file path=ppt/tags/tag163.xml><?xml version="1.0" encoding="utf-8"?>
<p:tagLst xmlns:p="http://schemas.openxmlformats.org/presentationml/2006/main">
  <p:tag name="AS_UNIQUEID" val="100"/>
</p:tagLst>
</file>

<file path=ppt/tags/tag164.xml><?xml version="1.0" encoding="utf-8"?>
<p:tagLst xmlns:p="http://schemas.openxmlformats.org/presentationml/2006/main">
  <p:tag name="AS_UNIQUEID" val="101"/>
</p:tagLst>
</file>

<file path=ppt/tags/tag165.xml><?xml version="1.0" encoding="utf-8"?>
<p:tagLst xmlns:p="http://schemas.openxmlformats.org/presentationml/2006/main">
  <p:tag name="AS_UNIQUEID" val="102"/>
</p:tagLst>
</file>

<file path=ppt/tags/tag166.xml><?xml version="1.0" encoding="utf-8"?>
<p:tagLst xmlns:p="http://schemas.openxmlformats.org/presentationml/2006/main">
  <p:tag name="AS_UNIQUEID" val="94"/>
</p:tagLst>
</file>

<file path=ppt/tags/tag167.xml><?xml version="1.0" encoding="utf-8"?>
<p:tagLst xmlns:p="http://schemas.openxmlformats.org/presentationml/2006/main">
  <p:tag name="AS_UNIQUEID" val="95"/>
</p:tagLst>
</file>

<file path=ppt/tags/tag168.xml><?xml version="1.0" encoding="utf-8"?>
<p:tagLst xmlns:p="http://schemas.openxmlformats.org/presentationml/2006/main">
  <p:tag name="AS_UNIQUEID" val="96"/>
</p:tagLst>
</file>

<file path=ppt/tags/tag169.xml><?xml version="1.0" encoding="utf-8"?>
<p:tagLst xmlns:p="http://schemas.openxmlformats.org/presentationml/2006/main">
  <p:tag name="AS_UNIQUEID" val="97"/>
</p:tagLst>
</file>

<file path=ppt/tags/tag170.xml><?xml version="1.0" encoding="utf-8"?>
<p:tagLst xmlns:p="http://schemas.openxmlformats.org/presentationml/2006/main">
  <p:tag name="AS_UNIQUEID" val="104"/>
</p:tagLst>
</file>

<file path=ppt/tags/tag171.xml><?xml version="1.0" encoding="utf-8"?>
<p:tagLst xmlns:p="http://schemas.openxmlformats.org/presentationml/2006/main">
  <p:tag name="AS_UNIQUEID" val="105"/>
</p:tagLst>
</file>

<file path=ppt/tags/tag172.xml><?xml version="1.0" encoding="utf-8"?>
<p:tagLst xmlns:p="http://schemas.openxmlformats.org/presentationml/2006/main">
  <p:tag name="AS_UNIQUEID" val="106"/>
</p:tagLst>
</file>

<file path=ppt/tags/tag173.xml><?xml version="1.0" encoding="utf-8"?>
<p:tagLst xmlns:p="http://schemas.openxmlformats.org/presentationml/2006/main">
  <p:tag name="AS_UNIQUEID" val="107"/>
</p:tagLst>
</file>

<file path=ppt/tags/tag174.xml><?xml version="1.0" encoding="utf-8"?>
<p:tagLst xmlns:p="http://schemas.openxmlformats.org/presentationml/2006/main">
  <p:tag name="AS_UNIQUEID" val="108"/>
</p:tagLst>
</file>

<file path=ppt/tags/tag175.xml><?xml version="1.0" encoding="utf-8"?>
<p:tagLst xmlns:p="http://schemas.openxmlformats.org/presentationml/2006/main">
  <p:tag name="AS_UNIQUEID" val="115"/>
</p:tagLst>
</file>

<file path=ppt/tags/tag176.xml><?xml version="1.0" encoding="utf-8"?>
<p:tagLst xmlns:p="http://schemas.openxmlformats.org/presentationml/2006/main">
  <p:tag name="AS_UNIQUEID" val="116"/>
</p:tagLst>
</file>

<file path=ppt/tags/tag177.xml><?xml version="1.0" encoding="utf-8"?>
<p:tagLst xmlns:p="http://schemas.openxmlformats.org/presentationml/2006/main">
  <p:tag name="AS_UNIQUEID" val="117"/>
</p:tagLst>
</file>

<file path=ppt/tags/tag178.xml><?xml version="1.0" encoding="utf-8"?>
<p:tagLst xmlns:p="http://schemas.openxmlformats.org/presentationml/2006/main">
  <p:tag name="AS_UNIQUEID" val="110"/>
</p:tagLst>
</file>

<file path=ppt/tags/tag179.xml><?xml version="1.0" encoding="utf-8"?>
<p:tagLst xmlns:p="http://schemas.openxmlformats.org/presentationml/2006/main">
  <p:tag name="AS_UNIQUEID" val="111"/>
</p:tagLst>
</file>

<file path=ppt/tags/tag180.xml><?xml version="1.0" encoding="utf-8"?>
<p:tagLst xmlns:p="http://schemas.openxmlformats.org/presentationml/2006/main">
  <p:tag name="AS_UNIQUEID" val="112"/>
</p:tagLst>
</file>

<file path=ppt/tags/tag181.xml><?xml version="1.0" encoding="utf-8"?>
<p:tagLst xmlns:p="http://schemas.openxmlformats.org/presentationml/2006/main">
  <p:tag name="AS_UNIQUEID" val="113"/>
</p:tagLst>
</file>

<file path=ppt/tags/tag182.xml><?xml version="1.0" encoding="utf-8"?>
<p:tagLst xmlns:p="http://schemas.openxmlformats.org/presentationml/2006/main">
  <p:tag name="AS_UNIQUEID" val="119"/>
</p:tagLst>
</file>

<file path=ppt/tags/tag183.xml><?xml version="1.0" encoding="utf-8"?>
<p:tagLst xmlns:p="http://schemas.openxmlformats.org/presentationml/2006/main">
  <p:tag name="AS_UNIQUEID" val="120"/>
</p:tagLst>
</file>

<file path=ppt/tags/tag184.xml><?xml version="1.0" encoding="utf-8"?>
<p:tagLst xmlns:p="http://schemas.openxmlformats.org/presentationml/2006/main">
  <p:tag name="AS_UNIQUEID" val="121"/>
</p:tagLst>
</file>

<file path=ppt/tags/tag185.xml><?xml version="1.0" encoding="utf-8"?>
<p:tagLst xmlns:p="http://schemas.openxmlformats.org/presentationml/2006/main">
  <p:tag name="AS_UNIQUEID" val="122"/>
</p:tagLst>
</file>

<file path=ppt/tags/tag186.xml><?xml version="1.0" encoding="utf-8"?>
<p:tagLst xmlns:p="http://schemas.openxmlformats.org/presentationml/2006/main">
  <p:tag name="AS_UNIQUEID" val="124"/>
</p:tagLst>
</file>

<file path=ppt/tags/tag187.xml><?xml version="1.0" encoding="utf-8"?>
<p:tagLst xmlns:p="http://schemas.openxmlformats.org/presentationml/2006/main">
  <p:tag name="AS_UNIQUEID" val="125"/>
</p:tagLst>
</file>

<file path=ppt/tags/tag188.xml><?xml version="1.0" encoding="utf-8"?>
<p:tagLst xmlns:p="http://schemas.openxmlformats.org/presentationml/2006/main">
  <p:tag name="AS_UNIQUEID" val="126"/>
</p:tagLst>
</file>

<file path=ppt/tags/tag189.xml><?xml version="1.0" encoding="utf-8"?>
<p:tagLst xmlns:p="http://schemas.openxmlformats.org/presentationml/2006/main">
  <p:tag name="AS_UNIQUEID" val="128"/>
</p:tagLst>
</file>

<file path=ppt/tags/tag190.xml><?xml version="1.0" encoding="utf-8"?>
<p:tagLst xmlns:p="http://schemas.openxmlformats.org/presentationml/2006/main">
  <p:tag name="AS_UNIQUEID" val="129"/>
</p:tagLst>
</file>

<file path=ppt/tags/tag191.xml><?xml version="1.0" encoding="utf-8"?>
<p:tagLst xmlns:p="http://schemas.openxmlformats.org/presentationml/2006/main">
  <p:tag name="AS_UNIQUEID" val="130"/>
</p:tagLst>
</file>

<file path=ppt/tags/tag192.xml><?xml version="1.0" encoding="utf-8"?>
<p:tagLst xmlns:p="http://schemas.openxmlformats.org/presentationml/2006/main">
  <p:tag name="AS_UNIQUEID" val="132"/>
</p:tagLst>
</file>

<file path=ppt/tags/tag193.xml><?xml version="1.0" encoding="utf-8"?>
<p:tagLst xmlns:p="http://schemas.openxmlformats.org/presentationml/2006/main">
  <p:tag name="AS_UNIQUEID" val="133"/>
</p:tagLst>
</file>

<file path=ppt/tags/tag194.xml><?xml version="1.0" encoding="utf-8"?>
<p:tagLst xmlns:p="http://schemas.openxmlformats.org/presentationml/2006/main">
  <p:tag name="AS_UNIQUEID" val="134"/>
</p:tagLst>
</file>

<file path=ppt/tags/tag195.xml><?xml version="1.0" encoding="utf-8"?>
<p:tagLst xmlns:p="http://schemas.openxmlformats.org/presentationml/2006/main">
  <p:tag name="AS_UNIQUEID" val="135"/>
</p:tagLst>
</file>

<file path=ppt/tags/tag196.xml><?xml version="1.0" encoding="utf-8"?>
<p:tagLst xmlns:p="http://schemas.openxmlformats.org/presentationml/2006/main">
  <p:tag name="AS_UNIQUEID" val="136"/>
</p:tagLst>
</file>

<file path=ppt/tags/tag197.xml><?xml version="1.0" encoding="utf-8"?>
<p:tagLst xmlns:p="http://schemas.openxmlformats.org/presentationml/2006/main">
  <p:tag name="AS_UNIQUEID" val="141"/>
</p:tagLst>
</file>

<file path=ppt/tags/tag198.xml><?xml version="1.0" encoding="utf-8"?>
<p:tagLst xmlns:p="http://schemas.openxmlformats.org/presentationml/2006/main">
  <p:tag name="AS_UNIQUEID" val="142"/>
</p:tagLst>
</file>

<file path=ppt/tags/tag199.xml><?xml version="1.0" encoding="utf-8"?>
<p:tagLst xmlns:p="http://schemas.openxmlformats.org/presentationml/2006/main">
  <p:tag name="AS_UNIQUEID" val="143"/>
</p:tagLst>
</file>

<file path=ppt/tags/tag200.xml><?xml version="1.0" encoding="utf-8"?>
<p:tagLst xmlns:p="http://schemas.openxmlformats.org/presentationml/2006/main">
  <p:tag name="AS_UNIQUEID" val="144"/>
</p:tagLst>
</file>

<file path=ppt/tags/tag201.xml><?xml version="1.0" encoding="utf-8"?>
<p:tagLst xmlns:p="http://schemas.openxmlformats.org/presentationml/2006/main">
  <p:tag name="AS_UNIQUEID" val="146"/>
</p:tagLst>
</file>

<file path=ppt/tags/tag202.xml><?xml version="1.0" encoding="utf-8"?>
<p:tagLst xmlns:p="http://schemas.openxmlformats.org/presentationml/2006/main">
  <p:tag name="AS_UNIQUEID" val="147"/>
</p:tagLst>
</file>

<file path=ppt/tags/tag203.xml><?xml version="1.0" encoding="utf-8"?>
<p:tagLst xmlns:p="http://schemas.openxmlformats.org/presentationml/2006/main">
  <p:tag name="AS_UNIQUEID" val="148"/>
</p:tagLst>
</file>

<file path=ppt/tags/tag204.xml><?xml version="1.0" encoding="utf-8"?>
<p:tagLst xmlns:p="http://schemas.openxmlformats.org/presentationml/2006/main">
  <p:tag name="AS_UNIQUEID" val="149"/>
</p:tagLst>
</file>

<file path=ppt/tags/tag205.xml><?xml version="1.0" encoding="utf-8"?>
<p:tagLst xmlns:p="http://schemas.openxmlformats.org/presentationml/2006/main">
  <p:tag name="AS_UNIQUEID" val="150"/>
</p:tagLst>
</file>

<file path=ppt/tags/tag206.xml><?xml version="1.0" encoding="utf-8"?>
<p:tagLst xmlns:p="http://schemas.openxmlformats.org/presentationml/2006/main">
  <p:tag name="AS_UNIQUEID" val="151"/>
</p:tagLst>
</file>

<file path=ppt/tags/tag207.xml><?xml version="1.0" encoding="utf-8"?>
<p:tagLst xmlns:p="http://schemas.openxmlformats.org/presentationml/2006/main">
  <p:tag name="AS_UNIQUEID" val="152"/>
</p:tagLst>
</file>

<file path=ppt/tags/tag208.xml><?xml version="1.0" encoding="utf-8"?>
<p:tagLst xmlns:p="http://schemas.openxmlformats.org/presentationml/2006/main">
  <p:tag name="AS_UNIQUEID" val="153"/>
</p:tagLst>
</file>

<file path=ppt/tags/tag209.xml><?xml version="1.0" encoding="utf-8"?>
<p:tagLst xmlns:p="http://schemas.openxmlformats.org/presentationml/2006/main">
  <p:tag name="AS_UNIQUEID" val="154"/>
</p:tagLst>
</file>

<file path=ppt/tags/tag210.xml><?xml version="1.0" encoding="utf-8"?>
<p:tagLst xmlns:p="http://schemas.openxmlformats.org/presentationml/2006/main">
  <p:tag name="AS_UNIQUEID" val="155"/>
</p:tagLst>
</file>

<file path=ppt/tags/tag211.xml><?xml version="1.0" encoding="utf-8"?>
<p:tagLst xmlns:p="http://schemas.openxmlformats.org/presentationml/2006/main">
  <p:tag name="AS_UNIQUEID" val="156"/>
</p:tagLst>
</file>

<file path=ppt/tags/tag212.xml><?xml version="1.0" encoding="utf-8"?>
<p:tagLst xmlns:p="http://schemas.openxmlformats.org/presentationml/2006/main">
  <p:tag name="AS_UNIQUEID" val="157"/>
</p:tagLst>
</file>

<file path=ppt/tags/tag213.xml><?xml version="1.0" encoding="utf-8"?>
<p:tagLst xmlns:p="http://schemas.openxmlformats.org/presentationml/2006/main">
  <p:tag name="AS_UNIQUEID" val="158"/>
</p:tagLst>
</file>

<file path=ppt/tags/tag214.xml><?xml version="1.0" encoding="utf-8"?>
<p:tagLst xmlns:p="http://schemas.openxmlformats.org/presentationml/2006/main">
  <p:tag name="AS_UNIQUEID" val="159"/>
</p:tagLst>
</file>

<file path=ppt/tags/tag215.xml><?xml version="1.0" encoding="utf-8"?>
<p:tagLst xmlns:p="http://schemas.openxmlformats.org/presentationml/2006/main">
  <p:tag name="AS_UNIQUEID" val="160"/>
</p:tagLst>
</file>

<file path=ppt/tags/tag216.xml><?xml version="1.0" encoding="utf-8"?>
<p:tagLst xmlns:p="http://schemas.openxmlformats.org/presentationml/2006/main">
  <p:tag name="AS_UNIQUEID" val="161"/>
</p:tagLst>
</file>

<file path=ppt/tags/tag217.xml><?xml version="1.0" encoding="utf-8"?>
<p:tagLst xmlns:p="http://schemas.openxmlformats.org/presentationml/2006/main">
  <p:tag name="AS_UNIQUEID" val="162"/>
</p:tagLst>
</file>

<file path=ppt/tags/tag218.xml><?xml version="1.0" encoding="utf-8"?>
<p:tagLst xmlns:p="http://schemas.openxmlformats.org/presentationml/2006/main">
  <p:tag name="AS_UNIQUEID" val="163"/>
</p:tagLst>
</file>

<file path=ppt/tags/tag219.xml><?xml version="1.0" encoding="utf-8"?>
<p:tagLst xmlns:p="http://schemas.openxmlformats.org/presentationml/2006/main">
  <p:tag name="AS_UNIQUEID" val="164"/>
</p:tagLst>
</file>

<file path=ppt/tags/tag220.xml><?xml version="1.0" encoding="utf-8"?>
<p:tagLst xmlns:p="http://schemas.openxmlformats.org/presentationml/2006/main">
  <p:tag name="AS_UNIQUEID" val="165"/>
</p:tagLst>
</file>

<file path=ppt/tags/tag221.xml><?xml version="1.0" encoding="utf-8"?>
<p:tagLst xmlns:p="http://schemas.openxmlformats.org/presentationml/2006/main">
  <p:tag name="AS_UNIQUEID" val="166"/>
</p:tagLst>
</file>

<file path=ppt/tags/tag222.xml><?xml version="1.0" encoding="utf-8"?>
<p:tagLst xmlns:p="http://schemas.openxmlformats.org/presentationml/2006/main">
  <p:tag name="AS_UNIQUEID" val="167"/>
</p:tagLst>
</file>

<file path=ppt/tags/tag223.xml><?xml version="1.0" encoding="utf-8"?>
<p:tagLst xmlns:p="http://schemas.openxmlformats.org/presentationml/2006/main">
  <p:tag name="AS_UNIQUEID" val="168"/>
</p:tagLst>
</file>

<file path=ppt/tags/tag224.xml><?xml version="1.0" encoding="utf-8"?>
<p:tagLst xmlns:p="http://schemas.openxmlformats.org/presentationml/2006/main">
  <p:tag name="AS_UNIQUEID" val="169"/>
</p:tagLst>
</file>

<file path=ppt/tags/tag225.xml><?xml version="1.0" encoding="utf-8"?>
<p:tagLst xmlns:p="http://schemas.openxmlformats.org/presentationml/2006/main">
  <p:tag name="AS_UNIQUEID" val="170"/>
</p:tagLst>
</file>

<file path=ppt/tags/tag226.xml><?xml version="1.0" encoding="utf-8"?>
<p:tagLst xmlns:p="http://schemas.openxmlformats.org/presentationml/2006/main">
  <p:tag name="AS_UNIQUEID" val="171"/>
</p:tagLst>
</file>

<file path=ppt/tags/tag227.xml><?xml version="1.0" encoding="utf-8"?>
<p:tagLst xmlns:p="http://schemas.openxmlformats.org/presentationml/2006/main">
  <p:tag name="AS_UNIQUEID" val="172"/>
</p:tagLst>
</file>

<file path=ppt/tags/tag228.xml><?xml version="1.0" encoding="utf-8"?>
<p:tagLst xmlns:p="http://schemas.openxmlformats.org/presentationml/2006/main">
  <p:tag name="AS_UNIQUEID" val="173"/>
</p:tagLst>
</file>

<file path=ppt/tags/tag229.xml><?xml version="1.0" encoding="utf-8"?>
<p:tagLst xmlns:p="http://schemas.openxmlformats.org/presentationml/2006/main">
  <p:tag name="AS_UNIQUEID" val="174"/>
</p:tagLst>
</file>

<file path=ppt/tags/tag230.xml><?xml version="1.0" encoding="utf-8"?>
<p:tagLst xmlns:p="http://schemas.openxmlformats.org/presentationml/2006/main">
  <p:tag name="AS_UNIQUEID" val="175"/>
</p:tagLst>
</file>

<file path=ppt/tags/tag231.xml><?xml version="1.0" encoding="utf-8"?>
<p:tagLst xmlns:p="http://schemas.openxmlformats.org/presentationml/2006/main">
  <p:tag name="AS_UNIQUEID" val="176"/>
</p:tagLst>
</file>

<file path=ppt/tags/tag232.xml><?xml version="1.0" encoding="utf-8"?>
<p:tagLst xmlns:p="http://schemas.openxmlformats.org/presentationml/2006/main">
  <p:tag name="AS_UNIQUEID" val="177"/>
</p:tagLst>
</file>

<file path=ppt/tags/tag233.xml><?xml version="1.0" encoding="utf-8"?>
<p:tagLst xmlns:p="http://schemas.openxmlformats.org/presentationml/2006/main">
  <p:tag name="AS_UNIQUEID" val="178"/>
</p:tagLst>
</file>

<file path=ppt/tags/tag234.xml><?xml version="1.0" encoding="utf-8"?>
<p:tagLst xmlns:p="http://schemas.openxmlformats.org/presentationml/2006/main">
  <p:tag name="AS_UNIQUEID" val="179"/>
</p:tagLst>
</file>

<file path=ppt/tags/tag235.xml><?xml version="1.0" encoding="utf-8"?>
<p:tagLst xmlns:p="http://schemas.openxmlformats.org/presentationml/2006/main">
  <p:tag name="AS_UNIQUEID" val="180"/>
</p:tagLst>
</file>

<file path=ppt/tags/tag236.xml><?xml version="1.0" encoding="utf-8"?>
<p:tagLst xmlns:p="http://schemas.openxmlformats.org/presentationml/2006/main">
  <p:tag name="AS_UNIQUEID" val="181"/>
</p:tagLst>
</file>

<file path=ppt/tags/tag237.xml><?xml version="1.0" encoding="utf-8"?>
<p:tagLst xmlns:p="http://schemas.openxmlformats.org/presentationml/2006/main">
  <p:tag name="AS_UNIQUEID" val="182"/>
</p:tagLst>
</file>

<file path=ppt/tags/tag238.xml><?xml version="1.0" encoding="utf-8"?>
<p:tagLst xmlns:p="http://schemas.openxmlformats.org/presentationml/2006/main">
  <p:tag name="AS_UNIQUEID" val="183"/>
</p:tagLst>
</file>

<file path=ppt/tags/tag239.xml><?xml version="1.0" encoding="utf-8"?>
<p:tagLst xmlns:p="http://schemas.openxmlformats.org/presentationml/2006/main">
  <p:tag name="AS_UNIQUEID" val="184"/>
</p:tagLst>
</file>

<file path=ppt/tags/tag240.xml><?xml version="1.0" encoding="utf-8"?>
<p:tagLst xmlns:p="http://schemas.openxmlformats.org/presentationml/2006/main">
  <p:tag name="AS_UNIQUEID" val="185"/>
</p:tagLst>
</file>

<file path=ppt/tags/tag241.xml><?xml version="1.0" encoding="utf-8"?>
<p:tagLst xmlns:p="http://schemas.openxmlformats.org/presentationml/2006/main">
  <p:tag name="AS_UNIQUEID" val="187"/>
</p:tagLst>
</file>

<file path=ppt/tags/tag242.xml><?xml version="1.0" encoding="utf-8"?>
<p:tagLst xmlns:p="http://schemas.openxmlformats.org/presentationml/2006/main">
  <p:tag name="AS_UNIQUEID" val="188"/>
</p:tagLst>
</file>

<file path=ppt/tags/tag243.xml><?xml version="1.0" encoding="utf-8"?>
<p:tagLst xmlns:p="http://schemas.openxmlformats.org/presentationml/2006/main">
  <p:tag name="AS_UNIQUEID" val="195"/>
</p:tagLst>
</file>

<file path=ppt/tags/tag244.xml><?xml version="1.0" encoding="utf-8"?>
<p:tagLst xmlns:p="http://schemas.openxmlformats.org/presentationml/2006/main">
  <p:tag name="AS_UNIQUEID" val="190"/>
</p:tagLst>
</file>

<file path=ppt/tags/tag245.xml><?xml version="1.0" encoding="utf-8"?>
<p:tagLst xmlns:p="http://schemas.openxmlformats.org/presentationml/2006/main">
  <p:tag name="AS_UNIQUEID" val="191"/>
</p:tagLst>
</file>

<file path=ppt/tags/tag246.xml><?xml version="1.0" encoding="utf-8"?>
<p:tagLst xmlns:p="http://schemas.openxmlformats.org/presentationml/2006/main">
  <p:tag name="AS_UNIQUEID" val="192"/>
</p:tagLst>
</file>

<file path=ppt/tags/tag247.xml><?xml version="1.0" encoding="utf-8"?>
<p:tagLst xmlns:p="http://schemas.openxmlformats.org/presentationml/2006/main">
  <p:tag name="AS_UNIQUEID" val="193"/>
</p:tagLst>
</file>

<file path=ppt/tags/tag248.xml><?xml version="1.0" encoding="utf-8"?>
<p:tagLst xmlns:p="http://schemas.openxmlformats.org/presentationml/2006/main">
  <p:tag name="AS_UNIQUEID" val="201"/>
</p:tagLst>
</file>

<file path=ppt/tags/tag249.xml><?xml version="1.0" encoding="utf-8"?>
<p:tagLst xmlns:p="http://schemas.openxmlformats.org/presentationml/2006/main">
  <p:tag name="AS_UNIQUEID" val="202"/>
</p:tagLst>
</file>

<file path=ppt/tags/tag250.xml><?xml version="1.0" encoding="utf-8"?>
<p:tagLst xmlns:p="http://schemas.openxmlformats.org/presentationml/2006/main">
  <p:tag name="AS_UNIQUEID" val="203"/>
</p:tagLst>
</file>

<file path=ppt/tags/tag251.xml><?xml version="1.0" encoding="utf-8"?>
<p:tagLst xmlns:p="http://schemas.openxmlformats.org/presentationml/2006/main">
  <p:tag name="AS_UNIQUEID" val="204"/>
</p:tagLst>
</file>

<file path=ppt/tags/tag252.xml><?xml version="1.0" encoding="utf-8"?>
<p:tagLst xmlns:p="http://schemas.openxmlformats.org/presentationml/2006/main">
  <p:tag name="AS_UNIQUEID" val="205"/>
</p:tagLst>
</file>

<file path=ppt/tags/tag253.xml><?xml version="1.0" encoding="utf-8"?>
<p:tagLst xmlns:p="http://schemas.openxmlformats.org/presentationml/2006/main">
  <p:tag name="AS_UNIQUEID" val="207"/>
</p:tagLst>
</file>

<file path=ppt/tags/tag254.xml><?xml version="1.0" encoding="utf-8"?>
<p:tagLst xmlns:p="http://schemas.openxmlformats.org/presentationml/2006/main">
  <p:tag name="AS_UNIQUEID" val="208"/>
</p:tagLst>
</file>

<file path=ppt/tags/tag255.xml><?xml version="1.0" encoding="utf-8"?>
<p:tagLst xmlns:p="http://schemas.openxmlformats.org/presentationml/2006/main">
  <p:tag name="AS_UNIQUEID" val="209"/>
</p:tagLst>
</file>

<file path=ppt/tags/tag256.xml><?xml version="1.0" encoding="utf-8"?>
<p:tagLst xmlns:p="http://schemas.openxmlformats.org/presentationml/2006/main">
  <p:tag name="AS_UNIQUEID" val="210"/>
</p:tagLst>
</file>

<file path=ppt/tags/tag257.xml><?xml version="1.0" encoding="utf-8"?>
<p:tagLst xmlns:p="http://schemas.openxmlformats.org/presentationml/2006/main">
  <p:tag name="AS_UNIQUEID" val="211"/>
</p:tagLst>
</file>

<file path=ppt/tags/tag258.xml><?xml version="1.0" encoding="utf-8"?>
<p:tagLst xmlns:p="http://schemas.openxmlformats.org/presentationml/2006/main">
  <p:tag name="AS_UNIQUEID" val="212"/>
</p:tagLst>
</file>

<file path=ppt/tags/tag259.xml><?xml version="1.0" encoding="utf-8"?>
<p:tagLst xmlns:p="http://schemas.openxmlformats.org/presentationml/2006/main">
  <p:tag name="AS_UNIQUEID" val="213"/>
</p:tagLst>
</file>

<file path=ppt/tags/tag260.xml><?xml version="1.0" encoding="utf-8"?>
<p:tagLst xmlns:p="http://schemas.openxmlformats.org/presentationml/2006/main">
  <p:tag name="AS_UNIQUEID" val="214"/>
</p:tagLst>
</file>

<file path=ppt/tags/tag261.xml><?xml version="1.0" encoding="utf-8"?>
<p:tagLst xmlns:p="http://schemas.openxmlformats.org/presentationml/2006/main">
  <p:tag name="AS_UNIQUEID" val="215"/>
</p:tagLst>
</file>

<file path=ppt/tags/tag262.xml><?xml version="1.0" encoding="utf-8"?>
<p:tagLst xmlns:p="http://schemas.openxmlformats.org/presentationml/2006/main">
  <p:tag name="AS_UNIQUEID" val="216"/>
</p:tagLst>
</file>

<file path=ppt/tags/tag263.xml><?xml version="1.0" encoding="utf-8"?>
<p:tagLst xmlns:p="http://schemas.openxmlformats.org/presentationml/2006/main">
  <p:tag name="AS_UNIQUEID" val="217"/>
</p:tagLst>
</file>

<file path=ppt/tags/tag264.xml><?xml version="1.0" encoding="utf-8"?>
<p:tagLst xmlns:p="http://schemas.openxmlformats.org/presentationml/2006/main">
  <p:tag name="AS_UNIQUEID" val="218"/>
</p:tagLst>
</file>

<file path=ppt/tags/tag265.xml><?xml version="1.0" encoding="utf-8"?>
<p:tagLst xmlns:p="http://schemas.openxmlformats.org/presentationml/2006/main">
  <p:tag name="AS_UNIQUEID" val="219"/>
</p:tagLst>
</file>

<file path=ppt/tags/tag266.xml><?xml version="1.0" encoding="utf-8"?>
<p:tagLst xmlns:p="http://schemas.openxmlformats.org/presentationml/2006/main">
  <p:tag name="AS_UNIQUEID" val="324"/>
</p:tagLst>
</file>

<file path=ppt/tags/tag267.xml><?xml version="1.0" encoding="utf-8"?>
<p:tagLst xmlns:p="http://schemas.openxmlformats.org/presentationml/2006/main">
  <p:tag name="AS_UNIQUEID" val="325"/>
</p:tagLst>
</file>

<file path=ppt/tags/tag268.xml><?xml version="1.0" encoding="utf-8"?>
<p:tagLst xmlns:p="http://schemas.openxmlformats.org/presentationml/2006/main">
  <p:tag name="AS_UNIQUEID" val="326"/>
</p:tagLst>
</file>

<file path=ppt/tags/tag269.xml><?xml version="1.0" encoding="utf-8"?>
<p:tagLst xmlns:p="http://schemas.openxmlformats.org/presentationml/2006/main">
  <p:tag name="AS_UNIQUEID" val="327"/>
</p:tagLst>
</file>

<file path=ppt/tags/tag270.xml><?xml version="1.0" encoding="utf-8"?>
<p:tagLst xmlns:p="http://schemas.openxmlformats.org/presentationml/2006/main">
  <p:tag name="AS_UNIQUEID" val="328"/>
</p:tagLst>
</file>

<file path=ppt/tags/tag271.xml><?xml version="1.0" encoding="utf-8"?>
<p:tagLst xmlns:p="http://schemas.openxmlformats.org/presentationml/2006/main">
  <p:tag name="AS_UNIQUEID" val="329"/>
</p:tagLst>
</file>

<file path=ppt/tags/tag272.xml><?xml version="1.0" encoding="utf-8"?>
<p:tagLst xmlns:p="http://schemas.openxmlformats.org/presentationml/2006/main">
  <p:tag name="AS_OS" val="Unix 3.10 unknown"/>
  <p:tag name="AS_RELEASE_DATE" val="2020.11.30"/>
  <p:tag name="AS_TITLE" val="Aspose.Slides for Java"/>
  <p:tag name="AS_VERSION" val="20.11"/>
  <p:tag name="ISPRING_PRESENTATION_TITLE" val="毕业活动策划"/>
  <p:tag name="KSO_WM_DOC_GUID" val="{42bd8650-b790-4050-be52-eb8cba04ccd4}"/>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3877</Words>
  <Application>WPS 演示</Application>
  <PresentationFormat/>
  <Paragraphs>188</Paragraphs>
  <Slides>24</Slides>
  <Notes>5</Notes>
  <HiddenSlides>0</HiddenSlides>
  <MMClips>3</MMClips>
  <ScaleCrop>false</ScaleCrop>
  <HeadingPairs>
    <vt:vector size="8" baseType="variant">
      <vt:variant>
        <vt:lpstr>已用的字体</vt:lpstr>
      </vt:variant>
      <vt:variant>
        <vt:i4>21</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47" baseType="lpstr">
      <vt:lpstr>Arial</vt:lpstr>
      <vt:lpstr>宋体</vt:lpstr>
      <vt:lpstr>Wingdings</vt:lpstr>
      <vt:lpstr>Calibri</vt:lpstr>
      <vt:lpstr>微软雅黑</vt:lpstr>
      <vt:lpstr>Helvetica</vt:lpstr>
      <vt:lpstr>叶根友毛笔行书2.0版</vt:lpstr>
      <vt:lpstr>字魂27号-布丁体</vt:lpstr>
      <vt:lpstr>等线</vt:lpstr>
      <vt:lpstr>Times New Roman</vt:lpstr>
      <vt:lpstr>楷体</vt:lpstr>
      <vt:lpstr>隶书</vt:lpstr>
      <vt:lpstr>Calibri</vt:lpstr>
      <vt:lpstr>Arial Unicode MS</vt:lpstr>
      <vt:lpstr>华文楷体</vt:lpstr>
      <vt:lpstr>华文新魏</vt:lpstr>
      <vt:lpstr>华文行楷</vt:lpstr>
      <vt:lpstr>华文中宋</vt:lpstr>
      <vt:lpstr>Cordia New</vt:lpstr>
      <vt:lpstr>方正姚体</vt:lpstr>
      <vt:lpstr>Microsoft Sans Serif</vt:lpstr>
      <vt:lpstr>1_Office 主题</vt:lpstr>
      <vt:lpstr>Word.Document.8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86181</cp:lastModifiedBy>
  <cp:revision>3</cp:revision>
  <cp:lastPrinted>2021-05-07T14:34:00Z</cp:lastPrinted>
  <dcterms:created xsi:type="dcterms:W3CDTF">2021-05-07T14:34:00Z</dcterms:created>
  <dcterms:modified xsi:type="dcterms:W3CDTF">2021-06-30T10:15:32Z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D5D3B50050E64C69A13818A26CB590F6</vt:lpwstr>
  </property>
  <property fmtid="{D5CDD505-2E9C-101B-9397-08002B2CF9AE}" pid="7" name="KSOProductBuildVer">
    <vt:lpwstr>2052-11.1.0.10495</vt:lpwstr>
  </property>
</Properties>
</file>