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 id="257" r:id="rId4"/>
    <p:sldId id="258" r:id="rId5"/>
    <p:sldId id="276" r:id="rId6"/>
    <p:sldId id="271" r:id="rId7"/>
    <p:sldId id="295" r:id="rId8"/>
    <p:sldId id="296" r:id="rId9"/>
    <p:sldId id="274" r:id="rId10"/>
    <p:sldId id="337" r:id="rId11"/>
    <p:sldId id="28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16539DB4-F3BF-4C9B-B61C-661680D39460}">
          <p14:sldIdLst>
            <p14:sldId id="256"/>
            <p14:sldId id="257"/>
            <p14:sldId id="258"/>
            <p14:sldId id="276"/>
            <p14:sldId id="271"/>
            <p14:sldId id="295"/>
            <p14:sldId id="296"/>
            <p14:sldId id="274"/>
            <p14:sldId id="337"/>
            <p14:sldId id="286"/>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000" autoAdjust="0"/>
    <p:restoredTop sz="94660"/>
  </p:normalViewPr>
  <p:slideViewPr>
    <p:cSldViewPr snapToGrid="0">
      <p:cViewPr varScale="1">
        <p:scale>
          <a:sx n="72" d="100"/>
          <a:sy n="72" d="100"/>
        </p:scale>
        <p:origin x="1350" y="66"/>
      </p:cViewPr>
      <p:guideLst/>
    </p:cSldViewPr>
  </p:slideViewPr>
  <p:notesTextViewPr>
    <p:cViewPr>
      <p:scale>
        <a:sx n="3" d="2"/>
        <a:sy n="3" d="2"/>
      </p:scale>
      <p:origin x="0" y="0"/>
    </p:cViewPr>
  </p:notesTextViewPr>
  <p:sorterViewPr>
    <p:cViewPr>
      <p:scale>
        <a:sx n="100" d="100"/>
        <a:sy n="100" d="100"/>
      </p:scale>
      <p:origin x="0" y="-119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4126150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2794704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983481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2232054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391804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876494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1826603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3601272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1176754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3785190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32164C9A-F8AF-4ECE-8584-3ED1C4D5154E}" type="datetimeFigureOut">
              <a:rPr lang="zh-CN" altLang="en-US" smtClean="0"/>
              <a:t>2018/4/16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4185044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C688BA4F-6F00-4563-A256-A972728940CC}"/>
              </a:ext>
            </a:extLst>
          </p:cNvPr>
          <p:cNvSpPr>
            <a:spLocks/>
          </p:cNvSpPr>
          <p:nvPr/>
        </p:nvSpPr>
        <p:spPr bwMode="auto">
          <a:xfrm>
            <a:off x="4760913" y="20638"/>
            <a:ext cx="4438650" cy="4038600"/>
          </a:xfrm>
          <a:custGeom>
            <a:avLst/>
            <a:gdLst>
              <a:gd name="T0" fmla="*/ 1520001873 w 546"/>
              <a:gd name="T1" fmla="*/ 264126065 h 497"/>
              <a:gd name="T2" fmla="*/ 726954943 w 546"/>
              <a:gd name="T3" fmla="*/ 2147483647 h 497"/>
              <a:gd name="T4" fmla="*/ 1652177716 w 546"/>
              <a:gd name="T5" fmla="*/ 2147483647 h 497"/>
              <a:gd name="T6" fmla="*/ 2147483647 w 546"/>
              <a:gd name="T7" fmla="*/ 2147483647 h 497"/>
              <a:gd name="T8" fmla="*/ 2147483647 w 546"/>
              <a:gd name="T9" fmla="*/ 2147483647 h 497"/>
              <a:gd name="T10" fmla="*/ 2147483647 w 546"/>
              <a:gd name="T11" fmla="*/ 2147483647 h 497"/>
              <a:gd name="T12" fmla="*/ 2147483647 w 546"/>
              <a:gd name="T13" fmla="*/ 2147483647 h 497"/>
              <a:gd name="T14" fmla="*/ 2147483647 w 546"/>
              <a:gd name="T15" fmla="*/ 2147483647 h 497"/>
              <a:gd name="T16" fmla="*/ 2147483647 w 546"/>
              <a:gd name="T17" fmla="*/ 1056496135 h 497"/>
              <a:gd name="T18" fmla="*/ 2147483647 w 546"/>
              <a:gd name="T19" fmla="*/ 1914905847 h 497"/>
              <a:gd name="T20" fmla="*/ 2147483647 w 546"/>
              <a:gd name="T21" fmla="*/ 726346679 h 497"/>
              <a:gd name="T22" fmla="*/ 2147483647 w 546"/>
              <a:gd name="T23" fmla="*/ 132063033 h 497"/>
              <a:gd name="T24" fmla="*/ 1520001873 w 546"/>
              <a:gd name="T25" fmla="*/ 264126065 h 4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nvGrpSpPr>
          <p:cNvPr id="5" name="Group 3">
            <a:extLst>
              <a:ext uri="{FF2B5EF4-FFF2-40B4-BE49-F238E27FC236}">
                <a16:creationId xmlns:a16="http://schemas.microsoft.com/office/drawing/2014/main" id="{4E340852-B270-41BA-9CA5-8E3E6EC8A3EE}"/>
              </a:ext>
            </a:extLst>
          </p:cNvPr>
          <p:cNvGrpSpPr>
            <a:grpSpLocks/>
          </p:cNvGrpSpPr>
          <p:nvPr/>
        </p:nvGrpSpPr>
        <p:grpSpPr bwMode="auto">
          <a:xfrm>
            <a:off x="4572000" y="28575"/>
            <a:ext cx="4756150" cy="4338638"/>
            <a:chOff x="2918" y="18"/>
            <a:chExt cx="2958" cy="2699"/>
          </a:xfrm>
        </p:grpSpPr>
        <p:sp>
          <p:nvSpPr>
            <p:cNvPr id="6" name="Freeform 4">
              <a:extLst>
                <a:ext uri="{FF2B5EF4-FFF2-40B4-BE49-F238E27FC236}">
                  <a16:creationId xmlns:a16="http://schemas.microsoft.com/office/drawing/2014/main" id="{1B625B90-7465-473B-9387-450668759888}"/>
                </a:ext>
              </a:extLst>
            </p:cNvPr>
            <p:cNvSpPr>
              <a:spLocks/>
            </p:cNvSpPr>
            <p:nvPr/>
          </p:nvSpPr>
          <p:spPr bwMode="auto">
            <a:xfrm>
              <a:off x="3060" y="18"/>
              <a:ext cx="490" cy="187"/>
            </a:xfrm>
            <a:custGeom>
              <a:avLst/>
              <a:gdLst>
                <a:gd name="T0" fmla="*/ 1814 w 97"/>
                <a:gd name="T1" fmla="*/ 637 h 37"/>
                <a:gd name="T2" fmla="*/ 2324 w 97"/>
                <a:gd name="T3" fmla="*/ 510 h 37"/>
                <a:gd name="T4" fmla="*/ 2349 w 97"/>
                <a:gd name="T5" fmla="*/ 435 h 37"/>
                <a:gd name="T6" fmla="*/ 2248 w 97"/>
                <a:gd name="T7" fmla="*/ 0 h 37"/>
                <a:gd name="T8" fmla="*/ 636 w 97"/>
                <a:gd name="T9" fmla="*/ 0 h 37"/>
                <a:gd name="T10" fmla="*/ 258 w 97"/>
                <a:gd name="T11" fmla="*/ 561 h 37"/>
                <a:gd name="T12" fmla="*/ 1814 w 97"/>
                <a:gd name="T13" fmla="*/ 637 h 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 name="Freeform 5">
              <a:extLst>
                <a:ext uri="{FF2B5EF4-FFF2-40B4-BE49-F238E27FC236}">
                  <a16:creationId xmlns:a16="http://schemas.microsoft.com/office/drawing/2014/main" id="{27C9C193-A794-49E2-B3A4-2031B9C32BA6}"/>
                </a:ext>
              </a:extLst>
            </p:cNvPr>
            <p:cNvSpPr>
              <a:spLocks noEditPoints="1"/>
            </p:cNvSpPr>
            <p:nvPr/>
          </p:nvSpPr>
          <p:spPr bwMode="auto">
            <a:xfrm>
              <a:off x="2918" y="18"/>
              <a:ext cx="2958" cy="2699"/>
            </a:xfrm>
            <a:custGeom>
              <a:avLst/>
              <a:gdLst>
                <a:gd name="T0" fmla="*/ 12884 w 585"/>
                <a:gd name="T1" fmla="*/ 25 h 534"/>
                <a:gd name="T2" fmla="*/ 4015 w 585"/>
                <a:gd name="T3" fmla="*/ 0 h 534"/>
                <a:gd name="T4" fmla="*/ 5754 w 585"/>
                <a:gd name="T5" fmla="*/ 536 h 534"/>
                <a:gd name="T6" fmla="*/ 4450 w 585"/>
                <a:gd name="T7" fmla="*/ 996 h 534"/>
                <a:gd name="T8" fmla="*/ 5294 w 585"/>
                <a:gd name="T9" fmla="*/ 1814 h 534"/>
                <a:gd name="T10" fmla="*/ 1891 w 585"/>
                <a:gd name="T11" fmla="*/ 1531 h 534"/>
                <a:gd name="T12" fmla="*/ 662 w 585"/>
                <a:gd name="T13" fmla="*/ 1607 h 534"/>
                <a:gd name="T14" fmla="*/ 5087 w 585"/>
                <a:gd name="T15" fmla="*/ 12439 h 534"/>
                <a:gd name="T16" fmla="*/ 3681 w 585"/>
                <a:gd name="T17" fmla="*/ 8714 h 534"/>
                <a:gd name="T18" fmla="*/ 2685 w 585"/>
                <a:gd name="T19" fmla="*/ 9603 h 534"/>
                <a:gd name="T20" fmla="*/ 2402 w 585"/>
                <a:gd name="T21" fmla="*/ 11114 h 534"/>
                <a:gd name="T22" fmla="*/ 3170 w 585"/>
                <a:gd name="T23" fmla="*/ 6768 h 534"/>
                <a:gd name="T24" fmla="*/ 3914 w 585"/>
                <a:gd name="T25" fmla="*/ 5823 h 534"/>
                <a:gd name="T26" fmla="*/ 5345 w 585"/>
                <a:gd name="T27" fmla="*/ 6055 h 534"/>
                <a:gd name="T28" fmla="*/ 4809 w 585"/>
                <a:gd name="T29" fmla="*/ 7819 h 534"/>
                <a:gd name="T30" fmla="*/ 4910 w 585"/>
                <a:gd name="T31" fmla="*/ 10088 h 534"/>
                <a:gd name="T32" fmla="*/ 13167 w 585"/>
                <a:gd name="T33" fmla="*/ 12338 h 534"/>
                <a:gd name="T34" fmla="*/ 11610 w 585"/>
                <a:gd name="T35" fmla="*/ 10907 h 534"/>
                <a:gd name="T36" fmla="*/ 10866 w 585"/>
                <a:gd name="T37" fmla="*/ 8815 h 534"/>
                <a:gd name="T38" fmla="*/ 10123 w 585"/>
                <a:gd name="T39" fmla="*/ 6899 h 534"/>
                <a:gd name="T40" fmla="*/ 11761 w 585"/>
                <a:gd name="T41" fmla="*/ 6540 h 534"/>
                <a:gd name="T42" fmla="*/ 10406 w 585"/>
                <a:gd name="T43" fmla="*/ 5696 h 534"/>
                <a:gd name="T44" fmla="*/ 11225 w 585"/>
                <a:gd name="T45" fmla="*/ 5772 h 534"/>
                <a:gd name="T46" fmla="*/ 11200 w 585"/>
                <a:gd name="T47" fmla="*/ 5337 h 534"/>
                <a:gd name="T48" fmla="*/ 9612 w 585"/>
                <a:gd name="T49" fmla="*/ 5388 h 534"/>
                <a:gd name="T50" fmla="*/ 9127 w 585"/>
                <a:gd name="T51" fmla="*/ 8764 h 534"/>
                <a:gd name="T52" fmla="*/ 8874 w 585"/>
                <a:gd name="T53" fmla="*/ 5873 h 534"/>
                <a:gd name="T54" fmla="*/ 8464 w 585"/>
                <a:gd name="T55" fmla="*/ 4650 h 534"/>
                <a:gd name="T56" fmla="*/ 8874 w 585"/>
                <a:gd name="T57" fmla="*/ 3472 h 534"/>
                <a:gd name="T58" fmla="*/ 8667 w 585"/>
                <a:gd name="T59" fmla="*/ 2527 h 534"/>
                <a:gd name="T60" fmla="*/ 8464 w 585"/>
                <a:gd name="T61" fmla="*/ 1582 h 534"/>
                <a:gd name="T62" fmla="*/ 9435 w 585"/>
                <a:gd name="T63" fmla="*/ 2633 h 534"/>
                <a:gd name="T64" fmla="*/ 10608 w 585"/>
                <a:gd name="T65" fmla="*/ 1203 h 534"/>
                <a:gd name="T66" fmla="*/ 10457 w 585"/>
                <a:gd name="T67" fmla="*/ 2426 h 534"/>
                <a:gd name="T68" fmla="*/ 10254 w 585"/>
                <a:gd name="T69" fmla="*/ 3321 h 534"/>
                <a:gd name="T70" fmla="*/ 10254 w 585"/>
                <a:gd name="T71" fmla="*/ 4625 h 534"/>
                <a:gd name="T72" fmla="*/ 14264 w 585"/>
                <a:gd name="T73" fmla="*/ 4625 h 534"/>
                <a:gd name="T74" fmla="*/ 14163 w 585"/>
                <a:gd name="T75" fmla="*/ 1941 h 534"/>
                <a:gd name="T76" fmla="*/ 6366 w 585"/>
                <a:gd name="T77" fmla="*/ 1764 h 534"/>
                <a:gd name="T78" fmla="*/ 7494 w 585"/>
                <a:gd name="T79" fmla="*/ 2376 h 534"/>
                <a:gd name="T80" fmla="*/ 4374 w 585"/>
                <a:gd name="T81" fmla="*/ 4984 h 534"/>
                <a:gd name="T82" fmla="*/ 1765 w 585"/>
                <a:gd name="T83" fmla="*/ 2502 h 534"/>
                <a:gd name="T84" fmla="*/ 4884 w 585"/>
                <a:gd name="T85" fmla="*/ 2709 h 534"/>
                <a:gd name="T86" fmla="*/ 5623 w 585"/>
                <a:gd name="T87" fmla="*/ 2684 h 534"/>
                <a:gd name="T88" fmla="*/ 7721 w 585"/>
                <a:gd name="T89" fmla="*/ 3093 h 534"/>
                <a:gd name="T90" fmla="*/ 7059 w 585"/>
                <a:gd name="T91" fmla="*/ 6540 h 534"/>
                <a:gd name="T92" fmla="*/ 6649 w 585"/>
                <a:gd name="T93" fmla="*/ 3498 h 534"/>
                <a:gd name="T94" fmla="*/ 4374 w 585"/>
                <a:gd name="T95" fmla="*/ 4984 h 534"/>
                <a:gd name="T96" fmla="*/ 5704 w 585"/>
                <a:gd name="T97" fmla="*/ 5747 h 534"/>
                <a:gd name="T98" fmla="*/ 6315 w 585"/>
                <a:gd name="T99" fmla="*/ 4038 h 534"/>
                <a:gd name="T100" fmla="*/ 8333 w 585"/>
                <a:gd name="T101" fmla="*/ 7460 h 534"/>
                <a:gd name="T102" fmla="*/ 5496 w 585"/>
                <a:gd name="T103" fmla="*/ 8198 h 534"/>
                <a:gd name="T104" fmla="*/ 7898 w 585"/>
                <a:gd name="T105" fmla="*/ 7076 h 534"/>
                <a:gd name="T106" fmla="*/ 8131 w 585"/>
                <a:gd name="T107" fmla="*/ 3396 h 534"/>
                <a:gd name="T108" fmla="*/ 8004 w 585"/>
                <a:gd name="T109" fmla="*/ 5443 h 534"/>
                <a:gd name="T110" fmla="*/ 7645 w 585"/>
                <a:gd name="T111" fmla="*/ 3680 h 534"/>
                <a:gd name="T112" fmla="*/ 12965 w 585"/>
                <a:gd name="T113" fmla="*/ 4574 h 534"/>
                <a:gd name="T114" fmla="*/ 11786 w 585"/>
                <a:gd name="T115" fmla="*/ 4139 h 53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8" name="Freeform 6">
              <a:extLst>
                <a:ext uri="{FF2B5EF4-FFF2-40B4-BE49-F238E27FC236}">
                  <a16:creationId xmlns:a16="http://schemas.microsoft.com/office/drawing/2014/main" id="{4E87FB30-6499-48D2-A3B5-DFD807FF6ADC}"/>
                </a:ext>
              </a:extLst>
            </p:cNvPr>
            <p:cNvSpPr>
              <a:spLocks/>
            </p:cNvSpPr>
            <p:nvPr/>
          </p:nvSpPr>
          <p:spPr bwMode="auto">
            <a:xfrm>
              <a:off x="3621" y="1287"/>
              <a:ext cx="238" cy="283"/>
            </a:xfrm>
            <a:custGeom>
              <a:avLst/>
              <a:gdLst>
                <a:gd name="T0" fmla="*/ 1028 w 47"/>
                <a:gd name="T1" fmla="*/ 384 h 56"/>
                <a:gd name="T2" fmla="*/ 694 w 47"/>
                <a:gd name="T3" fmla="*/ 1430 h 56"/>
                <a:gd name="T4" fmla="*/ 1028 w 47"/>
                <a:gd name="T5" fmla="*/ 384 h 56"/>
                <a:gd name="T6" fmla="*/ 0 60000 65536"/>
                <a:gd name="T7" fmla="*/ 0 60000 65536"/>
                <a:gd name="T8" fmla="*/ 0 60000 65536"/>
              </a:gdLst>
              <a:ahLst/>
              <a:cxnLst>
                <a:cxn ang="T6">
                  <a:pos x="T0" y="T1"/>
                </a:cxn>
                <a:cxn ang="T7">
                  <a:pos x="T2" y="T3"/>
                </a:cxn>
                <a:cxn ang="T8">
                  <a:pos x="T4" y="T5"/>
                </a:cxn>
              </a:cxnLst>
              <a:rect l="0" t="0" r="r" b="b"/>
              <a:pathLst>
                <a:path w="47" h="56">
                  <a:moveTo>
                    <a:pt x="40" y="15"/>
                  </a:moveTo>
                  <a:cubicBezTo>
                    <a:pt x="37" y="0"/>
                    <a:pt x="0" y="23"/>
                    <a:pt x="27" y="56"/>
                  </a:cubicBezTo>
                  <a:cubicBezTo>
                    <a:pt x="27" y="56"/>
                    <a:pt x="47" y="49"/>
                    <a:pt x="40" y="15"/>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9" name="Freeform 7">
              <a:extLst>
                <a:ext uri="{FF2B5EF4-FFF2-40B4-BE49-F238E27FC236}">
                  <a16:creationId xmlns:a16="http://schemas.microsoft.com/office/drawing/2014/main" id="{04C8328B-3296-4792-93D5-87A203B0DEEA}"/>
                </a:ext>
              </a:extLst>
            </p:cNvPr>
            <p:cNvSpPr>
              <a:spLocks/>
            </p:cNvSpPr>
            <p:nvPr/>
          </p:nvSpPr>
          <p:spPr bwMode="auto">
            <a:xfrm>
              <a:off x="3403" y="1403"/>
              <a:ext cx="208" cy="379"/>
            </a:xfrm>
            <a:custGeom>
              <a:avLst/>
              <a:gdLst>
                <a:gd name="T0" fmla="*/ 487 w 41"/>
                <a:gd name="T1" fmla="*/ 687 h 75"/>
                <a:gd name="T2" fmla="*/ 309 w 41"/>
                <a:gd name="T3" fmla="*/ 1764 h 75"/>
                <a:gd name="T4" fmla="*/ 1030 w 41"/>
                <a:gd name="T5" fmla="*/ 1147 h 75"/>
                <a:gd name="T6" fmla="*/ 954 w 41"/>
                <a:gd name="T7" fmla="*/ 611 h 75"/>
                <a:gd name="T8" fmla="*/ 487 w 41"/>
                <a:gd name="T9" fmla="*/ 687 h 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 name="Freeform 8">
              <a:extLst>
                <a:ext uri="{FF2B5EF4-FFF2-40B4-BE49-F238E27FC236}">
                  <a16:creationId xmlns:a16="http://schemas.microsoft.com/office/drawing/2014/main" id="{0781F726-335E-47AD-9161-0D814EA61960}"/>
                </a:ext>
              </a:extLst>
            </p:cNvPr>
            <p:cNvSpPr>
              <a:spLocks/>
            </p:cNvSpPr>
            <p:nvPr/>
          </p:nvSpPr>
          <p:spPr bwMode="auto">
            <a:xfrm>
              <a:off x="3272" y="645"/>
              <a:ext cx="683" cy="318"/>
            </a:xfrm>
            <a:custGeom>
              <a:avLst/>
              <a:gdLst>
                <a:gd name="T0" fmla="*/ 2869 w 135"/>
                <a:gd name="T1" fmla="*/ 101 h 63"/>
                <a:gd name="T2" fmla="*/ 612 w 135"/>
                <a:gd name="T3" fmla="*/ 101 h 63"/>
                <a:gd name="T4" fmla="*/ 51 w 135"/>
                <a:gd name="T5" fmla="*/ 636 h 63"/>
                <a:gd name="T6" fmla="*/ 1538 w 135"/>
                <a:gd name="T7" fmla="*/ 1479 h 63"/>
                <a:gd name="T8" fmla="*/ 2459 w 135"/>
                <a:gd name="T9" fmla="*/ 1378 h 63"/>
                <a:gd name="T10" fmla="*/ 2894 w 135"/>
                <a:gd name="T11" fmla="*/ 1353 h 63"/>
                <a:gd name="T12" fmla="*/ 2869 w 135"/>
                <a:gd name="T13" fmla="*/ 101 h 6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5" h="63">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 name="Freeform 9">
              <a:extLst>
                <a:ext uri="{FF2B5EF4-FFF2-40B4-BE49-F238E27FC236}">
                  <a16:creationId xmlns:a16="http://schemas.microsoft.com/office/drawing/2014/main" id="{B89FF452-4744-48F8-B9C3-197E196DCB3F}"/>
                </a:ext>
              </a:extLst>
            </p:cNvPr>
            <p:cNvSpPr>
              <a:spLocks/>
            </p:cNvSpPr>
            <p:nvPr/>
          </p:nvSpPr>
          <p:spPr bwMode="auto">
            <a:xfrm>
              <a:off x="4046" y="1545"/>
              <a:ext cx="490" cy="515"/>
            </a:xfrm>
            <a:custGeom>
              <a:avLst/>
              <a:gdLst>
                <a:gd name="T0" fmla="*/ 1707 w 97"/>
                <a:gd name="T1" fmla="*/ 126 h 102"/>
                <a:gd name="T2" fmla="*/ 793 w 97"/>
                <a:gd name="T3" fmla="*/ 126 h 102"/>
                <a:gd name="T4" fmla="*/ 308 w 97"/>
                <a:gd name="T5" fmla="*/ 1454 h 102"/>
                <a:gd name="T6" fmla="*/ 2016 w 97"/>
                <a:gd name="T7" fmla="*/ 1580 h 102"/>
                <a:gd name="T8" fmla="*/ 1707 w 97"/>
                <a:gd name="T9" fmla="*/ 126 h 1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 name="Freeform 10">
              <a:extLst>
                <a:ext uri="{FF2B5EF4-FFF2-40B4-BE49-F238E27FC236}">
                  <a16:creationId xmlns:a16="http://schemas.microsoft.com/office/drawing/2014/main" id="{A6E86489-C292-4B67-B69C-2B54B751ACBA}"/>
                </a:ext>
              </a:extLst>
            </p:cNvPr>
            <p:cNvSpPr>
              <a:spLocks/>
            </p:cNvSpPr>
            <p:nvPr/>
          </p:nvSpPr>
          <p:spPr bwMode="auto">
            <a:xfrm>
              <a:off x="5173" y="1024"/>
              <a:ext cx="501" cy="96"/>
            </a:xfrm>
            <a:custGeom>
              <a:avLst/>
              <a:gdLst>
                <a:gd name="T0" fmla="*/ 385 w 99"/>
                <a:gd name="T1" fmla="*/ 0 h 19"/>
                <a:gd name="T2" fmla="*/ 1022 w 99"/>
                <a:gd name="T3" fmla="*/ 384 h 19"/>
                <a:gd name="T4" fmla="*/ 385 w 99"/>
                <a:gd name="T5" fmla="*/ 0 h 19"/>
                <a:gd name="T6" fmla="*/ 0 60000 65536"/>
                <a:gd name="T7" fmla="*/ 0 60000 65536"/>
                <a:gd name="T8" fmla="*/ 0 60000 65536"/>
              </a:gdLst>
              <a:ahLst/>
              <a:cxnLst>
                <a:cxn ang="T6">
                  <a:pos x="T0" y="T1"/>
                </a:cxn>
                <a:cxn ang="T7">
                  <a:pos x="T2" y="T3"/>
                </a:cxn>
                <a:cxn ang="T8">
                  <a:pos x="T4" y="T5"/>
                </a:cxn>
              </a:cxnLst>
              <a:rect l="0" t="0" r="r" b="b"/>
              <a:pathLst>
                <a:path w="99" h="19">
                  <a:moveTo>
                    <a:pt x="15" y="0"/>
                  </a:moveTo>
                  <a:cubicBezTo>
                    <a:pt x="0" y="0"/>
                    <a:pt x="19" y="19"/>
                    <a:pt x="40" y="15"/>
                  </a:cubicBezTo>
                  <a:cubicBezTo>
                    <a:pt x="99" y="1"/>
                    <a:pt x="15" y="0"/>
                    <a:pt x="15" y="0"/>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 name="Freeform 11">
              <a:extLst>
                <a:ext uri="{FF2B5EF4-FFF2-40B4-BE49-F238E27FC236}">
                  <a16:creationId xmlns:a16="http://schemas.microsoft.com/office/drawing/2014/main" id="{A22FE623-6B85-4E1F-9F72-4B5701F21B06}"/>
                </a:ext>
              </a:extLst>
            </p:cNvPr>
            <p:cNvSpPr>
              <a:spLocks/>
            </p:cNvSpPr>
            <p:nvPr/>
          </p:nvSpPr>
          <p:spPr bwMode="auto">
            <a:xfrm>
              <a:off x="5340" y="1004"/>
              <a:ext cx="385" cy="237"/>
            </a:xfrm>
            <a:custGeom>
              <a:avLst/>
              <a:gdLst>
                <a:gd name="T0" fmla="*/ 537 w 76"/>
                <a:gd name="T1" fmla="*/ 943 h 47"/>
                <a:gd name="T2" fmla="*/ 1798 w 76"/>
                <a:gd name="T3" fmla="*/ 434 h 47"/>
                <a:gd name="T4" fmla="*/ 1231 w 76"/>
                <a:gd name="T5" fmla="*/ 76 h 47"/>
                <a:gd name="T6" fmla="*/ 486 w 76"/>
                <a:gd name="T7" fmla="*/ 812 h 47"/>
                <a:gd name="T8" fmla="*/ 537 w 76"/>
                <a:gd name="T9" fmla="*/ 943 h 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 name="Freeform 12">
              <a:extLst>
                <a:ext uri="{FF2B5EF4-FFF2-40B4-BE49-F238E27FC236}">
                  <a16:creationId xmlns:a16="http://schemas.microsoft.com/office/drawing/2014/main" id="{1F4B116E-B273-4074-BB1E-71EFC6BCA38C}"/>
                </a:ext>
              </a:extLst>
            </p:cNvPr>
            <p:cNvSpPr>
              <a:spLocks/>
            </p:cNvSpPr>
            <p:nvPr/>
          </p:nvSpPr>
          <p:spPr bwMode="auto">
            <a:xfrm>
              <a:off x="5325" y="1201"/>
              <a:ext cx="415" cy="187"/>
            </a:xfrm>
            <a:custGeom>
              <a:avLst/>
              <a:gdLst>
                <a:gd name="T0" fmla="*/ 1842 w 82"/>
                <a:gd name="T1" fmla="*/ 152 h 37"/>
                <a:gd name="T2" fmla="*/ 612 w 82"/>
                <a:gd name="T3" fmla="*/ 435 h 37"/>
                <a:gd name="T4" fmla="*/ 435 w 82"/>
                <a:gd name="T5" fmla="*/ 662 h 37"/>
                <a:gd name="T6" fmla="*/ 1948 w 82"/>
                <a:gd name="T7" fmla="*/ 586 h 37"/>
                <a:gd name="T8" fmla="*/ 2100 w 82"/>
                <a:gd name="T9" fmla="*/ 510 h 37"/>
                <a:gd name="T10" fmla="*/ 2100 w 82"/>
                <a:gd name="T11" fmla="*/ 0 h 37"/>
                <a:gd name="T12" fmla="*/ 1842 w 82"/>
                <a:gd name="T13" fmla="*/ 152 h 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5" name="Freeform 13">
              <a:extLst>
                <a:ext uri="{FF2B5EF4-FFF2-40B4-BE49-F238E27FC236}">
                  <a16:creationId xmlns:a16="http://schemas.microsoft.com/office/drawing/2014/main" id="{DACCD0D9-68ED-4C48-9171-DDAF48B7EE8B}"/>
                </a:ext>
              </a:extLst>
            </p:cNvPr>
            <p:cNvSpPr>
              <a:spLocks/>
            </p:cNvSpPr>
            <p:nvPr/>
          </p:nvSpPr>
          <p:spPr bwMode="auto">
            <a:xfrm>
              <a:off x="5001" y="1378"/>
              <a:ext cx="698" cy="167"/>
            </a:xfrm>
            <a:custGeom>
              <a:avLst/>
              <a:gdLst>
                <a:gd name="T0" fmla="*/ 536 w 138"/>
                <a:gd name="T1" fmla="*/ 25 h 33"/>
                <a:gd name="T2" fmla="*/ 202 w 138"/>
                <a:gd name="T3" fmla="*/ 359 h 33"/>
                <a:gd name="T4" fmla="*/ 1457 w 138"/>
                <a:gd name="T5" fmla="*/ 562 h 33"/>
                <a:gd name="T6" fmla="*/ 2994 w 138"/>
                <a:gd name="T7" fmla="*/ 587 h 33"/>
                <a:gd name="T8" fmla="*/ 2918 w 138"/>
                <a:gd name="T9" fmla="*/ 202 h 33"/>
                <a:gd name="T10" fmla="*/ 2099 w 138"/>
                <a:gd name="T11" fmla="*/ 76 h 33"/>
                <a:gd name="T12" fmla="*/ 536 w 138"/>
                <a:gd name="T13" fmla="*/ 25 h 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6" name="Freeform 14">
              <a:extLst>
                <a:ext uri="{FF2B5EF4-FFF2-40B4-BE49-F238E27FC236}">
                  <a16:creationId xmlns:a16="http://schemas.microsoft.com/office/drawing/2014/main" id="{037906AB-5CD6-4A0F-81F8-36C4E0E5A051}"/>
                </a:ext>
              </a:extLst>
            </p:cNvPr>
            <p:cNvSpPr>
              <a:spLocks/>
            </p:cNvSpPr>
            <p:nvPr/>
          </p:nvSpPr>
          <p:spPr bwMode="auto">
            <a:xfrm>
              <a:off x="5077" y="1540"/>
              <a:ext cx="567" cy="146"/>
            </a:xfrm>
            <a:custGeom>
              <a:avLst/>
              <a:gdLst>
                <a:gd name="T0" fmla="*/ 2511 w 112"/>
                <a:gd name="T1" fmla="*/ 483 h 29"/>
                <a:gd name="T2" fmla="*/ 2638 w 112"/>
                <a:gd name="T3" fmla="*/ 101 h 29"/>
                <a:gd name="T4" fmla="*/ 1898 w 112"/>
                <a:gd name="T5" fmla="*/ 252 h 29"/>
                <a:gd name="T6" fmla="*/ 921 w 112"/>
                <a:gd name="T7" fmla="*/ 151 h 29"/>
                <a:gd name="T8" fmla="*/ 51 w 112"/>
                <a:gd name="T9" fmla="*/ 101 h 29"/>
                <a:gd name="T10" fmla="*/ 2511 w 112"/>
                <a:gd name="T11" fmla="*/ 483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2" h="29">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 name="Freeform 15">
              <a:extLst>
                <a:ext uri="{FF2B5EF4-FFF2-40B4-BE49-F238E27FC236}">
                  <a16:creationId xmlns:a16="http://schemas.microsoft.com/office/drawing/2014/main" id="{4B265E64-5A56-4494-BB67-FEAB7E3E33F0}"/>
                </a:ext>
              </a:extLst>
            </p:cNvPr>
            <p:cNvSpPr>
              <a:spLocks/>
            </p:cNvSpPr>
            <p:nvPr/>
          </p:nvSpPr>
          <p:spPr bwMode="auto">
            <a:xfrm>
              <a:off x="5042" y="1656"/>
              <a:ext cx="581" cy="480"/>
            </a:xfrm>
            <a:custGeom>
              <a:avLst/>
              <a:gdLst>
                <a:gd name="T0" fmla="*/ 76 w 115"/>
                <a:gd name="T1" fmla="*/ 1354 h 95"/>
                <a:gd name="T2" fmla="*/ 662 w 115"/>
                <a:gd name="T3" fmla="*/ 1379 h 95"/>
                <a:gd name="T4" fmla="*/ 1278 w 115"/>
                <a:gd name="T5" fmla="*/ 1965 h 95"/>
                <a:gd name="T6" fmla="*/ 1506 w 115"/>
                <a:gd name="T7" fmla="*/ 2142 h 95"/>
                <a:gd name="T8" fmla="*/ 2066 w 115"/>
                <a:gd name="T9" fmla="*/ 1329 h 95"/>
                <a:gd name="T10" fmla="*/ 2834 w 115"/>
                <a:gd name="T11" fmla="*/ 1329 h 95"/>
                <a:gd name="T12" fmla="*/ 2016 w 115"/>
                <a:gd name="T13" fmla="*/ 687 h 95"/>
                <a:gd name="T14" fmla="*/ 945 w 115"/>
                <a:gd name="T15" fmla="*/ 409 h 95"/>
                <a:gd name="T16" fmla="*/ 308 w 115"/>
                <a:gd name="T17" fmla="*/ 1046 h 95"/>
                <a:gd name="T18" fmla="*/ 76 w 115"/>
                <a:gd name="T19" fmla="*/ 1354 h 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8" name="Freeform 16">
              <a:extLst>
                <a:ext uri="{FF2B5EF4-FFF2-40B4-BE49-F238E27FC236}">
                  <a16:creationId xmlns:a16="http://schemas.microsoft.com/office/drawing/2014/main" id="{ADF4A667-0659-4B59-A9BD-7604941E711A}"/>
                </a:ext>
              </a:extLst>
            </p:cNvPr>
            <p:cNvSpPr>
              <a:spLocks/>
            </p:cNvSpPr>
            <p:nvPr/>
          </p:nvSpPr>
          <p:spPr bwMode="auto">
            <a:xfrm>
              <a:off x="5421" y="1464"/>
              <a:ext cx="329" cy="854"/>
            </a:xfrm>
            <a:custGeom>
              <a:avLst/>
              <a:gdLst>
                <a:gd name="T0" fmla="*/ 1306 w 65"/>
                <a:gd name="T1" fmla="*/ 1021 h 169"/>
                <a:gd name="T2" fmla="*/ 562 w 65"/>
                <a:gd name="T3" fmla="*/ 1253 h 169"/>
                <a:gd name="T4" fmla="*/ 562 w 65"/>
                <a:gd name="T5" fmla="*/ 1506 h 169"/>
                <a:gd name="T6" fmla="*/ 1281 w 65"/>
                <a:gd name="T7" fmla="*/ 2299 h 169"/>
                <a:gd name="T8" fmla="*/ 871 w 65"/>
                <a:gd name="T9" fmla="*/ 3012 h 169"/>
                <a:gd name="T10" fmla="*/ 0 w 65"/>
                <a:gd name="T11" fmla="*/ 3780 h 169"/>
                <a:gd name="T12" fmla="*/ 435 w 65"/>
                <a:gd name="T13" fmla="*/ 3957 h 169"/>
                <a:gd name="T14" fmla="*/ 1205 w 65"/>
                <a:gd name="T15" fmla="*/ 4240 h 169"/>
                <a:gd name="T16" fmla="*/ 1615 w 65"/>
                <a:gd name="T17" fmla="*/ 4139 h 169"/>
                <a:gd name="T18" fmla="*/ 1665 w 65"/>
                <a:gd name="T19" fmla="*/ 0 h 169"/>
                <a:gd name="T20" fmla="*/ 1306 w 65"/>
                <a:gd name="T21" fmla="*/ 1021 h 1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nvGrpSpPr>
          <p:cNvPr id="19" name="Group 17">
            <a:extLst>
              <a:ext uri="{FF2B5EF4-FFF2-40B4-BE49-F238E27FC236}">
                <a16:creationId xmlns:a16="http://schemas.microsoft.com/office/drawing/2014/main" id="{F3D9181D-185B-4B02-8833-30F699C23C3A}"/>
              </a:ext>
            </a:extLst>
          </p:cNvPr>
          <p:cNvGrpSpPr>
            <a:grpSpLocks/>
          </p:cNvGrpSpPr>
          <p:nvPr/>
        </p:nvGrpSpPr>
        <p:grpSpPr bwMode="auto">
          <a:xfrm>
            <a:off x="554038" y="36513"/>
            <a:ext cx="7891462" cy="6821487"/>
            <a:chOff x="349" y="23"/>
            <a:chExt cx="4971" cy="4297"/>
          </a:xfrm>
        </p:grpSpPr>
        <p:sp>
          <p:nvSpPr>
            <p:cNvPr id="20" name="Rectangle 18">
              <a:extLst>
                <a:ext uri="{FF2B5EF4-FFF2-40B4-BE49-F238E27FC236}">
                  <a16:creationId xmlns:a16="http://schemas.microsoft.com/office/drawing/2014/main" id="{B821A272-7660-408A-B46F-E6E445B78BF6}"/>
                </a:ext>
              </a:extLst>
            </p:cNvPr>
            <p:cNvSpPr>
              <a:spLocks noChangeArrowheads="1"/>
            </p:cNvSpPr>
            <p:nvPr/>
          </p:nvSpPr>
          <p:spPr bwMode="auto">
            <a:xfrm>
              <a:off x="384" y="23"/>
              <a:ext cx="21"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21" name="Freeform 19">
              <a:extLst>
                <a:ext uri="{FF2B5EF4-FFF2-40B4-BE49-F238E27FC236}">
                  <a16:creationId xmlns:a16="http://schemas.microsoft.com/office/drawing/2014/main" id="{28EE82A8-5CEE-436A-AED2-997E87A8EADF}"/>
                </a:ext>
              </a:extLst>
            </p:cNvPr>
            <p:cNvSpPr>
              <a:spLocks noEditPoints="1"/>
            </p:cNvSpPr>
            <p:nvPr/>
          </p:nvSpPr>
          <p:spPr bwMode="auto">
            <a:xfrm>
              <a:off x="384"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22" name="Freeform 20">
              <a:extLst>
                <a:ext uri="{FF2B5EF4-FFF2-40B4-BE49-F238E27FC236}">
                  <a16:creationId xmlns:a16="http://schemas.microsoft.com/office/drawing/2014/main" id="{0425EA1F-38DC-4E4F-B87B-8D1EB0B8D2A1}"/>
                </a:ext>
              </a:extLst>
            </p:cNvPr>
            <p:cNvSpPr>
              <a:spLocks noEditPoints="1"/>
            </p:cNvSpPr>
            <p:nvPr/>
          </p:nvSpPr>
          <p:spPr bwMode="auto">
            <a:xfrm>
              <a:off x="384"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23" name="Freeform 21">
              <a:extLst>
                <a:ext uri="{FF2B5EF4-FFF2-40B4-BE49-F238E27FC236}">
                  <a16:creationId xmlns:a16="http://schemas.microsoft.com/office/drawing/2014/main" id="{B644BED2-9F7E-4F02-9B53-5EEECB7884D9}"/>
                </a:ext>
              </a:extLst>
            </p:cNvPr>
            <p:cNvSpPr>
              <a:spLocks noEditPoints="1"/>
            </p:cNvSpPr>
            <p:nvPr/>
          </p:nvSpPr>
          <p:spPr bwMode="auto">
            <a:xfrm>
              <a:off x="384"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24" name="Freeform 22">
              <a:extLst>
                <a:ext uri="{FF2B5EF4-FFF2-40B4-BE49-F238E27FC236}">
                  <a16:creationId xmlns:a16="http://schemas.microsoft.com/office/drawing/2014/main" id="{9962AA66-E668-4390-A83A-B6868B180E4E}"/>
                </a:ext>
              </a:extLst>
            </p:cNvPr>
            <p:cNvSpPr>
              <a:spLocks noEditPoints="1"/>
            </p:cNvSpPr>
            <p:nvPr/>
          </p:nvSpPr>
          <p:spPr bwMode="auto">
            <a:xfrm>
              <a:off x="384"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25" name="Freeform 23">
              <a:extLst>
                <a:ext uri="{FF2B5EF4-FFF2-40B4-BE49-F238E27FC236}">
                  <a16:creationId xmlns:a16="http://schemas.microsoft.com/office/drawing/2014/main" id="{7451A1AC-FFA6-46B9-A787-0C9F4FB8C2FA}"/>
                </a:ext>
              </a:extLst>
            </p:cNvPr>
            <p:cNvSpPr>
              <a:spLocks noEditPoints="1"/>
            </p:cNvSpPr>
            <p:nvPr/>
          </p:nvSpPr>
          <p:spPr bwMode="auto">
            <a:xfrm>
              <a:off x="384"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26" name="Freeform 24">
              <a:extLst>
                <a:ext uri="{FF2B5EF4-FFF2-40B4-BE49-F238E27FC236}">
                  <a16:creationId xmlns:a16="http://schemas.microsoft.com/office/drawing/2014/main" id="{B5431BC0-FF6A-4BC4-A2A7-972848DB725B}"/>
                </a:ext>
              </a:extLst>
            </p:cNvPr>
            <p:cNvSpPr>
              <a:spLocks noEditPoints="1"/>
            </p:cNvSpPr>
            <p:nvPr/>
          </p:nvSpPr>
          <p:spPr bwMode="auto">
            <a:xfrm>
              <a:off x="384"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27" name="Freeform 25">
              <a:extLst>
                <a:ext uri="{FF2B5EF4-FFF2-40B4-BE49-F238E27FC236}">
                  <a16:creationId xmlns:a16="http://schemas.microsoft.com/office/drawing/2014/main" id="{5D9B4CDC-16D6-4DBC-8385-CE25D8EA5042}"/>
                </a:ext>
              </a:extLst>
            </p:cNvPr>
            <p:cNvSpPr>
              <a:spLocks noEditPoints="1"/>
            </p:cNvSpPr>
            <p:nvPr/>
          </p:nvSpPr>
          <p:spPr bwMode="auto">
            <a:xfrm>
              <a:off x="384"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28" name="Freeform 26">
              <a:extLst>
                <a:ext uri="{FF2B5EF4-FFF2-40B4-BE49-F238E27FC236}">
                  <a16:creationId xmlns:a16="http://schemas.microsoft.com/office/drawing/2014/main" id="{0C41A341-5266-48E2-AFFC-8B41F3246182}"/>
                </a:ext>
              </a:extLst>
            </p:cNvPr>
            <p:cNvSpPr>
              <a:spLocks noEditPoints="1"/>
            </p:cNvSpPr>
            <p:nvPr/>
          </p:nvSpPr>
          <p:spPr bwMode="auto">
            <a:xfrm>
              <a:off x="384"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29" name="Freeform 27">
              <a:extLst>
                <a:ext uri="{FF2B5EF4-FFF2-40B4-BE49-F238E27FC236}">
                  <a16:creationId xmlns:a16="http://schemas.microsoft.com/office/drawing/2014/main" id="{719B92A3-7AB1-415B-BCCF-7A7A62192C00}"/>
                </a:ext>
              </a:extLst>
            </p:cNvPr>
            <p:cNvSpPr>
              <a:spLocks noEditPoints="1"/>
            </p:cNvSpPr>
            <p:nvPr/>
          </p:nvSpPr>
          <p:spPr bwMode="auto">
            <a:xfrm>
              <a:off x="384"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30" name="Freeform 28">
              <a:extLst>
                <a:ext uri="{FF2B5EF4-FFF2-40B4-BE49-F238E27FC236}">
                  <a16:creationId xmlns:a16="http://schemas.microsoft.com/office/drawing/2014/main" id="{65BCABD8-123E-4BCC-BA1C-60B3088838E6}"/>
                </a:ext>
              </a:extLst>
            </p:cNvPr>
            <p:cNvSpPr>
              <a:spLocks noEditPoints="1"/>
            </p:cNvSpPr>
            <p:nvPr/>
          </p:nvSpPr>
          <p:spPr bwMode="auto">
            <a:xfrm>
              <a:off x="384"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31" name="Rectangle 29">
              <a:extLst>
                <a:ext uri="{FF2B5EF4-FFF2-40B4-BE49-F238E27FC236}">
                  <a16:creationId xmlns:a16="http://schemas.microsoft.com/office/drawing/2014/main" id="{7231A7C5-0E87-4979-80A7-4374EB5190B6}"/>
                </a:ext>
              </a:extLst>
            </p:cNvPr>
            <p:cNvSpPr>
              <a:spLocks noChangeArrowheads="1"/>
            </p:cNvSpPr>
            <p:nvPr/>
          </p:nvSpPr>
          <p:spPr bwMode="auto">
            <a:xfrm>
              <a:off x="384" y="4269"/>
              <a:ext cx="21"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32" name="Rectangle 30">
              <a:extLst>
                <a:ext uri="{FF2B5EF4-FFF2-40B4-BE49-F238E27FC236}">
                  <a16:creationId xmlns:a16="http://schemas.microsoft.com/office/drawing/2014/main" id="{B32B86EE-09C0-414F-9D88-6ACE1DB7550B}"/>
                </a:ext>
              </a:extLst>
            </p:cNvPr>
            <p:cNvSpPr>
              <a:spLocks noChangeArrowheads="1"/>
            </p:cNvSpPr>
            <p:nvPr/>
          </p:nvSpPr>
          <p:spPr bwMode="auto">
            <a:xfrm>
              <a:off x="829" y="23"/>
              <a:ext cx="21"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33" name="Freeform 31">
              <a:extLst>
                <a:ext uri="{FF2B5EF4-FFF2-40B4-BE49-F238E27FC236}">
                  <a16:creationId xmlns:a16="http://schemas.microsoft.com/office/drawing/2014/main" id="{1771580A-41D5-4FE2-B24F-82DDA7324344}"/>
                </a:ext>
              </a:extLst>
            </p:cNvPr>
            <p:cNvSpPr>
              <a:spLocks noEditPoints="1"/>
            </p:cNvSpPr>
            <p:nvPr/>
          </p:nvSpPr>
          <p:spPr bwMode="auto">
            <a:xfrm>
              <a:off x="829"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34" name="Freeform 32">
              <a:extLst>
                <a:ext uri="{FF2B5EF4-FFF2-40B4-BE49-F238E27FC236}">
                  <a16:creationId xmlns:a16="http://schemas.microsoft.com/office/drawing/2014/main" id="{C525012E-83CA-46BD-AE1B-6FB41ECC1B9F}"/>
                </a:ext>
              </a:extLst>
            </p:cNvPr>
            <p:cNvSpPr>
              <a:spLocks noEditPoints="1"/>
            </p:cNvSpPr>
            <p:nvPr/>
          </p:nvSpPr>
          <p:spPr bwMode="auto">
            <a:xfrm>
              <a:off x="829"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35" name="Freeform 33">
              <a:extLst>
                <a:ext uri="{FF2B5EF4-FFF2-40B4-BE49-F238E27FC236}">
                  <a16:creationId xmlns:a16="http://schemas.microsoft.com/office/drawing/2014/main" id="{FABE5298-C246-4100-A6E7-49AF0B34C170}"/>
                </a:ext>
              </a:extLst>
            </p:cNvPr>
            <p:cNvSpPr>
              <a:spLocks noEditPoints="1"/>
            </p:cNvSpPr>
            <p:nvPr/>
          </p:nvSpPr>
          <p:spPr bwMode="auto">
            <a:xfrm>
              <a:off x="829"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36" name="Freeform 34">
              <a:extLst>
                <a:ext uri="{FF2B5EF4-FFF2-40B4-BE49-F238E27FC236}">
                  <a16:creationId xmlns:a16="http://schemas.microsoft.com/office/drawing/2014/main" id="{25252CC6-7BD8-405B-AFFD-8F4471F5B813}"/>
                </a:ext>
              </a:extLst>
            </p:cNvPr>
            <p:cNvSpPr>
              <a:spLocks noEditPoints="1"/>
            </p:cNvSpPr>
            <p:nvPr/>
          </p:nvSpPr>
          <p:spPr bwMode="auto">
            <a:xfrm>
              <a:off x="829"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37" name="Freeform 35">
              <a:extLst>
                <a:ext uri="{FF2B5EF4-FFF2-40B4-BE49-F238E27FC236}">
                  <a16:creationId xmlns:a16="http://schemas.microsoft.com/office/drawing/2014/main" id="{7ABAAB4D-9D25-49D9-B3A3-A23393A7C9B5}"/>
                </a:ext>
              </a:extLst>
            </p:cNvPr>
            <p:cNvSpPr>
              <a:spLocks noEditPoints="1"/>
            </p:cNvSpPr>
            <p:nvPr/>
          </p:nvSpPr>
          <p:spPr bwMode="auto">
            <a:xfrm>
              <a:off x="829"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38" name="Freeform 36">
              <a:extLst>
                <a:ext uri="{FF2B5EF4-FFF2-40B4-BE49-F238E27FC236}">
                  <a16:creationId xmlns:a16="http://schemas.microsoft.com/office/drawing/2014/main" id="{4AE511E9-51C8-4AAE-A484-0D4D32B5D64A}"/>
                </a:ext>
              </a:extLst>
            </p:cNvPr>
            <p:cNvSpPr>
              <a:spLocks noEditPoints="1"/>
            </p:cNvSpPr>
            <p:nvPr/>
          </p:nvSpPr>
          <p:spPr bwMode="auto">
            <a:xfrm>
              <a:off x="829"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39" name="Freeform 37">
              <a:extLst>
                <a:ext uri="{FF2B5EF4-FFF2-40B4-BE49-F238E27FC236}">
                  <a16:creationId xmlns:a16="http://schemas.microsoft.com/office/drawing/2014/main" id="{1DF5378E-B54A-4FF3-910B-AFAB9B8F19B8}"/>
                </a:ext>
              </a:extLst>
            </p:cNvPr>
            <p:cNvSpPr>
              <a:spLocks noEditPoints="1"/>
            </p:cNvSpPr>
            <p:nvPr/>
          </p:nvSpPr>
          <p:spPr bwMode="auto">
            <a:xfrm>
              <a:off x="829"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0" name="Freeform 38">
              <a:extLst>
                <a:ext uri="{FF2B5EF4-FFF2-40B4-BE49-F238E27FC236}">
                  <a16:creationId xmlns:a16="http://schemas.microsoft.com/office/drawing/2014/main" id="{E2055730-DE19-4FAD-B0C4-6B68903BBF75}"/>
                </a:ext>
              </a:extLst>
            </p:cNvPr>
            <p:cNvSpPr>
              <a:spLocks noEditPoints="1"/>
            </p:cNvSpPr>
            <p:nvPr/>
          </p:nvSpPr>
          <p:spPr bwMode="auto">
            <a:xfrm>
              <a:off x="829"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1" name="Freeform 39">
              <a:extLst>
                <a:ext uri="{FF2B5EF4-FFF2-40B4-BE49-F238E27FC236}">
                  <a16:creationId xmlns:a16="http://schemas.microsoft.com/office/drawing/2014/main" id="{40087651-750B-45F8-A868-C41092B5B57C}"/>
                </a:ext>
              </a:extLst>
            </p:cNvPr>
            <p:cNvSpPr>
              <a:spLocks noEditPoints="1"/>
            </p:cNvSpPr>
            <p:nvPr/>
          </p:nvSpPr>
          <p:spPr bwMode="auto">
            <a:xfrm>
              <a:off x="829"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2" name="Freeform 40">
              <a:extLst>
                <a:ext uri="{FF2B5EF4-FFF2-40B4-BE49-F238E27FC236}">
                  <a16:creationId xmlns:a16="http://schemas.microsoft.com/office/drawing/2014/main" id="{98C0DACD-C768-4DD8-8D6B-DAA8004B01F7}"/>
                </a:ext>
              </a:extLst>
            </p:cNvPr>
            <p:cNvSpPr>
              <a:spLocks noEditPoints="1"/>
            </p:cNvSpPr>
            <p:nvPr/>
          </p:nvSpPr>
          <p:spPr bwMode="auto">
            <a:xfrm>
              <a:off x="829"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3" name="Rectangle 41">
              <a:extLst>
                <a:ext uri="{FF2B5EF4-FFF2-40B4-BE49-F238E27FC236}">
                  <a16:creationId xmlns:a16="http://schemas.microsoft.com/office/drawing/2014/main" id="{296874BD-5EB1-4B45-B30A-3A635452AA73}"/>
                </a:ext>
              </a:extLst>
            </p:cNvPr>
            <p:cNvSpPr>
              <a:spLocks noChangeArrowheads="1"/>
            </p:cNvSpPr>
            <p:nvPr/>
          </p:nvSpPr>
          <p:spPr bwMode="auto">
            <a:xfrm>
              <a:off x="829" y="4269"/>
              <a:ext cx="21"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44" name="Rectangle 42">
              <a:extLst>
                <a:ext uri="{FF2B5EF4-FFF2-40B4-BE49-F238E27FC236}">
                  <a16:creationId xmlns:a16="http://schemas.microsoft.com/office/drawing/2014/main" id="{9ECCCA1B-845C-4AAD-A1F2-25380458AC5E}"/>
                </a:ext>
              </a:extLst>
            </p:cNvPr>
            <p:cNvSpPr>
              <a:spLocks noChangeArrowheads="1"/>
            </p:cNvSpPr>
            <p:nvPr/>
          </p:nvSpPr>
          <p:spPr bwMode="auto">
            <a:xfrm>
              <a:off x="1279" y="23"/>
              <a:ext cx="21"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45" name="Freeform 43">
              <a:extLst>
                <a:ext uri="{FF2B5EF4-FFF2-40B4-BE49-F238E27FC236}">
                  <a16:creationId xmlns:a16="http://schemas.microsoft.com/office/drawing/2014/main" id="{C0596CFF-CBA3-4EBA-BE5E-E64F60D5A419}"/>
                </a:ext>
              </a:extLst>
            </p:cNvPr>
            <p:cNvSpPr>
              <a:spLocks noEditPoints="1"/>
            </p:cNvSpPr>
            <p:nvPr/>
          </p:nvSpPr>
          <p:spPr bwMode="auto">
            <a:xfrm>
              <a:off x="1279"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6" name="Freeform 44">
              <a:extLst>
                <a:ext uri="{FF2B5EF4-FFF2-40B4-BE49-F238E27FC236}">
                  <a16:creationId xmlns:a16="http://schemas.microsoft.com/office/drawing/2014/main" id="{54AEFFEF-7D6C-45B8-A723-44466EEF5605}"/>
                </a:ext>
              </a:extLst>
            </p:cNvPr>
            <p:cNvSpPr>
              <a:spLocks noEditPoints="1"/>
            </p:cNvSpPr>
            <p:nvPr/>
          </p:nvSpPr>
          <p:spPr bwMode="auto">
            <a:xfrm>
              <a:off x="1279"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7" name="Freeform 45">
              <a:extLst>
                <a:ext uri="{FF2B5EF4-FFF2-40B4-BE49-F238E27FC236}">
                  <a16:creationId xmlns:a16="http://schemas.microsoft.com/office/drawing/2014/main" id="{5C1D3905-2AD9-437E-A68E-8D4E7E94816E}"/>
                </a:ext>
              </a:extLst>
            </p:cNvPr>
            <p:cNvSpPr>
              <a:spLocks noEditPoints="1"/>
            </p:cNvSpPr>
            <p:nvPr/>
          </p:nvSpPr>
          <p:spPr bwMode="auto">
            <a:xfrm>
              <a:off x="1279"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8" name="Freeform 46">
              <a:extLst>
                <a:ext uri="{FF2B5EF4-FFF2-40B4-BE49-F238E27FC236}">
                  <a16:creationId xmlns:a16="http://schemas.microsoft.com/office/drawing/2014/main" id="{E480C541-77B6-4D0B-B873-AF245B9F24DE}"/>
                </a:ext>
              </a:extLst>
            </p:cNvPr>
            <p:cNvSpPr>
              <a:spLocks noEditPoints="1"/>
            </p:cNvSpPr>
            <p:nvPr/>
          </p:nvSpPr>
          <p:spPr bwMode="auto">
            <a:xfrm>
              <a:off x="1279"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9" name="Freeform 47">
              <a:extLst>
                <a:ext uri="{FF2B5EF4-FFF2-40B4-BE49-F238E27FC236}">
                  <a16:creationId xmlns:a16="http://schemas.microsoft.com/office/drawing/2014/main" id="{26C5CC95-3B73-4DCD-BFAA-0110FC48A115}"/>
                </a:ext>
              </a:extLst>
            </p:cNvPr>
            <p:cNvSpPr>
              <a:spLocks noEditPoints="1"/>
            </p:cNvSpPr>
            <p:nvPr/>
          </p:nvSpPr>
          <p:spPr bwMode="auto">
            <a:xfrm>
              <a:off x="1279"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50" name="Freeform 48">
              <a:extLst>
                <a:ext uri="{FF2B5EF4-FFF2-40B4-BE49-F238E27FC236}">
                  <a16:creationId xmlns:a16="http://schemas.microsoft.com/office/drawing/2014/main" id="{46F4857E-2095-4869-B843-CD65F09A0FAB}"/>
                </a:ext>
              </a:extLst>
            </p:cNvPr>
            <p:cNvSpPr>
              <a:spLocks noEditPoints="1"/>
            </p:cNvSpPr>
            <p:nvPr/>
          </p:nvSpPr>
          <p:spPr bwMode="auto">
            <a:xfrm>
              <a:off x="1279"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51" name="Freeform 49">
              <a:extLst>
                <a:ext uri="{FF2B5EF4-FFF2-40B4-BE49-F238E27FC236}">
                  <a16:creationId xmlns:a16="http://schemas.microsoft.com/office/drawing/2014/main" id="{1AA8D76D-560F-47F9-99C1-7DABF796E171}"/>
                </a:ext>
              </a:extLst>
            </p:cNvPr>
            <p:cNvSpPr>
              <a:spLocks noEditPoints="1"/>
            </p:cNvSpPr>
            <p:nvPr/>
          </p:nvSpPr>
          <p:spPr bwMode="auto">
            <a:xfrm>
              <a:off x="1279"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52" name="Freeform 50">
              <a:extLst>
                <a:ext uri="{FF2B5EF4-FFF2-40B4-BE49-F238E27FC236}">
                  <a16:creationId xmlns:a16="http://schemas.microsoft.com/office/drawing/2014/main" id="{F8F67201-EC27-495C-9028-341A30E023F9}"/>
                </a:ext>
              </a:extLst>
            </p:cNvPr>
            <p:cNvSpPr>
              <a:spLocks noEditPoints="1"/>
            </p:cNvSpPr>
            <p:nvPr/>
          </p:nvSpPr>
          <p:spPr bwMode="auto">
            <a:xfrm>
              <a:off x="1279"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53" name="Freeform 51">
              <a:extLst>
                <a:ext uri="{FF2B5EF4-FFF2-40B4-BE49-F238E27FC236}">
                  <a16:creationId xmlns:a16="http://schemas.microsoft.com/office/drawing/2014/main" id="{19A78B13-1DD8-47B4-A8B3-BE3138C494D2}"/>
                </a:ext>
              </a:extLst>
            </p:cNvPr>
            <p:cNvSpPr>
              <a:spLocks noEditPoints="1"/>
            </p:cNvSpPr>
            <p:nvPr/>
          </p:nvSpPr>
          <p:spPr bwMode="auto">
            <a:xfrm>
              <a:off x="1279"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54" name="Freeform 52">
              <a:extLst>
                <a:ext uri="{FF2B5EF4-FFF2-40B4-BE49-F238E27FC236}">
                  <a16:creationId xmlns:a16="http://schemas.microsoft.com/office/drawing/2014/main" id="{90D80B5D-55EF-4013-BB4B-55D087BEF8E8}"/>
                </a:ext>
              </a:extLst>
            </p:cNvPr>
            <p:cNvSpPr>
              <a:spLocks noEditPoints="1"/>
            </p:cNvSpPr>
            <p:nvPr/>
          </p:nvSpPr>
          <p:spPr bwMode="auto">
            <a:xfrm>
              <a:off x="1279"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55" name="Rectangle 53">
              <a:extLst>
                <a:ext uri="{FF2B5EF4-FFF2-40B4-BE49-F238E27FC236}">
                  <a16:creationId xmlns:a16="http://schemas.microsoft.com/office/drawing/2014/main" id="{BAED913C-2349-4A58-9D51-86DCEDDC044E}"/>
                </a:ext>
              </a:extLst>
            </p:cNvPr>
            <p:cNvSpPr>
              <a:spLocks noChangeArrowheads="1"/>
            </p:cNvSpPr>
            <p:nvPr/>
          </p:nvSpPr>
          <p:spPr bwMode="auto">
            <a:xfrm>
              <a:off x="1279" y="4269"/>
              <a:ext cx="21"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56" name="Rectangle 54">
              <a:extLst>
                <a:ext uri="{FF2B5EF4-FFF2-40B4-BE49-F238E27FC236}">
                  <a16:creationId xmlns:a16="http://schemas.microsoft.com/office/drawing/2014/main" id="{325CC73F-901E-4D44-94BE-9A89F55067D5}"/>
                </a:ext>
              </a:extLst>
            </p:cNvPr>
            <p:cNvSpPr>
              <a:spLocks noChangeArrowheads="1"/>
            </p:cNvSpPr>
            <p:nvPr/>
          </p:nvSpPr>
          <p:spPr bwMode="auto">
            <a:xfrm>
              <a:off x="1724" y="23"/>
              <a:ext cx="21"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57" name="Freeform 55">
              <a:extLst>
                <a:ext uri="{FF2B5EF4-FFF2-40B4-BE49-F238E27FC236}">
                  <a16:creationId xmlns:a16="http://schemas.microsoft.com/office/drawing/2014/main" id="{3E565828-F237-4A8C-B01E-872B3B1DA96C}"/>
                </a:ext>
              </a:extLst>
            </p:cNvPr>
            <p:cNvSpPr>
              <a:spLocks noEditPoints="1"/>
            </p:cNvSpPr>
            <p:nvPr/>
          </p:nvSpPr>
          <p:spPr bwMode="auto">
            <a:xfrm>
              <a:off x="1724"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58" name="Freeform 56">
              <a:extLst>
                <a:ext uri="{FF2B5EF4-FFF2-40B4-BE49-F238E27FC236}">
                  <a16:creationId xmlns:a16="http://schemas.microsoft.com/office/drawing/2014/main" id="{94911CCC-1769-4902-B1EF-159AA76636B3}"/>
                </a:ext>
              </a:extLst>
            </p:cNvPr>
            <p:cNvSpPr>
              <a:spLocks noEditPoints="1"/>
            </p:cNvSpPr>
            <p:nvPr/>
          </p:nvSpPr>
          <p:spPr bwMode="auto">
            <a:xfrm>
              <a:off x="1724"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59" name="Freeform 57">
              <a:extLst>
                <a:ext uri="{FF2B5EF4-FFF2-40B4-BE49-F238E27FC236}">
                  <a16:creationId xmlns:a16="http://schemas.microsoft.com/office/drawing/2014/main" id="{F40C6188-38AE-44DD-B46D-D628D2E780DE}"/>
                </a:ext>
              </a:extLst>
            </p:cNvPr>
            <p:cNvSpPr>
              <a:spLocks noEditPoints="1"/>
            </p:cNvSpPr>
            <p:nvPr/>
          </p:nvSpPr>
          <p:spPr bwMode="auto">
            <a:xfrm>
              <a:off x="1724"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60" name="Freeform 58">
              <a:extLst>
                <a:ext uri="{FF2B5EF4-FFF2-40B4-BE49-F238E27FC236}">
                  <a16:creationId xmlns:a16="http://schemas.microsoft.com/office/drawing/2014/main" id="{5F0BCBE9-121A-430E-BFE5-7EB5B752C648}"/>
                </a:ext>
              </a:extLst>
            </p:cNvPr>
            <p:cNvSpPr>
              <a:spLocks noEditPoints="1"/>
            </p:cNvSpPr>
            <p:nvPr/>
          </p:nvSpPr>
          <p:spPr bwMode="auto">
            <a:xfrm>
              <a:off x="1724"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61" name="Freeform 59">
              <a:extLst>
                <a:ext uri="{FF2B5EF4-FFF2-40B4-BE49-F238E27FC236}">
                  <a16:creationId xmlns:a16="http://schemas.microsoft.com/office/drawing/2014/main" id="{7E8103F2-6B9C-4936-8BD7-1972C0CCF660}"/>
                </a:ext>
              </a:extLst>
            </p:cNvPr>
            <p:cNvSpPr>
              <a:spLocks noEditPoints="1"/>
            </p:cNvSpPr>
            <p:nvPr/>
          </p:nvSpPr>
          <p:spPr bwMode="auto">
            <a:xfrm>
              <a:off x="1724"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62" name="Freeform 60">
              <a:extLst>
                <a:ext uri="{FF2B5EF4-FFF2-40B4-BE49-F238E27FC236}">
                  <a16:creationId xmlns:a16="http://schemas.microsoft.com/office/drawing/2014/main" id="{0731E251-7D63-4300-BCD4-39AD97851D37}"/>
                </a:ext>
              </a:extLst>
            </p:cNvPr>
            <p:cNvSpPr>
              <a:spLocks noEditPoints="1"/>
            </p:cNvSpPr>
            <p:nvPr/>
          </p:nvSpPr>
          <p:spPr bwMode="auto">
            <a:xfrm>
              <a:off x="1724"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63" name="Freeform 61">
              <a:extLst>
                <a:ext uri="{FF2B5EF4-FFF2-40B4-BE49-F238E27FC236}">
                  <a16:creationId xmlns:a16="http://schemas.microsoft.com/office/drawing/2014/main" id="{4470CB39-B9C5-488B-B9BD-29C7EDF0D382}"/>
                </a:ext>
              </a:extLst>
            </p:cNvPr>
            <p:cNvSpPr>
              <a:spLocks noEditPoints="1"/>
            </p:cNvSpPr>
            <p:nvPr/>
          </p:nvSpPr>
          <p:spPr bwMode="auto">
            <a:xfrm>
              <a:off x="1724"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64" name="Freeform 62">
              <a:extLst>
                <a:ext uri="{FF2B5EF4-FFF2-40B4-BE49-F238E27FC236}">
                  <a16:creationId xmlns:a16="http://schemas.microsoft.com/office/drawing/2014/main" id="{785D03E9-402E-44AD-99ED-0847544A2CA0}"/>
                </a:ext>
              </a:extLst>
            </p:cNvPr>
            <p:cNvSpPr>
              <a:spLocks noEditPoints="1"/>
            </p:cNvSpPr>
            <p:nvPr/>
          </p:nvSpPr>
          <p:spPr bwMode="auto">
            <a:xfrm>
              <a:off x="1724"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65" name="Freeform 63">
              <a:extLst>
                <a:ext uri="{FF2B5EF4-FFF2-40B4-BE49-F238E27FC236}">
                  <a16:creationId xmlns:a16="http://schemas.microsoft.com/office/drawing/2014/main" id="{9E544A16-E269-4626-A9E8-2256047B2584}"/>
                </a:ext>
              </a:extLst>
            </p:cNvPr>
            <p:cNvSpPr>
              <a:spLocks noEditPoints="1"/>
            </p:cNvSpPr>
            <p:nvPr/>
          </p:nvSpPr>
          <p:spPr bwMode="auto">
            <a:xfrm>
              <a:off x="1724"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66" name="Freeform 64">
              <a:extLst>
                <a:ext uri="{FF2B5EF4-FFF2-40B4-BE49-F238E27FC236}">
                  <a16:creationId xmlns:a16="http://schemas.microsoft.com/office/drawing/2014/main" id="{02CD726B-2687-49A1-8E0A-F39A2D0AA2F5}"/>
                </a:ext>
              </a:extLst>
            </p:cNvPr>
            <p:cNvSpPr>
              <a:spLocks noEditPoints="1"/>
            </p:cNvSpPr>
            <p:nvPr/>
          </p:nvSpPr>
          <p:spPr bwMode="auto">
            <a:xfrm>
              <a:off x="1724"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67" name="Rectangle 65">
              <a:extLst>
                <a:ext uri="{FF2B5EF4-FFF2-40B4-BE49-F238E27FC236}">
                  <a16:creationId xmlns:a16="http://schemas.microsoft.com/office/drawing/2014/main" id="{B931FBE6-DB81-4E24-9DF8-7BDA9A807BA2}"/>
                </a:ext>
              </a:extLst>
            </p:cNvPr>
            <p:cNvSpPr>
              <a:spLocks noChangeArrowheads="1"/>
            </p:cNvSpPr>
            <p:nvPr/>
          </p:nvSpPr>
          <p:spPr bwMode="auto">
            <a:xfrm>
              <a:off x="1724" y="4269"/>
              <a:ext cx="21"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68" name="Rectangle 66">
              <a:extLst>
                <a:ext uri="{FF2B5EF4-FFF2-40B4-BE49-F238E27FC236}">
                  <a16:creationId xmlns:a16="http://schemas.microsoft.com/office/drawing/2014/main" id="{E94E47B8-A1EF-4445-84DC-D0C1BD2ACEDC}"/>
                </a:ext>
              </a:extLst>
            </p:cNvPr>
            <p:cNvSpPr>
              <a:spLocks noChangeArrowheads="1"/>
            </p:cNvSpPr>
            <p:nvPr/>
          </p:nvSpPr>
          <p:spPr bwMode="auto">
            <a:xfrm>
              <a:off x="2169" y="23"/>
              <a:ext cx="21"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69" name="Freeform 67">
              <a:extLst>
                <a:ext uri="{FF2B5EF4-FFF2-40B4-BE49-F238E27FC236}">
                  <a16:creationId xmlns:a16="http://schemas.microsoft.com/office/drawing/2014/main" id="{735C5D25-AB37-4728-B530-8AA2BC8C18C0}"/>
                </a:ext>
              </a:extLst>
            </p:cNvPr>
            <p:cNvSpPr>
              <a:spLocks noEditPoints="1"/>
            </p:cNvSpPr>
            <p:nvPr/>
          </p:nvSpPr>
          <p:spPr bwMode="auto">
            <a:xfrm>
              <a:off x="2169"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0" name="Freeform 68">
              <a:extLst>
                <a:ext uri="{FF2B5EF4-FFF2-40B4-BE49-F238E27FC236}">
                  <a16:creationId xmlns:a16="http://schemas.microsoft.com/office/drawing/2014/main" id="{07375C34-0429-46F6-9ECE-568B8CD84090}"/>
                </a:ext>
              </a:extLst>
            </p:cNvPr>
            <p:cNvSpPr>
              <a:spLocks noEditPoints="1"/>
            </p:cNvSpPr>
            <p:nvPr/>
          </p:nvSpPr>
          <p:spPr bwMode="auto">
            <a:xfrm>
              <a:off x="2169"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1" name="Freeform 69">
              <a:extLst>
                <a:ext uri="{FF2B5EF4-FFF2-40B4-BE49-F238E27FC236}">
                  <a16:creationId xmlns:a16="http://schemas.microsoft.com/office/drawing/2014/main" id="{8A359F02-478F-4248-B8B6-09A65C9B6B92}"/>
                </a:ext>
              </a:extLst>
            </p:cNvPr>
            <p:cNvSpPr>
              <a:spLocks noEditPoints="1"/>
            </p:cNvSpPr>
            <p:nvPr/>
          </p:nvSpPr>
          <p:spPr bwMode="auto">
            <a:xfrm>
              <a:off x="2169"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2" name="Freeform 70">
              <a:extLst>
                <a:ext uri="{FF2B5EF4-FFF2-40B4-BE49-F238E27FC236}">
                  <a16:creationId xmlns:a16="http://schemas.microsoft.com/office/drawing/2014/main" id="{74044FCA-10A8-4B7F-88F9-5855C405485E}"/>
                </a:ext>
              </a:extLst>
            </p:cNvPr>
            <p:cNvSpPr>
              <a:spLocks noEditPoints="1"/>
            </p:cNvSpPr>
            <p:nvPr/>
          </p:nvSpPr>
          <p:spPr bwMode="auto">
            <a:xfrm>
              <a:off x="2169"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3" name="Freeform 71">
              <a:extLst>
                <a:ext uri="{FF2B5EF4-FFF2-40B4-BE49-F238E27FC236}">
                  <a16:creationId xmlns:a16="http://schemas.microsoft.com/office/drawing/2014/main" id="{634705C5-6A40-4ECD-919A-8A2A7B1FFBBA}"/>
                </a:ext>
              </a:extLst>
            </p:cNvPr>
            <p:cNvSpPr>
              <a:spLocks noEditPoints="1"/>
            </p:cNvSpPr>
            <p:nvPr/>
          </p:nvSpPr>
          <p:spPr bwMode="auto">
            <a:xfrm>
              <a:off x="2169"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4" name="Freeform 72">
              <a:extLst>
                <a:ext uri="{FF2B5EF4-FFF2-40B4-BE49-F238E27FC236}">
                  <a16:creationId xmlns:a16="http://schemas.microsoft.com/office/drawing/2014/main" id="{6747B3B2-77DD-480B-B27D-5923C6184EBB}"/>
                </a:ext>
              </a:extLst>
            </p:cNvPr>
            <p:cNvSpPr>
              <a:spLocks noEditPoints="1"/>
            </p:cNvSpPr>
            <p:nvPr/>
          </p:nvSpPr>
          <p:spPr bwMode="auto">
            <a:xfrm>
              <a:off x="2169"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5" name="Freeform 73">
              <a:extLst>
                <a:ext uri="{FF2B5EF4-FFF2-40B4-BE49-F238E27FC236}">
                  <a16:creationId xmlns:a16="http://schemas.microsoft.com/office/drawing/2014/main" id="{139B3538-1D01-41C8-8032-D5D3694E4A48}"/>
                </a:ext>
              </a:extLst>
            </p:cNvPr>
            <p:cNvSpPr>
              <a:spLocks noEditPoints="1"/>
            </p:cNvSpPr>
            <p:nvPr/>
          </p:nvSpPr>
          <p:spPr bwMode="auto">
            <a:xfrm>
              <a:off x="2169"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6" name="Freeform 74">
              <a:extLst>
                <a:ext uri="{FF2B5EF4-FFF2-40B4-BE49-F238E27FC236}">
                  <a16:creationId xmlns:a16="http://schemas.microsoft.com/office/drawing/2014/main" id="{580D11BA-C012-4C2A-ACCC-2436202AB288}"/>
                </a:ext>
              </a:extLst>
            </p:cNvPr>
            <p:cNvSpPr>
              <a:spLocks noEditPoints="1"/>
            </p:cNvSpPr>
            <p:nvPr/>
          </p:nvSpPr>
          <p:spPr bwMode="auto">
            <a:xfrm>
              <a:off x="2169"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7" name="Freeform 75">
              <a:extLst>
                <a:ext uri="{FF2B5EF4-FFF2-40B4-BE49-F238E27FC236}">
                  <a16:creationId xmlns:a16="http://schemas.microsoft.com/office/drawing/2014/main" id="{00C69DED-404B-451E-ADE0-B7FDB64B0F90}"/>
                </a:ext>
              </a:extLst>
            </p:cNvPr>
            <p:cNvSpPr>
              <a:spLocks noEditPoints="1"/>
            </p:cNvSpPr>
            <p:nvPr/>
          </p:nvSpPr>
          <p:spPr bwMode="auto">
            <a:xfrm>
              <a:off x="2169"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8" name="Freeform 76">
              <a:extLst>
                <a:ext uri="{FF2B5EF4-FFF2-40B4-BE49-F238E27FC236}">
                  <a16:creationId xmlns:a16="http://schemas.microsoft.com/office/drawing/2014/main" id="{B5A5915D-4872-4411-8840-9F52C822E9B3}"/>
                </a:ext>
              </a:extLst>
            </p:cNvPr>
            <p:cNvSpPr>
              <a:spLocks noEditPoints="1"/>
            </p:cNvSpPr>
            <p:nvPr/>
          </p:nvSpPr>
          <p:spPr bwMode="auto">
            <a:xfrm>
              <a:off x="2169"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79" name="Rectangle 77">
              <a:extLst>
                <a:ext uri="{FF2B5EF4-FFF2-40B4-BE49-F238E27FC236}">
                  <a16:creationId xmlns:a16="http://schemas.microsoft.com/office/drawing/2014/main" id="{09D1C627-7193-41BB-BB75-AA75A9CF7355}"/>
                </a:ext>
              </a:extLst>
            </p:cNvPr>
            <p:cNvSpPr>
              <a:spLocks noChangeArrowheads="1"/>
            </p:cNvSpPr>
            <p:nvPr/>
          </p:nvSpPr>
          <p:spPr bwMode="auto">
            <a:xfrm>
              <a:off x="2169" y="4269"/>
              <a:ext cx="21"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80" name="Rectangle 78">
              <a:extLst>
                <a:ext uri="{FF2B5EF4-FFF2-40B4-BE49-F238E27FC236}">
                  <a16:creationId xmlns:a16="http://schemas.microsoft.com/office/drawing/2014/main" id="{EBDDC802-5D04-4280-B297-821D043A244E}"/>
                </a:ext>
              </a:extLst>
            </p:cNvPr>
            <p:cNvSpPr>
              <a:spLocks noChangeArrowheads="1"/>
            </p:cNvSpPr>
            <p:nvPr/>
          </p:nvSpPr>
          <p:spPr bwMode="auto">
            <a:xfrm>
              <a:off x="2620" y="23"/>
              <a:ext cx="20"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81" name="Freeform 79">
              <a:extLst>
                <a:ext uri="{FF2B5EF4-FFF2-40B4-BE49-F238E27FC236}">
                  <a16:creationId xmlns:a16="http://schemas.microsoft.com/office/drawing/2014/main" id="{4D8F614B-1EAE-43E4-84D4-B8FAAACB4B65}"/>
                </a:ext>
              </a:extLst>
            </p:cNvPr>
            <p:cNvSpPr>
              <a:spLocks noEditPoints="1"/>
            </p:cNvSpPr>
            <p:nvPr/>
          </p:nvSpPr>
          <p:spPr bwMode="auto">
            <a:xfrm>
              <a:off x="262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82" name="Freeform 80">
              <a:extLst>
                <a:ext uri="{FF2B5EF4-FFF2-40B4-BE49-F238E27FC236}">
                  <a16:creationId xmlns:a16="http://schemas.microsoft.com/office/drawing/2014/main" id="{DD76E9DE-478D-427C-A7F2-1B15EDCFBA48}"/>
                </a:ext>
              </a:extLst>
            </p:cNvPr>
            <p:cNvSpPr>
              <a:spLocks noEditPoints="1"/>
            </p:cNvSpPr>
            <p:nvPr/>
          </p:nvSpPr>
          <p:spPr bwMode="auto">
            <a:xfrm>
              <a:off x="262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83" name="Freeform 81">
              <a:extLst>
                <a:ext uri="{FF2B5EF4-FFF2-40B4-BE49-F238E27FC236}">
                  <a16:creationId xmlns:a16="http://schemas.microsoft.com/office/drawing/2014/main" id="{BBEA316D-D0C3-4CBF-A37E-088E2B521B7C}"/>
                </a:ext>
              </a:extLst>
            </p:cNvPr>
            <p:cNvSpPr>
              <a:spLocks noEditPoints="1"/>
            </p:cNvSpPr>
            <p:nvPr/>
          </p:nvSpPr>
          <p:spPr bwMode="auto">
            <a:xfrm>
              <a:off x="262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84" name="Freeform 82">
              <a:extLst>
                <a:ext uri="{FF2B5EF4-FFF2-40B4-BE49-F238E27FC236}">
                  <a16:creationId xmlns:a16="http://schemas.microsoft.com/office/drawing/2014/main" id="{53C70B39-C7DF-40B4-8F5B-26358592E4E0}"/>
                </a:ext>
              </a:extLst>
            </p:cNvPr>
            <p:cNvSpPr>
              <a:spLocks noEditPoints="1"/>
            </p:cNvSpPr>
            <p:nvPr/>
          </p:nvSpPr>
          <p:spPr bwMode="auto">
            <a:xfrm>
              <a:off x="262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85" name="Freeform 83">
              <a:extLst>
                <a:ext uri="{FF2B5EF4-FFF2-40B4-BE49-F238E27FC236}">
                  <a16:creationId xmlns:a16="http://schemas.microsoft.com/office/drawing/2014/main" id="{90F75670-823A-47B6-95ED-6D6CB8BA0AAF}"/>
                </a:ext>
              </a:extLst>
            </p:cNvPr>
            <p:cNvSpPr>
              <a:spLocks noEditPoints="1"/>
            </p:cNvSpPr>
            <p:nvPr/>
          </p:nvSpPr>
          <p:spPr bwMode="auto">
            <a:xfrm>
              <a:off x="262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86" name="Freeform 84">
              <a:extLst>
                <a:ext uri="{FF2B5EF4-FFF2-40B4-BE49-F238E27FC236}">
                  <a16:creationId xmlns:a16="http://schemas.microsoft.com/office/drawing/2014/main" id="{ADF19024-967B-4168-AB61-7AAC973D583D}"/>
                </a:ext>
              </a:extLst>
            </p:cNvPr>
            <p:cNvSpPr>
              <a:spLocks noEditPoints="1"/>
            </p:cNvSpPr>
            <p:nvPr/>
          </p:nvSpPr>
          <p:spPr bwMode="auto">
            <a:xfrm>
              <a:off x="262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87" name="Freeform 85">
              <a:extLst>
                <a:ext uri="{FF2B5EF4-FFF2-40B4-BE49-F238E27FC236}">
                  <a16:creationId xmlns:a16="http://schemas.microsoft.com/office/drawing/2014/main" id="{E0F7CE8E-3376-4C86-9D65-C9DFE367C0D8}"/>
                </a:ext>
              </a:extLst>
            </p:cNvPr>
            <p:cNvSpPr>
              <a:spLocks noEditPoints="1"/>
            </p:cNvSpPr>
            <p:nvPr/>
          </p:nvSpPr>
          <p:spPr bwMode="auto">
            <a:xfrm>
              <a:off x="262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88" name="Freeform 86">
              <a:extLst>
                <a:ext uri="{FF2B5EF4-FFF2-40B4-BE49-F238E27FC236}">
                  <a16:creationId xmlns:a16="http://schemas.microsoft.com/office/drawing/2014/main" id="{6CEE296D-D7CB-4911-8AB9-2CCBF0D0DDAD}"/>
                </a:ext>
              </a:extLst>
            </p:cNvPr>
            <p:cNvSpPr>
              <a:spLocks noEditPoints="1"/>
            </p:cNvSpPr>
            <p:nvPr/>
          </p:nvSpPr>
          <p:spPr bwMode="auto">
            <a:xfrm>
              <a:off x="262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89" name="Freeform 87">
              <a:extLst>
                <a:ext uri="{FF2B5EF4-FFF2-40B4-BE49-F238E27FC236}">
                  <a16:creationId xmlns:a16="http://schemas.microsoft.com/office/drawing/2014/main" id="{A92C2814-A659-45C8-8C3B-B3E715B980F7}"/>
                </a:ext>
              </a:extLst>
            </p:cNvPr>
            <p:cNvSpPr>
              <a:spLocks noEditPoints="1"/>
            </p:cNvSpPr>
            <p:nvPr/>
          </p:nvSpPr>
          <p:spPr bwMode="auto">
            <a:xfrm>
              <a:off x="262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90" name="Freeform 88">
              <a:extLst>
                <a:ext uri="{FF2B5EF4-FFF2-40B4-BE49-F238E27FC236}">
                  <a16:creationId xmlns:a16="http://schemas.microsoft.com/office/drawing/2014/main" id="{C95C2329-2612-45B7-A21D-6DED9EA1DC04}"/>
                </a:ext>
              </a:extLst>
            </p:cNvPr>
            <p:cNvSpPr>
              <a:spLocks noEditPoints="1"/>
            </p:cNvSpPr>
            <p:nvPr/>
          </p:nvSpPr>
          <p:spPr bwMode="auto">
            <a:xfrm>
              <a:off x="262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91" name="Rectangle 89">
              <a:extLst>
                <a:ext uri="{FF2B5EF4-FFF2-40B4-BE49-F238E27FC236}">
                  <a16:creationId xmlns:a16="http://schemas.microsoft.com/office/drawing/2014/main" id="{7A4AA7C0-1F36-4F53-8895-E4EB65A4B7AB}"/>
                </a:ext>
              </a:extLst>
            </p:cNvPr>
            <p:cNvSpPr>
              <a:spLocks noChangeArrowheads="1"/>
            </p:cNvSpPr>
            <p:nvPr/>
          </p:nvSpPr>
          <p:spPr bwMode="auto">
            <a:xfrm>
              <a:off x="2620" y="4269"/>
              <a:ext cx="20"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92" name="Rectangle 90">
              <a:extLst>
                <a:ext uri="{FF2B5EF4-FFF2-40B4-BE49-F238E27FC236}">
                  <a16:creationId xmlns:a16="http://schemas.microsoft.com/office/drawing/2014/main" id="{4D5E4298-02CE-4C0A-8C9A-E846EBA9268A}"/>
                </a:ext>
              </a:extLst>
            </p:cNvPr>
            <p:cNvSpPr>
              <a:spLocks noChangeArrowheads="1"/>
            </p:cNvSpPr>
            <p:nvPr/>
          </p:nvSpPr>
          <p:spPr bwMode="auto">
            <a:xfrm>
              <a:off x="3065" y="23"/>
              <a:ext cx="20"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93" name="Freeform 91">
              <a:extLst>
                <a:ext uri="{FF2B5EF4-FFF2-40B4-BE49-F238E27FC236}">
                  <a16:creationId xmlns:a16="http://schemas.microsoft.com/office/drawing/2014/main" id="{4DBAED4E-D03B-45FB-979C-4D6F95D8557F}"/>
                </a:ext>
              </a:extLst>
            </p:cNvPr>
            <p:cNvSpPr>
              <a:spLocks noEditPoints="1"/>
            </p:cNvSpPr>
            <p:nvPr/>
          </p:nvSpPr>
          <p:spPr bwMode="auto">
            <a:xfrm>
              <a:off x="3065"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94" name="Freeform 92">
              <a:extLst>
                <a:ext uri="{FF2B5EF4-FFF2-40B4-BE49-F238E27FC236}">
                  <a16:creationId xmlns:a16="http://schemas.microsoft.com/office/drawing/2014/main" id="{DB71E5EA-9F7A-4731-ACEB-CDDC1AF965DB}"/>
                </a:ext>
              </a:extLst>
            </p:cNvPr>
            <p:cNvSpPr>
              <a:spLocks noEditPoints="1"/>
            </p:cNvSpPr>
            <p:nvPr/>
          </p:nvSpPr>
          <p:spPr bwMode="auto">
            <a:xfrm>
              <a:off x="3065"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95" name="Freeform 93">
              <a:extLst>
                <a:ext uri="{FF2B5EF4-FFF2-40B4-BE49-F238E27FC236}">
                  <a16:creationId xmlns:a16="http://schemas.microsoft.com/office/drawing/2014/main" id="{54586834-75CB-4B50-9E2D-D30CF3C7EC05}"/>
                </a:ext>
              </a:extLst>
            </p:cNvPr>
            <p:cNvSpPr>
              <a:spLocks noEditPoints="1"/>
            </p:cNvSpPr>
            <p:nvPr/>
          </p:nvSpPr>
          <p:spPr bwMode="auto">
            <a:xfrm>
              <a:off x="3065"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96" name="Freeform 94">
              <a:extLst>
                <a:ext uri="{FF2B5EF4-FFF2-40B4-BE49-F238E27FC236}">
                  <a16:creationId xmlns:a16="http://schemas.microsoft.com/office/drawing/2014/main" id="{BC830523-8970-42F9-B739-5D9FF51A58B6}"/>
                </a:ext>
              </a:extLst>
            </p:cNvPr>
            <p:cNvSpPr>
              <a:spLocks noEditPoints="1"/>
            </p:cNvSpPr>
            <p:nvPr/>
          </p:nvSpPr>
          <p:spPr bwMode="auto">
            <a:xfrm>
              <a:off x="3065"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97" name="Freeform 95">
              <a:extLst>
                <a:ext uri="{FF2B5EF4-FFF2-40B4-BE49-F238E27FC236}">
                  <a16:creationId xmlns:a16="http://schemas.microsoft.com/office/drawing/2014/main" id="{E5ECC59C-7F45-4CF4-BDB6-890008B1ACEE}"/>
                </a:ext>
              </a:extLst>
            </p:cNvPr>
            <p:cNvSpPr>
              <a:spLocks noEditPoints="1"/>
            </p:cNvSpPr>
            <p:nvPr/>
          </p:nvSpPr>
          <p:spPr bwMode="auto">
            <a:xfrm>
              <a:off x="3065"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98" name="Freeform 96">
              <a:extLst>
                <a:ext uri="{FF2B5EF4-FFF2-40B4-BE49-F238E27FC236}">
                  <a16:creationId xmlns:a16="http://schemas.microsoft.com/office/drawing/2014/main" id="{71981C4B-87BC-4078-9C1B-768D9B2F557D}"/>
                </a:ext>
              </a:extLst>
            </p:cNvPr>
            <p:cNvSpPr>
              <a:spLocks noEditPoints="1"/>
            </p:cNvSpPr>
            <p:nvPr/>
          </p:nvSpPr>
          <p:spPr bwMode="auto">
            <a:xfrm>
              <a:off x="3065"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99" name="Freeform 97">
              <a:extLst>
                <a:ext uri="{FF2B5EF4-FFF2-40B4-BE49-F238E27FC236}">
                  <a16:creationId xmlns:a16="http://schemas.microsoft.com/office/drawing/2014/main" id="{1F7767E3-2D19-4566-8A53-4D69FE181E27}"/>
                </a:ext>
              </a:extLst>
            </p:cNvPr>
            <p:cNvSpPr>
              <a:spLocks noEditPoints="1"/>
            </p:cNvSpPr>
            <p:nvPr/>
          </p:nvSpPr>
          <p:spPr bwMode="auto">
            <a:xfrm>
              <a:off x="3065"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0" name="Freeform 98">
              <a:extLst>
                <a:ext uri="{FF2B5EF4-FFF2-40B4-BE49-F238E27FC236}">
                  <a16:creationId xmlns:a16="http://schemas.microsoft.com/office/drawing/2014/main" id="{C1B936F3-7BCA-40E0-BF54-AA2D5ADA1EF5}"/>
                </a:ext>
              </a:extLst>
            </p:cNvPr>
            <p:cNvSpPr>
              <a:spLocks noEditPoints="1"/>
            </p:cNvSpPr>
            <p:nvPr/>
          </p:nvSpPr>
          <p:spPr bwMode="auto">
            <a:xfrm>
              <a:off x="3065"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1" name="Freeform 99">
              <a:extLst>
                <a:ext uri="{FF2B5EF4-FFF2-40B4-BE49-F238E27FC236}">
                  <a16:creationId xmlns:a16="http://schemas.microsoft.com/office/drawing/2014/main" id="{2EC707F5-3D2D-4200-9377-79C42AD3C5F3}"/>
                </a:ext>
              </a:extLst>
            </p:cNvPr>
            <p:cNvSpPr>
              <a:spLocks noEditPoints="1"/>
            </p:cNvSpPr>
            <p:nvPr/>
          </p:nvSpPr>
          <p:spPr bwMode="auto">
            <a:xfrm>
              <a:off x="3065"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2" name="Freeform 100">
              <a:extLst>
                <a:ext uri="{FF2B5EF4-FFF2-40B4-BE49-F238E27FC236}">
                  <a16:creationId xmlns:a16="http://schemas.microsoft.com/office/drawing/2014/main" id="{777441BC-D792-4D74-9610-D1980ACD1D9C}"/>
                </a:ext>
              </a:extLst>
            </p:cNvPr>
            <p:cNvSpPr>
              <a:spLocks noEditPoints="1"/>
            </p:cNvSpPr>
            <p:nvPr/>
          </p:nvSpPr>
          <p:spPr bwMode="auto">
            <a:xfrm>
              <a:off x="3065"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3" name="Rectangle 101">
              <a:extLst>
                <a:ext uri="{FF2B5EF4-FFF2-40B4-BE49-F238E27FC236}">
                  <a16:creationId xmlns:a16="http://schemas.microsoft.com/office/drawing/2014/main" id="{C1D089A2-0670-4138-92A8-2D6708D8D98D}"/>
                </a:ext>
              </a:extLst>
            </p:cNvPr>
            <p:cNvSpPr>
              <a:spLocks noChangeArrowheads="1"/>
            </p:cNvSpPr>
            <p:nvPr/>
          </p:nvSpPr>
          <p:spPr bwMode="auto">
            <a:xfrm>
              <a:off x="3065" y="4269"/>
              <a:ext cx="20"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04" name="Rectangle 102">
              <a:extLst>
                <a:ext uri="{FF2B5EF4-FFF2-40B4-BE49-F238E27FC236}">
                  <a16:creationId xmlns:a16="http://schemas.microsoft.com/office/drawing/2014/main" id="{E8C67380-6DD0-494C-911E-A62F05491ECD}"/>
                </a:ext>
              </a:extLst>
            </p:cNvPr>
            <p:cNvSpPr>
              <a:spLocks noChangeArrowheads="1"/>
            </p:cNvSpPr>
            <p:nvPr/>
          </p:nvSpPr>
          <p:spPr bwMode="auto">
            <a:xfrm>
              <a:off x="3510" y="23"/>
              <a:ext cx="20"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05" name="Freeform 103">
              <a:extLst>
                <a:ext uri="{FF2B5EF4-FFF2-40B4-BE49-F238E27FC236}">
                  <a16:creationId xmlns:a16="http://schemas.microsoft.com/office/drawing/2014/main" id="{4B099B9B-8F03-4E29-A062-BAAA95E8C1EC}"/>
                </a:ext>
              </a:extLst>
            </p:cNvPr>
            <p:cNvSpPr>
              <a:spLocks noEditPoints="1"/>
            </p:cNvSpPr>
            <p:nvPr/>
          </p:nvSpPr>
          <p:spPr bwMode="auto">
            <a:xfrm>
              <a:off x="351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 name="Freeform 104">
              <a:extLst>
                <a:ext uri="{FF2B5EF4-FFF2-40B4-BE49-F238E27FC236}">
                  <a16:creationId xmlns:a16="http://schemas.microsoft.com/office/drawing/2014/main" id="{D60C850D-DC55-4175-959F-D56527CEC627}"/>
                </a:ext>
              </a:extLst>
            </p:cNvPr>
            <p:cNvSpPr>
              <a:spLocks noEditPoints="1"/>
            </p:cNvSpPr>
            <p:nvPr/>
          </p:nvSpPr>
          <p:spPr bwMode="auto">
            <a:xfrm>
              <a:off x="351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 name="Freeform 105">
              <a:extLst>
                <a:ext uri="{FF2B5EF4-FFF2-40B4-BE49-F238E27FC236}">
                  <a16:creationId xmlns:a16="http://schemas.microsoft.com/office/drawing/2014/main" id="{C40BF7E2-B26F-45B0-8818-6A310A9CF2DC}"/>
                </a:ext>
              </a:extLst>
            </p:cNvPr>
            <p:cNvSpPr>
              <a:spLocks noEditPoints="1"/>
            </p:cNvSpPr>
            <p:nvPr/>
          </p:nvSpPr>
          <p:spPr bwMode="auto">
            <a:xfrm>
              <a:off x="351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 name="Freeform 106">
              <a:extLst>
                <a:ext uri="{FF2B5EF4-FFF2-40B4-BE49-F238E27FC236}">
                  <a16:creationId xmlns:a16="http://schemas.microsoft.com/office/drawing/2014/main" id="{71C1CBC1-035A-4A93-8220-0BA45ECB6202}"/>
                </a:ext>
              </a:extLst>
            </p:cNvPr>
            <p:cNvSpPr>
              <a:spLocks noEditPoints="1"/>
            </p:cNvSpPr>
            <p:nvPr/>
          </p:nvSpPr>
          <p:spPr bwMode="auto">
            <a:xfrm>
              <a:off x="351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 name="Freeform 107">
              <a:extLst>
                <a:ext uri="{FF2B5EF4-FFF2-40B4-BE49-F238E27FC236}">
                  <a16:creationId xmlns:a16="http://schemas.microsoft.com/office/drawing/2014/main" id="{0EC73740-D641-41C5-9D35-CB53797C23C0}"/>
                </a:ext>
              </a:extLst>
            </p:cNvPr>
            <p:cNvSpPr>
              <a:spLocks noEditPoints="1"/>
            </p:cNvSpPr>
            <p:nvPr/>
          </p:nvSpPr>
          <p:spPr bwMode="auto">
            <a:xfrm>
              <a:off x="351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 name="Freeform 108">
              <a:extLst>
                <a:ext uri="{FF2B5EF4-FFF2-40B4-BE49-F238E27FC236}">
                  <a16:creationId xmlns:a16="http://schemas.microsoft.com/office/drawing/2014/main" id="{20685012-F25A-4333-87AC-DFC91A768FC3}"/>
                </a:ext>
              </a:extLst>
            </p:cNvPr>
            <p:cNvSpPr>
              <a:spLocks noEditPoints="1"/>
            </p:cNvSpPr>
            <p:nvPr/>
          </p:nvSpPr>
          <p:spPr bwMode="auto">
            <a:xfrm>
              <a:off x="351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 name="Freeform 109">
              <a:extLst>
                <a:ext uri="{FF2B5EF4-FFF2-40B4-BE49-F238E27FC236}">
                  <a16:creationId xmlns:a16="http://schemas.microsoft.com/office/drawing/2014/main" id="{13AD8109-C25D-4880-BB40-C36EB1EF7291}"/>
                </a:ext>
              </a:extLst>
            </p:cNvPr>
            <p:cNvSpPr>
              <a:spLocks noEditPoints="1"/>
            </p:cNvSpPr>
            <p:nvPr/>
          </p:nvSpPr>
          <p:spPr bwMode="auto">
            <a:xfrm>
              <a:off x="351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 name="Freeform 110">
              <a:extLst>
                <a:ext uri="{FF2B5EF4-FFF2-40B4-BE49-F238E27FC236}">
                  <a16:creationId xmlns:a16="http://schemas.microsoft.com/office/drawing/2014/main" id="{10CA0770-DEB3-42A5-B72A-459DDCD9DA1F}"/>
                </a:ext>
              </a:extLst>
            </p:cNvPr>
            <p:cNvSpPr>
              <a:spLocks noEditPoints="1"/>
            </p:cNvSpPr>
            <p:nvPr/>
          </p:nvSpPr>
          <p:spPr bwMode="auto">
            <a:xfrm>
              <a:off x="351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3" name="Freeform 111">
              <a:extLst>
                <a:ext uri="{FF2B5EF4-FFF2-40B4-BE49-F238E27FC236}">
                  <a16:creationId xmlns:a16="http://schemas.microsoft.com/office/drawing/2014/main" id="{ABC0E57B-C62A-4ED8-982C-354FF43719D6}"/>
                </a:ext>
              </a:extLst>
            </p:cNvPr>
            <p:cNvSpPr>
              <a:spLocks noEditPoints="1"/>
            </p:cNvSpPr>
            <p:nvPr/>
          </p:nvSpPr>
          <p:spPr bwMode="auto">
            <a:xfrm>
              <a:off x="351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4" name="Freeform 112">
              <a:extLst>
                <a:ext uri="{FF2B5EF4-FFF2-40B4-BE49-F238E27FC236}">
                  <a16:creationId xmlns:a16="http://schemas.microsoft.com/office/drawing/2014/main" id="{E0A78C12-C1D3-4A42-B8C0-FEF7FB210674}"/>
                </a:ext>
              </a:extLst>
            </p:cNvPr>
            <p:cNvSpPr>
              <a:spLocks noEditPoints="1"/>
            </p:cNvSpPr>
            <p:nvPr/>
          </p:nvSpPr>
          <p:spPr bwMode="auto">
            <a:xfrm>
              <a:off x="351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5" name="Rectangle 113">
              <a:extLst>
                <a:ext uri="{FF2B5EF4-FFF2-40B4-BE49-F238E27FC236}">
                  <a16:creationId xmlns:a16="http://schemas.microsoft.com/office/drawing/2014/main" id="{5039861D-A97E-4188-8686-36413BEC22F5}"/>
                </a:ext>
              </a:extLst>
            </p:cNvPr>
            <p:cNvSpPr>
              <a:spLocks noChangeArrowheads="1"/>
            </p:cNvSpPr>
            <p:nvPr/>
          </p:nvSpPr>
          <p:spPr bwMode="auto">
            <a:xfrm>
              <a:off x="3510" y="4269"/>
              <a:ext cx="20"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6" name="Rectangle 114">
              <a:extLst>
                <a:ext uri="{FF2B5EF4-FFF2-40B4-BE49-F238E27FC236}">
                  <a16:creationId xmlns:a16="http://schemas.microsoft.com/office/drawing/2014/main" id="{F784C7FC-E44A-4A8E-9D73-89A223A05933}"/>
                </a:ext>
              </a:extLst>
            </p:cNvPr>
            <p:cNvSpPr>
              <a:spLocks noChangeArrowheads="1"/>
            </p:cNvSpPr>
            <p:nvPr/>
          </p:nvSpPr>
          <p:spPr bwMode="auto">
            <a:xfrm>
              <a:off x="3960" y="23"/>
              <a:ext cx="20"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7" name="Freeform 115">
              <a:extLst>
                <a:ext uri="{FF2B5EF4-FFF2-40B4-BE49-F238E27FC236}">
                  <a16:creationId xmlns:a16="http://schemas.microsoft.com/office/drawing/2014/main" id="{001F456C-0027-4E95-811F-0C4EC915A390}"/>
                </a:ext>
              </a:extLst>
            </p:cNvPr>
            <p:cNvSpPr>
              <a:spLocks noEditPoints="1"/>
            </p:cNvSpPr>
            <p:nvPr/>
          </p:nvSpPr>
          <p:spPr bwMode="auto">
            <a:xfrm>
              <a:off x="396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8" name="Freeform 116">
              <a:extLst>
                <a:ext uri="{FF2B5EF4-FFF2-40B4-BE49-F238E27FC236}">
                  <a16:creationId xmlns:a16="http://schemas.microsoft.com/office/drawing/2014/main" id="{09172879-B979-49EE-9D29-0C8D6C121DF6}"/>
                </a:ext>
              </a:extLst>
            </p:cNvPr>
            <p:cNvSpPr>
              <a:spLocks noEditPoints="1"/>
            </p:cNvSpPr>
            <p:nvPr/>
          </p:nvSpPr>
          <p:spPr bwMode="auto">
            <a:xfrm>
              <a:off x="396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9" name="Freeform 117">
              <a:extLst>
                <a:ext uri="{FF2B5EF4-FFF2-40B4-BE49-F238E27FC236}">
                  <a16:creationId xmlns:a16="http://schemas.microsoft.com/office/drawing/2014/main" id="{DEC59233-ECEB-43F6-9938-A6DEA48B4744}"/>
                </a:ext>
              </a:extLst>
            </p:cNvPr>
            <p:cNvSpPr>
              <a:spLocks noEditPoints="1"/>
            </p:cNvSpPr>
            <p:nvPr/>
          </p:nvSpPr>
          <p:spPr bwMode="auto">
            <a:xfrm>
              <a:off x="396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0" name="Freeform 118">
              <a:extLst>
                <a:ext uri="{FF2B5EF4-FFF2-40B4-BE49-F238E27FC236}">
                  <a16:creationId xmlns:a16="http://schemas.microsoft.com/office/drawing/2014/main" id="{B924B8F0-AA4C-4169-9ED2-03B2276FD124}"/>
                </a:ext>
              </a:extLst>
            </p:cNvPr>
            <p:cNvSpPr>
              <a:spLocks noEditPoints="1"/>
            </p:cNvSpPr>
            <p:nvPr/>
          </p:nvSpPr>
          <p:spPr bwMode="auto">
            <a:xfrm>
              <a:off x="396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1" name="Freeform 119">
              <a:extLst>
                <a:ext uri="{FF2B5EF4-FFF2-40B4-BE49-F238E27FC236}">
                  <a16:creationId xmlns:a16="http://schemas.microsoft.com/office/drawing/2014/main" id="{8E0E96C1-1E3B-4517-8D61-3A88B62C9CA1}"/>
                </a:ext>
              </a:extLst>
            </p:cNvPr>
            <p:cNvSpPr>
              <a:spLocks noEditPoints="1"/>
            </p:cNvSpPr>
            <p:nvPr/>
          </p:nvSpPr>
          <p:spPr bwMode="auto">
            <a:xfrm>
              <a:off x="396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2" name="Freeform 120">
              <a:extLst>
                <a:ext uri="{FF2B5EF4-FFF2-40B4-BE49-F238E27FC236}">
                  <a16:creationId xmlns:a16="http://schemas.microsoft.com/office/drawing/2014/main" id="{6C9AF345-EF44-459F-9D6C-22E9057AF03E}"/>
                </a:ext>
              </a:extLst>
            </p:cNvPr>
            <p:cNvSpPr>
              <a:spLocks noEditPoints="1"/>
            </p:cNvSpPr>
            <p:nvPr/>
          </p:nvSpPr>
          <p:spPr bwMode="auto">
            <a:xfrm>
              <a:off x="396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 name="Freeform 121">
              <a:extLst>
                <a:ext uri="{FF2B5EF4-FFF2-40B4-BE49-F238E27FC236}">
                  <a16:creationId xmlns:a16="http://schemas.microsoft.com/office/drawing/2014/main" id="{BEACFD18-CC73-4EEE-9C30-26DF2A4B01C5}"/>
                </a:ext>
              </a:extLst>
            </p:cNvPr>
            <p:cNvSpPr>
              <a:spLocks noEditPoints="1"/>
            </p:cNvSpPr>
            <p:nvPr/>
          </p:nvSpPr>
          <p:spPr bwMode="auto">
            <a:xfrm>
              <a:off x="396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4" name="Freeform 122">
              <a:extLst>
                <a:ext uri="{FF2B5EF4-FFF2-40B4-BE49-F238E27FC236}">
                  <a16:creationId xmlns:a16="http://schemas.microsoft.com/office/drawing/2014/main" id="{78DAEEE9-50BE-4075-919B-AE6770F8338A}"/>
                </a:ext>
              </a:extLst>
            </p:cNvPr>
            <p:cNvSpPr>
              <a:spLocks noEditPoints="1"/>
            </p:cNvSpPr>
            <p:nvPr/>
          </p:nvSpPr>
          <p:spPr bwMode="auto">
            <a:xfrm>
              <a:off x="396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5" name="Freeform 123">
              <a:extLst>
                <a:ext uri="{FF2B5EF4-FFF2-40B4-BE49-F238E27FC236}">
                  <a16:creationId xmlns:a16="http://schemas.microsoft.com/office/drawing/2014/main" id="{4D0BDF62-2E75-43B7-BCA3-55DA0CEC621C}"/>
                </a:ext>
              </a:extLst>
            </p:cNvPr>
            <p:cNvSpPr>
              <a:spLocks noEditPoints="1"/>
            </p:cNvSpPr>
            <p:nvPr/>
          </p:nvSpPr>
          <p:spPr bwMode="auto">
            <a:xfrm>
              <a:off x="396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6" name="Freeform 124">
              <a:extLst>
                <a:ext uri="{FF2B5EF4-FFF2-40B4-BE49-F238E27FC236}">
                  <a16:creationId xmlns:a16="http://schemas.microsoft.com/office/drawing/2014/main" id="{F900ECAF-55E8-4D2B-8DEE-5487F08264DC}"/>
                </a:ext>
              </a:extLst>
            </p:cNvPr>
            <p:cNvSpPr>
              <a:spLocks noEditPoints="1"/>
            </p:cNvSpPr>
            <p:nvPr/>
          </p:nvSpPr>
          <p:spPr bwMode="auto">
            <a:xfrm>
              <a:off x="396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7" name="Rectangle 125">
              <a:extLst>
                <a:ext uri="{FF2B5EF4-FFF2-40B4-BE49-F238E27FC236}">
                  <a16:creationId xmlns:a16="http://schemas.microsoft.com/office/drawing/2014/main" id="{CF24266F-4538-46BE-B73D-1D78364009E0}"/>
                </a:ext>
              </a:extLst>
            </p:cNvPr>
            <p:cNvSpPr>
              <a:spLocks noChangeArrowheads="1"/>
            </p:cNvSpPr>
            <p:nvPr/>
          </p:nvSpPr>
          <p:spPr bwMode="auto">
            <a:xfrm>
              <a:off x="3960" y="4269"/>
              <a:ext cx="20"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8" name="Rectangle 126">
              <a:extLst>
                <a:ext uri="{FF2B5EF4-FFF2-40B4-BE49-F238E27FC236}">
                  <a16:creationId xmlns:a16="http://schemas.microsoft.com/office/drawing/2014/main" id="{9F2CD7BB-62F5-42A2-8FC0-4F5892C44035}"/>
                </a:ext>
              </a:extLst>
            </p:cNvPr>
            <p:cNvSpPr>
              <a:spLocks noChangeArrowheads="1"/>
            </p:cNvSpPr>
            <p:nvPr/>
          </p:nvSpPr>
          <p:spPr bwMode="auto">
            <a:xfrm>
              <a:off x="4405" y="23"/>
              <a:ext cx="20"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9" name="Freeform 127">
              <a:extLst>
                <a:ext uri="{FF2B5EF4-FFF2-40B4-BE49-F238E27FC236}">
                  <a16:creationId xmlns:a16="http://schemas.microsoft.com/office/drawing/2014/main" id="{E6B94DC1-EBB9-4B3F-A90A-D176DDB234A9}"/>
                </a:ext>
              </a:extLst>
            </p:cNvPr>
            <p:cNvSpPr>
              <a:spLocks noEditPoints="1"/>
            </p:cNvSpPr>
            <p:nvPr/>
          </p:nvSpPr>
          <p:spPr bwMode="auto">
            <a:xfrm>
              <a:off x="4405"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0" name="Freeform 128">
              <a:extLst>
                <a:ext uri="{FF2B5EF4-FFF2-40B4-BE49-F238E27FC236}">
                  <a16:creationId xmlns:a16="http://schemas.microsoft.com/office/drawing/2014/main" id="{EB87F7B5-423E-47A1-B504-2B30AFFB6D8F}"/>
                </a:ext>
              </a:extLst>
            </p:cNvPr>
            <p:cNvSpPr>
              <a:spLocks noEditPoints="1"/>
            </p:cNvSpPr>
            <p:nvPr/>
          </p:nvSpPr>
          <p:spPr bwMode="auto">
            <a:xfrm>
              <a:off x="4405"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1" name="Freeform 129">
              <a:extLst>
                <a:ext uri="{FF2B5EF4-FFF2-40B4-BE49-F238E27FC236}">
                  <a16:creationId xmlns:a16="http://schemas.microsoft.com/office/drawing/2014/main" id="{CDD137E5-9F27-4A91-9C59-75EF7D61695B}"/>
                </a:ext>
              </a:extLst>
            </p:cNvPr>
            <p:cNvSpPr>
              <a:spLocks noEditPoints="1"/>
            </p:cNvSpPr>
            <p:nvPr/>
          </p:nvSpPr>
          <p:spPr bwMode="auto">
            <a:xfrm>
              <a:off x="4405"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2" name="Freeform 130">
              <a:extLst>
                <a:ext uri="{FF2B5EF4-FFF2-40B4-BE49-F238E27FC236}">
                  <a16:creationId xmlns:a16="http://schemas.microsoft.com/office/drawing/2014/main" id="{61DFDEC4-2061-41B1-A9CA-772785CC378F}"/>
                </a:ext>
              </a:extLst>
            </p:cNvPr>
            <p:cNvSpPr>
              <a:spLocks noEditPoints="1"/>
            </p:cNvSpPr>
            <p:nvPr/>
          </p:nvSpPr>
          <p:spPr bwMode="auto">
            <a:xfrm>
              <a:off x="4405"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3" name="Freeform 131">
              <a:extLst>
                <a:ext uri="{FF2B5EF4-FFF2-40B4-BE49-F238E27FC236}">
                  <a16:creationId xmlns:a16="http://schemas.microsoft.com/office/drawing/2014/main" id="{B5613ACE-94E1-4919-B278-387AC160024F}"/>
                </a:ext>
              </a:extLst>
            </p:cNvPr>
            <p:cNvSpPr>
              <a:spLocks noEditPoints="1"/>
            </p:cNvSpPr>
            <p:nvPr/>
          </p:nvSpPr>
          <p:spPr bwMode="auto">
            <a:xfrm>
              <a:off x="4405"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4" name="Freeform 132">
              <a:extLst>
                <a:ext uri="{FF2B5EF4-FFF2-40B4-BE49-F238E27FC236}">
                  <a16:creationId xmlns:a16="http://schemas.microsoft.com/office/drawing/2014/main" id="{85DD6A08-6DD7-4445-81D7-5A64A532D281}"/>
                </a:ext>
              </a:extLst>
            </p:cNvPr>
            <p:cNvSpPr>
              <a:spLocks noEditPoints="1"/>
            </p:cNvSpPr>
            <p:nvPr/>
          </p:nvSpPr>
          <p:spPr bwMode="auto">
            <a:xfrm>
              <a:off x="4405"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5" name="Freeform 133">
              <a:extLst>
                <a:ext uri="{FF2B5EF4-FFF2-40B4-BE49-F238E27FC236}">
                  <a16:creationId xmlns:a16="http://schemas.microsoft.com/office/drawing/2014/main" id="{51EF9F73-CEE2-451F-8A20-E50EEB3B48AC}"/>
                </a:ext>
              </a:extLst>
            </p:cNvPr>
            <p:cNvSpPr>
              <a:spLocks noEditPoints="1"/>
            </p:cNvSpPr>
            <p:nvPr/>
          </p:nvSpPr>
          <p:spPr bwMode="auto">
            <a:xfrm>
              <a:off x="4405"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6" name="Freeform 134">
              <a:extLst>
                <a:ext uri="{FF2B5EF4-FFF2-40B4-BE49-F238E27FC236}">
                  <a16:creationId xmlns:a16="http://schemas.microsoft.com/office/drawing/2014/main" id="{AB7C2F34-B29D-45AA-BF21-B5E2FC3FC40C}"/>
                </a:ext>
              </a:extLst>
            </p:cNvPr>
            <p:cNvSpPr>
              <a:spLocks noEditPoints="1"/>
            </p:cNvSpPr>
            <p:nvPr/>
          </p:nvSpPr>
          <p:spPr bwMode="auto">
            <a:xfrm>
              <a:off x="4405"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7" name="Freeform 135">
              <a:extLst>
                <a:ext uri="{FF2B5EF4-FFF2-40B4-BE49-F238E27FC236}">
                  <a16:creationId xmlns:a16="http://schemas.microsoft.com/office/drawing/2014/main" id="{EA8FA872-AEE9-426F-AB99-A9374F5642F0}"/>
                </a:ext>
              </a:extLst>
            </p:cNvPr>
            <p:cNvSpPr>
              <a:spLocks noEditPoints="1"/>
            </p:cNvSpPr>
            <p:nvPr/>
          </p:nvSpPr>
          <p:spPr bwMode="auto">
            <a:xfrm>
              <a:off x="4405"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8" name="Freeform 136">
              <a:extLst>
                <a:ext uri="{FF2B5EF4-FFF2-40B4-BE49-F238E27FC236}">
                  <a16:creationId xmlns:a16="http://schemas.microsoft.com/office/drawing/2014/main" id="{2A5E80DC-BE71-4252-9D61-E58BD58EC5B0}"/>
                </a:ext>
              </a:extLst>
            </p:cNvPr>
            <p:cNvSpPr>
              <a:spLocks noEditPoints="1"/>
            </p:cNvSpPr>
            <p:nvPr/>
          </p:nvSpPr>
          <p:spPr bwMode="auto">
            <a:xfrm>
              <a:off x="4405"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39" name="Rectangle 137">
              <a:extLst>
                <a:ext uri="{FF2B5EF4-FFF2-40B4-BE49-F238E27FC236}">
                  <a16:creationId xmlns:a16="http://schemas.microsoft.com/office/drawing/2014/main" id="{D485302A-F6D1-457E-B43C-EBF62DF70C3F}"/>
                </a:ext>
              </a:extLst>
            </p:cNvPr>
            <p:cNvSpPr>
              <a:spLocks noChangeArrowheads="1"/>
            </p:cNvSpPr>
            <p:nvPr/>
          </p:nvSpPr>
          <p:spPr bwMode="auto">
            <a:xfrm>
              <a:off x="4405" y="4269"/>
              <a:ext cx="20"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40" name="Rectangle 138">
              <a:extLst>
                <a:ext uri="{FF2B5EF4-FFF2-40B4-BE49-F238E27FC236}">
                  <a16:creationId xmlns:a16="http://schemas.microsoft.com/office/drawing/2014/main" id="{7CA87071-DC21-4062-B6E6-4CE1CF24D281}"/>
                </a:ext>
              </a:extLst>
            </p:cNvPr>
            <p:cNvSpPr>
              <a:spLocks noChangeArrowheads="1"/>
            </p:cNvSpPr>
            <p:nvPr/>
          </p:nvSpPr>
          <p:spPr bwMode="auto">
            <a:xfrm>
              <a:off x="4850" y="23"/>
              <a:ext cx="20"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41" name="Freeform 139">
              <a:extLst>
                <a:ext uri="{FF2B5EF4-FFF2-40B4-BE49-F238E27FC236}">
                  <a16:creationId xmlns:a16="http://schemas.microsoft.com/office/drawing/2014/main" id="{FDBF9422-329D-4847-91A6-D3484B7B8696}"/>
                </a:ext>
              </a:extLst>
            </p:cNvPr>
            <p:cNvSpPr>
              <a:spLocks noEditPoints="1"/>
            </p:cNvSpPr>
            <p:nvPr/>
          </p:nvSpPr>
          <p:spPr bwMode="auto">
            <a:xfrm>
              <a:off x="485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2" name="Freeform 140">
              <a:extLst>
                <a:ext uri="{FF2B5EF4-FFF2-40B4-BE49-F238E27FC236}">
                  <a16:creationId xmlns:a16="http://schemas.microsoft.com/office/drawing/2014/main" id="{9B8B2686-E47A-4140-857B-5FFD202C6515}"/>
                </a:ext>
              </a:extLst>
            </p:cNvPr>
            <p:cNvSpPr>
              <a:spLocks noEditPoints="1"/>
            </p:cNvSpPr>
            <p:nvPr/>
          </p:nvSpPr>
          <p:spPr bwMode="auto">
            <a:xfrm>
              <a:off x="485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3" name="Freeform 141">
              <a:extLst>
                <a:ext uri="{FF2B5EF4-FFF2-40B4-BE49-F238E27FC236}">
                  <a16:creationId xmlns:a16="http://schemas.microsoft.com/office/drawing/2014/main" id="{659D7F94-13E4-4F84-9FD2-93DED6372F75}"/>
                </a:ext>
              </a:extLst>
            </p:cNvPr>
            <p:cNvSpPr>
              <a:spLocks noEditPoints="1"/>
            </p:cNvSpPr>
            <p:nvPr/>
          </p:nvSpPr>
          <p:spPr bwMode="auto">
            <a:xfrm>
              <a:off x="485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4" name="Freeform 142">
              <a:extLst>
                <a:ext uri="{FF2B5EF4-FFF2-40B4-BE49-F238E27FC236}">
                  <a16:creationId xmlns:a16="http://schemas.microsoft.com/office/drawing/2014/main" id="{129F08AF-6D65-4466-AAA2-A3566AC19A3F}"/>
                </a:ext>
              </a:extLst>
            </p:cNvPr>
            <p:cNvSpPr>
              <a:spLocks noEditPoints="1"/>
            </p:cNvSpPr>
            <p:nvPr/>
          </p:nvSpPr>
          <p:spPr bwMode="auto">
            <a:xfrm>
              <a:off x="485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5" name="Freeform 143">
              <a:extLst>
                <a:ext uri="{FF2B5EF4-FFF2-40B4-BE49-F238E27FC236}">
                  <a16:creationId xmlns:a16="http://schemas.microsoft.com/office/drawing/2014/main" id="{4D447A80-6F3B-44E2-B5FF-FFC40A9F6F3F}"/>
                </a:ext>
              </a:extLst>
            </p:cNvPr>
            <p:cNvSpPr>
              <a:spLocks noEditPoints="1"/>
            </p:cNvSpPr>
            <p:nvPr/>
          </p:nvSpPr>
          <p:spPr bwMode="auto">
            <a:xfrm>
              <a:off x="485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6" name="Freeform 144">
              <a:extLst>
                <a:ext uri="{FF2B5EF4-FFF2-40B4-BE49-F238E27FC236}">
                  <a16:creationId xmlns:a16="http://schemas.microsoft.com/office/drawing/2014/main" id="{48132C1F-17FD-4683-A73A-9110BE2EDB6A}"/>
                </a:ext>
              </a:extLst>
            </p:cNvPr>
            <p:cNvSpPr>
              <a:spLocks noEditPoints="1"/>
            </p:cNvSpPr>
            <p:nvPr/>
          </p:nvSpPr>
          <p:spPr bwMode="auto">
            <a:xfrm>
              <a:off x="485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7" name="Freeform 145">
              <a:extLst>
                <a:ext uri="{FF2B5EF4-FFF2-40B4-BE49-F238E27FC236}">
                  <a16:creationId xmlns:a16="http://schemas.microsoft.com/office/drawing/2014/main" id="{DE34EAE4-D994-4014-B57A-5C42C3845348}"/>
                </a:ext>
              </a:extLst>
            </p:cNvPr>
            <p:cNvSpPr>
              <a:spLocks noEditPoints="1"/>
            </p:cNvSpPr>
            <p:nvPr/>
          </p:nvSpPr>
          <p:spPr bwMode="auto">
            <a:xfrm>
              <a:off x="485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8" name="Freeform 146">
              <a:extLst>
                <a:ext uri="{FF2B5EF4-FFF2-40B4-BE49-F238E27FC236}">
                  <a16:creationId xmlns:a16="http://schemas.microsoft.com/office/drawing/2014/main" id="{32D3752B-F255-4B7A-A0E4-AAD53048144C}"/>
                </a:ext>
              </a:extLst>
            </p:cNvPr>
            <p:cNvSpPr>
              <a:spLocks noEditPoints="1"/>
            </p:cNvSpPr>
            <p:nvPr/>
          </p:nvSpPr>
          <p:spPr bwMode="auto">
            <a:xfrm>
              <a:off x="485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49" name="Freeform 147">
              <a:extLst>
                <a:ext uri="{FF2B5EF4-FFF2-40B4-BE49-F238E27FC236}">
                  <a16:creationId xmlns:a16="http://schemas.microsoft.com/office/drawing/2014/main" id="{B63BB974-E1E5-495B-B081-46C70C0A1E04}"/>
                </a:ext>
              </a:extLst>
            </p:cNvPr>
            <p:cNvSpPr>
              <a:spLocks noEditPoints="1"/>
            </p:cNvSpPr>
            <p:nvPr/>
          </p:nvSpPr>
          <p:spPr bwMode="auto">
            <a:xfrm>
              <a:off x="485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50" name="Freeform 148">
              <a:extLst>
                <a:ext uri="{FF2B5EF4-FFF2-40B4-BE49-F238E27FC236}">
                  <a16:creationId xmlns:a16="http://schemas.microsoft.com/office/drawing/2014/main" id="{5D8B4640-7059-4CEB-80F5-9C14BDEEA68B}"/>
                </a:ext>
              </a:extLst>
            </p:cNvPr>
            <p:cNvSpPr>
              <a:spLocks noEditPoints="1"/>
            </p:cNvSpPr>
            <p:nvPr/>
          </p:nvSpPr>
          <p:spPr bwMode="auto">
            <a:xfrm>
              <a:off x="485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51" name="Rectangle 149">
              <a:extLst>
                <a:ext uri="{FF2B5EF4-FFF2-40B4-BE49-F238E27FC236}">
                  <a16:creationId xmlns:a16="http://schemas.microsoft.com/office/drawing/2014/main" id="{A9442AFB-7DB8-4E06-AECB-9EECD889BA8E}"/>
                </a:ext>
              </a:extLst>
            </p:cNvPr>
            <p:cNvSpPr>
              <a:spLocks noChangeArrowheads="1"/>
            </p:cNvSpPr>
            <p:nvPr/>
          </p:nvSpPr>
          <p:spPr bwMode="auto">
            <a:xfrm>
              <a:off x="4850" y="4269"/>
              <a:ext cx="20"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52" name="Rectangle 150">
              <a:extLst>
                <a:ext uri="{FF2B5EF4-FFF2-40B4-BE49-F238E27FC236}">
                  <a16:creationId xmlns:a16="http://schemas.microsoft.com/office/drawing/2014/main" id="{C7A83B36-5B8E-40F9-99F9-15C418DC0A44}"/>
                </a:ext>
              </a:extLst>
            </p:cNvPr>
            <p:cNvSpPr>
              <a:spLocks noChangeArrowheads="1"/>
            </p:cNvSpPr>
            <p:nvPr/>
          </p:nvSpPr>
          <p:spPr bwMode="auto">
            <a:xfrm>
              <a:off x="5300" y="23"/>
              <a:ext cx="20" cy="10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53" name="Freeform 151">
              <a:extLst>
                <a:ext uri="{FF2B5EF4-FFF2-40B4-BE49-F238E27FC236}">
                  <a16:creationId xmlns:a16="http://schemas.microsoft.com/office/drawing/2014/main" id="{E0EE3B4A-361E-429A-801D-F93BAEA20076}"/>
                </a:ext>
              </a:extLst>
            </p:cNvPr>
            <p:cNvSpPr>
              <a:spLocks noEditPoints="1"/>
            </p:cNvSpPr>
            <p:nvPr/>
          </p:nvSpPr>
          <p:spPr bwMode="auto">
            <a:xfrm>
              <a:off x="530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54" name="Freeform 152">
              <a:extLst>
                <a:ext uri="{FF2B5EF4-FFF2-40B4-BE49-F238E27FC236}">
                  <a16:creationId xmlns:a16="http://schemas.microsoft.com/office/drawing/2014/main" id="{3BDD4DBF-7643-45AE-85A1-056E69FFDBC5}"/>
                </a:ext>
              </a:extLst>
            </p:cNvPr>
            <p:cNvSpPr>
              <a:spLocks noEditPoints="1"/>
            </p:cNvSpPr>
            <p:nvPr/>
          </p:nvSpPr>
          <p:spPr bwMode="auto">
            <a:xfrm>
              <a:off x="530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55" name="Freeform 153">
              <a:extLst>
                <a:ext uri="{FF2B5EF4-FFF2-40B4-BE49-F238E27FC236}">
                  <a16:creationId xmlns:a16="http://schemas.microsoft.com/office/drawing/2014/main" id="{4C80540A-3399-48C8-901A-FE1CC0B14A61}"/>
                </a:ext>
              </a:extLst>
            </p:cNvPr>
            <p:cNvSpPr>
              <a:spLocks noEditPoints="1"/>
            </p:cNvSpPr>
            <p:nvPr/>
          </p:nvSpPr>
          <p:spPr bwMode="auto">
            <a:xfrm>
              <a:off x="530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56" name="Freeform 154">
              <a:extLst>
                <a:ext uri="{FF2B5EF4-FFF2-40B4-BE49-F238E27FC236}">
                  <a16:creationId xmlns:a16="http://schemas.microsoft.com/office/drawing/2014/main" id="{EC784BE4-72ED-40BA-9A09-DDD2FBCF344F}"/>
                </a:ext>
              </a:extLst>
            </p:cNvPr>
            <p:cNvSpPr>
              <a:spLocks noEditPoints="1"/>
            </p:cNvSpPr>
            <p:nvPr/>
          </p:nvSpPr>
          <p:spPr bwMode="auto">
            <a:xfrm>
              <a:off x="530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57" name="Freeform 155">
              <a:extLst>
                <a:ext uri="{FF2B5EF4-FFF2-40B4-BE49-F238E27FC236}">
                  <a16:creationId xmlns:a16="http://schemas.microsoft.com/office/drawing/2014/main" id="{0E87BAA7-F397-45FF-93E3-700B96236833}"/>
                </a:ext>
              </a:extLst>
            </p:cNvPr>
            <p:cNvSpPr>
              <a:spLocks noEditPoints="1"/>
            </p:cNvSpPr>
            <p:nvPr/>
          </p:nvSpPr>
          <p:spPr bwMode="auto">
            <a:xfrm>
              <a:off x="530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58" name="Freeform 156">
              <a:extLst>
                <a:ext uri="{FF2B5EF4-FFF2-40B4-BE49-F238E27FC236}">
                  <a16:creationId xmlns:a16="http://schemas.microsoft.com/office/drawing/2014/main" id="{6F0AD880-2F64-4190-A12F-3B2BA4F83CDE}"/>
                </a:ext>
              </a:extLst>
            </p:cNvPr>
            <p:cNvSpPr>
              <a:spLocks noEditPoints="1"/>
            </p:cNvSpPr>
            <p:nvPr/>
          </p:nvSpPr>
          <p:spPr bwMode="auto">
            <a:xfrm>
              <a:off x="530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59" name="Freeform 157">
              <a:extLst>
                <a:ext uri="{FF2B5EF4-FFF2-40B4-BE49-F238E27FC236}">
                  <a16:creationId xmlns:a16="http://schemas.microsoft.com/office/drawing/2014/main" id="{EA43FDB1-CAE4-43D2-A424-63ACC842C88E}"/>
                </a:ext>
              </a:extLst>
            </p:cNvPr>
            <p:cNvSpPr>
              <a:spLocks noEditPoints="1"/>
            </p:cNvSpPr>
            <p:nvPr/>
          </p:nvSpPr>
          <p:spPr bwMode="auto">
            <a:xfrm>
              <a:off x="530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60" name="Freeform 158">
              <a:extLst>
                <a:ext uri="{FF2B5EF4-FFF2-40B4-BE49-F238E27FC236}">
                  <a16:creationId xmlns:a16="http://schemas.microsoft.com/office/drawing/2014/main" id="{C084EC33-D42A-4313-B352-A30E544E6FC0}"/>
                </a:ext>
              </a:extLst>
            </p:cNvPr>
            <p:cNvSpPr>
              <a:spLocks noEditPoints="1"/>
            </p:cNvSpPr>
            <p:nvPr/>
          </p:nvSpPr>
          <p:spPr bwMode="auto">
            <a:xfrm>
              <a:off x="530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61" name="Freeform 159">
              <a:extLst>
                <a:ext uri="{FF2B5EF4-FFF2-40B4-BE49-F238E27FC236}">
                  <a16:creationId xmlns:a16="http://schemas.microsoft.com/office/drawing/2014/main" id="{156B2937-6C0B-4AAE-B29F-363A28FB527F}"/>
                </a:ext>
              </a:extLst>
            </p:cNvPr>
            <p:cNvSpPr>
              <a:spLocks noEditPoints="1"/>
            </p:cNvSpPr>
            <p:nvPr/>
          </p:nvSpPr>
          <p:spPr bwMode="auto">
            <a:xfrm>
              <a:off x="530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62" name="Freeform 160">
              <a:extLst>
                <a:ext uri="{FF2B5EF4-FFF2-40B4-BE49-F238E27FC236}">
                  <a16:creationId xmlns:a16="http://schemas.microsoft.com/office/drawing/2014/main" id="{533A77B5-A33C-43C8-AF0B-5410A867B6A8}"/>
                </a:ext>
              </a:extLst>
            </p:cNvPr>
            <p:cNvSpPr>
              <a:spLocks noEditPoints="1"/>
            </p:cNvSpPr>
            <p:nvPr/>
          </p:nvSpPr>
          <p:spPr bwMode="auto">
            <a:xfrm>
              <a:off x="530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63" name="Rectangle 161">
              <a:extLst>
                <a:ext uri="{FF2B5EF4-FFF2-40B4-BE49-F238E27FC236}">
                  <a16:creationId xmlns:a16="http://schemas.microsoft.com/office/drawing/2014/main" id="{79EE2E31-C46C-43DF-93F0-2B004235202B}"/>
                </a:ext>
              </a:extLst>
            </p:cNvPr>
            <p:cNvSpPr>
              <a:spLocks noChangeArrowheads="1"/>
            </p:cNvSpPr>
            <p:nvPr/>
          </p:nvSpPr>
          <p:spPr bwMode="auto">
            <a:xfrm>
              <a:off x="5300" y="4269"/>
              <a:ext cx="20" cy="51"/>
            </a:xfrm>
            <a:prstGeom prst="rect">
              <a:avLst/>
            </a:prstGeom>
            <a:solidFill>
              <a:schemeClr val="bg2">
                <a:alpha val="50195"/>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64" name="Freeform 162">
              <a:extLst>
                <a:ext uri="{FF2B5EF4-FFF2-40B4-BE49-F238E27FC236}">
                  <a16:creationId xmlns:a16="http://schemas.microsoft.com/office/drawing/2014/main" id="{B24B4721-182E-45A9-BCFF-2DB87FF825F7}"/>
                </a:ext>
              </a:extLst>
            </p:cNvPr>
            <p:cNvSpPr>
              <a:spLocks/>
            </p:cNvSpPr>
            <p:nvPr/>
          </p:nvSpPr>
          <p:spPr bwMode="auto">
            <a:xfrm>
              <a:off x="349" y="3304"/>
              <a:ext cx="20" cy="10"/>
            </a:xfrm>
            <a:custGeom>
              <a:avLst/>
              <a:gdLst>
                <a:gd name="T0" fmla="*/ 0 w 4"/>
                <a:gd name="T1" fmla="*/ 25 h 2"/>
                <a:gd name="T2" fmla="*/ 0 w 4"/>
                <a:gd name="T3" fmla="*/ 25 h 2"/>
                <a:gd name="T4" fmla="*/ 0 60000 65536"/>
                <a:gd name="T5" fmla="*/ 0 60000 65536"/>
              </a:gdLst>
              <a:ahLst/>
              <a:cxnLst>
                <a:cxn ang="T4">
                  <a:pos x="T0" y="T1"/>
                </a:cxn>
                <a:cxn ang="T5">
                  <a:pos x="T2" y="T3"/>
                </a:cxn>
              </a:cxnLst>
              <a:rect l="0" t="0" r="r" b="b"/>
              <a:pathLst>
                <a:path w="4" h="2">
                  <a:moveTo>
                    <a:pt x="0" y="1"/>
                  </a:moveTo>
                  <a:cubicBezTo>
                    <a:pt x="1" y="2"/>
                    <a:pt x="4" y="0"/>
                    <a:pt x="0" y="1"/>
                  </a:cubicBezTo>
                  <a:close/>
                </a:path>
              </a:pathLst>
            </a:custGeom>
            <a:solidFill>
              <a:schemeClr val="bg2">
                <a:alpha val="50195"/>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nvGrpSpPr>
          <p:cNvPr id="165" name="Group 168">
            <a:extLst>
              <a:ext uri="{FF2B5EF4-FFF2-40B4-BE49-F238E27FC236}">
                <a16:creationId xmlns:a16="http://schemas.microsoft.com/office/drawing/2014/main" id="{252D2BF3-DEAD-4DC5-ADF5-25E44ADAB679}"/>
              </a:ext>
            </a:extLst>
          </p:cNvPr>
          <p:cNvGrpSpPr>
            <a:grpSpLocks/>
          </p:cNvGrpSpPr>
          <p:nvPr/>
        </p:nvGrpSpPr>
        <p:grpSpPr bwMode="auto">
          <a:xfrm>
            <a:off x="152400" y="4724400"/>
            <a:ext cx="1685925" cy="1557338"/>
            <a:chOff x="96" y="2784"/>
            <a:chExt cx="1062" cy="981"/>
          </a:xfrm>
        </p:grpSpPr>
        <p:sp>
          <p:nvSpPr>
            <p:cNvPr id="166" name="Freeform 169">
              <a:extLst>
                <a:ext uri="{FF2B5EF4-FFF2-40B4-BE49-F238E27FC236}">
                  <a16:creationId xmlns:a16="http://schemas.microsoft.com/office/drawing/2014/main" id="{D0559840-84C5-4B39-8C26-07A567CFAB23}"/>
                </a:ext>
              </a:extLst>
            </p:cNvPr>
            <p:cNvSpPr>
              <a:spLocks/>
            </p:cNvSpPr>
            <p:nvPr userDrawn="1"/>
          </p:nvSpPr>
          <p:spPr bwMode="auto">
            <a:xfrm>
              <a:off x="121" y="2784"/>
              <a:ext cx="207" cy="81"/>
            </a:xfrm>
            <a:custGeom>
              <a:avLst/>
              <a:gdLst>
                <a:gd name="T0" fmla="*/ 762 w 41"/>
                <a:gd name="T1" fmla="*/ 309 h 16"/>
                <a:gd name="T2" fmla="*/ 944 w 41"/>
                <a:gd name="T3" fmla="*/ 258 h 16"/>
                <a:gd name="T4" fmla="*/ 969 w 41"/>
                <a:gd name="T5" fmla="*/ 233 h 16"/>
                <a:gd name="T6" fmla="*/ 793 w 41"/>
                <a:gd name="T7" fmla="*/ 25 h 16"/>
                <a:gd name="T8" fmla="*/ 202 w 41"/>
                <a:gd name="T9" fmla="*/ 284 h 16"/>
                <a:gd name="T10" fmla="*/ 762 w 41"/>
                <a:gd name="T11" fmla="*/ 309 h 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67" name="Freeform 170">
              <a:extLst>
                <a:ext uri="{FF2B5EF4-FFF2-40B4-BE49-F238E27FC236}">
                  <a16:creationId xmlns:a16="http://schemas.microsoft.com/office/drawing/2014/main" id="{23423DEC-B847-4EC1-BA74-B68C0063D12D}"/>
                </a:ext>
              </a:extLst>
            </p:cNvPr>
            <p:cNvSpPr>
              <a:spLocks noEditPoints="1"/>
            </p:cNvSpPr>
            <p:nvPr userDrawn="1"/>
          </p:nvSpPr>
          <p:spPr bwMode="auto">
            <a:xfrm>
              <a:off x="96" y="2789"/>
              <a:ext cx="1062" cy="976"/>
            </a:xfrm>
            <a:custGeom>
              <a:avLst/>
              <a:gdLst>
                <a:gd name="T0" fmla="*/ 4167 w 210"/>
                <a:gd name="T1" fmla="*/ 3965 h 193"/>
                <a:gd name="T2" fmla="*/ 3889 w 210"/>
                <a:gd name="T3" fmla="*/ 3196 h 193"/>
                <a:gd name="T4" fmla="*/ 3631 w 210"/>
                <a:gd name="T5" fmla="*/ 2534 h 193"/>
                <a:gd name="T6" fmla="*/ 4218 w 210"/>
                <a:gd name="T7" fmla="*/ 2377 h 193"/>
                <a:gd name="T8" fmla="*/ 3732 w 210"/>
                <a:gd name="T9" fmla="*/ 2099 h 193"/>
                <a:gd name="T10" fmla="*/ 4015 w 210"/>
                <a:gd name="T11" fmla="*/ 2124 h 193"/>
                <a:gd name="T12" fmla="*/ 4015 w 210"/>
                <a:gd name="T13" fmla="*/ 1967 h 193"/>
                <a:gd name="T14" fmla="*/ 3454 w 210"/>
                <a:gd name="T15" fmla="*/ 1992 h 193"/>
                <a:gd name="T16" fmla="*/ 3272 w 210"/>
                <a:gd name="T17" fmla="*/ 3196 h 193"/>
                <a:gd name="T18" fmla="*/ 3171 w 210"/>
                <a:gd name="T19" fmla="*/ 2149 h 193"/>
                <a:gd name="T20" fmla="*/ 3019 w 210"/>
                <a:gd name="T21" fmla="*/ 1714 h 193"/>
                <a:gd name="T22" fmla="*/ 3171 w 210"/>
                <a:gd name="T23" fmla="*/ 1305 h 193"/>
                <a:gd name="T24" fmla="*/ 3095 w 210"/>
                <a:gd name="T25" fmla="*/ 946 h 193"/>
                <a:gd name="T26" fmla="*/ 3044 w 210"/>
                <a:gd name="T27" fmla="*/ 612 h 193"/>
                <a:gd name="T28" fmla="*/ 3378 w 210"/>
                <a:gd name="T29" fmla="*/ 996 h 193"/>
                <a:gd name="T30" fmla="*/ 3813 w 210"/>
                <a:gd name="T31" fmla="*/ 460 h 193"/>
                <a:gd name="T32" fmla="*/ 3757 w 210"/>
                <a:gd name="T33" fmla="*/ 920 h 193"/>
                <a:gd name="T34" fmla="*/ 3656 w 210"/>
                <a:gd name="T35" fmla="*/ 1229 h 193"/>
                <a:gd name="T36" fmla="*/ 3682 w 210"/>
                <a:gd name="T37" fmla="*/ 1714 h 193"/>
                <a:gd name="T38" fmla="*/ 5087 w 210"/>
                <a:gd name="T39" fmla="*/ 743 h 193"/>
                <a:gd name="T40" fmla="*/ 2301 w 210"/>
                <a:gd name="T41" fmla="*/ 25 h 193"/>
                <a:gd name="T42" fmla="*/ 1431 w 210"/>
                <a:gd name="T43" fmla="*/ 202 h 193"/>
                <a:gd name="T44" fmla="*/ 2175 w 210"/>
                <a:gd name="T45" fmla="*/ 308 h 193"/>
                <a:gd name="T46" fmla="*/ 1532 w 210"/>
                <a:gd name="T47" fmla="*/ 561 h 193"/>
                <a:gd name="T48" fmla="*/ 1482 w 210"/>
                <a:gd name="T49" fmla="*/ 743 h 193"/>
                <a:gd name="T50" fmla="*/ 971 w 210"/>
                <a:gd name="T51" fmla="*/ 435 h 193"/>
                <a:gd name="T52" fmla="*/ 334 w 210"/>
                <a:gd name="T53" fmla="*/ 2943 h 193"/>
                <a:gd name="T54" fmla="*/ 1558 w 210"/>
                <a:gd name="T55" fmla="*/ 3732 h 193"/>
                <a:gd name="T56" fmla="*/ 1153 w 210"/>
                <a:gd name="T57" fmla="*/ 3403 h 193"/>
                <a:gd name="T58" fmla="*/ 895 w 210"/>
                <a:gd name="T59" fmla="*/ 3707 h 193"/>
                <a:gd name="T60" fmla="*/ 819 w 210"/>
                <a:gd name="T61" fmla="*/ 3272 h 193"/>
                <a:gd name="T62" fmla="*/ 1178 w 210"/>
                <a:gd name="T63" fmla="*/ 2200 h 193"/>
                <a:gd name="T64" fmla="*/ 1714 w 210"/>
                <a:gd name="T65" fmla="*/ 2124 h 193"/>
                <a:gd name="T66" fmla="*/ 1816 w 210"/>
                <a:gd name="T67" fmla="*/ 2427 h 193"/>
                <a:gd name="T68" fmla="*/ 1558 w 210"/>
                <a:gd name="T69" fmla="*/ 3095 h 193"/>
                <a:gd name="T70" fmla="*/ 2326 w 210"/>
                <a:gd name="T71" fmla="*/ 4602 h 193"/>
                <a:gd name="T72" fmla="*/ 4759 w 210"/>
                <a:gd name="T73" fmla="*/ 4243 h 193"/>
                <a:gd name="T74" fmla="*/ 4653 w 210"/>
                <a:gd name="T75" fmla="*/ 1689 h 193"/>
                <a:gd name="T76" fmla="*/ 4218 w 210"/>
                <a:gd name="T77" fmla="*/ 1532 h 193"/>
                <a:gd name="T78" fmla="*/ 2888 w 210"/>
                <a:gd name="T79" fmla="*/ 1558 h 193"/>
                <a:gd name="T80" fmla="*/ 2761 w 210"/>
                <a:gd name="T81" fmla="*/ 2225 h 193"/>
                <a:gd name="T82" fmla="*/ 2918 w 210"/>
                <a:gd name="T83" fmla="*/ 1279 h 193"/>
                <a:gd name="T84" fmla="*/ 2276 w 210"/>
                <a:gd name="T85" fmla="*/ 662 h 193"/>
                <a:gd name="T86" fmla="*/ 2685 w 210"/>
                <a:gd name="T87" fmla="*/ 895 h 193"/>
                <a:gd name="T88" fmla="*/ 1558 w 210"/>
                <a:gd name="T89" fmla="*/ 1841 h 193"/>
                <a:gd name="T90" fmla="*/ 612 w 210"/>
                <a:gd name="T91" fmla="*/ 946 h 193"/>
                <a:gd name="T92" fmla="*/ 1740 w 210"/>
                <a:gd name="T93" fmla="*/ 1022 h 193"/>
                <a:gd name="T94" fmla="*/ 2023 w 210"/>
                <a:gd name="T95" fmla="*/ 1022 h 193"/>
                <a:gd name="T96" fmla="*/ 2761 w 210"/>
                <a:gd name="T97" fmla="*/ 1153 h 193"/>
                <a:gd name="T98" fmla="*/ 2534 w 210"/>
                <a:gd name="T99" fmla="*/ 2377 h 193"/>
                <a:gd name="T100" fmla="*/ 2377 w 210"/>
                <a:gd name="T101" fmla="*/ 1305 h 193"/>
                <a:gd name="T102" fmla="*/ 1558 w 210"/>
                <a:gd name="T103" fmla="*/ 1841 h 193"/>
                <a:gd name="T104" fmla="*/ 2048 w 210"/>
                <a:gd name="T105" fmla="*/ 2099 h 193"/>
                <a:gd name="T106" fmla="*/ 2250 w 210"/>
                <a:gd name="T107" fmla="*/ 1482 h 193"/>
                <a:gd name="T108" fmla="*/ 2609 w 210"/>
                <a:gd name="T109" fmla="*/ 3707 h 193"/>
                <a:gd name="T110" fmla="*/ 2099 w 210"/>
                <a:gd name="T111" fmla="*/ 2453 h 193"/>
                <a:gd name="T112" fmla="*/ 2994 w 210"/>
                <a:gd name="T113" fmla="*/ 2711 h 19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68" name="Freeform 171">
              <a:extLst>
                <a:ext uri="{FF2B5EF4-FFF2-40B4-BE49-F238E27FC236}">
                  <a16:creationId xmlns:a16="http://schemas.microsoft.com/office/drawing/2014/main" id="{4A963191-AD07-4877-B34D-82AFC153828A}"/>
                </a:ext>
              </a:extLst>
            </p:cNvPr>
            <p:cNvSpPr>
              <a:spLocks/>
            </p:cNvSpPr>
            <p:nvPr userDrawn="1"/>
          </p:nvSpPr>
          <p:spPr bwMode="auto">
            <a:xfrm>
              <a:off x="348" y="3254"/>
              <a:ext cx="86" cy="102"/>
            </a:xfrm>
            <a:custGeom>
              <a:avLst/>
              <a:gdLst>
                <a:gd name="T0" fmla="*/ 359 w 17"/>
                <a:gd name="T1" fmla="*/ 133 h 20"/>
                <a:gd name="T2" fmla="*/ 233 w 17"/>
                <a:gd name="T3" fmla="*/ 520 h 20"/>
                <a:gd name="T4" fmla="*/ 359 w 17"/>
                <a:gd name="T5" fmla="*/ 133 h 20"/>
                <a:gd name="T6" fmla="*/ 0 60000 65536"/>
                <a:gd name="T7" fmla="*/ 0 60000 65536"/>
                <a:gd name="T8" fmla="*/ 0 60000 65536"/>
              </a:gdLst>
              <a:ahLst/>
              <a:cxnLst>
                <a:cxn ang="T6">
                  <a:pos x="T0" y="T1"/>
                </a:cxn>
                <a:cxn ang="T7">
                  <a:pos x="T2" y="T3"/>
                </a:cxn>
                <a:cxn ang="T8">
                  <a:pos x="T4" y="T5"/>
                </a:cxn>
              </a:cxnLst>
              <a:rect l="0" t="0" r="r" b="b"/>
              <a:pathLst>
                <a:path w="17" h="20">
                  <a:moveTo>
                    <a:pt x="14" y="5"/>
                  </a:moveTo>
                  <a:cubicBezTo>
                    <a:pt x="13" y="0"/>
                    <a:pt x="0" y="8"/>
                    <a:pt x="9" y="20"/>
                  </a:cubicBezTo>
                  <a:cubicBezTo>
                    <a:pt x="9" y="20"/>
                    <a:pt x="17" y="17"/>
                    <a:pt x="14" y="5"/>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69" name="Freeform 172">
              <a:extLst>
                <a:ext uri="{FF2B5EF4-FFF2-40B4-BE49-F238E27FC236}">
                  <a16:creationId xmlns:a16="http://schemas.microsoft.com/office/drawing/2014/main" id="{E84FB869-6E50-455B-ABC4-C142A7CAFA49}"/>
                </a:ext>
              </a:extLst>
            </p:cNvPr>
            <p:cNvSpPr>
              <a:spLocks/>
            </p:cNvSpPr>
            <p:nvPr userDrawn="1"/>
          </p:nvSpPr>
          <p:spPr bwMode="auto">
            <a:xfrm>
              <a:off x="267" y="3295"/>
              <a:ext cx="76" cy="136"/>
            </a:xfrm>
            <a:custGeom>
              <a:avLst/>
              <a:gdLst>
                <a:gd name="T0" fmla="*/ 177 w 15"/>
                <a:gd name="T1" fmla="*/ 252 h 27"/>
                <a:gd name="T2" fmla="*/ 101 w 15"/>
                <a:gd name="T3" fmla="*/ 635 h 27"/>
                <a:gd name="T4" fmla="*/ 385 w 15"/>
                <a:gd name="T5" fmla="*/ 408 h 27"/>
                <a:gd name="T6" fmla="*/ 334 w 15"/>
                <a:gd name="T7" fmla="*/ 201 h 27"/>
                <a:gd name="T8" fmla="*/ 177 w 15"/>
                <a:gd name="T9" fmla="*/ 252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0" name="Freeform 173">
              <a:extLst>
                <a:ext uri="{FF2B5EF4-FFF2-40B4-BE49-F238E27FC236}">
                  <a16:creationId xmlns:a16="http://schemas.microsoft.com/office/drawing/2014/main" id="{A655C297-453B-4F23-9DB9-69648C42906F}"/>
                </a:ext>
              </a:extLst>
            </p:cNvPr>
            <p:cNvSpPr>
              <a:spLocks/>
            </p:cNvSpPr>
            <p:nvPr userDrawn="1"/>
          </p:nvSpPr>
          <p:spPr bwMode="auto">
            <a:xfrm>
              <a:off x="222" y="3022"/>
              <a:ext cx="243" cy="116"/>
            </a:xfrm>
            <a:custGeom>
              <a:avLst/>
              <a:gdLst>
                <a:gd name="T0" fmla="*/ 1028 w 48"/>
                <a:gd name="T1" fmla="*/ 50 h 23"/>
                <a:gd name="T2" fmla="*/ 233 w 48"/>
                <a:gd name="T3" fmla="*/ 25 h 23"/>
                <a:gd name="T4" fmla="*/ 25 w 48"/>
                <a:gd name="T5" fmla="*/ 227 h 23"/>
                <a:gd name="T6" fmla="*/ 562 w 48"/>
                <a:gd name="T7" fmla="*/ 535 h 23"/>
                <a:gd name="T8" fmla="*/ 871 w 48"/>
                <a:gd name="T9" fmla="*/ 509 h 23"/>
                <a:gd name="T10" fmla="*/ 1028 w 48"/>
                <a:gd name="T11" fmla="*/ 484 h 23"/>
                <a:gd name="T12" fmla="*/ 1028 w 48"/>
                <a:gd name="T13" fmla="*/ 50 h 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1" name="Freeform 174">
              <a:extLst>
                <a:ext uri="{FF2B5EF4-FFF2-40B4-BE49-F238E27FC236}">
                  <a16:creationId xmlns:a16="http://schemas.microsoft.com/office/drawing/2014/main" id="{B1013712-77CF-4D0F-A218-DF59B0163665}"/>
                </a:ext>
              </a:extLst>
            </p:cNvPr>
            <p:cNvSpPr>
              <a:spLocks/>
            </p:cNvSpPr>
            <p:nvPr userDrawn="1"/>
          </p:nvSpPr>
          <p:spPr bwMode="auto">
            <a:xfrm>
              <a:off x="500" y="3345"/>
              <a:ext cx="177" cy="187"/>
            </a:xfrm>
            <a:custGeom>
              <a:avLst/>
              <a:gdLst>
                <a:gd name="T0" fmla="*/ 612 w 35"/>
                <a:gd name="T1" fmla="*/ 51 h 37"/>
                <a:gd name="T2" fmla="*/ 283 w 35"/>
                <a:gd name="T3" fmla="*/ 51 h 37"/>
                <a:gd name="T4" fmla="*/ 101 w 35"/>
                <a:gd name="T5" fmla="*/ 510 h 37"/>
                <a:gd name="T6" fmla="*/ 718 w 35"/>
                <a:gd name="T7" fmla="*/ 561 h 37"/>
                <a:gd name="T8" fmla="*/ 612 w 35"/>
                <a:gd name="T9" fmla="*/ 5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2" name="Freeform 175">
              <a:extLst>
                <a:ext uri="{FF2B5EF4-FFF2-40B4-BE49-F238E27FC236}">
                  <a16:creationId xmlns:a16="http://schemas.microsoft.com/office/drawing/2014/main" id="{D0150A35-5F3B-47C1-9B7B-AD99CEAC0B38}"/>
                </a:ext>
              </a:extLst>
            </p:cNvPr>
            <p:cNvSpPr>
              <a:spLocks/>
            </p:cNvSpPr>
            <p:nvPr userDrawn="1"/>
          </p:nvSpPr>
          <p:spPr bwMode="auto">
            <a:xfrm>
              <a:off x="905" y="3158"/>
              <a:ext cx="177" cy="36"/>
            </a:xfrm>
            <a:custGeom>
              <a:avLst/>
              <a:gdLst>
                <a:gd name="T0" fmla="*/ 126 w 35"/>
                <a:gd name="T1" fmla="*/ 0 h 7"/>
                <a:gd name="T2" fmla="*/ 359 w 35"/>
                <a:gd name="T3" fmla="*/ 134 h 7"/>
                <a:gd name="T4" fmla="*/ 126 w 35"/>
                <a:gd name="T5" fmla="*/ 0 h 7"/>
                <a:gd name="T6" fmla="*/ 0 60000 65536"/>
                <a:gd name="T7" fmla="*/ 0 60000 65536"/>
                <a:gd name="T8" fmla="*/ 0 60000 65536"/>
              </a:gdLst>
              <a:ahLst/>
              <a:cxnLst>
                <a:cxn ang="T6">
                  <a:pos x="T0" y="T1"/>
                </a:cxn>
                <a:cxn ang="T7">
                  <a:pos x="T2" y="T3"/>
                </a:cxn>
                <a:cxn ang="T8">
                  <a:pos x="T4" y="T5"/>
                </a:cxn>
              </a:cxnLst>
              <a:rect l="0" t="0" r="r" b="b"/>
              <a:pathLst>
                <a:path w="35" h="7">
                  <a:moveTo>
                    <a:pt x="5" y="0"/>
                  </a:moveTo>
                  <a:cubicBezTo>
                    <a:pt x="0" y="0"/>
                    <a:pt x="7" y="7"/>
                    <a:pt x="14" y="5"/>
                  </a:cubicBezTo>
                  <a:cubicBezTo>
                    <a:pt x="35" y="1"/>
                    <a:pt x="5" y="0"/>
                    <a:pt x="5" y="0"/>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3" name="Freeform 176">
              <a:extLst>
                <a:ext uri="{FF2B5EF4-FFF2-40B4-BE49-F238E27FC236}">
                  <a16:creationId xmlns:a16="http://schemas.microsoft.com/office/drawing/2014/main" id="{5C836171-2D02-4194-9278-50BD349F4ED2}"/>
                </a:ext>
              </a:extLst>
            </p:cNvPr>
            <p:cNvSpPr>
              <a:spLocks/>
            </p:cNvSpPr>
            <p:nvPr userDrawn="1"/>
          </p:nvSpPr>
          <p:spPr bwMode="auto">
            <a:xfrm>
              <a:off x="965" y="3153"/>
              <a:ext cx="137" cy="81"/>
            </a:xfrm>
            <a:custGeom>
              <a:avLst/>
              <a:gdLst>
                <a:gd name="T0" fmla="*/ 183 w 27"/>
                <a:gd name="T1" fmla="*/ 334 h 16"/>
                <a:gd name="T2" fmla="*/ 644 w 27"/>
                <a:gd name="T3" fmla="*/ 152 h 16"/>
                <a:gd name="T4" fmla="*/ 436 w 27"/>
                <a:gd name="T5" fmla="*/ 25 h 16"/>
                <a:gd name="T6" fmla="*/ 183 w 27"/>
                <a:gd name="T7" fmla="*/ 284 h 16"/>
                <a:gd name="T8" fmla="*/ 183 w 27"/>
                <a:gd name="T9" fmla="*/ 334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4" name="Freeform 177">
              <a:extLst>
                <a:ext uri="{FF2B5EF4-FFF2-40B4-BE49-F238E27FC236}">
                  <a16:creationId xmlns:a16="http://schemas.microsoft.com/office/drawing/2014/main" id="{EA39D1EE-A3BB-49A7-AFC4-567E8509EF43}"/>
                </a:ext>
              </a:extLst>
            </p:cNvPr>
            <p:cNvSpPr>
              <a:spLocks/>
            </p:cNvSpPr>
            <p:nvPr userDrawn="1"/>
          </p:nvSpPr>
          <p:spPr bwMode="auto">
            <a:xfrm>
              <a:off x="960" y="3204"/>
              <a:ext cx="177" cy="86"/>
            </a:xfrm>
            <a:custGeom>
              <a:avLst/>
              <a:gdLst>
                <a:gd name="T0" fmla="*/ 637 w 35"/>
                <a:gd name="T1" fmla="*/ 152 h 17"/>
                <a:gd name="T2" fmla="*/ 202 w 35"/>
                <a:gd name="T3" fmla="*/ 258 h 17"/>
                <a:gd name="T4" fmla="*/ 152 w 35"/>
                <a:gd name="T5" fmla="*/ 334 h 17"/>
                <a:gd name="T6" fmla="*/ 693 w 35"/>
                <a:gd name="T7" fmla="*/ 309 h 17"/>
                <a:gd name="T8" fmla="*/ 637 w 35"/>
                <a:gd name="T9" fmla="*/ 152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5" name="Freeform 178">
              <a:extLst>
                <a:ext uri="{FF2B5EF4-FFF2-40B4-BE49-F238E27FC236}">
                  <a16:creationId xmlns:a16="http://schemas.microsoft.com/office/drawing/2014/main" id="{C0622B3E-B63D-408F-8C83-99DE54E34F9D}"/>
                </a:ext>
              </a:extLst>
            </p:cNvPr>
            <p:cNvSpPr>
              <a:spLocks/>
            </p:cNvSpPr>
            <p:nvPr userDrawn="1"/>
          </p:nvSpPr>
          <p:spPr bwMode="auto">
            <a:xfrm>
              <a:off x="844" y="3285"/>
              <a:ext cx="248" cy="60"/>
            </a:xfrm>
            <a:custGeom>
              <a:avLst/>
              <a:gdLst>
                <a:gd name="T0" fmla="*/ 1022 w 49"/>
                <a:gd name="T1" fmla="*/ 75 h 12"/>
                <a:gd name="T2" fmla="*/ 744 w 49"/>
                <a:gd name="T3" fmla="*/ 25 h 12"/>
                <a:gd name="T4" fmla="*/ 177 w 49"/>
                <a:gd name="T5" fmla="*/ 0 h 12"/>
                <a:gd name="T6" fmla="*/ 51 w 49"/>
                <a:gd name="T7" fmla="*/ 125 h 12"/>
                <a:gd name="T8" fmla="*/ 511 w 49"/>
                <a:gd name="T9" fmla="*/ 200 h 12"/>
                <a:gd name="T10" fmla="*/ 1053 w 49"/>
                <a:gd name="T11" fmla="*/ 200 h 12"/>
                <a:gd name="T12" fmla="*/ 1022 w 49"/>
                <a:gd name="T13" fmla="*/ 75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6" name="Freeform 179">
              <a:extLst>
                <a:ext uri="{FF2B5EF4-FFF2-40B4-BE49-F238E27FC236}">
                  <a16:creationId xmlns:a16="http://schemas.microsoft.com/office/drawing/2014/main" id="{E60A2460-C181-487A-AE94-F0900A9070EB}"/>
                </a:ext>
              </a:extLst>
            </p:cNvPr>
            <p:cNvSpPr>
              <a:spLocks/>
            </p:cNvSpPr>
            <p:nvPr userDrawn="1"/>
          </p:nvSpPr>
          <p:spPr bwMode="auto">
            <a:xfrm>
              <a:off x="869" y="3340"/>
              <a:ext cx="203" cy="56"/>
            </a:xfrm>
            <a:custGeom>
              <a:avLst/>
              <a:gdLst>
                <a:gd name="T0" fmla="*/ 954 w 40"/>
                <a:gd name="T1" fmla="*/ 51 h 11"/>
                <a:gd name="T2" fmla="*/ 670 w 40"/>
                <a:gd name="T3" fmla="*/ 102 h 11"/>
                <a:gd name="T4" fmla="*/ 335 w 40"/>
                <a:gd name="T5" fmla="*/ 76 h 11"/>
                <a:gd name="T6" fmla="*/ 25 w 40"/>
                <a:gd name="T7" fmla="*/ 51 h 11"/>
                <a:gd name="T8" fmla="*/ 903 w 40"/>
                <a:gd name="T9" fmla="*/ 209 h 11"/>
                <a:gd name="T10" fmla="*/ 954 w 40"/>
                <a:gd name="T11" fmla="*/ 51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7" name="Freeform 180">
              <a:extLst>
                <a:ext uri="{FF2B5EF4-FFF2-40B4-BE49-F238E27FC236}">
                  <a16:creationId xmlns:a16="http://schemas.microsoft.com/office/drawing/2014/main" id="{1780E0FB-F6D5-44EF-B5FE-20A8CCB5810B}"/>
                </a:ext>
              </a:extLst>
            </p:cNvPr>
            <p:cNvSpPr>
              <a:spLocks/>
            </p:cNvSpPr>
            <p:nvPr userDrawn="1"/>
          </p:nvSpPr>
          <p:spPr bwMode="auto">
            <a:xfrm>
              <a:off x="859" y="3386"/>
              <a:ext cx="207" cy="172"/>
            </a:xfrm>
            <a:custGeom>
              <a:avLst/>
              <a:gdLst>
                <a:gd name="T0" fmla="*/ 712 w 41"/>
                <a:gd name="T1" fmla="*/ 233 h 34"/>
                <a:gd name="T2" fmla="*/ 333 w 41"/>
                <a:gd name="T3" fmla="*/ 152 h 34"/>
                <a:gd name="T4" fmla="*/ 101 w 41"/>
                <a:gd name="T5" fmla="*/ 384 h 34"/>
                <a:gd name="T6" fmla="*/ 25 w 41"/>
                <a:gd name="T7" fmla="*/ 486 h 34"/>
                <a:gd name="T8" fmla="*/ 227 w 41"/>
                <a:gd name="T9" fmla="*/ 486 h 34"/>
                <a:gd name="T10" fmla="*/ 434 w 41"/>
                <a:gd name="T11" fmla="*/ 693 h 34"/>
                <a:gd name="T12" fmla="*/ 535 w 41"/>
                <a:gd name="T13" fmla="*/ 769 h 34"/>
                <a:gd name="T14" fmla="*/ 737 w 41"/>
                <a:gd name="T15" fmla="*/ 486 h 34"/>
                <a:gd name="T16" fmla="*/ 995 w 41"/>
                <a:gd name="T17" fmla="*/ 486 h 34"/>
                <a:gd name="T18" fmla="*/ 712 w 41"/>
                <a:gd name="T19" fmla="*/ 2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78" name="Freeform 181">
              <a:extLst>
                <a:ext uri="{FF2B5EF4-FFF2-40B4-BE49-F238E27FC236}">
                  <a16:creationId xmlns:a16="http://schemas.microsoft.com/office/drawing/2014/main" id="{F89ADC2F-5659-4BEA-A84D-95B62CE017F1}"/>
                </a:ext>
              </a:extLst>
            </p:cNvPr>
            <p:cNvSpPr>
              <a:spLocks/>
            </p:cNvSpPr>
            <p:nvPr userDrawn="1"/>
          </p:nvSpPr>
          <p:spPr bwMode="auto">
            <a:xfrm>
              <a:off x="996" y="3305"/>
              <a:ext cx="126" cy="318"/>
            </a:xfrm>
            <a:custGeom>
              <a:avLst/>
              <a:gdLst>
                <a:gd name="T0" fmla="*/ 559 w 25"/>
                <a:gd name="T1" fmla="*/ 50 h 63"/>
                <a:gd name="T2" fmla="*/ 459 w 25"/>
                <a:gd name="T3" fmla="*/ 434 h 63"/>
                <a:gd name="T4" fmla="*/ 176 w 25"/>
                <a:gd name="T5" fmla="*/ 510 h 63"/>
                <a:gd name="T6" fmla="*/ 176 w 25"/>
                <a:gd name="T7" fmla="*/ 586 h 63"/>
                <a:gd name="T8" fmla="*/ 433 w 25"/>
                <a:gd name="T9" fmla="*/ 868 h 63"/>
                <a:gd name="T10" fmla="*/ 302 w 25"/>
                <a:gd name="T11" fmla="*/ 1146 h 63"/>
                <a:gd name="T12" fmla="*/ 0 w 25"/>
                <a:gd name="T13" fmla="*/ 1403 h 63"/>
                <a:gd name="T14" fmla="*/ 126 w 25"/>
                <a:gd name="T15" fmla="*/ 1479 h 63"/>
                <a:gd name="T16" fmla="*/ 408 w 25"/>
                <a:gd name="T17" fmla="*/ 1580 h 63"/>
                <a:gd name="T18" fmla="*/ 585 w 25"/>
                <a:gd name="T19" fmla="*/ 1454 h 63"/>
                <a:gd name="T20" fmla="*/ 635 w 25"/>
                <a:gd name="T21" fmla="*/ 358 h 63"/>
                <a:gd name="T22" fmla="*/ 635 w 25"/>
                <a:gd name="T23" fmla="*/ 50 h 63"/>
                <a:gd name="T24" fmla="*/ 559 w 25"/>
                <a:gd name="T25" fmla="*/ 50 h 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folHlink"/>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sp>
        <p:nvSpPr>
          <p:cNvPr id="13475" name="Rectangle 163"/>
          <p:cNvSpPr>
            <a:spLocks noGrp="1" noRot="1" noChangeArrowheads="1"/>
          </p:cNvSpPr>
          <p:nvPr>
            <p:ph type="ctrTitle"/>
          </p:nvPr>
        </p:nvSpPr>
        <p:spPr>
          <a:xfrm>
            <a:off x="685800" y="2057400"/>
            <a:ext cx="7772400" cy="1143000"/>
          </a:xfrm>
        </p:spPr>
        <p:txBody>
          <a:bodyPr/>
          <a:lstStyle>
            <a:lvl1pPr>
              <a:defRPr/>
            </a:lvl1pPr>
          </a:lstStyle>
          <a:p>
            <a:pPr lvl="0"/>
            <a:r>
              <a:rPr lang="zh-CN" altLang="en-US" noProof="0"/>
              <a:t>单击此处编辑母版标题样式</a:t>
            </a:r>
          </a:p>
        </p:txBody>
      </p:sp>
      <p:sp>
        <p:nvSpPr>
          <p:cNvPr id="13479" name="Rectangle 167"/>
          <p:cNvSpPr>
            <a:spLocks noGrp="1" noRot="1" noChangeArrowheads="1"/>
          </p:cNvSpPr>
          <p:nvPr>
            <p:ph type="subTitle" idx="1"/>
          </p:nvPr>
        </p:nvSpPr>
        <p:spPr>
          <a:xfrm>
            <a:off x="1371600" y="3505200"/>
            <a:ext cx="6400800" cy="1752600"/>
          </a:xfrm>
        </p:spPr>
        <p:txBody>
          <a:bodyPr/>
          <a:lstStyle>
            <a:lvl1pPr marL="0" indent="0" algn="ctr">
              <a:buFont typeface="Wingdings" pitchFamily="2" charset="2"/>
              <a:buNone/>
              <a:defRPr/>
            </a:lvl1pPr>
          </a:lstStyle>
          <a:p>
            <a:pPr lvl="0"/>
            <a:r>
              <a:rPr lang="zh-CN" altLang="en-US" noProof="0"/>
              <a:t>单击此处编辑母版副标题样式</a:t>
            </a:r>
          </a:p>
        </p:txBody>
      </p:sp>
      <p:sp>
        <p:nvSpPr>
          <p:cNvPr id="179" name="Rectangle 164">
            <a:extLst>
              <a:ext uri="{FF2B5EF4-FFF2-40B4-BE49-F238E27FC236}">
                <a16:creationId xmlns:a16="http://schemas.microsoft.com/office/drawing/2014/main" id="{3C7ACD8B-4B76-424A-810B-7ECC59A74DF3}"/>
              </a:ext>
            </a:extLst>
          </p:cNvPr>
          <p:cNvSpPr>
            <a:spLocks noGrp="1" noChangeArrowheads="1"/>
          </p:cNvSpPr>
          <p:nvPr>
            <p:ph type="dt" sz="half" idx="10"/>
          </p:nvPr>
        </p:nvSpPr>
        <p:spPr>
          <a:xfrm>
            <a:off x="301625" y="6248400"/>
            <a:ext cx="2289175" cy="476250"/>
          </a:xfrm>
        </p:spPr>
        <p:txBody>
          <a:bodyPr/>
          <a:lstStyle>
            <a:lvl1pPr>
              <a:defRPr/>
            </a:lvl1pPr>
          </a:lstStyle>
          <a:p>
            <a:pPr>
              <a:defRPr/>
            </a:pPr>
            <a:endParaRPr lang="en-US" altLang="zh-CN"/>
          </a:p>
        </p:txBody>
      </p:sp>
      <p:sp>
        <p:nvSpPr>
          <p:cNvPr id="180" name="Rectangle 165">
            <a:extLst>
              <a:ext uri="{FF2B5EF4-FFF2-40B4-BE49-F238E27FC236}">
                <a16:creationId xmlns:a16="http://schemas.microsoft.com/office/drawing/2014/main" id="{6EBF7FF9-339B-447A-A4ED-698DB8A44437}"/>
              </a:ext>
            </a:extLst>
          </p:cNvPr>
          <p:cNvSpPr>
            <a:spLocks noGrp="1" noChangeArrowheads="1"/>
          </p:cNvSpPr>
          <p:nvPr>
            <p:ph type="ftr" sz="quarter" idx="11"/>
          </p:nvPr>
        </p:nvSpPr>
        <p:spPr>
          <a:xfrm>
            <a:off x="3124200" y="6248400"/>
            <a:ext cx="2895600" cy="476250"/>
          </a:xfrm>
        </p:spPr>
        <p:txBody>
          <a:bodyPr/>
          <a:lstStyle>
            <a:lvl1pPr>
              <a:defRPr/>
            </a:lvl1pPr>
          </a:lstStyle>
          <a:p>
            <a:pPr>
              <a:defRPr/>
            </a:pPr>
            <a:endParaRPr lang="en-US" altLang="zh-CN"/>
          </a:p>
        </p:txBody>
      </p:sp>
      <p:sp>
        <p:nvSpPr>
          <p:cNvPr id="181" name="Rectangle 166">
            <a:extLst>
              <a:ext uri="{FF2B5EF4-FFF2-40B4-BE49-F238E27FC236}">
                <a16:creationId xmlns:a16="http://schemas.microsoft.com/office/drawing/2014/main" id="{FC07CD9B-D151-49F3-B1CC-C9CF63A6F441}"/>
              </a:ext>
            </a:extLst>
          </p:cNvPr>
          <p:cNvSpPr>
            <a:spLocks noGrp="1" noChangeArrowheads="1"/>
          </p:cNvSpPr>
          <p:nvPr>
            <p:ph type="sldNum" sz="quarter" idx="12"/>
          </p:nvPr>
        </p:nvSpPr>
        <p:spPr>
          <a:xfrm>
            <a:off x="6553200" y="6248400"/>
            <a:ext cx="2289175" cy="476250"/>
          </a:xfrm>
        </p:spPr>
        <p:txBody>
          <a:bodyPr/>
          <a:lstStyle>
            <a:lvl1pPr>
              <a:defRPr/>
            </a:lvl1pPr>
          </a:lstStyle>
          <a:p>
            <a:fld id="{0A443627-B699-4A23-94FC-87C5C4803FF4}" type="slidenum">
              <a:rPr lang="en-US" altLang="zh-CN"/>
              <a:pPr/>
              <a:t>‹#›</a:t>
            </a:fld>
            <a:endParaRPr lang="en-US" altLang="zh-CN"/>
          </a:p>
        </p:txBody>
      </p:sp>
    </p:spTree>
    <p:extLst>
      <p:ext uri="{BB962C8B-B14F-4D97-AF65-F5344CB8AC3E}">
        <p14:creationId xmlns:p14="http://schemas.microsoft.com/office/powerpoint/2010/main" val="1773844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8D4D0BF-9CB9-4F6E-A809-4177127F712B}"/>
              </a:ext>
            </a:extLst>
          </p:cNvPr>
          <p:cNvSpPr>
            <a:spLocks noGrp="1"/>
          </p:cNvSpPr>
          <p:nvPr>
            <p:ph type="dt" sz="half" idx="10"/>
          </p:nvPr>
        </p:nvSpPr>
        <p:spPr/>
        <p:txBody>
          <a:bodyPr/>
          <a:lstStyle>
            <a:lvl1pPr>
              <a:defRPr/>
            </a:lvl1pPr>
          </a:lstStyle>
          <a:p>
            <a:pPr>
              <a:defRPr/>
            </a:pPr>
            <a:endParaRPr lang="en-US" altLang="zh-CN"/>
          </a:p>
        </p:txBody>
      </p:sp>
      <p:sp>
        <p:nvSpPr>
          <p:cNvPr id="5" name="页脚占位符 4">
            <a:extLst>
              <a:ext uri="{FF2B5EF4-FFF2-40B4-BE49-F238E27FC236}">
                <a16:creationId xmlns:a16="http://schemas.microsoft.com/office/drawing/2014/main" id="{A1CCFFCA-8292-4FBD-9B50-BD1683F99A9E}"/>
              </a:ext>
            </a:extLst>
          </p:cNvPr>
          <p:cNvSpPr>
            <a:spLocks noGrp="1"/>
          </p:cNvSpPr>
          <p:nvPr>
            <p:ph type="ftr" sz="quarter" idx="11"/>
          </p:nvPr>
        </p:nvSpPr>
        <p:spPr/>
        <p:txBody>
          <a:bodyPr/>
          <a:lstStyle>
            <a:lvl1pPr>
              <a:defRPr/>
            </a:lvl1pPr>
          </a:lstStyle>
          <a:p>
            <a:pPr>
              <a:defRPr/>
            </a:pPr>
            <a:endParaRPr lang="en-US" altLang="zh-CN"/>
          </a:p>
        </p:txBody>
      </p:sp>
      <p:sp>
        <p:nvSpPr>
          <p:cNvPr id="6" name="灯片编号占位符 5">
            <a:extLst>
              <a:ext uri="{FF2B5EF4-FFF2-40B4-BE49-F238E27FC236}">
                <a16:creationId xmlns:a16="http://schemas.microsoft.com/office/drawing/2014/main" id="{2AB02D1F-108E-4033-B92A-972063129007}"/>
              </a:ext>
            </a:extLst>
          </p:cNvPr>
          <p:cNvSpPr>
            <a:spLocks noGrp="1"/>
          </p:cNvSpPr>
          <p:nvPr>
            <p:ph type="sldNum" sz="quarter" idx="12"/>
          </p:nvPr>
        </p:nvSpPr>
        <p:spPr/>
        <p:txBody>
          <a:bodyPr/>
          <a:lstStyle>
            <a:lvl1pPr>
              <a:defRPr/>
            </a:lvl1pPr>
          </a:lstStyle>
          <a:p>
            <a:fld id="{AFA80E3B-415B-4360-9FCA-43667FF9CDC6}" type="slidenum">
              <a:rPr lang="en-US" altLang="zh-CN"/>
              <a:pPr/>
              <a:t>‹#›</a:t>
            </a:fld>
            <a:endParaRPr lang="en-US" altLang="zh-CN"/>
          </a:p>
        </p:txBody>
      </p:sp>
    </p:spTree>
    <p:extLst>
      <p:ext uri="{BB962C8B-B14F-4D97-AF65-F5344CB8AC3E}">
        <p14:creationId xmlns:p14="http://schemas.microsoft.com/office/powerpoint/2010/main" val="411037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47A765BC-E0B6-4A84-855E-6B728C45D0E2}"/>
              </a:ext>
            </a:extLst>
          </p:cNvPr>
          <p:cNvSpPr>
            <a:spLocks noGrp="1"/>
          </p:cNvSpPr>
          <p:nvPr>
            <p:ph type="dt" sz="half" idx="10"/>
          </p:nvPr>
        </p:nvSpPr>
        <p:spPr/>
        <p:txBody>
          <a:bodyPr/>
          <a:lstStyle>
            <a:lvl1pPr>
              <a:defRPr/>
            </a:lvl1pPr>
          </a:lstStyle>
          <a:p>
            <a:pPr>
              <a:defRPr/>
            </a:pPr>
            <a:endParaRPr lang="en-US" altLang="zh-CN"/>
          </a:p>
        </p:txBody>
      </p:sp>
      <p:sp>
        <p:nvSpPr>
          <p:cNvPr id="5" name="页脚占位符 4">
            <a:extLst>
              <a:ext uri="{FF2B5EF4-FFF2-40B4-BE49-F238E27FC236}">
                <a16:creationId xmlns:a16="http://schemas.microsoft.com/office/drawing/2014/main" id="{B4C177F4-2F32-41DF-9482-9FBCE12BB5B6}"/>
              </a:ext>
            </a:extLst>
          </p:cNvPr>
          <p:cNvSpPr>
            <a:spLocks noGrp="1"/>
          </p:cNvSpPr>
          <p:nvPr>
            <p:ph type="ftr" sz="quarter" idx="11"/>
          </p:nvPr>
        </p:nvSpPr>
        <p:spPr/>
        <p:txBody>
          <a:bodyPr/>
          <a:lstStyle>
            <a:lvl1pPr>
              <a:defRPr/>
            </a:lvl1pPr>
          </a:lstStyle>
          <a:p>
            <a:pPr>
              <a:defRPr/>
            </a:pPr>
            <a:endParaRPr lang="en-US" altLang="zh-CN"/>
          </a:p>
        </p:txBody>
      </p:sp>
      <p:sp>
        <p:nvSpPr>
          <p:cNvPr id="6" name="灯片编号占位符 5">
            <a:extLst>
              <a:ext uri="{FF2B5EF4-FFF2-40B4-BE49-F238E27FC236}">
                <a16:creationId xmlns:a16="http://schemas.microsoft.com/office/drawing/2014/main" id="{F2CB498F-842C-4ED0-9229-64528B94B285}"/>
              </a:ext>
            </a:extLst>
          </p:cNvPr>
          <p:cNvSpPr>
            <a:spLocks noGrp="1"/>
          </p:cNvSpPr>
          <p:nvPr>
            <p:ph type="sldNum" sz="quarter" idx="12"/>
          </p:nvPr>
        </p:nvSpPr>
        <p:spPr/>
        <p:txBody>
          <a:bodyPr/>
          <a:lstStyle>
            <a:lvl1pPr>
              <a:defRPr/>
            </a:lvl1pPr>
          </a:lstStyle>
          <a:p>
            <a:fld id="{B97042C9-2839-4320-A826-6A873EAA038D}" type="slidenum">
              <a:rPr lang="en-US" altLang="zh-CN"/>
              <a:pPr/>
              <a:t>‹#›</a:t>
            </a:fld>
            <a:endParaRPr lang="en-US" altLang="zh-CN"/>
          </a:p>
        </p:txBody>
      </p:sp>
    </p:spTree>
    <p:extLst>
      <p:ext uri="{BB962C8B-B14F-4D97-AF65-F5344CB8AC3E}">
        <p14:creationId xmlns:p14="http://schemas.microsoft.com/office/powerpoint/2010/main" val="18482967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0"/>
            <a:ext cx="4000500"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762500" y="1600200"/>
            <a:ext cx="4000500"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FAB75BA3-A5CD-42D0-8A87-625A150635AA}"/>
              </a:ext>
            </a:extLst>
          </p:cNvPr>
          <p:cNvSpPr>
            <a:spLocks noGrp="1"/>
          </p:cNvSpPr>
          <p:nvPr>
            <p:ph type="dt" sz="half" idx="10"/>
          </p:nvPr>
        </p:nvSpPr>
        <p:spPr/>
        <p:txBody>
          <a:bodyPr/>
          <a:lstStyle>
            <a:lvl1pPr>
              <a:defRPr/>
            </a:lvl1pPr>
          </a:lstStyle>
          <a:p>
            <a:pPr>
              <a:defRPr/>
            </a:pPr>
            <a:endParaRPr lang="en-US" altLang="zh-CN"/>
          </a:p>
        </p:txBody>
      </p:sp>
      <p:sp>
        <p:nvSpPr>
          <p:cNvPr id="6" name="页脚占位符 5">
            <a:extLst>
              <a:ext uri="{FF2B5EF4-FFF2-40B4-BE49-F238E27FC236}">
                <a16:creationId xmlns:a16="http://schemas.microsoft.com/office/drawing/2014/main" id="{898363C2-2D9D-4203-AA0D-158EFEA4DB25}"/>
              </a:ext>
            </a:extLst>
          </p:cNvPr>
          <p:cNvSpPr>
            <a:spLocks noGrp="1"/>
          </p:cNvSpPr>
          <p:nvPr>
            <p:ph type="ftr" sz="quarter" idx="11"/>
          </p:nvPr>
        </p:nvSpPr>
        <p:spPr/>
        <p:txBody>
          <a:bodyPr/>
          <a:lstStyle>
            <a:lvl1pPr>
              <a:defRPr/>
            </a:lvl1pPr>
          </a:lstStyle>
          <a:p>
            <a:pPr>
              <a:defRPr/>
            </a:pPr>
            <a:endParaRPr lang="en-US" altLang="zh-CN"/>
          </a:p>
        </p:txBody>
      </p:sp>
      <p:sp>
        <p:nvSpPr>
          <p:cNvPr id="7" name="灯片编号占位符 6">
            <a:extLst>
              <a:ext uri="{FF2B5EF4-FFF2-40B4-BE49-F238E27FC236}">
                <a16:creationId xmlns:a16="http://schemas.microsoft.com/office/drawing/2014/main" id="{B749A829-E845-4EF4-B243-AC5C448DDAEC}"/>
              </a:ext>
            </a:extLst>
          </p:cNvPr>
          <p:cNvSpPr>
            <a:spLocks noGrp="1"/>
          </p:cNvSpPr>
          <p:nvPr>
            <p:ph type="sldNum" sz="quarter" idx="12"/>
          </p:nvPr>
        </p:nvSpPr>
        <p:spPr/>
        <p:txBody>
          <a:bodyPr/>
          <a:lstStyle>
            <a:lvl1pPr>
              <a:defRPr/>
            </a:lvl1pPr>
          </a:lstStyle>
          <a:p>
            <a:fld id="{AD772FD8-0E79-4BA4-A833-3DEF22BDF50D}" type="slidenum">
              <a:rPr lang="en-US" altLang="zh-CN"/>
              <a:pPr/>
              <a:t>‹#›</a:t>
            </a:fld>
            <a:endParaRPr lang="en-US" altLang="zh-CN"/>
          </a:p>
        </p:txBody>
      </p:sp>
    </p:spTree>
    <p:extLst>
      <p:ext uri="{BB962C8B-B14F-4D97-AF65-F5344CB8AC3E}">
        <p14:creationId xmlns:p14="http://schemas.microsoft.com/office/powerpoint/2010/main" val="30344927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D6C234F4-E970-48CA-A7E1-EA35F6D7A504}"/>
              </a:ext>
            </a:extLst>
          </p:cNvPr>
          <p:cNvSpPr>
            <a:spLocks noGrp="1"/>
          </p:cNvSpPr>
          <p:nvPr>
            <p:ph type="dt" sz="half" idx="10"/>
          </p:nvPr>
        </p:nvSpPr>
        <p:spPr/>
        <p:txBody>
          <a:bodyPr/>
          <a:lstStyle>
            <a:lvl1pPr>
              <a:defRPr/>
            </a:lvl1pPr>
          </a:lstStyle>
          <a:p>
            <a:pPr>
              <a:defRPr/>
            </a:pPr>
            <a:endParaRPr lang="en-US" altLang="zh-CN"/>
          </a:p>
        </p:txBody>
      </p:sp>
      <p:sp>
        <p:nvSpPr>
          <p:cNvPr id="8" name="页脚占位符 7">
            <a:extLst>
              <a:ext uri="{FF2B5EF4-FFF2-40B4-BE49-F238E27FC236}">
                <a16:creationId xmlns:a16="http://schemas.microsoft.com/office/drawing/2014/main" id="{ED381AFB-0601-4009-8A95-EB1A01EAD787}"/>
              </a:ext>
            </a:extLst>
          </p:cNvPr>
          <p:cNvSpPr>
            <a:spLocks noGrp="1"/>
          </p:cNvSpPr>
          <p:nvPr>
            <p:ph type="ftr" sz="quarter" idx="11"/>
          </p:nvPr>
        </p:nvSpPr>
        <p:spPr/>
        <p:txBody>
          <a:bodyPr/>
          <a:lstStyle>
            <a:lvl1pPr>
              <a:defRPr/>
            </a:lvl1pPr>
          </a:lstStyle>
          <a:p>
            <a:pPr>
              <a:defRPr/>
            </a:pPr>
            <a:endParaRPr lang="en-US" altLang="zh-CN"/>
          </a:p>
        </p:txBody>
      </p:sp>
      <p:sp>
        <p:nvSpPr>
          <p:cNvPr id="9" name="灯片编号占位符 8">
            <a:extLst>
              <a:ext uri="{FF2B5EF4-FFF2-40B4-BE49-F238E27FC236}">
                <a16:creationId xmlns:a16="http://schemas.microsoft.com/office/drawing/2014/main" id="{C05650F8-C050-43B3-A4BB-D8E51A502DE4}"/>
              </a:ext>
            </a:extLst>
          </p:cNvPr>
          <p:cNvSpPr>
            <a:spLocks noGrp="1"/>
          </p:cNvSpPr>
          <p:nvPr>
            <p:ph type="sldNum" sz="quarter" idx="12"/>
          </p:nvPr>
        </p:nvSpPr>
        <p:spPr/>
        <p:txBody>
          <a:bodyPr/>
          <a:lstStyle>
            <a:lvl1pPr>
              <a:defRPr/>
            </a:lvl1pPr>
          </a:lstStyle>
          <a:p>
            <a:fld id="{0926970C-60DA-48E7-8AC2-CD051E64E682}" type="slidenum">
              <a:rPr lang="en-US" altLang="zh-CN"/>
              <a:pPr/>
              <a:t>‹#›</a:t>
            </a:fld>
            <a:endParaRPr lang="en-US" altLang="zh-CN"/>
          </a:p>
        </p:txBody>
      </p:sp>
    </p:spTree>
    <p:extLst>
      <p:ext uri="{BB962C8B-B14F-4D97-AF65-F5344CB8AC3E}">
        <p14:creationId xmlns:p14="http://schemas.microsoft.com/office/powerpoint/2010/main" val="26184035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1696C677-B8AE-4387-8CF0-135EAE3440C8}"/>
              </a:ext>
            </a:extLst>
          </p:cNvPr>
          <p:cNvSpPr>
            <a:spLocks noGrp="1"/>
          </p:cNvSpPr>
          <p:nvPr>
            <p:ph type="dt" sz="half" idx="10"/>
          </p:nvPr>
        </p:nvSpPr>
        <p:spPr/>
        <p:txBody>
          <a:bodyPr/>
          <a:lstStyle>
            <a:lvl1pPr>
              <a:defRPr/>
            </a:lvl1pPr>
          </a:lstStyle>
          <a:p>
            <a:pPr>
              <a:defRPr/>
            </a:pPr>
            <a:endParaRPr lang="en-US" altLang="zh-CN"/>
          </a:p>
        </p:txBody>
      </p:sp>
      <p:sp>
        <p:nvSpPr>
          <p:cNvPr id="4" name="页脚占位符 3">
            <a:extLst>
              <a:ext uri="{FF2B5EF4-FFF2-40B4-BE49-F238E27FC236}">
                <a16:creationId xmlns:a16="http://schemas.microsoft.com/office/drawing/2014/main" id="{DB95FE77-FF2C-4A64-850C-1973ADBD297F}"/>
              </a:ext>
            </a:extLst>
          </p:cNvPr>
          <p:cNvSpPr>
            <a:spLocks noGrp="1"/>
          </p:cNvSpPr>
          <p:nvPr>
            <p:ph type="ftr" sz="quarter" idx="11"/>
          </p:nvPr>
        </p:nvSpPr>
        <p:spPr/>
        <p:txBody>
          <a:bodyPr/>
          <a:lstStyle>
            <a:lvl1pPr>
              <a:defRPr/>
            </a:lvl1pPr>
          </a:lstStyle>
          <a:p>
            <a:pPr>
              <a:defRPr/>
            </a:pPr>
            <a:endParaRPr lang="en-US" altLang="zh-CN"/>
          </a:p>
        </p:txBody>
      </p:sp>
      <p:sp>
        <p:nvSpPr>
          <p:cNvPr id="5" name="灯片编号占位符 4">
            <a:extLst>
              <a:ext uri="{FF2B5EF4-FFF2-40B4-BE49-F238E27FC236}">
                <a16:creationId xmlns:a16="http://schemas.microsoft.com/office/drawing/2014/main" id="{FDDFC5F1-B778-4DCD-8EFB-1D5C09388DEA}"/>
              </a:ext>
            </a:extLst>
          </p:cNvPr>
          <p:cNvSpPr>
            <a:spLocks noGrp="1"/>
          </p:cNvSpPr>
          <p:nvPr>
            <p:ph type="sldNum" sz="quarter" idx="12"/>
          </p:nvPr>
        </p:nvSpPr>
        <p:spPr/>
        <p:txBody>
          <a:bodyPr/>
          <a:lstStyle>
            <a:lvl1pPr>
              <a:defRPr/>
            </a:lvl1pPr>
          </a:lstStyle>
          <a:p>
            <a:fld id="{70DCBAF7-998B-4E98-9928-FA72652D0969}" type="slidenum">
              <a:rPr lang="en-US" altLang="zh-CN"/>
              <a:pPr/>
              <a:t>‹#›</a:t>
            </a:fld>
            <a:endParaRPr lang="en-US" altLang="zh-CN"/>
          </a:p>
        </p:txBody>
      </p:sp>
    </p:spTree>
    <p:extLst>
      <p:ext uri="{BB962C8B-B14F-4D97-AF65-F5344CB8AC3E}">
        <p14:creationId xmlns:p14="http://schemas.microsoft.com/office/powerpoint/2010/main" val="24570619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A5FE2C9-6739-404D-A044-38583266BC0B}"/>
              </a:ext>
            </a:extLst>
          </p:cNvPr>
          <p:cNvSpPr>
            <a:spLocks noGrp="1"/>
          </p:cNvSpPr>
          <p:nvPr>
            <p:ph type="dt" sz="half" idx="10"/>
          </p:nvPr>
        </p:nvSpPr>
        <p:spPr/>
        <p:txBody>
          <a:bodyPr/>
          <a:lstStyle>
            <a:lvl1pPr>
              <a:defRPr/>
            </a:lvl1pPr>
          </a:lstStyle>
          <a:p>
            <a:pPr>
              <a:defRPr/>
            </a:pPr>
            <a:endParaRPr lang="en-US" altLang="zh-CN"/>
          </a:p>
        </p:txBody>
      </p:sp>
      <p:sp>
        <p:nvSpPr>
          <p:cNvPr id="3" name="页脚占位符 2">
            <a:extLst>
              <a:ext uri="{FF2B5EF4-FFF2-40B4-BE49-F238E27FC236}">
                <a16:creationId xmlns:a16="http://schemas.microsoft.com/office/drawing/2014/main" id="{354B3985-C916-4E25-9019-BF174C1BB60F}"/>
              </a:ext>
            </a:extLst>
          </p:cNvPr>
          <p:cNvSpPr>
            <a:spLocks noGrp="1"/>
          </p:cNvSpPr>
          <p:nvPr>
            <p:ph type="ftr" sz="quarter" idx="11"/>
          </p:nvPr>
        </p:nvSpPr>
        <p:spPr/>
        <p:txBody>
          <a:bodyPr/>
          <a:lstStyle>
            <a:lvl1pPr>
              <a:defRPr/>
            </a:lvl1pPr>
          </a:lstStyle>
          <a:p>
            <a:pPr>
              <a:defRPr/>
            </a:pPr>
            <a:endParaRPr lang="en-US" altLang="zh-CN"/>
          </a:p>
        </p:txBody>
      </p:sp>
      <p:sp>
        <p:nvSpPr>
          <p:cNvPr id="4" name="灯片编号占位符 3">
            <a:extLst>
              <a:ext uri="{FF2B5EF4-FFF2-40B4-BE49-F238E27FC236}">
                <a16:creationId xmlns:a16="http://schemas.microsoft.com/office/drawing/2014/main" id="{D9724094-6BAD-4FA5-85A4-862C65AE689E}"/>
              </a:ext>
            </a:extLst>
          </p:cNvPr>
          <p:cNvSpPr>
            <a:spLocks noGrp="1"/>
          </p:cNvSpPr>
          <p:nvPr>
            <p:ph type="sldNum" sz="quarter" idx="12"/>
          </p:nvPr>
        </p:nvSpPr>
        <p:spPr/>
        <p:txBody>
          <a:bodyPr/>
          <a:lstStyle>
            <a:lvl1pPr>
              <a:defRPr/>
            </a:lvl1pPr>
          </a:lstStyle>
          <a:p>
            <a:fld id="{F4A2AB6C-7107-4A87-8C1F-3BFA8F207EB3}" type="slidenum">
              <a:rPr lang="en-US" altLang="zh-CN"/>
              <a:pPr/>
              <a:t>‹#›</a:t>
            </a:fld>
            <a:endParaRPr lang="en-US" altLang="zh-CN"/>
          </a:p>
        </p:txBody>
      </p:sp>
    </p:spTree>
    <p:extLst>
      <p:ext uri="{BB962C8B-B14F-4D97-AF65-F5344CB8AC3E}">
        <p14:creationId xmlns:p14="http://schemas.microsoft.com/office/powerpoint/2010/main" val="42828909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7EE27903-BADE-460D-8726-361B881B3341}"/>
              </a:ext>
            </a:extLst>
          </p:cNvPr>
          <p:cNvSpPr>
            <a:spLocks noGrp="1"/>
          </p:cNvSpPr>
          <p:nvPr>
            <p:ph type="dt" sz="half" idx="10"/>
          </p:nvPr>
        </p:nvSpPr>
        <p:spPr/>
        <p:txBody>
          <a:bodyPr/>
          <a:lstStyle>
            <a:lvl1pPr>
              <a:defRPr/>
            </a:lvl1pPr>
          </a:lstStyle>
          <a:p>
            <a:pPr>
              <a:defRPr/>
            </a:pPr>
            <a:endParaRPr lang="en-US" altLang="zh-CN"/>
          </a:p>
        </p:txBody>
      </p:sp>
      <p:sp>
        <p:nvSpPr>
          <p:cNvPr id="6" name="页脚占位符 5">
            <a:extLst>
              <a:ext uri="{FF2B5EF4-FFF2-40B4-BE49-F238E27FC236}">
                <a16:creationId xmlns:a16="http://schemas.microsoft.com/office/drawing/2014/main" id="{34DEF5AA-8B99-4D35-B669-904F694D896F}"/>
              </a:ext>
            </a:extLst>
          </p:cNvPr>
          <p:cNvSpPr>
            <a:spLocks noGrp="1"/>
          </p:cNvSpPr>
          <p:nvPr>
            <p:ph type="ftr" sz="quarter" idx="11"/>
          </p:nvPr>
        </p:nvSpPr>
        <p:spPr/>
        <p:txBody>
          <a:bodyPr/>
          <a:lstStyle>
            <a:lvl1pPr>
              <a:defRPr/>
            </a:lvl1pPr>
          </a:lstStyle>
          <a:p>
            <a:pPr>
              <a:defRPr/>
            </a:pPr>
            <a:endParaRPr lang="en-US" altLang="zh-CN"/>
          </a:p>
        </p:txBody>
      </p:sp>
      <p:sp>
        <p:nvSpPr>
          <p:cNvPr id="7" name="灯片编号占位符 6">
            <a:extLst>
              <a:ext uri="{FF2B5EF4-FFF2-40B4-BE49-F238E27FC236}">
                <a16:creationId xmlns:a16="http://schemas.microsoft.com/office/drawing/2014/main" id="{37061F26-5F98-4763-87F8-108CD90BE9A2}"/>
              </a:ext>
            </a:extLst>
          </p:cNvPr>
          <p:cNvSpPr>
            <a:spLocks noGrp="1"/>
          </p:cNvSpPr>
          <p:nvPr>
            <p:ph type="sldNum" sz="quarter" idx="12"/>
          </p:nvPr>
        </p:nvSpPr>
        <p:spPr/>
        <p:txBody>
          <a:bodyPr/>
          <a:lstStyle>
            <a:lvl1pPr>
              <a:defRPr/>
            </a:lvl1pPr>
          </a:lstStyle>
          <a:p>
            <a:fld id="{8847351F-D0C1-4DD6-9092-F31A4E83904C}" type="slidenum">
              <a:rPr lang="en-US" altLang="zh-CN"/>
              <a:pPr/>
              <a:t>‹#›</a:t>
            </a:fld>
            <a:endParaRPr lang="en-US" altLang="zh-CN"/>
          </a:p>
        </p:txBody>
      </p:sp>
    </p:spTree>
    <p:extLst>
      <p:ext uri="{BB962C8B-B14F-4D97-AF65-F5344CB8AC3E}">
        <p14:creationId xmlns:p14="http://schemas.microsoft.com/office/powerpoint/2010/main" val="25050427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3E63F665-5151-49D6-8594-FB0AF59B1DBF}"/>
              </a:ext>
            </a:extLst>
          </p:cNvPr>
          <p:cNvSpPr>
            <a:spLocks noGrp="1"/>
          </p:cNvSpPr>
          <p:nvPr>
            <p:ph type="dt" sz="half" idx="10"/>
          </p:nvPr>
        </p:nvSpPr>
        <p:spPr/>
        <p:txBody>
          <a:bodyPr/>
          <a:lstStyle>
            <a:lvl1pPr>
              <a:defRPr/>
            </a:lvl1pPr>
          </a:lstStyle>
          <a:p>
            <a:pPr>
              <a:defRPr/>
            </a:pPr>
            <a:endParaRPr lang="en-US" altLang="zh-CN"/>
          </a:p>
        </p:txBody>
      </p:sp>
      <p:sp>
        <p:nvSpPr>
          <p:cNvPr id="6" name="页脚占位符 5">
            <a:extLst>
              <a:ext uri="{FF2B5EF4-FFF2-40B4-BE49-F238E27FC236}">
                <a16:creationId xmlns:a16="http://schemas.microsoft.com/office/drawing/2014/main" id="{3FC017BF-4A60-4E62-9550-D41A4D862138}"/>
              </a:ext>
            </a:extLst>
          </p:cNvPr>
          <p:cNvSpPr>
            <a:spLocks noGrp="1"/>
          </p:cNvSpPr>
          <p:nvPr>
            <p:ph type="ftr" sz="quarter" idx="11"/>
          </p:nvPr>
        </p:nvSpPr>
        <p:spPr/>
        <p:txBody>
          <a:bodyPr/>
          <a:lstStyle>
            <a:lvl1pPr>
              <a:defRPr/>
            </a:lvl1pPr>
          </a:lstStyle>
          <a:p>
            <a:pPr>
              <a:defRPr/>
            </a:pPr>
            <a:endParaRPr lang="en-US" altLang="zh-CN"/>
          </a:p>
        </p:txBody>
      </p:sp>
      <p:sp>
        <p:nvSpPr>
          <p:cNvPr id="7" name="灯片编号占位符 6">
            <a:extLst>
              <a:ext uri="{FF2B5EF4-FFF2-40B4-BE49-F238E27FC236}">
                <a16:creationId xmlns:a16="http://schemas.microsoft.com/office/drawing/2014/main" id="{9EBE4080-7971-4CF5-8ACC-E04A35F55FE7}"/>
              </a:ext>
            </a:extLst>
          </p:cNvPr>
          <p:cNvSpPr>
            <a:spLocks noGrp="1"/>
          </p:cNvSpPr>
          <p:nvPr>
            <p:ph type="sldNum" sz="quarter" idx="12"/>
          </p:nvPr>
        </p:nvSpPr>
        <p:spPr/>
        <p:txBody>
          <a:bodyPr/>
          <a:lstStyle>
            <a:lvl1pPr>
              <a:defRPr/>
            </a:lvl1pPr>
          </a:lstStyle>
          <a:p>
            <a:fld id="{97184C31-5635-4C61-9770-C9EEDD3AE4E2}" type="slidenum">
              <a:rPr lang="en-US" altLang="zh-CN"/>
              <a:pPr/>
              <a:t>‹#›</a:t>
            </a:fld>
            <a:endParaRPr lang="en-US" altLang="zh-CN"/>
          </a:p>
        </p:txBody>
      </p:sp>
    </p:spTree>
    <p:extLst>
      <p:ext uri="{BB962C8B-B14F-4D97-AF65-F5344CB8AC3E}">
        <p14:creationId xmlns:p14="http://schemas.microsoft.com/office/powerpoint/2010/main" val="2896225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7CACAC10-FEF7-4B40-AC9A-D6EDEC851441}"/>
              </a:ext>
            </a:extLst>
          </p:cNvPr>
          <p:cNvSpPr>
            <a:spLocks noGrp="1"/>
          </p:cNvSpPr>
          <p:nvPr>
            <p:ph type="dt" sz="half" idx="10"/>
          </p:nvPr>
        </p:nvSpPr>
        <p:spPr/>
        <p:txBody>
          <a:bodyPr/>
          <a:lstStyle>
            <a:lvl1pPr>
              <a:defRPr/>
            </a:lvl1pPr>
          </a:lstStyle>
          <a:p>
            <a:pPr>
              <a:defRPr/>
            </a:pPr>
            <a:endParaRPr lang="en-US" altLang="zh-CN"/>
          </a:p>
        </p:txBody>
      </p:sp>
      <p:sp>
        <p:nvSpPr>
          <p:cNvPr id="5" name="页脚占位符 4">
            <a:extLst>
              <a:ext uri="{FF2B5EF4-FFF2-40B4-BE49-F238E27FC236}">
                <a16:creationId xmlns:a16="http://schemas.microsoft.com/office/drawing/2014/main" id="{A2014B36-03D6-4B40-A555-C3477CE77CE3}"/>
              </a:ext>
            </a:extLst>
          </p:cNvPr>
          <p:cNvSpPr>
            <a:spLocks noGrp="1"/>
          </p:cNvSpPr>
          <p:nvPr>
            <p:ph type="ftr" sz="quarter" idx="11"/>
          </p:nvPr>
        </p:nvSpPr>
        <p:spPr/>
        <p:txBody>
          <a:bodyPr/>
          <a:lstStyle>
            <a:lvl1pPr>
              <a:defRPr/>
            </a:lvl1pPr>
          </a:lstStyle>
          <a:p>
            <a:pPr>
              <a:defRPr/>
            </a:pPr>
            <a:endParaRPr lang="en-US" altLang="zh-CN"/>
          </a:p>
        </p:txBody>
      </p:sp>
      <p:sp>
        <p:nvSpPr>
          <p:cNvPr id="6" name="灯片编号占位符 5">
            <a:extLst>
              <a:ext uri="{FF2B5EF4-FFF2-40B4-BE49-F238E27FC236}">
                <a16:creationId xmlns:a16="http://schemas.microsoft.com/office/drawing/2014/main" id="{F7FDAECF-41DA-48EF-B6B3-F213ED0A4A9C}"/>
              </a:ext>
            </a:extLst>
          </p:cNvPr>
          <p:cNvSpPr>
            <a:spLocks noGrp="1"/>
          </p:cNvSpPr>
          <p:nvPr>
            <p:ph type="sldNum" sz="quarter" idx="12"/>
          </p:nvPr>
        </p:nvSpPr>
        <p:spPr/>
        <p:txBody>
          <a:bodyPr/>
          <a:lstStyle>
            <a:lvl1pPr>
              <a:defRPr/>
            </a:lvl1pPr>
          </a:lstStyle>
          <a:p>
            <a:fld id="{3B953DA0-D8D7-4C23-A662-2114E0258C7B}" type="slidenum">
              <a:rPr lang="en-US" altLang="zh-CN"/>
              <a:pPr/>
              <a:t>‹#›</a:t>
            </a:fld>
            <a:endParaRPr lang="en-US" altLang="zh-CN"/>
          </a:p>
        </p:txBody>
      </p:sp>
    </p:spTree>
    <p:extLst>
      <p:ext uri="{BB962C8B-B14F-4D97-AF65-F5344CB8AC3E}">
        <p14:creationId xmlns:p14="http://schemas.microsoft.com/office/powerpoint/2010/main" val="20690899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4013" y="228600"/>
            <a:ext cx="2135187" cy="587057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298450" y="228600"/>
            <a:ext cx="6253163" cy="587057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345D4406-32B6-474C-BDF4-D7116118D87B}"/>
              </a:ext>
            </a:extLst>
          </p:cNvPr>
          <p:cNvSpPr>
            <a:spLocks noGrp="1"/>
          </p:cNvSpPr>
          <p:nvPr>
            <p:ph type="dt" sz="half" idx="10"/>
          </p:nvPr>
        </p:nvSpPr>
        <p:spPr/>
        <p:txBody>
          <a:bodyPr/>
          <a:lstStyle>
            <a:lvl1pPr>
              <a:defRPr/>
            </a:lvl1pPr>
          </a:lstStyle>
          <a:p>
            <a:pPr>
              <a:defRPr/>
            </a:pPr>
            <a:endParaRPr lang="en-US" altLang="zh-CN"/>
          </a:p>
        </p:txBody>
      </p:sp>
      <p:sp>
        <p:nvSpPr>
          <p:cNvPr id="5" name="页脚占位符 4">
            <a:extLst>
              <a:ext uri="{FF2B5EF4-FFF2-40B4-BE49-F238E27FC236}">
                <a16:creationId xmlns:a16="http://schemas.microsoft.com/office/drawing/2014/main" id="{2478DC9A-2578-4E88-BA98-195609F20703}"/>
              </a:ext>
            </a:extLst>
          </p:cNvPr>
          <p:cNvSpPr>
            <a:spLocks noGrp="1"/>
          </p:cNvSpPr>
          <p:nvPr>
            <p:ph type="ftr" sz="quarter" idx="11"/>
          </p:nvPr>
        </p:nvSpPr>
        <p:spPr/>
        <p:txBody>
          <a:bodyPr/>
          <a:lstStyle>
            <a:lvl1pPr>
              <a:defRPr/>
            </a:lvl1pPr>
          </a:lstStyle>
          <a:p>
            <a:pPr>
              <a:defRPr/>
            </a:pPr>
            <a:endParaRPr lang="en-US" altLang="zh-CN"/>
          </a:p>
        </p:txBody>
      </p:sp>
      <p:sp>
        <p:nvSpPr>
          <p:cNvPr id="6" name="灯片编号占位符 5">
            <a:extLst>
              <a:ext uri="{FF2B5EF4-FFF2-40B4-BE49-F238E27FC236}">
                <a16:creationId xmlns:a16="http://schemas.microsoft.com/office/drawing/2014/main" id="{BD352020-2AFA-431E-B65F-175F745C698C}"/>
              </a:ext>
            </a:extLst>
          </p:cNvPr>
          <p:cNvSpPr>
            <a:spLocks noGrp="1"/>
          </p:cNvSpPr>
          <p:nvPr>
            <p:ph type="sldNum" sz="quarter" idx="12"/>
          </p:nvPr>
        </p:nvSpPr>
        <p:spPr/>
        <p:txBody>
          <a:bodyPr/>
          <a:lstStyle>
            <a:lvl1pPr>
              <a:defRPr/>
            </a:lvl1pPr>
          </a:lstStyle>
          <a:p>
            <a:fld id="{46C76DC3-C4A7-41B9-BFD9-E6CD0F3C2752}" type="slidenum">
              <a:rPr lang="en-US" altLang="zh-CN"/>
              <a:pPr/>
              <a:t>‹#›</a:t>
            </a:fld>
            <a:endParaRPr lang="en-US" altLang="zh-CN"/>
          </a:p>
        </p:txBody>
      </p:sp>
    </p:spTree>
    <p:extLst>
      <p:ext uri="{BB962C8B-B14F-4D97-AF65-F5344CB8AC3E}">
        <p14:creationId xmlns:p14="http://schemas.microsoft.com/office/powerpoint/2010/main" val="24535825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OverTx" preserve="1">
  <p:cSld name="标题和内容在文本之上">
    <p:spTree>
      <p:nvGrpSpPr>
        <p:cNvPr id="1" name=""/>
        <p:cNvGrpSpPr/>
        <p:nvPr/>
      </p:nvGrpSpPr>
      <p:grpSpPr>
        <a:xfrm>
          <a:off x="0" y="0"/>
          <a:ext cx="0" cy="0"/>
          <a:chOff x="0" y="0"/>
          <a:chExt cx="0" cy="0"/>
        </a:xfrm>
      </p:grpSpPr>
      <p:sp>
        <p:nvSpPr>
          <p:cNvPr id="2" name="标题 1"/>
          <p:cNvSpPr>
            <a:spLocks noGrp="1"/>
          </p:cNvSpPr>
          <p:nvPr>
            <p:ph type="title"/>
          </p:nvPr>
        </p:nvSpPr>
        <p:spPr>
          <a:xfrm>
            <a:off x="298450" y="228600"/>
            <a:ext cx="8540750" cy="1143000"/>
          </a:xfrm>
        </p:spPr>
        <p:txBody>
          <a:bodyPr/>
          <a:lstStyle/>
          <a:p>
            <a:r>
              <a:rPr lang="zh-CN" altLang="en-US"/>
              <a:t>单击此处编辑母版标题样式</a:t>
            </a:r>
          </a:p>
        </p:txBody>
      </p:sp>
      <p:sp>
        <p:nvSpPr>
          <p:cNvPr id="3" name="内容占位符 2"/>
          <p:cNvSpPr>
            <a:spLocks noGrp="1"/>
          </p:cNvSpPr>
          <p:nvPr>
            <p:ph sz="half" idx="1"/>
          </p:nvPr>
        </p:nvSpPr>
        <p:spPr>
          <a:xfrm>
            <a:off x="609600" y="1600200"/>
            <a:ext cx="8153400" cy="21732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3925888"/>
            <a:ext cx="8153400" cy="2173287"/>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E774EA33-9A78-4F69-95A0-272F763B5C8B}"/>
              </a:ext>
            </a:extLst>
          </p:cNvPr>
          <p:cNvSpPr>
            <a:spLocks noGrp="1"/>
          </p:cNvSpPr>
          <p:nvPr>
            <p:ph type="dt" sz="half" idx="10"/>
          </p:nvPr>
        </p:nvSpPr>
        <p:spPr/>
        <p:txBody>
          <a:bodyPr/>
          <a:lstStyle>
            <a:lvl1pPr>
              <a:defRPr/>
            </a:lvl1pPr>
          </a:lstStyle>
          <a:p>
            <a:pPr>
              <a:defRPr/>
            </a:pPr>
            <a:endParaRPr lang="en-US" altLang="zh-CN"/>
          </a:p>
        </p:txBody>
      </p:sp>
      <p:sp>
        <p:nvSpPr>
          <p:cNvPr id="6" name="页脚占位符 5">
            <a:extLst>
              <a:ext uri="{FF2B5EF4-FFF2-40B4-BE49-F238E27FC236}">
                <a16:creationId xmlns:a16="http://schemas.microsoft.com/office/drawing/2014/main" id="{36DFE95C-091C-4CE6-9411-CEFE902B5DC8}"/>
              </a:ext>
            </a:extLst>
          </p:cNvPr>
          <p:cNvSpPr>
            <a:spLocks noGrp="1"/>
          </p:cNvSpPr>
          <p:nvPr>
            <p:ph type="ftr" sz="quarter" idx="11"/>
          </p:nvPr>
        </p:nvSpPr>
        <p:spPr/>
        <p:txBody>
          <a:bodyPr/>
          <a:lstStyle>
            <a:lvl1pPr>
              <a:defRPr/>
            </a:lvl1pPr>
          </a:lstStyle>
          <a:p>
            <a:pPr>
              <a:defRPr/>
            </a:pPr>
            <a:endParaRPr lang="en-US" altLang="zh-CN"/>
          </a:p>
        </p:txBody>
      </p:sp>
      <p:sp>
        <p:nvSpPr>
          <p:cNvPr id="7" name="灯片编号占位符 6">
            <a:extLst>
              <a:ext uri="{FF2B5EF4-FFF2-40B4-BE49-F238E27FC236}">
                <a16:creationId xmlns:a16="http://schemas.microsoft.com/office/drawing/2014/main" id="{FDA0B87C-7AAC-4319-A06B-FCA7E3CD62F4}"/>
              </a:ext>
            </a:extLst>
          </p:cNvPr>
          <p:cNvSpPr>
            <a:spLocks noGrp="1"/>
          </p:cNvSpPr>
          <p:nvPr>
            <p:ph type="sldNum" sz="quarter" idx="12"/>
          </p:nvPr>
        </p:nvSpPr>
        <p:spPr/>
        <p:txBody>
          <a:bodyPr/>
          <a:lstStyle>
            <a:lvl1pPr>
              <a:defRPr/>
            </a:lvl1pPr>
          </a:lstStyle>
          <a:p>
            <a:fld id="{DFDEA2F8-021F-4913-B39C-4796CFEF5B53}" type="slidenum">
              <a:rPr lang="en-US" altLang="zh-CN"/>
              <a:pPr/>
              <a:t>‹#›</a:t>
            </a:fld>
            <a:endParaRPr lang="en-US" altLang="zh-CN"/>
          </a:p>
        </p:txBody>
      </p:sp>
    </p:spTree>
    <p:extLst>
      <p:ext uri="{BB962C8B-B14F-4D97-AF65-F5344CB8AC3E}">
        <p14:creationId xmlns:p14="http://schemas.microsoft.com/office/powerpoint/2010/main" val="1692190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164C9A-F8AF-4ECE-8584-3ED1C4D5154E}" type="datetimeFigureOut">
              <a:rPr lang="zh-CN" altLang="en-US" smtClean="0"/>
              <a:t>2018/4/16</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B6C7B-65B9-4950-8C85-731018274522}" type="slidenum">
              <a:rPr lang="zh-CN" altLang="en-US" smtClean="0"/>
              <a:t>‹#›</a:t>
            </a:fld>
            <a:endParaRPr lang="zh-CN" altLang="en-US"/>
          </a:p>
        </p:txBody>
      </p:sp>
    </p:spTree>
    <p:extLst>
      <p:ext uri="{BB962C8B-B14F-4D97-AF65-F5344CB8AC3E}">
        <p14:creationId xmlns:p14="http://schemas.microsoft.com/office/powerpoint/2010/main" val="18675767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9C7B6062-9217-4526-B5B5-85E8C946E0F3}"/>
              </a:ext>
            </a:extLst>
          </p:cNvPr>
          <p:cNvGrpSpPr>
            <a:grpSpLocks/>
          </p:cNvGrpSpPr>
          <p:nvPr/>
        </p:nvGrpSpPr>
        <p:grpSpPr bwMode="auto">
          <a:xfrm>
            <a:off x="566738" y="0"/>
            <a:ext cx="7891462" cy="6821488"/>
            <a:chOff x="349" y="23"/>
            <a:chExt cx="4971" cy="4297"/>
          </a:xfrm>
        </p:grpSpPr>
        <p:sp>
          <p:nvSpPr>
            <p:cNvPr id="1132" name="Rectangle 3">
              <a:extLst>
                <a:ext uri="{FF2B5EF4-FFF2-40B4-BE49-F238E27FC236}">
                  <a16:creationId xmlns:a16="http://schemas.microsoft.com/office/drawing/2014/main" id="{779CA663-0563-4786-A94B-4F2EE59AD259}"/>
                </a:ext>
              </a:extLst>
            </p:cNvPr>
            <p:cNvSpPr>
              <a:spLocks noChangeArrowheads="1"/>
            </p:cNvSpPr>
            <p:nvPr/>
          </p:nvSpPr>
          <p:spPr bwMode="auto">
            <a:xfrm>
              <a:off x="384" y="23"/>
              <a:ext cx="21"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33" name="Freeform 4">
              <a:extLst>
                <a:ext uri="{FF2B5EF4-FFF2-40B4-BE49-F238E27FC236}">
                  <a16:creationId xmlns:a16="http://schemas.microsoft.com/office/drawing/2014/main" id="{4E617BF1-BF10-4F1C-95BA-08ECB9177333}"/>
                </a:ext>
              </a:extLst>
            </p:cNvPr>
            <p:cNvSpPr>
              <a:spLocks noEditPoints="1"/>
            </p:cNvSpPr>
            <p:nvPr/>
          </p:nvSpPr>
          <p:spPr bwMode="auto">
            <a:xfrm>
              <a:off x="384"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34" name="Freeform 5">
              <a:extLst>
                <a:ext uri="{FF2B5EF4-FFF2-40B4-BE49-F238E27FC236}">
                  <a16:creationId xmlns:a16="http://schemas.microsoft.com/office/drawing/2014/main" id="{387D5F96-E59D-4178-B709-01A48209C641}"/>
                </a:ext>
              </a:extLst>
            </p:cNvPr>
            <p:cNvSpPr>
              <a:spLocks noEditPoints="1"/>
            </p:cNvSpPr>
            <p:nvPr/>
          </p:nvSpPr>
          <p:spPr bwMode="auto">
            <a:xfrm>
              <a:off x="384"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35" name="Freeform 6">
              <a:extLst>
                <a:ext uri="{FF2B5EF4-FFF2-40B4-BE49-F238E27FC236}">
                  <a16:creationId xmlns:a16="http://schemas.microsoft.com/office/drawing/2014/main" id="{685B53DE-30FE-454F-A8D5-3BE91414D99E}"/>
                </a:ext>
              </a:extLst>
            </p:cNvPr>
            <p:cNvSpPr>
              <a:spLocks noEditPoints="1"/>
            </p:cNvSpPr>
            <p:nvPr/>
          </p:nvSpPr>
          <p:spPr bwMode="auto">
            <a:xfrm>
              <a:off x="384"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36" name="Freeform 7">
              <a:extLst>
                <a:ext uri="{FF2B5EF4-FFF2-40B4-BE49-F238E27FC236}">
                  <a16:creationId xmlns:a16="http://schemas.microsoft.com/office/drawing/2014/main" id="{8A9E084D-EFD5-479C-A73A-663E5B8E1F80}"/>
                </a:ext>
              </a:extLst>
            </p:cNvPr>
            <p:cNvSpPr>
              <a:spLocks noEditPoints="1"/>
            </p:cNvSpPr>
            <p:nvPr/>
          </p:nvSpPr>
          <p:spPr bwMode="auto">
            <a:xfrm>
              <a:off x="384"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37" name="Freeform 8">
              <a:extLst>
                <a:ext uri="{FF2B5EF4-FFF2-40B4-BE49-F238E27FC236}">
                  <a16:creationId xmlns:a16="http://schemas.microsoft.com/office/drawing/2014/main" id="{B9FCDCCE-2785-4AA5-8538-A9BE48EF61C4}"/>
                </a:ext>
              </a:extLst>
            </p:cNvPr>
            <p:cNvSpPr>
              <a:spLocks noEditPoints="1"/>
            </p:cNvSpPr>
            <p:nvPr/>
          </p:nvSpPr>
          <p:spPr bwMode="auto">
            <a:xfrm>
              <a:off x="384"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38" name="Freeform 9">
              <a:extLst>
                <a:ext uri="{FF2B5EF4-FFF2-40B4-BE49-F238E27FC236}">
                  <a16:creationId xmlns:a16="http://schemas.microsoft.com/office/drawing/2014/main" id="{70135BFA-6C6E-472E-A82F-05A41FEFF35E}"/>
                </a:ext>
              </a:extLst>
            </p:cNvPr>
            <p:cNvSpPr>
              <a:spLocks noEditPoints="1"/>
            </p:cNvSpPr>
            <p:nvPr/>
          </p:nvSpPr>
          <p:spPr bwMode="auto">
            <a:xfrm>
              <a:off x="384"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39" name="Freeform 10">
              <a:extLst>
                <a:ext uri="{FF2B5EF4-FFF2-40B4-BE49-F238E27FC236}">
                  <a16:creationId xmlns:a16="http://schemas.microsoft.com/office/drawing/2014/main" id="{475EF080-98A5-4FF6-BB68-19D8ABF7A0AB}"/>
                </a:ext>
              </a:extLst>
            </p:cNvPr>
            <p:cNvSpPr>
              <a:spLocks noEditPoints="1"/>
            </p:cNvSpPr>
            <p:nvPr/>
          </p:nvSpPr>
          <p:spPr bwMode="auto">
            <a:xfrm>
              <a:off x="384"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40" name="Freeform 11">
              <a:extLst>
                <a:ext uri="{FF2B5EF4-FFF2-40B4-BE49-F238E27FC236}">
                  <a16:creationId xmlns:a16="http://schemas.microsoft.com/office/drawing/2014/main" id="{2F518CFB-D942-426E-852F-5AEDCF957A2F}"/>
                </a:ext>
              </a:extLst>
            </p:cNvPr>
            <p:cNvSpPr>
              <a:spLocks noEditPoints="1"/>
            </p:cNvSpPr>
            <p:nvPr/>
          </p:nvSpPr>
          <p:spPr bwMode="auto">
            <a:xfrm>
              <a:off x="384"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41" name="Freeform 12">
              <a:extLst>
                <a:ext uri="{FF2B5EF4-FFF2-40B4-BE49-F238E27FC236}">
                  <a16:creationId xmlns:a16="http://schemas.microsoft.com/office/drawing/2014/main" id="{19BB3A27-FF70-44B4-B548-302ACD3D9677}"/>
                </a:ext>
              </a:extLst>
            </p:cNvPr>
            <p:cNvSpPr>
              <a:spLocks noEditPoints="1"/>
            </p:cNvSpPr>
            <p:nvPr/>
          </p:nvSpPr>
          <p:spPr bwMode="auto">
            <a:xfrm>
              <a:off x="384"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42" name="Freeform 13">
              <a:extLst>
                <a:ext uri="{FF2B5EF4-FFF2-40B4-BE49-F238E27FC236}">
                  <a16:creationId xmlns:a16="http://schemas.microsoft.com/office/drawing/2014/main" id="{790782AC-0EDC-4EA8-AF7C-DB3F2E28E83C}"/>
                </a:ext>
              </a:extLst>
            </p:cNvPr>
            <p:cNvSpPr>
              <a:spLocks noEditPoints="1"/>
            </p:cNvSpPr>
            <p:nvPr/>
          </p:nvSpPr>
          <p:spPr bwMode="auto">
            <a:xfrm>
              <a:off x="384"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43" name="Rectangle 14">
              <a:extLst>
                <a:ext uri="{FF2B5EF4-FFF2-40B4-BE49-F238E27FC236}">
                  <a16:creationId xmlns:a16="http://schemas.microsoft.com/office/drawing/2014/main" id="{F45FB132-492E-4083-B2AC-A452B0AAE035}"/>
                </a:ext>
              </a:extLst>
            </p:cNvPr>
            <p:cNvSpPr>
              <a:spLocks noChangeArrowheads="1"/>
            </p:cNvSpPr>
            <p:nvPr/>
          </p:nvSpPr>
          <p:spPr bwMode="auto">
            <a:xfrm>
              <a:off x="384" y="4269"/>
              <a:ext cx="21"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44" name="Rectangle 15">
              <a:extLst>
                <a:ext uri="{FF2B5EF4-FFF2-40B4-BE49-F238E27FC236}">
                  <a16:creationId xmlns:a16="http://schemas.microsoft.com/office/drawing/2014/main" id="{320646CF-3B0F-42E1-B77C-6894D433E1A4}"/>
                </a:ext>
              </a:extLst>
            </p:cNvPr>
            <p:cNvSpPr>
              <a:spLocks noChangeArrowheads="1"/>
            </p:cNvSpPr>
            <p:nvPr/>
          </p:nvSpPr>
          <p:spPr bwMode="auto">
            <a:xfrm>
              <a:off x="829" y="23"/>
              <a:ext cx="21"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45" name="Freeform 16">
              <a:extLst>
                <a:ext uri="{FF2B5EF4-FFF2-40B4-BE49-F238E27FC236}">
                  <a16:creationId xmlns:a16="http://schemas.microsoft.com/office/drawing/2014/main" id="{DA55545E-8553-43F5-87C2-5B8358238F86}"/>
                </a:ext>
              </a:extLst>
            </p:cNvPr>
            <p:cNvSpPr>
              <a:spLocks noEditPoints="1"/>
            </p:cNvSpPr>
            <p:nvPr/>
          </p:nvSpPr>
          <p:spPr bwMode="auto">
            <a:xfrm>
              <a:off x="829"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46" name="Freeform 17">
              <a:extLst>
                <a:ext uri="{FF2B5EF4-FFF2-40B4-BE49-F238E27FC236}">
                  <a16:creationId xmlns:a16="http://schemas.microsoft.com/office/drawing/2014/main" id="{1474FC50-A0AC-44A1-B0C9-DF7BA70D7D96}"/>
                </a:ext>
              </a:extLst>
            </p:cNvPr>
            <p:cNvSpPr>
              <a:spLocks noEditPoints="1"/>
            </p:cNvSpPr>
            <p:nvPr/>
          </p:nvSpPr>
          <p:spPr bwMode="auto">
            <a:xfrm>
              <a:off x="829"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47" name="Freeform 18">
              <a:extLst>
                <a:ext uri="{FF2B5EF4-FFF2-40B4-BE49-F238E27FC236}">
                  <a16:creationId xmlns:a16="http://schemas.microsoft.com/office/drawing/2014/main" id="{505897EF-65C1-4BC7-ACAF-68EB768A505E}"/>
                </a:ext>
              </a:extLst>
            </p:cNvPr>
            <p:cNvSpPr>
              <a:spLocks noEditPoints="1"/>
            </p:cNvSpPr>
            <p:nvPr/>
          </p:nvSpPr>
          <p:spPr bwMode="auto">
            <a:xfrm>
              <a:off x="829"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48" name="Freeform 19">
              <a:extLst>
                <a:ext uri="{FF2B5EF4-FFF2-40B4-BE49-F238E27FC236}">
                  <a16:creationId xmlns:a16="http://schemas.microsoft.com/office/drawing/2014/main" id="{65C3152A-5858-496A-9C7A-6AF8BA50DD9A}"/>
                </a:ext>
              </a:extLst>
            </p:cNvPr>
            <p:cNvSpPr>
              <a:spLocks noEditPoints="1"/>
            </p:cNvSpPr>
            <p:nvPr/>
          </p:nvSpPr>
          <p:spPr bwMode="auto">
            <a:xfrm>
              <a:off x="829"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49" name="Freeform 20">
              <a:extLst>
                <a:ext uri="{FF2B5EF4-FFF2-40B4-BE49-F238E27FC236}">
                  <a16:creationId xmlns:a16="http://schemas.microsoft.com/office/drawing/2014/main" id="{14C8344B-0FCD-4E0D-B37B-6E9031668F2B}"/>
                </a:ext>
              </a:extLst>
            </p:cNvPr>
            <p:cNvSpPr>
              <a:spLocks noEditPoints="1"/>
            </p:cNvSpPr>
            <p:nvPr/>
          </p:nvSpPr>
          <p:spPr bwMode="auto">
            <a:xfrm>
              <a:off x="829"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50" name="Freeform 21">
              <a:extLst>
                <a:ext uri="{FF2B5EF4-FFF2-40B4-BE49-F238E27FC236}">
                  <a16:creationId xmlns:a16="http://schemas.microsoft.com/office/drawing/2014/main" id="{02FA4A0E-61E3-4401-A47B-B728E2167D9B}"/>
                </a:ext>
              </a:extLst>
            </p:cNvPr>
            <p:cNvSpPr>
              <a:spLocks noEditPoints="1"/>
            </p:cNvSpPr>
            <p:nvPr/>
          </p:nvSpPr>
          <p:spPr bwMode="auto">
            <a:xfrm>
              <a:off x="829"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51" name="Freeform 22">
              <a:extLst>
                <a:ext uri="{FF2B5EF4-FFF2-40B4-BE49-F238E27FC236}">
                  <a16:creationId xmlns:a16="http://schemas.microsoft.com/office/drawing/2014/main" id="{AEE7C4E5-1158-4BBE-BD82-8D0C40E9CA2E}"/>
                </a:ext>
              </a:extLst>
            </p:cNvPr>
            <p:cNvSpPr>
              <a:spLocks noEditPoints="1"/>
            </p:cNvSpPr>
            <p:nvPr/>
          </p:nvSpPr>
          <p:spPr bwMode="auto">
            <a:xfrm>
              <a:off x="829"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52" name="Freeform 23">
              <a:extLst>
                <a:ext uri="{FF2B5EF4-FFF2-40B4-BE49-F238E27FC236}">
                  <a16:creationId xmlns:a16="http://schemas.microsoft.com/office/drawing/2014/main" id="{7D47969F-2C80-4F12-8F8E-CC502F31243B}"/>
                </a:ext>
              </a:extLst>
            </p:cNvPr>
            <p:cNvSpPr>
              <a:spLocks noEditPoints="1"/>
            </p:cNvSpPr>
            <p:nvPr/>
          </p:nvSpPr>
          <p:spPr bwMode="auto">
            <a:xfrm>
              <a:off x="829"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53" name="Freeform 24">
              <a:extLst>
                <a:ext uri="{FF2B5EF4-FFF2-40B4-BE49-F238E27FC236}">
                  <a16:creationId xmlns:a16="http://schemas.microsoft.com/office/drawing/2014/main" id="{A60CE0D1-E049-44C6-AC0F-770FD1CC7791}"/>
                </a:ext>
              </a:extLst>
            </p:cNvPr>
            <p:cNvSpPr>
              <a:spLocks noEditPoints="1"/>
            </p:cNvSpPr>
            <p:nvPr/>
          </p:nvSpPr>
          <p:spPr bwMode="auto">
            <a:xfrm>
              <a:off x="829"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54" name="Freeform 25">
              <a:extLst>
                <a:ext uri="{FF2B5EF4-FFF2-40B4-BE49-F238E27FC236}">
                  <a16:creationId xmlns:a16="http://schemas.microsoft.com/office/drawing/2014/main" id="{DD3E0B34-351B-47F8-97E0-B6C76342BCE1}"/>
                </a:ext>
              </a:extLst>
            </p:cNvPr>
            <p:cNvSpPr>
              <a:spLocks noEditPoints="1"/>
            </p:cNvSpPr>
            <p:nvPr/>
          </p:nvSpPr>
          <p:spPr bwMode="auto">
            <a:xfrm>
              <a:off x="829"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55" name="Rectangle 26">
              <a:extLst>
                <a:ext uri="{FF2B5EF4-FFF2-40B4-BE49-F238E27FC236}">
                  <a16:creationId xmlns:a16="http://schemas.microsoft.com/office/drawing/2014/main" id="{9C072063-6392-48FD-AD4B-749FF60B7186}"/>
                </a:ext>
              </a:extLst>
            </p:cNvPr>
            <p:cNvSpPr>
              <a:spLocks noChangeArrowheads="1"/>
            </p:cNvSpPr>
            <p:nvPr/>
          </p:nvSpPr>
          <p:spPr bwMode="auto">
            <a:xfrm>
              <a:off x="829" y="4269"/>
              <a:ext cx="21"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56" name="Rectangle 27">
              <a:extLst>
                <a:ext uri="{FF2B5EF4-FFF2-40B4-BE49-F238E27FC236}">
                  <a16:creationId xmlns:a16="http://schemas.microsoft.com/office/drawing/2014/main" id="{4A163D49-CC55-4278-B343-EA22AF5D9DD3}"/>
                </a:ext>
              </a:extLst>
            </p:cNvPr>
            <p:cNvSpPr>
              <a:spLocks noChangeArrowheads="1"/>
            </p:cNvSpPr>
            <p:nvPr/>
          </p:nvSpPr>
          <p:spPr bwMode="auto">
            <a:xfrm>
              <a:off x="1279" y="23"/>
              <a:ext cx="21"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57" name="Freeform 28">
              <a:extLst>
                <a:ext uri="{FF2B5EF4-FFF2-40B4-BE49-F238E27FC236}">
                  <a16:creationId xmlns:a16="http://schemas.microsoft.com/office/drawing/2014/main" id="{B8089B50-6C1C-43D1-8761-AD303BFABD11}"/>
                </a:ext>
              </a:extLst>
            </p:cNvPr>
            <p:cNvSpPr>
              <a:spLocks noEditPoints="1"/>
            </p:cNvSpPr>
            <p:nvPr/>
          </p:nvSpPr>
          <p:spPr bwMode="auto">
            <a:xfrm>
              <a:off x="1279"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58" name="Freeform 29">
              <a:extLst>
                <a:ext uri="{FF2B5EF4-FFF2-40B4-BE49-F238E27FC236}">
                  <a16:creationId xmlns:a16="http://schemas.microsoft.com/office/drawing/2014/main" id="{C1DE62D3-B4F1-4099-8372-A25512B0E659}"/>
                </a:ext>
              </a:extLst>
            </p:cNvPr>
            <p:cNvSpPr>
              <a:spLocks noEditPoints="1"/>
            </p:cNvSpPr>
            <p:nvPr/>
          </p:nvSpPr>
          <p:spPr bwMode="auto">
            <a:xfrm>
              <a:off x="1279"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59" name="Freeform 30">
              <a:extLst>
                <a:ext uri="{FF2B5EF4-FFF2-40B4-BE49-F238E27FC236}">
                  <a16:creationId xmlns:a16="http://schemas.microsoft.com/office/drawing/2014/main" id="{1FC0CB0B-D1FB-4185-8CFE-AF22AF6498EA}"/>
                </a:ext>
              </a:extLst>
            </p:cNvPr>
            <p:cNvSpPr>
              <a:spLocks noEditPoints="1"/>
            </p:cNvSpPr>
            <p:nvPr/>
          </p:nvSpPr>
          <p:spPr bwMode="auto">
            <a:xfrm>
              <a:off x="1279"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60" name="Freeform 31">
              <a:extLst>
                <a:ext uri="{FF2B5EF4-FFF2-40B4-BE49-F238E27FC236}">
                  <a16:creationId xmlns:a16="http://schemas.microsoft.com/office/drawing/2014/main" id="{B11871FA-4BD6-4F4F-9704-D2C019205AF5}"/>
                </a:ext>
              </a:extLst>
            </p:cNvPr>
            <p:cNvSpPr>
              <a:spLocks noEditPoints="1"/>
            </p:cNvSpPr>
            <p:nvPr/>
          </p:nvSpPr>
          <p:spPr bwMode="auto">
            <a:xfrm>
              <a:off x="1279"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61" name="Freeform 32">
              <a:extLst>
                <a:ext uri="{FF2B5EF4-FFF2-40B4-BE49-F238E27FC236}">
                  <a16:creationId xmlns:a16="http://schemas.microsoft.com/office/drawing/2014/main" id="{8F08F558-30E5-4D14-871F-9ECDDBD91856}"/>
                </a:ext>
              </a:extLst>
            </p:cNvPr>
            <p:cNvSpPr>
              <a:spLocks noEditPoints="1"/>
            </p:cNvSpPr>
            <p:nvPr/>
          </p:nvSpPr>
          <p:spPr bwMode="auto">
            <a:xfrm>
              <a:off x="1279"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62" name="Freeform 33">
              <a:extLst>
                <a:ext uri="{FF2B5EF4-FFF2-40B4-BE49-F238E27FC236}">
                  <a16:creationId xmlns:a16="http://schemas.microsoft.com/office/drawing/2014/main" id="{9BD69AD1-397E-4864-946A-B8BDBF94558B}"/>
                </a:ext>
              </a:extLst>
            </p:cNvPr>
            <p:cNvSpPr>
              <a:spLocks noEditPoints="1"/>
            </p:cNvSpPr>
            <p:nvPr/>
          </p:nvSpPr>
          <p:spPr bwMode="auto">
            <a:xfrm>
              <a:off x="1279"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63" name="Freeform 34">
              <a:extLst>
                <a:ext uri="{FF2B5EF4-FFF2-40B4-BE49-F238E27FC236}">
                  <a16:creationId xmlns:a16="http://schemas.microsoft.com/office/drawing/2014/main" id="{51072364-269A-41BA-9A81-42263C97A242}"/>
                </a:ext>
              </a:extLst>
            </p:cNvPr>
            <p:cNvSpPr>
              <a:spLocks noEditPoints="1"/>
            </p:cNvSpPr>
            <p:nvPr/>
          </p:nvSpPr>
          <p:spPr bwMode="auto">
            <a:xfrm>
              <a:off x="1279"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64" name="Freeform 35">
              <a:extLst>
                <a:ext uri="{FF2B5EF4-FFF2-40B4-BE49-F238E27FC236}">
                  <a16:creationId xmlns:a16="http://schemas.microsoft.com/office/drawing/2014/main" id="{B84D25A9-5E1E-437A-9D50-4DA5E12949A3}"/>
                </a:ext>
              </a:extLst>
            </p:cNvPr>
            <p:cNvSpPr>
              <a:spLocks noEditPoints="1"/>
            </p:cNvSpPr>
            <p:nvPr/>
          </p:nvSpPr>
          <p:spPr bwMode="auto">
            <a:xfrm>
              <a:off x="1279"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65" name="Freeform 36">
              <a:extLst>
                <a:ext uri="{FF2B5EF4-FFF2-40B4-BE49-F238E27FC236}">
                  <a16:creationId xmlns:a16="http://schemas.microsoft.com/office/drawing/2014/main" id="{166178B8-1227-489C-8254-CE3F254B29D5}"/>
                </a:ext>
              </a:extLst>
            </p:cNvPr>
            <p:cNvSpPr>
              <a:spLocks noEditPoints="1"/>
            </p:cNvSpPr>
            <p:nvPr/>
          </p:nvSpPr>
          <p:spPr bwMode="auto">
            <a:xfrm>
              <a:off x="1279"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66" name="Freeform 37">
              <a:extLst>
                <a:ext uri="{FF2B5EF4-FFF2-40B4-BE49-F238E27FC236}">
                  <a16:creationId xmlns:a16="http://schemas.microsoft.com/office/drawing/2014/main" id="{4BC3772C-770C-46CE-8FF3-2AC0E6F49712}"/>
                </a:ext>
              </a:extLst>
            </p:cNvPr>
            <p:cNvSpPr>
              <a:spLocks noEditPoints="1"/>
            </p:cNvSpPr>
            <p:nvPr/>
          </p:nvSpPr>
          <p:spPr bwMode="auto">
            <a:xfrm>
              <a:off x="1279"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67" name="Rectangle 38">
              <a:extLst>
                <a:ext uri="{FF2B5EF4-FFF2-40B4-BE49-F238E27FC236}">
                  <a16:creationId xmlns:a16="http://schemas.microsoft.com/office/drawing/2014/main" id="{4BB6FC2A-139E-4E5F-922F-DB98DD4076FC}"/>
                </a:ext>
              </a:extLst>
            </p:cNvPr>
            <p:cNvSpPr>
              <a:spLocks noChangeArrowheads="1"/>
            </p:cNvSpPr>
            <p:nvPr/>
          </p:nvSpPr>
          <p:spPr bwMode="auto">
            <a:xfrm>
              <a:off x="1279" y="4269"/>
              <a:ext cx="21"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68" name="Rectangle 39">
              <a:extLst>
                <a:ext uri="{FF2B5EF4-FFF2-40B4-BE49-F238E27FC236}">
                  <a16:creationId xmlns:a16="http://schemas.microsoft.com/office/drawing/2014/main" id="{F96BDC9C-75B6-4978-A5E4-C58515C430C5}"/>
                </a:ext>
              </a:extLst>
            </p:cNvPr>
            <p:cNvSpPr>
              <a:spLocks noChangeArrowheads="1"/>
            </p:cNvSpPr>
            <p:nvPr/>
          </p:nvSpPr>
          <p:spPr bwMode="auto">
            <a:xfrm>
              <a:off x="1724" y="23"/>
              <a:ext cx="21"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69" name="Freeform 40">
              <a:extLst>
                <a:ext uri="{FF2B5EF4-FFF2-40B4-BE49-F238E27FC236}">
                  <a16:creationId xmlns:a16="http://schemas.microsoft.com/office/drawing/2014/main" id="{23F3A905-C7D1-4C8D-B2CC-D9996F7DADCA}"/>
                </a:ext>
              </a:extLst>
            </p:cNvPr>
            <p:cNvSpPr>
              <a:spLocks noEditPoints="1"/>
            </p:cNvSpPr>
            <p:nvPr/>
          </p:nvSpPr>
          <p:spPr bwMode="auto">
            <a:xfrm>
              <a:off x="1724"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0" name="Freeform 41">
              <a:extLst>
                <a:ext uri="{FF2B5EF4-FFF2-40B4-BE49-F238E27FC236}">
                  <a16:creationId xmlns:a16="http://schemas.microsoft.com/office/drawing/2014/main" id="{BBBE6853-83A5-4F5C-B070-918DD8D3A1B4}"/>
                </a:ext>
              </a:extLst>
            </p:cNvPr>
            <p:cNvSpPr>
              <a:spLocks noEditPoints="1"/>
            </p:cNvSpPr>
            <p:nvPr/>
          </p:nvSpPr>
          <p:spPr bwMode="auto">
            <a:xfrm>
              <a:off x="1724"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1" name="Freeform 42">
              <a:extLst>
                <a:ext uri="{FF2B5EF4-FFF2-40B4-BE49-F238E27FC236}">
                  <a16:creationId xmlns:a16="http://schemas.microsoft.com/office/drawing/2014/main" id="{B2A47AC4-305C-4A8A-A00F-DACF93A28444}"/>
                </a:ext>
              </a:extLst>
            </p:cNvPr>
            <p:cNvSpPr>
              <a:spLocks noEditPoints="1"/>
            </p:cNvSpPr>
            <p:nvPr/>
          </p:nvSpPr>
          <p:spPr bwMode="auto">
            <a:xfrm>
              <a:off x="1724"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2" name="Freeform 43">
              <a:extLst>
                <a:ext uri="{FF2B5EF4-FFF2-40B4-BE49-F238E27FC236}">
                  <a16:creationId xmlns:a16="http://schemas.microsoft.com/office/drawing/2014/main" id="{FC5B2EA8-17FB-4F7D-833C-E46BD5191C03}"/>
                </a:ext>
              </a:extLst>
            </p:cNvPr>
            <p:cNvSpPr>
              <a:spLocks noEditPoints="1"/>
            </p:cNvSpPr>
            <p:nvPr/>
          </p:nvSpPr>
          <p:spPr bwMode="auto">
            <a:xfrm>
              <a:off x="1724"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3" name="Freeform 44">
              <a:extLst>
                <a:ext uri="{FF2B5EF4-FFF2-40B4-BE49-F238E27FC236}">
                  <a16:creationId xmlns:a16="http://schemas.microsoft.com/office/drawing/2014/main" id="{6771376F-0DED-4F26-A085-8AE03668D3E2}"/>
                </a:ext>
              </a:extLst>
            </p:cNvPr>
            <p:cNvSpPr>
              <a:spLocks noEditPoints="1"/>
            </p:cNvSpPr>
            <p:nvPr/>
          </p:nvSpPr>
          <p:spPr bwMode="auto">
            <a:xfrm>
              <a:off x="1724"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4" name="Freeform 45">
              <a:extLst>
                <a:ext uri="{FF2B5EF4-FFF2-40B4-BE49-F238E27FC236}">
                  <a16:creationId xmlns:a16="http://schemas.microsoft.com/office/drawing/2014/main" id="{277CDA48-2AA9-4159-ADE9-741E3FCDF269}"/>
                </a:ext>
              </a:extLst>
            </p:cNvPr>
            <p:cNvSpPr>
              <a:spLocks noEditPoints="1"/>
            </p:cNvSpPr>
            <p:nvPr/>
          </p:nvSpPr>
          <p:spPr bwMode="auto">
            <a:xfrm>
              <a:off x="1724"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5" name="Freeform 46">
              <a:extLst>
                <a:ext uri="{FF2B5EF4-FFF2-40B4-BE49-F238E27FC236}">
                  <a16:creationId xmlns:a16="http://schemas.microsoft.com/office/drawing/2014/main" id="{4A741FF1-4F4C-4FDA-9D36-D9098106E47B}"/>
                </a:ext>
              </a:extLst>
            </p:cNvPr>
            <p:cNvSpPr>
              <a:spLocks noEditPoints="1"/>
            </p:cNvSpPr>
            <p:nvPr/>
          </p:nvSpPr>
          <p:spPr bwMode="auto">
            <a:xfrm>
              <a:off x="1724"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6" name="Freeform 47">
              <a:extLst>
                <a:ext uri="{FF2B5EF4-FFF2-40B4-BE49-F238E27FC236}">
                  <a16:creationId xmlns:a16="http://schemas.microsoft.com/office/drawing/2014/main" id="{B0165E57-F70C-4E8F-90FD-2B5DA6C671C5}"/>
                </a:ext>
              </a:extLst>
            </p:cNvPr>
            <p:cNvSpPr>
              <a:spLocks noEditPoints="1"/>
            </p:cNvSpPr>
            <p:nvPr/>
          </p:nvSpPr>
          <p:spPr bwMode="auto">
            <a:xfrm>
              <a:off x="1724"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7" name="Freeform 48">
              <a:extLst>
                <a:ext uri="{FF2B5EF4-FFF2-40B4-BE49-F238E27FC236}">
                  <a16:creationId xmlns:a16="http://schemas.microsoft.com/office/drawing/2014/main" id="{E58904F1-6A1A-401C-A287-BD0C0881AAB7}"/>
                </a:ext>
              </a:extLst>
            </p:cNvPr>
            <p:cNvSpPr>
              <a:spLocks noEditPoints="1"/>
            </p:cNvSpPr>
            <p:nvPr/>
          </p:nvSpPr>
          <p:spPr bwMode="auto">
            <a:xfrm>
              <a:off x="1724"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8" name="Freeform 49">
              <a:extLst>
                <a:ext uri="{FF2B5EF4-FFF2-40B4-BE49-F238E27FC236}">
                  <a16:creationId xmlns:a16="http://schemas.microsoft.com/office/drawing/2014/main" id="{9C6F5671-B4E9-4A3B-8C37-2982C0A82916}"/>
                </a:ext>
              </a:extLst>
            </p:cNvPr>
            <p:cNvSpPr>
              <a:spLocks noEditPoints="1"/>
            </p:cNvSpPr>
            <p:nvPr/>
          </p:nvSpPr>
          <p:spPr bwMode="auto">
            <a:xfrm>
              <a:off x="1724"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79" name="Rectangle 50">
              <a:extLst>
                <a:ext uri="{FF2B5EF4-FFF2-40B4-BE49-F238E27FC236}">
                  <a16:creationId xmlns:a16="http://schemas.microsoft.com/office/drawing/2014/main" id="{1167967F-30DA-48A2-AB12-742883D151BE}"/>
                </a:ext>
              </a:extLst>
            </p:cNvPr>
            <p:cNvSpPr>
              <a:spLocks noChangeArrowheads="1"/>
            </p:cNvSpPr>
            <p:nvPr/>
          </p:nvSpPr>
          <p:spPr bwMode="auto">
            <a:xfrm>
              <a:off x="1724" y="4269"/>
              <a:ext cx="21"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80" name="Rectangle 51">
              <a:extLst>
                <a:ext uri="{FF2B5EF4-FFF2-40B4-BE49-F238E27FC236}">
                  <a16:creationId xmlns:a16="http://schemas.microsoft.com/office/drawing/2014/main" id="{8A2F0FA0-6A71-4A73-945E-D2B3E006EFB7}"/>
                </a:ext>
              </a:extLst>
            </p:cNvPr>
            <p:cNvSpPr>
              <a:spLocks noChangeArrowheads="1"/>
            </p:cNvSpPr>
            <p:nvPr/>
          </p:nvSpPr>
          <p:spPr bwMode="auto">
            <a:xfrm>
              <a:off x="2169" y="23"/>
              <a:ext cx="21"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81" name="Freeform 52">
              <a:extLst>
                <a:ext uri="{FF2B5EF4-FFF2-40B4-BE49-F238E27FC236}">
                  <a16:creationId xmlns:a16="http://schemas.microsoft.com/office/drawing/2014/main" id="{47939217-5F78-4C65-AE2A-F682D0565811}"/>
                </a:ext>
              </a:extLst>
            </p:cNvPr>
            <p:cNvSpPr>
              <a:spLocks noEditPoints="1"/>
            </p:cNvSpPr>
            <p:nvPr/>
          </p:nvSpPr>
          <p:spPr bwMode="auto">
            <a:xfrm>
              <a:off x="2169" y="225"/>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82" name="Freeform 53">
              <a:extLst>
                <a:ext uri="{FF2B5EF4-FFF2-40B4-BE49-F238E27FC236}">
                  <a16:creationId xmlns:a16="http://schemas.microsoft.com/office/drawing/2014/main" id="{CA627FB5-E043-41E0-B1F7-AB485FFFCB48}"/>
                </a:ext>
              </a:extLst>
            </p:cNvPr>
            <p:cNvSpPr>
              <a:spLocks noEditPoints="1"/>
            </p:cNvSpPr>
            <p:nvPr/>
          </p:nvSpPr>
          <p:spPr bwMode="auto">
            <a:xfrm>
              <a:off x="2169" y="630"/>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83" name="Freeform 54">
              <a:extLst>
                <a:ext uri="{FF2B5EF4-FFF2-40B4-BE49-F238E27FC236}">
                  <a16:creationId xmlns:a16="http://schemas.microsoft.com/office/drawing/2014/main" id="{85B57F8D-5863-41A7-A4BB-CA372F91BCCB}"/>
                </a:ext>
              </a:extLst>
            </p:cNvPr>
            <p:cNvSpPr>
              <a:spLocks noEditPoints="1"/>
            </p:cNvSpPr>
            <p:nvPr/>
          </p:nvSpPr>
          <p:spPr bwMode="auto">
            <a:xfrm>
              <a:off x="2169" y="1034"/>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84" name="Freeform 55">
              <a:extLst>
                <a:ext uri="{FF2B5EF4-FFF2-40B4-BE49-F238E27FC236}">
                  <a16:creationId xmlns:a16="http://schemas.microsoft.com/office/drawing/2014/main" id="{67CA24B5-177C-478B-8777-F047901541BA}"/>
                </a:ext>
              </a:extLst>
            </p:cNvPr>
            <p:cNvSpPr>
              <a:spLocks noEditPoints="1"/>
            </p:cNvSpPr>
            <p:nvPr/>
          </p:nvSpPr>
          <p:spPr bwMode="auto">
            <a:xfrm>
              <a:off x="2169" y="1438"/>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85" name="Freeform 56">
              <a:extLst>
                <a:ext uri="{FF2B5EF4-FFF2-40B4-BE49-F238E27FC236}">
                  <a16:creationId xmlns:a16="http://schemas.microsoft.com/office/drawing/2014/main" id="{69E6C30E-0D90-47EC-BFC6-474BEBEA56AE}"/>
                </a:ext>
              </a:extLst>
            </p:cNvPr>
            <p:cNvSpPr>
              <a:spLocks noEditPoints="1"/>
            </p:cNvSpPr>
            <p:nvPr/>
          </p:nvSpPr>
          <p:spPr bwMode="auto">
            <a:xfrm>
              <a:off x="2169" y="1843"/>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86" name="Freeform 57">
              <a:extLst>
                <a:ext uri="{FF2B5EF4-FFF2-40B4-BE49-F238E27FC236}">
                  <a16:creationId xmlns:a16="http://schemas.microsoft.com/office/drawing/2014/main" id="{5053DCEE-2C95-4614-871D-F10129A7E957}"/>
                </a:ext>
              </a:extLst>
            </p:cNvPr>
            <p:cNvSpPr>
              <a:spLocks noEditPoints="1"/>
            </p:cNvSpPr>
            <p:nvPr/>
          </p:nvSpPr>
          <p:spPr bwMode="auto">
            <a:xfrm>
              <a:off x="2169" y="2247"/>
              <a:ext cx="21" cy="304"/>
            </a:xfrm>
            <a:custGeom>
              <a:avLst/>
              <a:gdLst>
                <a:gd name="T0" fmla="*/ 0 w 4"/>
                <a:gd name="T1" fmla="*/ 0 h 60"/>
                <a:gd name="T2" fmla="*/ 0 w 4"/>
                <a:gd name="T3" fmla="*/ 512 h 60"/>
                <a:gd name="T4" fmla="*/ 110 w 4"/>
                <a:gd name="T5" fmla="*/ 512 h 60"/>
                <a:gd name="T6" fmla="*/ 110 w 4"/>
                <a:gd name="T7" fmla="*/ 0 h 60"/>
                <a:gd name="T8" fmla="*/ 0 w 4"/>
                <a:gd name="T9" fmla="*/ 0 h 60"/>
                <a:gd name="T10" fmla="*/ 0 w 4"/>
                <a:gd name="T11" fmla="*/ 1029 h 60"/>
                <a:gd name="T12" fmla="*/ 0 w 4"/>
                <a:gd name="T13" fmla="*/ 1540 h 60"/>
                <a:gd name="T14" fmla="*/ 110 w 4"/>
                <a:gd name="T15" fmla="*/ 1540 h 60"/>
                <a:gd name="T16" fmla="*/ 11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87" name="Freeform 58">
              <a:extLst>
                <a:ext uri="{FF2B5EF4-FFF2-40B4-BE49-F238E27FC236}">
                  <a16:creationId xmlns:a16="http://schemas.microsoft.com/office/drawing/2014/main" id="{AE8EA5D2-3ACD-47DA-89BB-BDA27D24F68D}"/>
                </a:ext>
              </a:extLst>
            </p:cNvPr>
            <p:cNvSpPr>
              <a:spLocks noEditPoints="1"/>
            </p:cNvSpPr>
            <p:nvPr/>
          </p:nvSpPr>
          <p:spPr bwMode="auto">
            <a:xfrm>
              <a:off x="2169" y="2652"/>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88" name="Freeform 59">
              <a:extLst>
                <a:ext uri="{FF2B5EF4-FFF2-40B4-BE49-F238E27FC236}">
                  <a16:creationId xmlns:a16="http://schemas.microsoft.com/office/drawing/2014/main" id="{D6CF57DA-EF3F-4EBE-B834-D1922825820E}"/>
                </a:ext>
              </a:extLst>
            </p:cNvPr>
            <p:cNvSpPr>
              <a:spLocks noEditPoints="1"/>
            </p:cNvSpPr>
            <p:nvPr/>
          </p:nvSpPr>
          <p:spPr bwMode="auto">
            <a:xfrm>
              <a:off x="2169" y="3056"/>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89" name="Freeform 60">
              <a:extLst>
                <a:ext uri="{FF2B5EF4-FFF2-40B4-BE49-F238E27FC236}">
                  <a16:creationId xmlns:a16="http://schemas.microsoft.com/office/drawing/2014/main" id="{943F8686-2CAE-4774-9CC6-67EFE151D3F8}"/>
                </a:ext>
              </a:extLst>
            </p:cNvPr>
            <p:cNvSpPr>
              <a:spLocks noEditPoints="1"/>
            </p:cNvSpPr>
            <p:nvPr/>
          </p:nvSpPr>
          <p:spPr bwMode="auto">
            <a:xfrm>
              <a:off x="2169" y="3461"/>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90" name="Freeform 61">
              <a:extLst>
                <a:ext uri="{FF2B5EF4-FFF2-40B4-BE49-F238E27FC236}">
                  <a16:creationId xmlns:a16="http://schemas.microsoft.com/office/drawing/2014/main" id="{6C43A85C-FF71-418B-A9E7-D9F11C5152B4}"/>
                </a:ext>
              </a:extLst>
            </p:cNvPr>
            <p:cNvSpPr>
              <a:spLocks noEditPoints="1"/>
            </p:cNvSpPr>
            <p:nvPr/>
          </p:nvSpPr>
          <p:spPr bwMode="auto">
            <a:xfrm>
              <a:off x="2169" y="3865"/>
              <a:ext cx="21" cy="303"/>
            </a:xfrm>
            <a:custGeom>
              <a:avLst/>
              <a:gdLst>
                <a:gd name="T0" fmla="*/ 0 w 4"/>
                <a:gd name="T1" fmla="*/ 0 h 60"/>
                <a:gd name="T2" fmla="*/ 0 w 4"/>
                <a:gd name="T3" fmla="*/ 510 h 60"/>
                <a:gd name="T4" fmla="*/ 110 w 4"/>
                <a:gd name="T5" fmla="*/ 510 h 60"/>
                <a:gd name="T6" fmla="*/ 110 w 4"/>
                <a:gd name="T7" fmla="*/ 0 h 60"/>
                <a:gd name="T8" fmla="*/ 0 w 4"/>
                <a:gd name="T9" fmla="*/ 0 h 60"/>
                <a:gd name="T10" fmla="*/ 0 w 4"/>
                <a:gd name="T11" fmla="*/ 1020 h 60"/>
                <a:gd name="T12" fmla="*/ 0 w 4"/>
                <a:gd name="T13" fmla="*/ 1530 h 60"/>
                <a:gd name="T14" fmla="*/ 110 w 4"/>
                <a:gd name="T15" fmla="*/ 1530 h 60"/>
                <a:gd name="T16" fmla="*/ 11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91" name="Rectangle 62">
              <a:extLst>
                <a:ext uri="{FF2B5EF4-FFF2-40B4-BE49-F238E27FC236}">
                  <a16:creationId xmlns:a16="http://schemas.microsoft.com/office/drawing/2014/main" id="{579AE0BF-6DEB-43D0-B13A-EE03053250FE}"/>
                </a:ext>
              </a:extLst>
            </p:cNvPr>
            <p:cNvSpPr>
              <a:spLocks noChangeArrowheads="1"/>
            </p:cNvSpPr>
            <p:nvPr/>
          </p:nvSpPr>
          <p:spPr bwMode="auto">
            <a:xfrm>
              <a:off x="2169" y="4269"/>
              <a:ext cx="21"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92" name="Rectangle 63">
              <a:extLst>
                <a:ext uri="{FF2B5EF4-FFF2-40B4-BE49-F238E27FC236}">
                  <a16:creationId xmlns:a16="http://schemas.microsoft.com/office/drawing/2014/main" id="{1BD258A3-47EB-4F53-929E-EDC6A8C24CB4}"/>
                </a:ext>
              </a:extLst>
            </p:cNvPr>
            <p:cNvSpPr>
              <a:spLocks noChangeArrowheads="1"/>
            </p:cNvSpPr>
            <p:nvPr/>
          </p:nvSpPr>
          <p:spPr bwMode="auto">
            <a:xfrm>
              <a:off x="2620" y="23"/>
              <a:ext cx="20"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193" name="Freeform 64">
              <a:extLst>
                <a:ext uri="{FF2B5EF4-FFF2-40B4-BE49-F238E27FC236}">
                  <a16:creationId xmlns:a16="http://schemas.microsoft.com/office/drawing/2014/main" id="{939BE3B5-E58B-4721-898A-7286B629B6B1}"/>
                </a:ext>
              </a:extLst>
            </p:cNvPr>
            <p:cNvSpPr>
              <a:spLocks noEditPoints="1"/>
            </p:cNvSpPr>
            <p:nvPr/>
          </p:nvSpPr>
          <p:spPr bwMode="auto">
            <a:xfrm>
              <a:off x="262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94" name="Freeform 65">
              <a:extLst>
                <a:ext uri="{FF2B5EF4-FFF2-40B4-BE49-F238E27FC236}">
                  <a16:creationId xmlns:a16="http://schemas.microsoft.com/office/drawing/2014/main" id="{149F17F0-D109-48AF-9B28-F1CE5F139891}"/>
                </a:ext>
              </a:extLst>
            </p:cNvPr>
            <p:cNvSpPr>
              <a:spLocks noEditPoints="1"/>
            </p:cNvSpPr>
            <p:nvPr/>
          </p:nvSpPr>
          <p:spPr bwMode="auto">
            <a:xfrm>
              <a:off x="262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95" name="Freeform 66">
              <a:extLst>
                <a:ext uri="{FF2B5EF4-FFF2-40B4-BE49-F238E27FC236}">
                  <a16:creationId xmlns:a16="http://schemas.microsoft.com/office/drawing/2014/main" id="{B27D6CD3-8D30-422A-B941-3C38AB26286D}"/>
                </a:ext>
              </a:extLst>
            </p:cNvPr>
            <p:cNvSpPr>
              <a:spLocks noEditPoints="1"/>
            </p:cNvSpPr>
            <p:nvPr/>
          </p:nvSpPr>
          <p:spPr bwMode="auto">
            <a:xfrm>
              <a:off x="262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96" name="Freeform 67">
              <a:extLst>
                <a:ext uri="{FF2B5EF4-FFF2-40B4-BE49-F238E27FC236}">
                  <a16:creationId xmlns:a16="http://schemas.microsoft.com/office/drawing/2014/main" id="{8A866B86-227C-449A-BE31-9F2406805E77}"/>
                </a:ext>
              </a:extLst>
            </p:cNvPr>
            <p:cNvSpPr>
              <a:spLocks noEditPoints="1"/>
            </p:cNvSpPr>
            <p:nvPr/>
          </p:nvSpPr>
          <p:spPr bwMode="auto">
            <a:xfrm>
              <a:off x="262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97" name="Freeform 68">
              <a:extLst>
                <a:ext uri="{FF2B5EF4-FFF2-40B4-BE49-F238E27FC236}">
                  <a16:creationId xmlns:a16="http://schemas.microsoft.com/office/drawing/2014/main" id="{4F509E44-24E3-43D3-B841-5A3D363986D9}"/>
                </a:ext>
              </a:extLst>
            </p:cNvPr>
            <p:cNvSpPr>
              <a:spLocks noEditPoints="1"/>
            </p:cNvSpPr>
            <p:nvPr/>
          </p:nvSpPr>
          <p:spPr bwMode="auto">
            <a:xfrm>
              <a:off x="262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98" name="Freeform 69">
              <a:extLst>
                <a:ext uri="{FF2B5EF4-FFF2-40B4-BE49-F238E27FC236}">
                  <a16:creationId xmlns:a16="http://schemas.microsoft.com/office/drawing/2014/main" id="{652104E9-FC6B-489C-9427-80970B521E4C}"/>
                </a:ext>
              </a:extLst>
            </p:cNvPr>
            <p:cNvSpPr>
              <a:spLocks noEditPoints="1"/>
            </p:cNvSpPr>
            <p:nvPr/>
          </p:nvSpPr>
          <p:spPr bwMode="auto">
            <a:xfrm>
              <a:off x="262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99" name="Freeform 70">
              <a:extLst>
                <a:ext uri="{FF2B5EF4-FFF2-40B4-BE49-F238E27FC236}">
                  <a16:creationId xmlns:a16="http://schemas.microsoft.com/office/drawing/2014/main" id="{8C2FB7E9-76A2-4971-92D9-960646D8183D}"/>
                </a:ext>
              </a:extLst>
            </p:cNvPr>
            <p:cNvSpPr>
              <a:spLocks noEditPoints="1"/>
            </p:cNvSpPr>
            <p:nvPr/>
          </p:nvSpPr>
          <p:spPr bwMode="auto">
            <a:xfrm>
              <a:off x="262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00" name="Freeform 71">
              <a:extLst>
                <a:ext uri="{FF2B5EF4-FFF2-40B4-BE49-F238E27FC236}">
                  <a16:creationId xmlns:a16="http://schemas.microsoft.com/office/drawing/2014/main" id="{152016A1-9400-4AFF-8EB9-7AF6004B50E9}"/>
                </a:ext>
              </a:extLst>
            </p:cNvPr>
            <p:cNvSpPr>
              <a:spLocks noEditPoints="1"/>
            </p:cNvSpPr>
            <p:nvPr/>
          </p:nvSpPr>
          <p:spPr bwMode="auto">
            <a:xfrm>
              <a:off x="262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01" name="Freeform 72">
              <a:extLst>
                <a:ext uri="{FF2B5EF4-FFF2-40B4-BE49-F238E27FC236}">
                  <a16:creationId xmlns:a16="http://schemas.microsoft.com/office/drawing/2014/main" id="{5F447C2E-CF85-4AA1-ADD9-B84E39247BA4}"/>
                </a:ext>
              </a:extLst>
            </p:cNvPr>
            <p:cNvSpPr>
              <a:spLocks noEditPoints="1"/>
            </p:cNvSpPr>
            <p:nvPr/>
          </p:nvSpPr>
          <p:spPr bwMode="auto">
            <a:xfrm>
              <a:off x="262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02" name="Freeform 73">
              <a:extLst>
                <a:ext uri="{FF2B5EF4-FFF2-40B4-BE49-F238E27FC236}">
                  <a16:creationId xmlns:a16="http://schemas.microsoft.com/office/drawing/2014/main" id="{091BDBE8-C4FA-4A43-8300-4CFD263BA722}"/>
                </a:ext>
              </a:extLst>
            </p:cNvPr>
            <p:cNvSpPr>
              <a:spLocks noEditPoints="1"/>
            </p:cNvSpPr>
            <p:nvPr/>
          </p:nvSpPr>
          <p:spPr bwMode="auto">
            <a:xfrm>
              <a:off x="262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03" name="Rectangle 74">
              <a:extLst>
                <a:ext uri="{FF2B5EF4-FFF2-40B4-BE49-F238E27FC236}">
                  <a16:creationId xmlns:a16="http://schemas.microsoft.com/office/drawing/2014/main" id="{3AE3D2B9-7D54-49B4-A690-60E67B2F4056}"/>
                </a:ext>
              </a:extLst>
            </p:cNvPr>
            <p:cNvSpPr>
              <a:spLocks noChangeArrowheads="1"/>
            </p:cNvSpPr>
            <p:nvPr/>
          </p:nvSpPr>
          <p:spPr bwMode="auto">
            <a:xfrm>
              <a:off x="2620" y="4269"/>
              <a:ext cx="20"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04" name="Rectangle 75">
              <a:extLst>
                <a:ext uri="{FF2B5EF4-FFF2-40B4-BE49-F238E27FC236}">
                  <a16:creationId xmlns:a16="http://schemas.microsoft.com/office/drawing/2014/main" id="{2D687C2E-2E3E-4F5E-B36B-B9C8458BFD4C}"/>
                </a:ext>
              </a:extLst>
            </p:cNvPr>
            <p:cNvSpPr>
              <a:spLocks noChangeArrowheads="1"/>
            </p:cNvSpPr>
            <p:nvPr/>
          </p:nvSpPr>
          <p:spPr bwMode="auto">
            <a:xfrm>
              <a:off x="3065" y="23"/>
              <a:ext cx="20"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05" name="Freeform 76">
              <a:extLst>
                <a:ext uri="{FF2B5EF4-FFF2-40B4-BE49-F238E27FC236}">
                  <a16:creationId xmlns:a16="http://schemas.microsoft.com/office/drawing/2014/main" id="{A061F825-5C8B-4BD3-9856-E69FAA2E91CC}"/>
                </a:ext>
              </a:extLst>
            </p:cNvPr>
            <p:cNvSpPr>
              <a:spLocks noEditPoints="1"/>
            </p:cNvSpPr>
            <p:nvPr/>
          </p:nvSpPr>
          <p:spPr bwMode="auto">
            <a:xfrm>
              <a:off x="3065"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06" name="Freeform 77">
              <a:extLst>
                <a:ext uri="{FF2B5EF4-FFF2-40B4-BE49-F238E27FC236}">
                  <a16:creationId xmlns:a16="http://schemas.microsoft.com/office/drawing/2014/main" id="{4F37DA34-BA9A-4232-9A8E-4B5A55E80F98}"/>
                </a:ext>
              </a:extLst>
            </p:cNvPr>
            <p:cNvSpPr>
              <a:spLocks noEditPoints="1"/>
            </p:cNvSpPr>
            <p:nvPr/>
          </p:nvSpPr>
          <p:spPr bwMode="auto">
            <a:xfrm>
              <a:off x="3065"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07" name="Freeform 78">
              <a:extLst>
                <a:ext uri="{FF2B5EF4-FFF2-40B4-BE49-F238E27FC236}">
                  <a16:creationId xmlns:a16="http://schemas.microsoft.com/office/drawing/2014/main" id="{1FC4DA4B-CF0E-4967-9CCC-D03BDF9C1BF6}"/>
                </a:ext>
              </a:extLst>
            </p:cNvPr>
            <p:cNvSpPr>
              <a:spLocks noEditPoints="1"/>
            </p:cNvSpPr>
            <p:nvPr/>
          </p:nvSpPr>
          <p:spPr bwMode="auto">
            <a:xfrm>
              <a:off x="3065"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08" name="Freeform 79">
              <a:extLst>
                <a:ext uri="{FF2B5EF4-FFF2-40B4-BE49-F238E27FC236}">
                  <a16:creationId xmlns:a16="http://schemas.microsoft.com/office/drawing/2014/main" id="{62A45069-F419-4E29-9B4A-52F2C436F0EE}"/>
                </a:ext>
              </a:extLst>
            </p:cNvPr>
            <p:cNvSpPr>
              <a:spLocks noEditPoints="1"/>
            </p:cNvSpPr>
            <p:nvPr/>
          </p:nvSpPr>
          <p:spPr bwMode="auto">
            <a:xfrm>
              <a:off x="3065"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09" name="Freeform 80">
              <a:extLst>
                <a:ext uri="{FF2B5EF4-FFF2-40B4-BE49-F238E27FC236}">
                  <a16:creationId xmlns:a16="http://schemas.microsoft.com/office/drawing/2014/main" id="{DFD1A74A-4A90-4536-93E5-4FAEBA08D4B4}"/>
                </a:ext>
              </a:extLst>
            </p:cNvPr>
            <p:cNvSpPr>
              <a:spLocks noEditPoints="1"/>
            </p:cNvSpPr>
            <p:nvPr/>
          </p:nvSpPr>
          <p:spPr bwMode="auto">
            <a:xfrm>
              <a:off x="3065"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10" name="Freeform 81">
              <a:extLst>
                <a:ext uri="{FF2B5EF4-FFF2-40B4-BE49-F238E27FC236}">
                  <a16:creationId xmlns:a16="http://schemas.microsoft.com/office/drawing/2014/main" id="{A82D7E5C-58F9-48B5-9969-46B4C00C8931}"/>
                </a:ext>
              </a:extLst>
            </p:cNvPr>
            <p:cNvSpPr>
              <a:spLocks noEditPoints="1"/>
            </p:cNvSpPr>
            <p:nvPr/>
          </p:nvSpPr>
          <p:spPr bwMode="auto">
            <a:xfrm>
              <a:off x="3065"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11" name="Freeform 82">
              <a:extLst>
                <a:ext uri="{FF2B5EF4-FFF2-40B4-BE49-F238E27FC236}">
                  <a16:creationId xmlns:a16="http://schemas.microsoft.com/office/drawing/2014/main" id="{C3607C42-7483-4F9B-B8B1-3FB03D3A0257}"/>
                </a:ext>
              </a:extLst>
            </p:cNvPr>
            <p:cNvSpPr>
              <a:spLocks noEditPoints="1"/>
            </p:cNvSpPr>
            <p:nvPr/>
          </p:nvSpPr>
          <p:spPr bwMode="auto">
            <a:xfrm>
              <a:off x="3065"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12" name="Freeform 83">
              <a:extLst>
                <a:ext uri="{FF2B5EF4-FFF2-40B4-BE49-F238E27FC236}">
                  <a16:creationId xmlns:a16="http://schemas.microsoft.com/office/drawing/2014/main" id="{D1BDDC7C-2301-4DE0-9B7C-B67F53832958}"/>
                </a:ext>
              </a:extLst>
            </p:cNvPr>
            <p:cNvSpPr>
              <a:spLocks noEditPoints="1"/>
            </p:cNvSpPr>
            <p:nvPr/>
          </p:nvSpPr>
          <p:spPr bwMode="auto">
            <a:xfrm>
              <a:off x="3065"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13" name="Freeform 84">
              <a:extLst>
                <a:ext uri="{FF2B5EF4-FFF2-40B4-BE49-F238E27FC236}">
                  <a16:creationId xmlns:a16="http://schemas.microsoft.com/office/drawing/2014/main" id="{78ACC0CF-E36C-45E7-9928-2CF232C5C444}"/>
                </a:ext>
              </a:extLst>
            </p:cNvPr>
            <p:cNvSpPr>
              <a:spLocks noEditPoints="1"/>
            </p:cNvSpPr>
            <p:nvPr/>
          </p:nvSpPr>
          <p:spPr bwMode="auto">
            <a:xfrm>
              <a:off x="3065"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14" name="Freeform 85">
              <a:extLst>
                <a:ext uri="{FF2B5EF4-FFF2-40B4-BE49-F238E27FC236}">
                  <a16:creationId xmlns:a16="http://schemas.microsoft.com/office/drawing/2014/main" id="{901365E9-E66D-47A9-8F50-E3F3C51C2368}"/>
                </a:ext>
              </a:extLst>
            </p:cNvPr>
            <p:cNvSpPr>
              <a:spLocks noEditPoints="1"/>
            </p:cNvSpPr>
            <p:nvPr/>
          </p:nvSpPr>
          <p:spPr bwMode="auto">
            <a:xfrm>
              <a:off x="3065"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15" name="Rectangle 86">
              <a:extLst>
                <a:ext uri="{FF2B5EF4-FFF2-40B4-BE49-F238E27FC236}">
                  <a16:creationId xmlns:a16="http://schemas.microsoft.com/office/drawing/2014/main" id="{1E5C422D-7C06-470A-B373-AA8511B58C8D}"/>
                </a:ext>
              </a:extLst>
            </p:cNvPr>
            <p:cNvSpPr>
              <a:spLocks noChangeArrowheads="1"/>
            </p:cNvSpPr>
            <p:nvPr/>
          </p:nvSpPr>
          <p:spPr bwMode="auto">
            <a:xfrm>
              <a:off x="3065" y="4269"/>
              <a:ext cx="20"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16" name="Rectangle 87">
              <a:extLst>
                <a:ext uri="{FF2B5EF4-FFF2-40B4-BE49-F238E27FC236}">
                  <a16:creationId xmlns:a16="http://schemas.microsoft.com/office/drawing/2014/main" id="{73DEB083-FA68-4A27-AD7D-C7376BAC19BC}"/>
                </a:ext>
              </a:extLst>
            </p:cNvPr>
            <p:cNvSpPr>
              <a:spLocks noChangeArrowheads="1"/>
            </p:cNvSpPr>
            <p:nvPr/>
          </p:nvSpPr>
          <p:spPr bwMode="auto">
            <a:xfrm>
              <a:off x="3510" y="23"/>
              <a:ext cx="20"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17" name="Freeform 88">
              <a:extLst>
                <a:ext uri="{FF2B5EF4-FFF2-40B4-BE49-F238E27FC236}">
                  <a16:creationId xmlns:a16="http://schemas.microsoft.com/office/drawing/2014/main" id="{9F8B5BD1-DCB0-4187-9EC7-4E01ABA81583}"/>
                </a:ext>
              </a:extLst>
            </p:cNvPr>
            <p:cNvSpPr>
              <a:spLocks noEditPoints="1"/>
            </p:cNvSpPr>
            <p:nvPr/>
          </p:nvSpPr>
          <p:spPr bwMode="auto">
            <a:xfrm>
              <a:off x="351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18" name="Freeform 89">
              <a:extLst>
                <a:ext uri="{FF2B5EF4-FFF2-40B4-BE49-F238E27FC236}">
                  <a16:creationId xmlns:a16="http://schemas.microsoft.com/office/drawing/2014/main" id="{C5CF6499-E8F9-448B-A13A-8EB1B37DCD71}"/>
                </a:ext>
              </a:extLst>
            </p:cNvPr>
            <p:cNvSpPr>
              <a:spLocks noEditPoints="1"/>
            </p:cNvSpPr>
            <p:nvPr/>
          </p:nvSpPr>
          <p:spPr bwMode="auto">
            <a:xfrm>
              <a:off x="351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19" name="Freeform 90">
              <a:extLst>
                <a:ext uri="{FF2B5EF4-FFF2-40B4-BE49-F238E27FC236}">
                  <a16:creationId xmlns:a16="http://schemas.microsoft.com/office/drawing/2014/main" id="{A7777A28-4EAB-4698-9CFD-355A74D07281}"/>
                </a:ext>
              </a:extLst>
            </p:cNvPr>
            <p:cNvSpPr>
              <a:spLocks noEditPoints="1"/>
            </p:cNvSpPr>
            <p:nvPr/>
          </p:nvSpPr>
          <p:spPr bwMode="auto">
            <a:xfrm>
              <a:off x="351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20" name="Freeform 91">
              <a:extLst>
                <a:ext uri="{FF2B5EF4-FFF2-40B4-BE49-F238E27FC236}">
                  <a16:creationId xmlns:a16="http://schemas.microsoft.com/office/drawing/2014/main" id="{A1696729-2692-43C8-91B8-C81E709D73D2}"/>
                </a:ext>
              </a:extLst>
            </p:cNvPr>
            <p:cNvSpPr>
              <a:spLocks noEditPoints="1"/>
            </p:cNvSpPr>
            <p:nvPr/>
          </p:nvSpPr>
          <p:spPr bwMode="auto">
            <a:xfrm>
              <a:off x="351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21" name="Freeform 92">
              <a:extLst>
                <a:ext uri="{FF2B5EF4-FFF2-40B4-BE49-F238E27FC236}">
                  <a16:creationId xmlns:a16="http://schemas.microsoft.com/office/drawing/2014/main" id="{4A39D937-A2FC-4E26-8A03-B6F995429C02}"/>
                </a:ext>
              </a:extLst>
            </p:cNvPr>
            <p:cNvSpPr>
              <a:spLocks noEditPoints="1"/>
            </p:cNvSpPr>
            <p:nvPr/>
          </p:nvSpPr>
          <p:spPr bwMode="auto">
            <a:xfrm>
              <a:off x="351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22" name="Freeform 93">
              <a:extLst>
                <a:ext uri="{FF2B5EF4-FFF2-40B4-BE49-F238E27FC236}">
                  <a16:creationId xmlns:a16="http://schemas.microsoft.com/office/drawing/2014/main" id="{7215DED5-C87A-4FD2-A6D8-2C954BFA3BA0}"/>
                </a:ext>
              </a:extLst>
            </p:cNvPr>
            <p:cNvSpPr>
              <a:spLocks noEditPoints="1"/>
            </p:cNvSpPr>
            <p:nvPr/>
          </p:nvSpPr>
          <p:spPr bwMode="auto">
            <a:xfrm>
              <a:off x="351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23" name="Freeform 94">
              <a:extLst>
                <a:ext uri="{FF2B5EF4-FFF2-40B4-BE49-F238E27FC236}">
                  <a16:creationId xmlns:a16="http://schemas.microsoft.com/office/drawing/2014/main" id="{EFE1AB7F-DADD-43D5-A22A-CCD6E5490F50}"/>
                </a:ext>
              </a:extLst>
            </p:cNvPr>
            <p:cNvSpPr>
              <a:spLocks noEditPoints="1"/>
            </p:cNvSpPr>
            <p:nvPr/>
          </p:nvSpPr>
          <p:spPr bwMode="auto">
            <a:xfrm>
              <a:off x="351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24" name="Freeform 95">
              <a:extLst>
                <a:ext uri="{FF2B5EF4-FFF2-40B4-BE49-F238E27FC236}">
                  <a16:creationId xmlns:a16="http://schemas.microsoft.com/office/drawing/2014/main" id="{F1A5AB03-9DB6-45B1-91F8-884AC3193B6C}"/>
                </a:ext>
              </a:extLst>
            </p:cNvPr>
            <p:cNvSpPr>
              <a:spLocks noEditPoints="1"/>
            </p:cNvSpPr>
            <p:nvPr/>
          </p:nvSpPr>
          <p:spPr bwMode="auto">
            <a:xfrm>
              <a:off x="351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25" name="Freeform 96">
              <a:extLst>
                <a:ext uri="{FF2B5EF4-FFF2-40B4-BE49-F238E27FC236}">
                  <a16:creationId xmlns:a16="http://schemas.microsoft.com/office/drawing/2014/main" id="{1419F9AC-5F64-4B82-921D-208D52F28F68}"/>
                </a:ext>
              </a:extLst>
            </p:cNvPr>
            <p:cNvSpPr>
              <a:spLocks noEditPoints="1"/>
            </p:cNvSpPr>
            <p:nvPr/>
          </p:nvSpPr>
          <p:spPr bwMode="auto">
            <a:xfrm>
              <a:off x="351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26" name="Freeform 97">
              <a:extLst>
                <a:ext uri="{FF2B5EF4-FFF2-40B4-BE49-F238E27FC236}">
                  <a16:creationId xmlns:a16="http://schemas.microsoft.com/office/drawing/2014/main" id="{37818DCC-6186-4AD5-96F5-A139DB3E7DC2}"/>
                </a:ext>
              </a:extLst>
            </p:cNvPr>
            <p:cNvSpPr>
              <a:spLocks noEditPoints="1"/>
            </p:cNvSpPr>
            <p:nvPr/>
          </p:nvSpPr>
          <p:spPr bwMode="auto">
            <a:xfrm>
              <a:off x="351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27" name="Rectangle 98">
              <a:extLst>
                <a:ext uri="{FF2B5EF4-FFF2-40B4-BE49-F238E27FC236}">
                  <a16:creationId xmlns:a16="http://schemas.microsoft.com/office/drawing/2014/main" id="{FBE3C61E-C190-441B-A06E-8A2FA57AC9A2}"/>
                </a:ext>
              </a:extLst>
            </p:cNvPr>
            <p:cNvSpPr>
              <a:spLocks noChangeArrowheads="1"/>
            </p:cNvSpPr>
            <p:nvPr/>
          </p:nvSpPr>
          <p:spPr bwMode="auto">
            <a:xfrm>
              <a:off x="3510" y="4269"/>
              <a:ext cx="20"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28" name="Rectangle 99">
              <a:extLst>
                <a:ext uri="{FF2B5EF4-FFF2-40B4-BE49-F238E27FC236}">
                  <a16:creationId xmlns:a16="http://schemas.microsoft.com/office/drawing/2014/main" id="{0E825BA4-9265-47D8-9C12-5245FEF973D2}"/>
                </a:ext>
              </a:extLst>
            </p:cNvPr>
            <p:cNvSpPr>
              <a:spLocks noChangeArrowheads="1"/>
            </p:cNvSpPr>
            <p:nvPr/>
          </p:nvSpPr>
          <p:spPr bwMode="auto">
            <a:xfrm>
              <a:off x="3960" y="23"/>
              <a:ext cx="20"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29" name="Freeform 100">
              <a:extLst>
                <a:ext uri="{FF2B5EF4-FFF2-40B4-BE49-F238E27FC236}">
                  <a16:creationId xmlns:a16="http://schemas.microsoft.com/office/drawing/2014/main" id="{E49381BD-920F-4AD1-8DA6-D1D433FBB46F}"/>
                </a:ext>
              </a:extLst>
            </p:cNvPr>
            <p:cNvSpPr>
              <a:spLocks noEditPoints="1"/>
            </p:cNvSpPr>
            <p:nvPr/>
          </p:nvSpPr>
          <p:spPr bwMode="auto">
            <a:xfrm>
              <a:off x="396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0" name="Freeform 101">
              <a:extLst>
                <a:ext uri="{FF2B5EF4-FFF2-40B4-BE49-F238E27FC236}">
                  <a16:creationId xmlns:a16="http://schemas.microsoft.com/office/drawing/2014/main" id="{5ACE4D59-1C39-482C-B530-F0D7BB16C0EC}"/>
                </a:ext>
              </a:extLst>
            </p:cNvPr>
            <p:cNvSpPr>
              <a:spLocks noEditPoints="1"/>
            </p:cNvSpPr>
            <p:nvPr/>
          </p:nvSpPr>
          <p:spPr bwMode="auto">
            <a:xfrm>
              <a:off x="396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1" name="Freeform 102">
              <a:extLst>
                <a:ext uri="{FF2B5EF4-FFF2-40B4-BE49-F238E27FC236}">
                  <a16:creationId xmlns:a16="http://schemas.microsoft.com/office/drawing/2014/main" id="{A0190FE5-C590-417D-B0EC-A435D231C7A3}"/>
                </a:ext>
              </a:extLst>
            </p:cNvPr>
            <p:cNvSpPr>
              <a:spLocks noEditPoints="1"/>
            </p:cNvSpPr>
            <p:nvPr/>
          </p:nvSpPr>
          <p:spPr bwMode="auto">
            <a:xfrm>
              <a:off x="396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2" name="Freeform 103">
              <a:extLst>
                <a:ext uri="{FF2B5EF4-FFF2-40B4-BE49-F238E27FC236}">
                  <a16:creationId xmlns:a16="http://schemas.microsoft.com/office/drawing/2014/main" id="{943C7C03-E648-4597-9071-F582290AFDB4}"/>
                </a:ext>
              </a:extLst>
            </p:cNvPr>
            <p:cNvSpPr>
              <a:spLocks noEditPoints="1"/>
            </p:cNvSpPr>
            <p:nvPr/>
          </p:nvSpPr>
          <p:spPr bwMode="auto">
            <a:xfrm>
              <a:off x="396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3" name="Freeform 104">
              <a:extLst>
                <a:ext uri="{FF2B5EF4-FFF2-40B4-BE49-F238E27FC236}">
                  <a16:creationId xmlns:a16="http://schemas.microsoft.com/office/drawing/2014/main" id="{A95ADBFC-0E01-4F6F-B8D0-8850477C4A14}"/>
                </a:ext>
              </a:extLst>
            </p:cNvPr>
            <p:cNvSpPr>
              <a:spLocks noEditPoints="1"/>
            </p:cNvSpPr>
            <p:nvPr/>
          </p:nvSpPr>
          <p:spPr bwMode="auto">
            <a:xfrm>
              <a:off x="396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4" name="Freeform 105">
              <a:extLst>
                <a:ext uri="{FF2B5EF4-FFF2-40B4-BE49-F238E27FC236}">
                  <a16:creationId xmlns:a16="http://schemas.microsoft.com/office/drawing/2014/main" id="{E4F686EF-D30F-4FB7-8870-AFACEAE7C1A8}"/>
                </a:ext>
              </a:extLst>
            </p:cNvPr>
            <p:cNvSpPr>
              <a:spLocks noEditPoints="1"/>
            </p:cNvSpPr>
            <p:nvPr/>
          </p:nvSpPr>
          <p:spPr bwMode="auto">
            <a:xfrm>
              <a:off x="396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5" name="Freeform 106">
              <a:extLst>
                <a:ext uri="{FF2B5EF4-FFF2-40B4-BE49-F238E27FC236}">
                  <a16:creationId xmlns:a16="http://schemas.microsoft.com/office/drawing/2014/main" id="{E642A02F-EDDC-464F-9C8D-BB05D4E86FF1}"/>
                </a:ext>
              </a:extLst>
            </p:cNvPr>
            <p:cNvSpPr>
              <a:spLocks noEditPoints="1"/>
            </p:cNvSpPr>
            <p:nvPr/>
          </p:nvSpPr>
          <p:spPr bwMode="auto">
            <a:xfrm>
              <a:off x="396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6" name="Freeform 107">
              <a:extLst>
                <a:ext uri="{FF2B5EF4-FFF2-40B4-BE49-F238E27FC236}">
                  <a16:creationId xmlns:a16="http://schemas.microsoft.com/office/drawing/2014/main" id="{EAD8DF2C-F5A2-4E45-8D6C-4E5FA71B56C5}"/>
                </a:ext>
              </a:extLst>
            </p:cNvPr>
            <p:cNvSpPr>
              <a:spLocks noEditPoints="1"/>
            </p:cNvSpPr>
            <p:nvPr/>
          </p:nvSpPr>
          <p:spPr bwMode="auto">
            <a:xfrm>
              <a:off x="396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7" name="Freeform 108">
              <a:extLst>
                <a:ext uri="{FF2B5EF4-FFF2-40B4-BE49-F238E27FC236}">
                  <a16:creationId xmlns:a16="http://schemas.microsoft.com/office/drawing/2014/main" id="{7B5DB0DB-14B0-4C15-99D6-51B5B6B30B42}"/>
                </a:ext>
              </a:extLst>
            </p:cNvPr>
            <p:cNvSpPr>
              <a:spLocks noEditPoints="1"/>
            </p:cNvSpPr>
            <p:nvPr/>
          </p:nvSpPr>
          <p:spPr bwMode="auto">
            <a:xfrm>
              <a:off x="396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8" name="Freeform 109">
              <a:extLst>
                <a:ext uri="{FF2B5EF4-FFF2-40B4-BE49-F238E27FC236}">
                  <a16:creationId xmlns:a16="http://schemas.microsoft.com/office/drawing/2014/main" id="{2CCC5069-C614-431E-8425-29964F03C22B}"/>
                </a:ext>
              </a:extLst>
            </p:cNvPr>
            <p:cNvSpPr>
              <a:spLocks noEditPoints="1"/>
            </p:cNvSpPr>
            <p:nvPr/>
          </p:nvSpPr>
          <p:spPr bwMode="auto">
            <a:xfrm>
              <a:off x="396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39" name="Rectangle 110">
              <a:extLst>
                <a:ext uri="{FF2B5EF4-FFF2-40B4-BE49-F238E27FC236}">
                  <a16:creationId xmlns:a16="http://schemas.microsoft.com/office/drawing/2014/main" id="{9E7BBFC3-00CD-4BA2-89F0-6F90A4A9D268}"/>
                </a:ext>
              </a:extLst>
            </p:cNvPr>
            <p:cNvSpPr>
              <a:spLocks noChangeArrowheads="1"/>
            </p:cNvSpPr>
            <p:nvPr/>
          </p:nvSpPr>
          <p:spPr bwMode="auto">
            <a:xfrm>
              <a:off x="3960" y="4269"/>
              <a:ext cx="20"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40" name="Rectangle 111">
              <a:extLst>
                <a:ext uri="{FF2B5EF4-FFF2-40B4-BE49-F238E27FC236}">
                  <a16:creationId xmlns:a16="http://schemas.microsoft.com/office/drawing/2014/main" id="{14CAC67A-C9A2-48DE-89AB-13F0DB6EE086}"/>
                </a:ext>
              </a:extLst>
            </p:cNvPr>
            <p:cNvSpPr>
              <a:spLocks noChangeArrowheads="1"/>
            </p:cNvSpPr>
            <p:nvPr/>
          </p:nvSpPr>
          <p:spPr bwMode="auto">
            <a:xfrm>
              <a:off x="4405" y="23"/>
              <a:ext cx="20"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41" name="Freeform 112">
              <a:extLst>
                <a:ext uri="{FF2B5EF4-FFF2-40B4-BE49-F238E27FC236}">
                  <a16:creationId xmlns:a16="http://schemas.microsoft.com/office/drawing/2014/main" id="{A534A5D0-9BF6-4B27-83BE-0510111F04EC}"/>
                </a:ext>
              </a:extLst>
            </p:cNvPr>
            <p:cNvSpPr>
              <a:spLocks noEditPoints="1"/>
            </p:cNvSpPr>
            <p:nvPr/>
          </p:nvSpPr>
          <p:spPr bwMode="auto">
            <a:xfrm>
              <a:off x="4405"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42" name="Freeform 113">
              <a:extLst>
                <a:ext uri="{FF2B5EF4-FFF2-40B4-BE49-F238E27FC236}">
                  <a16:creationId xmlns:a16="http://schemas.microsoft.com/office/drawing/2014/main" id="{639C8CBE-1F72-4CDC-BA66-3D6B18DE66EB}"/>
                </a:ext>
              </a:extLst>
            </p:cNvPr>
            <p:cNvSpPr>
              <a:spLocks noEditPoints="1"/>
            </p:cNvSpPr>
            <p:nvPr/>
          </p:nvSpPr>
          <p:spPr bwMode="auto">
            <a:xfrm>
              <a:off x="4405"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43" name="Freeform 114">
              <a:extLst>
                <a:ext uri="{FF2B5EF4-FFF2-40B4-BE49-F238E27FC236}">
                  <a16:creationId xmlns:a16="http://schemas.microsoft.com/office/drawing/2014/main" id="{6309F0DA-AF2D-444B-AFC7-795186FAB999}"/>
                </a:ext>
              </a:extLst>
            </p:cNvPr>
            <p:cNvSpPr>
              <a:spLocks noEditPoints="1"/>
            </p:cNvSpPr>
            <p:nvPr/>
          </p:nvSpPr>
          <p:spPr bwMode="auto">
            <a:xfrm>
              <a:off x="4405"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44" name="Freeform 115">
              <a:extLst>
                <a:ext uri="{FF2B5EF4-FFF2-40B4-BE49-F238E27FC236}">
                  <a16:creationId xmlns:a16="http://schemas.microsoft.com/office/drawing/2014/main" id="{5AFD3A35-1412-419F-AB4A-0946828844D6}"/>
                </a:ext>
              </a:extLst>
            </p:cNvPr>
            <p:cNvSpPr>
              <a:spLocks noEditPoints="1"/>
            </p:cNvSpPr>
            <p:nvPr/>
          </p:nvSpPr>
          <p:spPr bwMode="auto">
            <a:xfrm>
              <a:off x="4405"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45" name="Freeform 116">
              <a:extLst>
                <a:ext uri="{FF2B5EF4-FFF2-40B4-BE49-F238E27FC236}">
                  <a16:creationId xmlns:a16="http://schemas.microsoft.com/office/drawing/2014/main" id="{E2ECD71E-EAF6-40E2-B77A-9DCCCF8FA473}"/>
                </a:ext>
              </a:extLst>
            </p:cNvPr>
            <p:cNvSpPr>
              <a:spLocks noEditPoints="1"/>
            </p:cNvSpPr>
            <p:nvPr/>
          </p:nvSpPr>
          <p:spPr bwMode="auto">
            <a:xfrm>
              <a:off x="4405"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46" name="Freeform 117">
              <a:extLst>
                <a:ext uri="{FF2B5EF4-FFF2-40B4-BE49-F238E27FC236}">
                  <a16:creationId xmlns:a16="http://schemas.microsoft.com/office/drawing/2014/main" id="{504283F9-7644-4245-B062-E466F9F13D30}"/>
                </a:ext>
              </a:extLst>
            </p:cNvPr>
            <p:cNvSpPr>
              <a:spLocks noEditPoints="1"/>
            </p:cNvSpPr>
            <p:nvPr/>
          </p:nvSpPr>
          <p:spPr bwMode="auto">
            <a:xfrm>
              <a:off x="4405"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47" name="Freeform 118">
              <a:extLst>
                <a:ext uri="{FF2B5EF4-FFF2-40B4-BE49-F238E27FC236}">
                  <a16:creationId xmlns:a16="http://schemas.microsoft.com/office/drawing/2014/main" id="{0ADCBAD8-306E-4428-8917-C3B71F3AA7A0}"/>
                </a:ext>
              </a:extLst>
            </p:cNvPr>
            <p:cNvSpPr>
              <a:spLocks noEditPoints="1"/>
            </p:cNvSpPr>
            <p:nvPr/>
          </p:nvSpPr>
          <p:spPr bwMode="auto">
            <a:xfrm>
              <a:off x="4405"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48" name="Freeform 119">
              <a:extLst>
                <a:ext uri="{FF2B5EF4-FFF2-40B4-BE49-F238E27FC236}">
                  <a16:creationId xmlns:a16="http://schemas.microsoft.com/office/drawing/2014/main" id="{EDB8A115-0775-4D3E-8C47-3B1F519B4C40}"/>
                </a:ext>
              </a:extLst>
            </p:cNvPr>
            <p:cNvSpPr>
              <a:spLocks noEditPoints="1"/>
            </p:cNvSpPr>
            <p:nvPr/>
          </p:nvSpPr>
          <p:spPr bwMode="auto">
            <a:xfrm>
              <a:off x="4405"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49" name="Freeform 120">
              <a:extLst>
                <a:ext uri="{FF2B5EF4-FFF2-40B4-BE49-F238E27FC236}">
                  <a16:creationId xmlns:a16="http://schemas.microsoft.com/office/drawing/2014/main" id="{208CD607-6E28-49C4-9740-A32D581EF9C6}"/>
                </a:ext>
              </a:extLst>
            </p:cNvPr>
            <p:cNvSpPr>
              <a:spLocks noEditPoints="1"/>
            </p:cNvSpPr>
            <p:nvPr/>
          </p:nvSpPr>
          <p:spPr bwMode="auto">
            <a:xfrm>
              <a:off x="4405"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50" name="Freeform 121">
              <a:extLst>
                <a:ext uri="{FF2B5EF4-FFF2-40B4-BE49-F238E27FC236}">
                  <a16:creationId xmlns:a16="http://schemas.microsoft.com/office/drawing/2014/main" id="{C8895578-0907-4765-A483-6C7A538B4F36}"/>
                </a:ext>
              </a:extLst>
            </p:cNvPr>
            <p:cNvSpPr>
              <a:spLocks noEditPoints="1"/>
            </p:cNvSpPr>
            <p:nvPr/>
          </p:nvSpPr>
          <p:spPr bwMode="auto">
            <a:xfrm>
              <a:off x="4405"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51" name="Rectangle 122">
              <a:extLst>
                <a:ext uri="{FF2B5EF4-FFF2-40B4-BE49-F238E27FC236}">
                  <a16:creationId xmlns:a16="http://schemas.microsoft.com/office/drawing/2014/main" id="{E1050D8E-68B2-4BD2-AFE1-558058F641C5}"/>
                </a:ext>
              </a:extLst>
            </p:cNvPr>
            <p:cNvSpPr>
              <a:spLocks noChangeArrowheads="1"/>
            </p:cNvSpPr>
            <p:nvPr/>
          </p:nvSpPr>
          <p:spPr bwMode="auto">
            <a:xfrm>
              <a:off x="4405" y="4269"/>
              <a:ext cx="20"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52" name="Rectangle 123">
              <a:extLst>
                <a:ext uri="{FF2B5EF4-FFF2-40B4-BE49-F238E27FC236}">
                  <a16:creationId xmlns:a16="http://schemas.microsoft.com/office/drawing/2014/main" id="{099B6300-2D33-42E3-BD0B-833DE945629A}"/>
                </a:ext>
              </a:extLst>
            </p:cNvPr>
            <p:cNvSpPr>
              <a:spLocks noChangeArrowheads="1"/>
            </p:cNvSpPr>
            <p:nvPr/>
          </p:nvSpPr>
          <p:spPr bwMode="auto">
            <a:xfrm>
              <a:off x="4850" y="23"/>
              <a:ext cx="20"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53" name="Freeform 124">
              <a:extLst>
                <a:ext uri="{FF2B5EF4-FFF2-40B4-BE49-F238E27FC236}">
                  <a16:creationId xmlns:a16="http://schemas.microsoft.com/office/drawing/2014/main" id="{B739B4CE-3CE1-4EA1-BE0D-30DAC22D3855}"/>
                </a:ext>
              </a:extLst>
            </p:cNvPr>
            <p:cNvSpPr>
              <a:spLocks noEditPoints="1"/>
            </p:cNvSpPr>
            <p:nvPr/>
          </p:nvSpPr>
          <p:spPr bwMode="auto">
            <a:xfrm>
              <a:off x="485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54" name="Freeform 125">
              <a:extLst>
                <a:ext uri="{FF2B5EF4-FFF2-40B4-BE49-F238E27FC236}">
                  <a16:creationId xmlns:a16="http://schemas.microsoft.com/office/drawing/2014/main" id="{72D80A24-461D-4E5A-BED8-F49BA39171DE}"/>
                </a:ext>
              </a:extLst>
            </p:cNvPr>
            <p:cNvSpPr>
              <a:spLocks noEditPoints="1"/>
            </p:cNvSpPr>
            <p:nvPr/>
          </p:nvSpPr>
          <p:spPr bwMode="auto">
            <a:xfrm>
              <a:off x="485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55" name="Freeform 126">
              <a:extLst>
                <a:ext uri="{FF2B5EF4-FFF2-40B4-BE49-F238E27FC236}">
                  <a16:creationId xmlns:a16="http://schemas.microsoft.com/office/drawing/2014/main" id="{62CA5E1E-EF53-44D6-ADC0-A6B6661C01EA}"/>
                </a:ext>
              </a:extLst>
            </p:cNvPr>
            <p:cNvSpPr>
              <a:spLocks noEditPoints="1"/>
            </p:cNvSpPr>
            <p:nvPr/>
          </p:nvSpPr>
          <p:spPr bwMode="auto">
            <a:xfrm>
              <a:off x="485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56" name="Freeform 127">
              <a:extLst>
                <a:ext uri="{FF2B5EF4-FFF2-40B4-BE49-F238E27FC236}">
                  <a16:creationId xmlns:a16="http://schemas.microsoft.com/office/drawing/2014/main" id="{EF4CB909-E024-4C88-9EE9-814F33D8DFA7}"/>
                </a:ext>
              </a:extLst>
            </p:cNvPr>
            <p:cNvSpPr>
              <a:spLocks noEditPoints="1"/>
            </p:cNvSpPr>
            <p:nvPr/>
          </p:nvSpPr>
          <p:spPr bwMode="auto">
            <a:xfrm>
              <a:off x="485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57" name="Freeform 128">
              <a:extLst>
                <a:ext uri="{FF2B5EF4-FFF2-40B4-BE49-F238E27FC236}">
                  <a16:creationId xmlns:a16="http://schemas.microsoft.com/office/drawing/2014/main" id="{E07DBB6A-B959-4419-B4A1-A3E2E8A88653}"/>
                </a:ext>
              </a:extLst>
            </p:cNvPr>
            <p:cNvSpPr>
              <a:spLocks noEditPoints="1"/>
            </p:cNvSpPr>
            <p:nvPr/>
          </p:nvSpPr>
          <p:spPr bwMode="auto">
            <a:xfrm>
              <a:off x="485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58" name="Freeform 129">
              <a:extLst>
                <a:ext uri="{FF2B5EF4-FFF2-40B4-BE49-F238E27FC236}">
                  <a16:creationId xmlns:a16="http://schemas.microsoft.com/office/drawing/2014/main" id="{61AE0B61-8170-4858-BB5D-CC7E86B3166C}"/>
                </a:ext>
              </a:extLst>
            </p:cNvPr>
            <p:cNvSpPr>
              <a:spLocks noEditPoints="1"/>
            </p:cNvSpPr>
            <p:nvPr/>
          </p:nvSpPr>
          <p:spPr bwMode="auto">
            <a:xfrm>
              <a:off x="485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59" name="Freeform 130">
              <a:extLst>
                <a:ext uri="{FF2B5EF4-FFF2-40B4-BE49-F238E27FC236}">
                  <a16:creationId xmlns:a16="http://schemas.microsoft.com/office/drawing/2014/main" id="{BC8A7740-E6C4-4E72-99A1-FA82C39AF50C}"/>
                </a:ext>
              </a:extLst>
            </p:cNvPr>
            <p:cNvSpPr>
              <a:spLocks noEditPoints="1"/>
            </p:cNvSpPr>
            <p:nvPr/>
          </p:nvSpPr>
          <p:spPr bwMode="auto">
            <a:xfrm>
              <a:off x="485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60" name="Freeform 131">
              <a:extLst>
                <a:ext uri="{FF2B5EF4-FFF2-40B4-BE49-F238E27FC236}">
                  <a16:creationId xmlns:a16="http://schemas.microsoft.com/office/drawing/2014/main" id="{829DF14E-7884-4BE0-A25E-357547A0E02E}"/>
                </a:ext>
              </a:extLst>
            </p:cNvPr>
            <p:cNvSpPr>
              <a:spLocks noEditPoints="1"/>
            </p:cNvSpPr>
            <p:nvPr/>
          </p:nvSpPr>
          <p:spPr bwMode="auto">
            <a:xfrm>
              <a:off x="485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61" name="Freeform 132">
              <a:extLst>
                <a:ext uri="{FF2B5EF4-FFF2-40B4-BE49-F238E27FC236}">
                  <a16:creationId xmlns:a16="http://schemas.microsoft.com/office/drawing/2014/main" id="{D1D0B029-0C4F-4B99-BAE9-FCBEBFF961CF}"/>
                </a:ext>
              </a:extLst>
            </p:cNvPr>
            <p:cNvSpPr>
              <a:spLocks noEditPoints="1"/>
            </p:cNvSpPr>
            <p:nvPr/>
          </p:nvSpPr>
          <p:spPr bwMode="auto">
            <a:xfrm>
              <a:off x="485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62" name="Freeform 133">
              <a:extLst>
                <a:ext uri="{FF2B5EF4-FFF2-40B4-BE49-F238E27FC236}">
                  <a16:creationId xmlns:a16="http://schemas.microsoft.com/office/drawing/2014/main" id="{19832CDE-9B38-4A07-A62E-DF87005F00CB}"/>
                </a:ext>
              </a:extLst>
            </p:cNvPr>
            <p:cNvSpPr>
              <a:spLocks noEditPoints="1"/>
            </p:cNvSpPr>
            <p:nvPr/>
          </p:nvSpPr>
          <p:spPr bwMode="auto">
            <a:xfrm>
              <a:off x="485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63" name="Rectangle 134">
              <a:extLst>
                <a:ext uri="{FF2B5EF4-FFF2-40B4-BE49-F238E27FC236}">
                  <a16:creationId xmlns:a16="http://schemas.microsoft.com/office/drawing/2014/main" id="{ED3DF2CD-8CA7-4BC7-A25F-2FB94E2B814A}"/>
                </a:ext>
              </a:extLst>
            </p:cNvPr>
            <p:cNvSpPr>
              <a:spLocks noChangeArrowheads="1"/>
            </p:cNvSpPr>
            <p:nvPr/>
          </p:nvSpPr>
          <p:spPr bwMode="auto">
            <a:xfrm>
              <a:off x="4850" y="4269"/>
              <a:ext cx="20"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64" name="Rectangle 135">
              <a:extLst>
                <a:ext uri="{FF2B5EF4-FFF2-40B4-BE49-F238E27FC236}">
                  <a16:creationId xmlns:a16="http://schemas.microsoft.com/office/drawing/2014/main" id="{5B7FCD21-6E37-4A83-B0F3-2CC61388FA97}"/>
                </a:ext>
              </a:extLst>
            </p:cNvPr>
            <p:cNvSpPr>
              <a:spLocks noChangeArrowheads="1"/>
            </p:cNvSpPr>
            <p:nvPr/>
          </p:nvSpPr>
          <p:spPr bwMode="auto">
            <a:xfrm>
              <a:off x="5300" y="23"/>
              <a:ext cx="20" cy="10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65" name="Freeform 136">
              <a:extLst>
                <a:ext uri="{FF2B5EF4-FFF2-40B4-BE49-F238E27FC236}">
                  <a16:creationId xmlns:a16="http://schemas.microsoft.com/office/drawing/2014/main" id="{974673A6-2148-441B-83D5-F00817ED4215}"/>
                </a:ext>
              </a:extLst>
            </p:cNvPr>
            <p:cNvSpPr>
              <a:spLocks noEditPoints="1"/>
            </p:cNvSpPr>
            <p:nvPr/>
          </p:nvSpPr>
          <p:spPr bwMode="auto">
            <a:xfrm>
              <a:off x="5300" y="225"/>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66" name="Freeform 137">
              <a:extLst>
                <a:ext uri="{FF2B5EF4-FFF2-40B4-BE49-F238E27FC236}">
                  <a16:creationId xmlns:a16="http://schemas.microsoft.com/office/drawing/2014/main" id="{EE04CE6B-5BBD-4446-877A-7611EF61AAC5}"/>
                </a:ext>
              </a:extLst>
            </p:cNvPr>
            <p:cNvSpPr>
              <a:spLocks noEditPoints="1"/>
            </p:cNvSpPr>
            <p:nvPr/>
          </p:nvSpPr>
          <p:spPr bwMode="auto">
            <a:xfrm>
              <a:off x="5300" y="630"/>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67" name="Freeform 138">
              <a:extLst>
                <a:ext uri="{FF2B5EF4-FFF2-40B4-BE49-F238E27FC236}">
                  <a16:creationId xmlns:a16="http://schemas.microsoft.com/office/drawing/2014/main" id="{BC987917-6FCE-4391-B18B-83FBAD6648B2}"/>
                </a:ext>
              </a:extLst>
            </p:cNvPr>
            <p:cNvSpPr>
              <a:spLocks noEditPoints="1"/>
            </p:cNvSpPr>
            <p:nvPr/>
          </p:nvSpPr>
          <p:spPr bwMode="auto">
            <a:xfrm>
              <a:off x="5300" y="1034"/>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68" name="Freeform 139">
              <a:extLst>
                <a:ext uri="{FF2B5EF4-FFF2-40B4-BE49-F238E27FC236}">
                  <a16:creationId xmlns:a16="http://schemas.microsoft.com/office/drawing/2014/main" id="{B0E5D9D0-A38F-4BA9-A3DA-49868CB70183}"/>
                </a:ext>
              </a:extLst>
            </p:cNvPr>
            <p:cNvSpPr>
              <a:spLocks noEditPoints="1"/>
            </p:cNvSpPr>
            <p:nvPr/>
          </p:nvSpPr>
          <p:spPr bwMode="auto">
            <a:xfrm>
              <a:off x="5300" y="1438"/>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69" name="Freeform 140">
              <a:extLst>
                <a:ext uri="{FF2B5EF4-FFF2-40B4-BE49-F238E27FC236}">
                  <a16:creationId xmlns:a16="http://schemas.microsoft.com/office/drawing/2014/main" id="{2518F94A-B5B6-4B42-B38D-E1C443E178DA}"/>
                </a:ext>
              </a:extLst>
            </p:cNvPr>
            <p:cNvSpPr>
              <a:spLocks noEditPoints="1"/>
            </p:cNvSpPr>
            <p:nvPr/>
          </p:nvSpPr>
          <p:spPr bwMode="auto">
            <a:xfrm>
              <a:off x="5300" y="1843"/>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70" name="Freeform 141">
              <a:extLst>
                <a:ext uri="{FF2B5EF4-FFF2-40B4-BE49-F238E27FC236}">
                  <a16:creationId xmlns:a16="http://schemas.microsoft.com/office/drawing/2014/main" id="{21B17851-570E-4A1F-B89A-4D6FED447A7A}"/>
                </a:ext>
              </a:extLst>
            </p:cNvPr>
            <p:cNvSpPr>
              <a:spLocks noEditPoints="1"/>
            </p:cNvSpPr>
            <p:nvPr/>
          </p:nvSpPr>
          <p:spPr bwMode="auto">
            <a:xfrm>
              <a:off x="5300" y="2247"/>
              <a:ext cx="20" cy="304"/>
            </a:xfrm>
            <a:custGeom>
              <a:avLst/>
              <a:gdLst>
                <a:gd name="T0" fmla="*/ 0 w 4"/>
                <a:gd name="T1" fmla="*/ 0 h 60"/>
                <a:gd name="T2" fmla="*/ 0 w 4"/>
                <a:gd name="T3" fmla="*/ 512 h 60"/>
                <a:gd name="T4" fmla="*/ 100 w 4"/>
                <a:gd name="T5" fmla="*/ 512 h 60"/>
                <a:gd name="T6" fmla="*/ 100 w 4"/>
                <a:gd name="T7" fmla="*/ 0 h 60"/>
                <a:gd name="T8" fmla="*/ 0 w 4"/>
                <a:gd name="T9" fmla="*/ 0 h 60"/>
                <a:gd name="T10" fmla="*/ 0 w 4"/>
                <a:gd name="T11" fmla="*/ 1029 h 60"/>
                <a:gd name="T12" fmla="*/ 0 w 4"/>
                <a:gd name="T13" fmla="*/ 1540 h 60"/>
                <a:gd name="T14" fmla="*/ 100 w 4"/>
                <a:gd name="T15" fmla="*/ 1540 h 60"/>
                <a:gd name="T16" fmla="*/ 100 w 4"/>
                <a:gd name="T17" fmla="*/ 1029 h 60"/>
                <a:gd name="T18" fmla="*/ 0 w 4"/>
                <a:gd name="T19" fmla="*/ 1029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71" name="Freeform 142">
              <a:extLst>
                <a:ext uri="{FF2B5EF4-FFF2-40B4-BE49-F238E27FC236}">
                  <a16:creationId xmlns:a16="http://schemas.microsoft.com/office/drawing/2014/main" id="{54710939-60AF-4ED7-8609-667AD5898D35}"/>
                </a:ext>
              </a:extLst>
            </p:cNvPr>
            <p:cNvSpPr>
              <a:spLocks noEditPoints="1"/>
            </p:cNvSpPr>
            <p:nvPr/>
          </p:nvSpPr>
          <p:spPr bwMode="auto">
            <a:xfrm>
              <a:off x="5300" y="2652"/>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72" name="Freeform 143">
              <a:extLst>
                <a:ext uri="{FF2B5EF4-FFF2-40B4-BE49-F238E27FC236}">
                  <a16:creationId xmlns:a16="http://schemas.microsoft.com/office/drawing/2014/main" id="{91E1A681-7CB9-4A62-93F0-4B8F3EA99567}"/>
                </a:ext>
              </a:extLst>
            </p:cNvPr>
            <p:cNvSpPr>
              <a:spLocks noEditPoints="1"/>
            </p:cNvSpPr>
            <p:nvPr/>
          </p:nvSpPr>
          <p:spPr bwMode="auto">
            <a:xfrm>
              <a:off x="5300" y="3056"/>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73" name="Freeform 144">
              <a:extLst>
                <a:ext uri="{FF2B5EF4-FFF2-40B4-BE49-F238E27FC236}">
                  <a16:creationId xmlns:a16="http://schemas.microsoft.com/office/drawing/2014/main" id="{122EE9A2-EB44-4635-BF8A-87C818DFE0D9}"/>
                </a:ext>
              </a:extLst>
            </p:cNvPr>
            <p:cNvSpPr>
              <a:spLocks noEditPoints="1"/>
            </p:cNvSpPr>
            <p:nvPr/>
          </p:nvSpPr>
          <p:spPr bwMode="auto">
            <a:xfrm>
              <a:off x="5300" y="3461"/>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74" name="Freeform 145">
              <a:extLst>
                <a:ext uri="{FF2B5EF4-FFF2-40B4-BE49-F238E27FC236}">
                  <a16:creationId xmlns:a16="http://schemas.microsoft.com/office/drawing/2014/main" id="{0CFA0476-986A-48AD-BE9F-94BCC4CC52F1}"/>
                </a:ext>
              </a:extLst>
            </p:cNvPr>
            <p:cNvSpPr>
              <a:spLocks noEditPoints="1"/>
            </p:cNvSpPr>
            <p:nvPr/>
          </p:nvSpPr>
          <p:spPr bwMode="auto">
            <a:xfrm>
              <a:off x="5300" y="3865"/>
              <a:ext cx="20" cy="303"/>
            </a:xfrm>
            <a:custGeom>
              <a:avLst/>
              <a:gdLst>
                <a:gd name="T0" fmla="*/ 0 w 4"/>
                <a:gd name="T1" fmla="*/ 0 h 60"/>
                <a:gd name="T2" fmla="*/ 0 w 4"/>
                <a:gd name="T3" fmla="*/ 510 h 60"/>
                <a:gd name="T4" fmla="*/ 100 w 4"/>
                <a:gd name="T5" fmla="*/ 510 h 60"/>
                <a:gd name="T6" fmla="*/ 100 w 4"/>
                <a:gd name="T7" fmla="*/ 0 h 60"/>
                <a:gd name="T8" fmla="*/ 0 w 4"/>
                <a:gd name="T9" fmla="*/ 0 h 60"/>
                <a:gd name="T10" fmla="*/ 0 w 4"/>
                <a:gd name="T11" fmla="*/ 1020 h 60"/>
                <a:gd name="T12" fmla="*/ 0 w 4"/>
                <a:gd name="T13" fmla="*/ 1530 h 60"/>
                <a:gd name="T14" fmla="*/ 100 w 4"/>
                <a:gd name="T15" fmla="*/ 1530 h 60"/>
                <a:gd name="T16" fmla="*/ 100 w 4"/>
                <a:gd name="T17" fmla="*/ 1020 h 60"/>
                <a:gd name="T18" fmla="*/ 0 w 4"/>
                <a:gd name="T19" fmla="*/ 1020 h 6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275" name="Rectangle 146">
              <a:extLst>
                <a:ext uri="{FF2B5EF4-FFF2-40B4-BE49-F238E27FC236}">
                  <a16:creationId xmlns:a16="http://schemas.microsoft.com/office/drawing/2014/main" id="{95D7FEC0-A6A9-4764-93DC-CF3F1D2E03BC}"/>
                </a:ext>
              </a:extLst>
            </p:cNvPr>
            <p:cNvSpPr>
              <a:spLocks noChangeArrowheads="1"/>
            </p:cNvSpPr>
            <p:nvPr/>
          </p:nvSpPr>
          <p:spPr bwMode="auto">
            <a:xfrm>
              <a:off x="5300" y="4269"/>
              <a:ext cx="20" cy="51"/>
            </a:xfrm>
            <a:prstGeom prst="rect">
              <a:avLst/>
            </a:prstGeom>
            <a:solidFill>
              <a:schemeClr val="bg2">
                <a:alpha val="59999"/>
              </a:schemeClr>
            </a:solidFill>
            <a:ln>
              <a:noFill/>
            </a:ln>
            <a:extLst>
              <a:ext uri="{91240B29-F687-4F45-9708-019B960494DF}">
                <a14:hiddenLine xmlns:a14="http://schemas.microsoft.com/office/drawing/2010/main" w="0">
                  <a:solidFill>
                    <a:srgbClr val="000000"/>
                  </a:solidFill>
                  <a:miter lim="800000"/>
                  <a:headEnd/>
                  <a:tailEnd/>
                </a14:hiddenLine>
              </a:ext>
            </a:extLst>
          </p:spPr>
          <p:txBody>
            <a:bodyPr/>
            <a:lstStyle>
              <a:lvl1pPr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eaLnBrk="1" hangingPunct="1">
                <a:defRPr/>
              </a:pPr>
              <a:endParaRPr lang="zh-CN" altLang="en-US"/>
            </a:p>
          </p:txBody>
        </p:sp>
        <p:sp>
          <p:nvSpPr>
            <p:cNvPr id="1276" name="Freeform 147">
              <a:extLst>
                <a:ext uri="{FF2B5EF4-FFF2-40B4-BE49-F238E27FC236}">
                  <a16:creationId xmlns:a16="http://schemas.microsoft.com/office/drawing/2014/main" id="{9D623D71-7150-499E-9BCB-2DD924A0010F}"/>
                </a:ext>
              </a:extLst>
            </p:cNvPr>
            <p:cNvSpPr>
              <a:spLocks/>
            </p:cNvSpPr>
            <p:nvPr/>
          </p:nvSpPr>
          <p:spPr bwMode="auto">
            <a:xfrm>
              <a:off x="349" y="3304"/>
              <a:ext cx="20" cy="10"/>
            </a:xfrm>
            <a:custGeom>
              <a:avLst/>
              <a:gdLst>
                <a:gd name="T0" fmla="*/ 0 w 4"/>
                <a:gd name="T1" fmla="*/ 25 h 2"/>
                <a:gd name="T2" fmla="*/ 0 w 4"/>
                <a:gd name="T3" fmla="*/ 25 h 2"/>
                <a:gd name="T4" fmla="*/ 0 60000 65536"/>
                <a:gd name="T5" fmla="*/ 0 60000 65536"/>
              </a:gdLst>
              <a:ahLst/>
              <a:cxnLst>
                <a:cxn ang="T4">
                  <a:pos x="T0" y="T1"/>
                </a:cxn>
                <a:cxn ang="T5">
                  <a:pos x="T2" y="T3"/>
                </a:cxn>
              </a:cxnLst>
              <a:rect l="0" t="0" r="r" b="b"/>
              <a:pathLst>
                <a:path w="4" h="2">
                  <a:moveTo>
                    <a:pt x="0" y="1"/>
                  </a:moveTo>
                  <a:cubicBezTo>
                    <a:pt x="1" y="2"/>
                    <a:pt x="4" y="0"/>
                    <a:pt x="0" y="1"/>
                  </a:cubicBezTo>
                  <a:close/>
                </a:path>
              </a:pathLst>
            </a:custGeom>
            <a:solidFill>
              <a:schemeClr val="bg2">
                <a:alpha val="59999"/>
              </a:schemeClr>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nvGrpSpPr>
          <p:cNvPr id="1027" name="Group 148">
            <a:extLst>
              <a:ext uri="{FF2B5EF4-FFF2-40B4-BE49-F238E27FC236}">
                <a16:creationId xmlns:a16="http://schemas.microsoft.com/office/drawing/2014/main" id="{3D3FBF01-C23B-41C9-B84F-CBBEB026A275}"/>
              </a:ext>
            </a:extLst>
          </p:cNvPr>
          <p:cNvGrpSpPr>
            <a:grpSpLocks/>
          </p:cNvGrpSpPr>
          <p:nvPr/>
        </p:nvGrpSpPr>
        <p:grpSpPr bwMode="auto">
          <a:xfrm>
            <a:off x="1066800" y="3444875"/>
            <a:ext cx="533400" cy="492125"/>
            <a:chOff x="96" y="2784"/>
            <a:chExt cx="1062" cy="981"/>
          </a:xfrm>
        </p:grpSpPr>
        <p:sp>
          <p:nvSpPr>
            <p:cNvPr id="1119" name="Freeform 149">
              <a:extLst>
                <a:ext uri="{FF2B5EF4-FFF2-40B4-BE49-F238E27FC236}">
                  <a16:creationId xmlns:a16="http://schemas.microsoft.com/office/drawing/2014/main" id="{59C34250-9D8E-4CB6-A99B-6AA775F94165}"/>
                </a:ext>
              </a:extLst>
            </p:cNvPr>
            <p:cNvSpPr>
              <a:spLocks/>
            </p:cNvSpPr>
            <p:nvPr userDrawn="1"/>
          </p:nvSpPr>
          <p:spPr bwMode="auto">
            <a:xfrm>
              <a:off x="121" y="2784"/>
              <a:ext cx="207" cy="81"/>
            </a:xfrm>
            <a:custGeom>
              <a:avLst/>
              <a:gdLst>
                <a:gd name="T0" fmla="*/ 762 w 41"/>
                <a:gd name="T1" fmla="*/ 309 h 16"/>
                <a:gd name="T2" fmla="*/ 944 w 41"/>
                <a:gd name="T3" fmla="*/ 258 h 16"/>
                <a:gd name="T4" fmla="*/ 969 w 41"/>
                <a:gd name="T5" fmla="*/ 233 h 16"/>
                <a:gd name="T6" fmla="*/ 793 w 41"/>
                <a:gd name="T7" fmla="*/ 25 h 16"/>
                <a:gd name="T8" fmla="*/ 202 w 41"/>
                <a:gd name="T9" fmla="*/ 284 h 16"/>
                <a:gd name="T10" fmla="*/ 762 w 41"/>
                <a:gd name="T11" fmla="*/ 309 h 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0" name="Freeform 150">
              <a:extLst>
                <a:ext uri="{FF2B5EF4-FFF2-40B4-BE49-F238E27FC236}">
                  <a16:creationId xmlns:a16="http://schemas.microsoft.com/office/drawing/2014/main" id="{539F28BB-FE8C-412F-A57D-65C6B332D4D8}"/>
                </a:ext>
              </a:extLst>
            </p:cNvPr>
            <p:cNvSpPr>
              <a:spLocks noEditPoints="1"/>
            </p:cNvSpPr>
            <p:nvPr userDrawn="1"/>
          </p:nvSpPr>
          <p:spPr bwMode="auto">
            <a:xfrm>
              <a:off x="96" y="2789"/>
              <a:ext cx="1062" cy="976"/>
            </a:xfrm>
            <a:custGeom>
              <a:avLst/>
              <a:gdLst>
                <a:gd name="T0" fmla="*/ 4167 w 210"/>
                <a:gd name="T1" fmla="*/ 3965 h 193"/>
                <a:gd name="T2" fmla="*/ 3889 w 210"/>
                <a:gd name="T3" fmla="*/ 3196 h 193"/>
                <a:gd name="T4" fmla="*/ 3631 w 210"/>
                <a:gd name="T5" fmla="*/ 2534 h 193"/>
                <a:gd name="T6" fmla="*/ 4218 w 210"/>
                <a:gd name="T7" fmla="*/ 2377 h 193"/>
                <a:gd name="T8" fmla="*/ 3732 w 210"/>
                <a:gd name="T9" fmla="*/ 2099 h 193"/>
                <a:gd name="T10" fmla="*/ 4015 w 210"/>
                <a:gd name="T11" fmla="*/ 2124 h 193"/>
                <a:gd name="T12" fmla="*/ 4015 w 210"/>
                <a:gd name="T13" fmla="*/ 1967 h 193"/>
                <a:gd name="T14" fmla="*/ 3454 w 210"/>
                <a:gd name="T15" fmla="*/ 1992 h 193"/>
                <a:gd name="T16" fmla="*/ 3272 w 210"/>
                <a:gd name="T17" fmla="*/ 3196 h 193"/>
                <a:gd name="T18" fmla="*/ 3171 w 210"/>
                <a:gd name="T19" fmla="*/ 2149 h 193"/>
                <a:gd name="T20" fmla="*/ 3019 w 210"/>
                <a:gd name="T21" fmla="*/ 1714 h 193"/>
                <a:gd name="T22" fmla="*/ 3171 w 210"/>
                <a:gd name="T23" fmla="*/ 1305 h 193"/>
                <a:gd name="T24" fmla="*/ 3095 w 210"/>
                <a:gd name="T25" fmla="*/ 946 h 193"/>
                <a:gd name="T26" fmla="*/ 3044 w 210"/>
                <a:gd name="T27" fmla="*/ 612 h 193"/>
                <a:gd name="T28" fmla="*/ 3378 w 210"/>
                <a:gd name="T29" fmla="*/ 996 h 193"/>
                <a:gd name="T30" fmla="*/ 3813 w 210"/>
                <a:gd name="T31" fmla="*/ 460 h 193"/>
                <a:gd name="T32" fmla="*/ 3757 w 210"/>
                <a:gd name="T33" fmla="*/ 920 h 193"/>
                <a:gd name="T34" fmla="*/ 3656 w 210"/>
                <a:gd name="T35" fmla="*/ 1229 h 193"/>
                <a:gd name="T36" fmla="*/ 3682 w 210"/>
                <a:gd name="T37" fmla="*/ 1714 h 193"/>
                <a:gd name="T38" fmla="*/ 5087 w 210"/>
                <a:gd name="T39" fmla="*/ 743 h 193"/>
                <a:gd name="T40" fmla="*/ 2301 w 210"/>
                <a:gd name="T41" fmla="*/ 25 h 193"/>
                <a:gd name="T42" fmla="*/ 1431 w 210"/>
                <a:gd name="T43" fmla="*/ 202 h 193"/>
                <a:gd name="T44" fmla="*/ 2175 w 210"/>
                <a:gd name="T45" fmla="*/ 308 h 193"/>
                <a:gd name="T46" fmla="*/ 1532 w 210"/>
                <a:gd name="T47" fmla="*/ 561 h 193"/>
                <a:gd name="T48" fmla="*/ 1482 w 210"/>
                <a:gd name="T49" fmla="*/ 743 h 193"/>
                <a:gd name="T50" fmla="*/ 971 w 210"/>
                <a:gd name="T51" fmla="*/ 435 h 193"/>
                <a:gd name="T52" fmla="*/ 334 w 210"/>
                <a:gd name="T53" fmla="*/ 2943 h 193"/>
                <a:gd name="T54" fmla="*/ 1558 w 210"/>
                <a:gd name="T55" fmla="*/ 3732 h 193"/>
                <a:gd name="T56" fmla="*/ 1153 w 210"/>
                <a:gd name="T57" fmla="*/ 3403 h 193"/>
                <a:gd name="T58" fmla="*/ 895 w 210"/>
                <a:gd name="T59" fmla="*/ 3707 h 193"/>
                <a:gd name="T60" fmla="*/ 819 w 210"/>
                <a:gd name="T61" fmla="*/ 3272 h 193"/>
                <a:gd name="T62" fmla="*/ 1178 w 210"/>
                <a:gd name="T63" fmla="*/ 2200 h 193"/>
                <a:gd name="T64" fmla="*/ 1714 w 210"/>
                <a:gd name="T65" fmla="*/ 2124 h 193"/>
                <a:gd name="T66" fmla="*/ 1816 w 210"/>
                <a:gd name="T67" fmla="*/ 2427 h 193"/>
                <a:gd name="T68" fmla="*/ 1558 w 210"/>
                <a:gd name="T69" fmla="*/ 3095 h 193"/>
                <a:gd name="T70" fmla="*/ 2326 w 210"/>
                <a:gd name="T71" fmla="*/ 4602 h 193"/>
                <a:gd name="T72" fmla="*/ 4759 w 210"/>
                <a:gd name="T73" fmla="*/ 4243 h 193"/>
                <a:gd name="T74" fmla="*/ 4653 w 210"/>
                <a:gd name="T75" fmla="*/ 1689 h 193"/>
                <a:gd name="T76" fmla="*/ 4218 w 210"/>
                <a:gd name="T77" fmla="*/ 1532 h 193"/>
                <a:gd name="T78" fmla="*/ 2888 w 210"/>
                <a:gd name="T79" fmla="*/ 1558 h 193"/>
                <a:gd name="T80" fmla="*/ 2761 w 210"/>
                <a:gd name="T81" fmla="*/ 2225 h 193"/>
                <a:gd name="T82" fmla="*/ 2918 w 210"/>
                <a:gd name="T83" fmla="*/ 1279 h 193"/>
                <a:gd name="T84" fmla="*/ 2276 w 210"/>
                <a:gd name="T85" fmla="*/ 662 h 193"/>
                <a:gd name="T86" fmla="*/ 2685 w 210"/>
                <a:gd name="T87" fmla="*/ 895 h 193"/>
                <a:gd name="T88" fmla="*/ 1558 w 210"/>
                <a:gd name="T89" fmla="*/ 1841 h 193"/>
                <a:gd name="T90" fmla="*/ 612 w 210"/>
                <a:gd name="T91" fmla="*/ 946 h 193"/>
                <a:gd name="T92" fmla="*/ 1740 w 210"/>
                <a:gd name="T93" fmla="*/ 1022 h 193"/>
                <a:gd name="T94" fmla="*/ 2023 w 210"/>
                <a:gd name="T95" fmla="*/ 1022 h 193"/>
                <a:gd name="T96" fmla="*/ 2761 w 210"/>
                <a:gd name="T97" fmla="*/ 1153 h 193"/>
                <a:gd name="T98" fmla="*/ 2534 w 210"/>
                <a:gd name="T99" fmla="*/ 2377 h 193"/>
                <a:gd name="T100" fmla="*/ 2377 w 210"/>
                <a:gd name="T101" fmla="*/ 1305 h 193"/>
                <a:gd name="T102" fmla="*/ 1558 w 210"/>
                <a:gd name="T103" fmla="*/ 1841 h 193"/>
                <a:gd name="T104" fmla="*/ 2048 w 210"/>
                <a:gd name="T105" fmla="*/ 2099 h 193"/>
                <a:gd name="T106" fmla="*/ 2250 w 210"/>
                <a:gd name="T107" fmla="*/ 1482 h 193"/>
                <a:gd name="T108" fmla="*/ 2609 w 210"/>
                <a:gd name="T109" fmla="*/ 3707 h 193"/>
                <a:gd name="T110" fmla="*/ 2099 w 210"/>
                <a:gd name="T111" fmla="*/ 2453 h 193"/>
                <a:gd name="T112" fmla="*/ 2994 w 210"/>
                <a:gd name="T113" fmla="*/ 2711 h 19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1" name="Freeform 151">
              <a:extLst>
                <a:ext uri="{FF2B5EF4-FFF2-40B4-BE49-F238E27FC236}">
                  <a16:creationId xmlns:a16="http://schemas.microsoft.com/office/drawing/2014/main" id="{BF7F6543-4E29-445F-A9C8-2E550FC8DF07}"/>
                </a:ext>
              </a:extLst>
            </p:cNvPr>
            <p:cNvSpPr>
              <a:spLocks/>
            </p:cNvSpPr>
            <p:nvPr userDrawn="1"/>
          </p:nvSpPr>
          <p:spPr bwMode="auto">
            <a:xfrm>
              <a:off x="348" y="3254"/>
              <a:ext cx="86" cy="102"/>
            </a:xfrm>
            <a:custGeom>
              <a:avLst/>
              <a:gdLst>
                <a:gd name="T0" fmla="*/ 359 w 17"/>
                <a:gd name="T1" fmla="*/ 133 h 20"/>
                <a:gd name="T2" fmla="*/ 233 w 17"/>
                <a:gd name="T3" fmla="*/ 520 h 20"/>
                <a:gd name="T4" fmla="*/ 359 w 17"/>
                <a:gd name="T5" fmla="*/ 133 h 20"/>
                <a:gd name="T6" fmla="*/ 0 60000 65536"/>
                <a:gd name="T7" fmla="*/ 0 60000 65536"/>
                <a:gd name="T8" fmla="*/ 0 60000 65536"/>
              </a:gdLst>
              <a:ahLst/>
              <a:cxnLst>
                <a:cxn ang="T6">
                  <a:pos x="T0" y="T1"/>
                </a:cxn>
                <a:cxn ang="T7">
                  <a:pos x="T2" y="T3"/>
                </a:cxn>
                <a:cxn ang="T8">
                  <a:pos x="T4" y="T5"/>
                </a:cxn>
              </a:cxnLst>
              <a:rect l="0" t="0" r="r" b="b"/>
              <a:pathLst>
                <a:path w="17" h="20">
                  <a:moveTo>
                    <a:pt x="14" y="5"/>
                  </a:moveTo>
                  <a:cubicBezTo>
                    <a:pt x="13" y="0"/>
                    <a:pt x="0" y="8"/>
                    <a:pt x="9" y="20"/>
                  </a:cubicBezTo>
                  <a:cubicBezTo>
                    <a:pt x="9" y="20"/>
                    <a:pt x="17" y="17"/>
                    <a:pt x="14" y="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2" name="Freeform 152">
              <a:extLst>
                <a:ext uri="{FF2B5EF4-FFF2-40B4-BE49-F238E27FC236}">
                  <a16:creationId xmlns:a16="http://schemas.microsoft.com/office/drawing/2014/main" id="{766B98CA-EC86-4332-BABD-95C233B3FF9B}"/>
                </a:ext>
              </a:extLst>
            </p:cNvPr>
            <p:cNvSpPr>
              <a:spLocks/>
            </p:cNvSpPr>
            <p:nvPr userDrawn="1"/>
          </p:nvSpPr>
          <p:spPr bwMode="auto">
            <a:xfrm>
              <a:off x="267" y="3295"/>
              <a:ext cx="76" cy="136"/>
            </a:xfrm>
            <a:custGeom>
              <a:avLst/>
              <a:gdLst>
                <a:gd name="T0" fmla="*/ 177 w 15"/>
                <a:gd name="T1" fmla="*/ 252 h 27"/>
                <a:gd name="T2" fmla="*/ 101 w 15"/>
                <a:gd name="T3" fmla="*/ 635 h 27"/>
                <a:gd name="T4" fmla="*/ 385 w 15"/>
                <a:gd name="T5" fmla="*/ 408 h 27"/>
                <a:gd name="T6" fmla="*/ 334 w 15"/>
                <a:gd name="T7" fmla="*/ 201 h 27"/>
                <a:gd name="T8" fmla="*/ 177 w 15"/>
                <a:gd name="T9" fmla="*/ 252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3" name="Freeform 153">
              <a:extLst>
                <a:ext uri="{FF2B5EF4-FFF2-40B4-BE49-F238E27FC236}">
                  <a16:creationId xmlns:a16="http://schemas.microsoft.com/office/drawing/2014/main" id="{6592A9FE-9E2D-42EF-BF15-DB36A503A3E2}"/>
                </a:ext>
              </a:extLst>
            </p:cNvPr>
            <p:cNvSpPr>
              <a:spLocks/>
            </p:cNvSpPr>
            <p:nvPr userDrawn="1"/>
          </p:nvSpPr>
          <p:spPr bwMode="auto">
            <a:xfrm>
              <a:off x="222" y="3022"/>
              <a:ext cx="243" cy="116"/>
            </a:xfrm>
            <a:custGeom>
              <a:avLst/>
              <a:gdLst>
                <a:gd name="T0" fmla="*/ 1028 w 48"/>
                <a:gd name="T1" fmla="*/ 50 h 23"/>
                <a:gd name="T2" fmla="*/ 233 w 48"/>
                <a:gd name="T3" fmla="*/ 25 h 23"/>
                <a:gd name="T4" fmla="*/ 25 w 48"/>
                <a:gd name="T5" fmla="*/ 227 h 23"/>
                <a:gd name="T6" fmla="*/ 562 w 48"/>
                <a:gd name="T7" fmla="*/ 535 h 23"/>
                <a:gd name="T8" fmla="*/ 871 w 48"/>
                <a:gd name="T9" fmla="*/ 509 h 23"/>
                <a:gd name="T10" fmla="*/ 1028 w 48"/>
                <a:gd name="T11" fmla="*/ 484 h 23"/>
                <a:gd name="T12" fmla="*/ 1028 w 48"/>
                <a:gd name="T13" fmla="*/ 50 h 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4" name="Freeform 154">
              <a:extLst>
                <a:ext uri="{FF2B5EF4-FFF2-40B4-BE49-F238E27FC236}">
                  <a16:creationId xmlns:a16="http://schemas.microsoft.com/office/drawing/2014/main" id="{DF4D0358-FCB2-462F-BEEE-44040FFE5258}"/>
                </a:ext>
              </a:extLst>
            </p:cNvPr>
            <p:cNvSpPr>
              <a:spLocks/>
            </p:cNvSpPr>
            <p:nvPr userDrawn="1"/>
          </p:nvSpPr>
          <p:spPr bwMode="auto">
            <a:xfrm>
              <a:off x="500" y="3345"/>
              <a:ext cx="177" cy="187"/>
            </a:xfrm>
            <a:custGeom>
              <a:avLst/>
              <a:gdLst>
                <a:gd name="T0" fmla="*/ 612 w 35"/>
                <a:gd name="T1" fmla="*/ 51 h 37"/>
                <a:gd name="T2" fmla="*/ 283 w 35"/>
                <a:gd name="T3" fmla="*/ 51 h 37"/>
                <a:gd name="T4" fmla="*/ 101 w 35"/>
                <a:gd name="T5" fmla="*/ 510 h 37"/>
                <a:gd name="T6" fmla="*/ 718 w 35"/>
                <a:gd name="T7" fmla="*/ 561 h 37"/>
                <a:gd name="T8" fmla="*/ 612 w 35"/>
                <a:gd name="T9" fmla="*/ 5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5" name="Freeform 155">
              <a:extLst>
                <a:ext uri="{FF2B5EF4-FFF2-40B4-BE49-F238E27FC236}">
                  <a16:creationId xmlns:a16="http://schemas.microsoft.com/office/drawing/2014/main" id="{CFCE9926-88BD-4FFB-8C3A-ED0D1AFD11E6}"/>
                </a:ext>
              </a:extLst>
            </p:cNvPr>
            <p:cNvSpPr>
              <a:spLocks/>
            </p:cNvSpPr>
            <p:nvPr userDrawn="1"/>
          </p:nvSpPr>
          <p:spPr bwMode="auto">
            <a:xfrm>
              <a:off x="905" y="3158"/>
              <a:ext cx="177" cy="36"/>
            </a:xfrm>
            <a:custGeom>
              <a:avLst/>
              <a:gdLst>
                <a:gd name="T0" fmla="*/ 126 w 35"/>
                <a:gd name="T1" fmla="*/ 0 h 7"/>
                <a:gd name="T2" fmla="*/ 359 w 35"/>
                <a:gd name="T3" fmla="*/ 134 h 7"/>
                <a:gd name="T4" fmla="*/ 126 w 35"/>
                <a:gd name="T5" fmla="*/ 0 h 7"/>
                <a:gd name="T6" fmla="*/ 0 60000 65536"/>
                <a:gd name="T7" fmla="*/ 0 60000 65536"/>
                <a:gd name="T8" fmla="*/ 0 60000 65536"/>
              </a:gdLst>
              <a:ahLst/>
              <a:cxnLst>
                <a:cxn ang="T6">
                  <a:pos x="T0" y="T1"/>
                </a:cxn>
                <a:cxn ang="T7">
                  <a:pos x="T2" y="T3"/>
                </a:cxn>
                <a:cxn ang="T8">
                  <a:pos x="T4" y="T5"/>
                </a:cxn>
              </a:cxnLst>
              <a:rect l="0" t="0" r="r" b="b"/>
              <a:pathLst>
                <a:path w="35" h="7">
                  <a:moveTo>
                    <a:pt x="5" y="0"/>
                  </a:moveTo>
                  <a:cubicBezTo>
                    <a:pt x="0" y="0"/>
                    <a:pt x="7" y="7"/>
                    <a:pt x="14" y="5"/>
                  </a:cubicBezTo>
                  <a:cubicBezTo>
                    <a:pt x="35" y="1"/>
                    <a:pt x="5" y="0"/>
                    <a:pt x="5" y="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6" name="Freeform 156">
              <a:extLst>
                <a:ext uri="{FF2B5EF4-FFF2-40B4-BE49-F238E27FC236}">
                  <a16:creationId xmlns:a16="http://schemas.microsoft.com/office/drawing/2014/main" id="{2A872D50-96B5-49B4-9AEF-A2CDF7578DE9}"/>
                </a:ext>
              </a:extLst>
            </p:cNvPr>
            <p:cNvSpPr>
              <a:spLocks/>
            </p:cNvSpPr>
            <p:nvPr userDrawn="1"/>
          </p:nvSpPr>
          <p:spPr bwMode="auto">
            <a:xfrm>
              <a:off x="965" y="3153"/>
              <a:ext cx="137" cy="81"/>
            </a:xfrm>
            <a:custGeom>
              <a:avLst/>
              <a:gdLst>
                <a:gd name="T0" fmla="*/ 183 w 27"/>
                <a:gd name="T1" fmla="*/ 334 h 16"/>
                <a:gd name="T2" fmla="*/ 644 w 27"/>
                <a:gd name="T3" fmla="*/ 152 h 16"/>
                <a:gd name="T4" fmla="*/ 436 w 27"/>
                <a:gd name="T5" fmla="*/ 25 h 16"/>
                <a:gd name="T6" fmla="*/ 183 w 27"/>
                <a:gd name="T7" fmla="*/ 284 h 16"/>
                <a:gd name="T8" fmla="*/ 183 w 27"/>
                <a:gd name="T9" fmla="*/ 334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7" name="Freeform 157">
              <a:extLst>
                <a:ext uri="{FF2B5EF4-FFF2-40B4-BE49-F238E27FC236}">
                  <a16:creationId xmlns:a16="http://schemas.microsoft.com/office/drawing/2014/main" id="{17C4E700-B82A-4D7F-AF43-6CB6AF21590A}"/>
                </a:ext>
              </a:extLst>
            </p:cNvPr>
            <p:cNvSpPr>
              <a:spLocks/>
            </p:cNvSpPr>
            <p:nvPr userDrawn="1"/>
          </p:nvSpPr>
          <p:spPr bwMode="auto">
            <a:xfrm>
              <a:off x="960" y="3204"/>
              <a:ext cx="177" cy="86"/>
            </a:xfrm>
            <a:custGeom>
              <a:avLst/>
              <a:gdLst>
                <a:gd name="T0" fmla="*/ 637 w 35"/>
                <a:gd name="T1" fmla="*/ 152 h 17"/>
                <a:gd name="T2" fmla="*/ 202 w 35"/>
                <a:gd name="T3" fmla="*/ 258 h 17"/>
                <a:gd name="T4" fmla="*/ 152 w 35"/>
                <a:gd name="T5" fmla="*/ 334 h 17"/>
                <a:gd name="T6" fmla="*/ 693 w 35"/>
                <a:gd name="T7" fmla="*/ 309 h 17"/>
                <a:gd name="T8" fmla="*/ 637 w 35"/>
                <a:gd name="T9" fmla="*/ 152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8" name="Freeform 158">
              <a:extLst>
                <a:ext uri="{FF2B5EF4-FFF2-40B4-BE49-F238E27FC236}">
                  <a16:creationId xmlns:a16="http://schemas.microsoft.com/office/drawing/2014/main" id="{A035B5DB-E3CE-45EA-91BE-C958BBCD2D91}"/>
                </a:ext>
              </a:extLst>
            </p:cNvPr>
            <p:cNvSpPr>
              <a:spLocks/>
            </p:cNvSpPr>
            <p:nvPr userDrawn="1"/>
          </p:nvSpPr>
          <p:spPr bwMode="auto">
            <a:xfrm>
              <a:off x="844" y="3285"/>
              <a:ext cx="248" cy="60"/>
            </a:xfrm>
            <a:custGeom>
              <a:avLst/>
              <a:gdLst>
                <a:gd name="T0" fmla="*/ 1022 w 49"/>
                <a:gd name="T1" fmla="*/ 75 h 12"/>
                <a:gd name="T2" fmla="*/ 744 w 49"/>
                <a:gd name="T3" fmla="*/ 25 h 12"/>
                <a:gd name="T4" fmla="*/ 177 w 49"/>
                <a:gd name="T5" fmla="*/ 0 h 12"/>
                <a:gd name="T6" fmla="*/ 51 w 49"/>
                <a:gd name="T7" fmla="*/ 125 h 12"/>
                <a:gd name="T8" fmla="*/ 511 w 49"/>
                <a:gd name="T9" fmla="*/ 200 h 12"/>
                <a:gd name="T10" fmla="*/ 1053 w 49"/>
                <a:gd name="T11" fmla="*/ 200 h 12"/>
                <a:gd name="T12" fmla="*/ 1022 w 49"/>
                <a:gd name="T13" fmla="*/ 75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29" name="Freeform 159">
              <a:extLst>
                <a:ext uri="{FF2B5EF4-FFF2-40B4-BE49-F238E27FC236}">
                  <a16:creationId xmlns:a16="http://schemas.microsoft.com/office/drawing/2014/main" id="{33D5937C-C8A8-44BD-B745-B10F1EEA4180}"/>
                </a:ext>
              </a:extLst>
            </p:cNvPr>
            <p:cNvSpPr>
              <a:spLocks/>
            </p:cNvSpPr>
            <p:nvPr userDrawn="1"/>
          </p:nvSpPr>
          <p:spPr bwMode="auto">
            <a:xfrm>
              <a:off x="869" y="3340"/>
              <a:ext cx="203" cy="56"/>
            </a:xfrm>
            <a:custGeom>
              <a:avLst/>
              <a:gdLst>
                <a:gd name="T0" fmla="*/ 954 w 40"/>
                <a:gd name="T1" fmla="*/ 51 h 11"/>
                <a:gd name="T2" fmla="*/ 670 w 40"/>
                <a:gd name="T3" fmla="*/ 102 h 11"/>
                <a:gd name="T4" fmla="*/ 335 w 40"/>
                <a:gd name="T5" fmla="*/ 76 h 11"/>
                <a:gd name="T6" fmla="*/ 25 w 40"/>
                <a:gd name="T7" fmla="*/ 51 h 11"/>
                <a:gd name="T8" fmla="*/ 903 w 40"/>
                <a:gd name="T9" fmla="*/ 209 h 11"/>
                <a:gd name="T10" fmla="*/ 954 w 40"/>
                <a:gd name="T11" fmla="*/ 51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30" name="Freeform 160">
              <a:extLst>
                <a:ext uri="{FF2B5EF4-FFF2-40B4-BE49-F238E27FC236}">
                  <a16:creationId xmlns:a16="http://schemas.microsoft.com/office/drawing/2014/main" id="{56D5E9AA-986D-4A31-A333-C0A323706F3C}"/>
                </a:ext>
              </a:extLst>
            </p:cNvPr>
            <p:cNvSpPr>
              <a:spLocks/>
            </p:cNvSpPr>
            <p:nvPr userDrawn="1"/>
          </p:nvSpPr>
          <p:spPr bwMode="auto">
            <a:xfrm>
              <a:off x="859" y="3386"/>
              <a:ext cx="207" cy="172"/>
            </a:xfrm>
            <a:custGeom>
              <a:avLst/>
              <a:gdLst>
                <a:gd name="T0" fmla="*/ 712 w 41"/>
                <a:gd name="T1" fmla="*/ 233 h 34"/>
                <a:gd name="T2" fmla="*/ 333 w 41"/>
                <a:gd name="T3" fmla="*/ 152 h 34"/>
                <a:gd name="T4" fmla="*/ 101 w 41"/>
                <a:gd name="T5" fmla="*/ 384 h 34"/>
                <a:gd name="T6" fmla="*/ 25 w 41"/>
                <a:gd name="T7" fmla="*/ 486 h 34"/>
                <a:gd name="T8" fmla="*/ 227 w 41"/>
                <a:gd name="T9" fmla="*/ 486 h 34"/>
                <a:gd name="T10" fmla="*/ 434 w 41"/>
                <a:gd name="T11" fmla="*/ 693 h 34"/>
                <a:gd name="T12" fmla="*/ 535 w 41"/>
                <a:gd name="T13" fmla="*/ 769 h 34"/>
                <a:gd name="T14" fmla="*/ 737 w 41"/>
                <a:gd name="T15" fmla="*/ 486 h 34"/>
                <a:gd name="T16" fmla="*/ 995 w 41"/>
                <a:gd name="T17" fmla="*/ 486 h 34"/>
                <a:gd name="T18" fmla="*/ 712 w 41"/>
                <a:gd name="T19" fmla="*/ 2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31" name="Freeform 161">
              <a:extLst>
                <a:ext uri="{FF2B5EF4-FFF2-40B4-BE49-F238E27FC236}">
                  <a16:creationId xmlns:a16="http://schemas.microsoft.com/office/drawing/2014/main" id="{29268EAB-01A4-42FC-B354-2A80D17A199A}"/>
                </a:ext>
              </a:extLst>
            </p:cNvPr>
            <p:cNvSpPr>
              <a:spLocks/>
            </p:cNvSpPr>
            <p:nvPr userDrawn="1"/>
          </p:nvSpPr>
          <p:spPr bwMode="auto">
            <a:xfrm>
              <a:off x="996" y="3305"/>
              <a:ext cx="126" cy="318"/>
            </a:xfrm>
            <a:custGeom>
              <a:avLst/>
              <a:gdLst>
                <a:gd name="T0" fmla="*/ 559 w 25"/>
                <a:gd name="T1" fmla="*/ 50 h 63"/>
                <a:gd name="T2" fmla="*/ 459 w 25"/>
                <a:gd name="T3" fmla="*/ 434 h 63"/>
                <a:gd name="T4" fmla="*/ 176 w 25"/>
                <a:gd name="T5" fmla="*/ 510 h 63"/>
                <a:gd name="T6" fmla="*/ 176 w 25"/>
                <a:gd name="T7" fmla="*/ 586 h 63"/>
                <a:gd name="T8" fmla="*/ 433 w 25"/>
                <a:gd name="T9" fmla="*/ 868 h 63"/>
                <a:gd name="T10" fmla="*/ 302 w 25"/>
                <a:gd name="T11" fmla="*/ 1146 h 63"/>
                <a:gd name="T12" fmla="*/ 0 w 25"/>
                <a:gd name="T13" fmla="*/ 1403 h 63"/>
                <a:gd name="T14" fmla="*/ 126 w 25"/>
                <a:gd name="T15" fmla="*/ 1479 h 63"/>
                <a:gd name="T16" fmla="*/ 408 w 25"/>
                <a:gd name="T17" fmla="*/ 1580 h 63"/>
                <a:gd name="T18" fmla="*/ 585 w 25"/>
                <a:gd name="T19" fmla="*/ 1454 h 63"/>
                <a:gd name="T20" fmla="*/ 635 w 25"/>
                <a:gd name="T21" fmla="*/ 358 h 63"/>
                <a:gd name="T22" fmla="*/ 635 w 25"/>
                <a:gd name="T23" fmla="*/ 50 h 63"/>
                <a:gd name="T24" fmla="*/ 559 w 25"/>
                <a:gd name="T25" fmla="*/ 50 h 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nvGrpSpPr>
          <p:cNvPr id="1028" name="Group 162">
            <a:extLst>
              <a:ext uri="{FF2B5EF4-FFF2-40B4-BE49-F238E27FC236}">
                <a16:creationId xmlns:a16="http://schemas.microsoft.com/office/drawing/2014/main" id="{F0089513-D13C-4985-8E6E-A52F67FA116B}"/>
              </a:ext>
            </a:extLst>
          </p:cNvPr>
          <p:cNvGrpSpPr>
            <a:grpSpLocks/>
          </p:cNvGrpSpPr>
          <p:nvPr/>
        </p:nvGrpSpPr>
        <p:grpSpPr bwMode="auto">
          <a:xfrm>
            <a:off x="1066800" y="4552950"/>
            <a:ext cx="533400" cy="492125"/>
            <a:chOff x="96" y="2784"/>
            <a:chExt cx="1062" cy="981"/>
          </a:xfrm>
        </p:grpSpPr>
        <p:sp>
          <p:nvSpPr>
            <p:cNvPr id="1106" name="Freeform 163">
              <a:extLst>
                <a:ext uri="{FF2B5EF4-FFF2-40B4-BE49-F238E27FC236}">
                  <a16:creationId xmlns:a16="http://schemas.microsoft.com/office/drawing/2014/main" id="{ADEECF45-336C-4F18-843D-7272C2D03C76}"/>
                </a:ext>
              </a:extLst>
            </p:cNvPr>
            <p:cNvSpPr>
              <a:spLocks/>
            </p:cNvSpPr>
            <p:nvPr userDrawn="1"/>
          </p:nvSpPr>
          <p:spPr bwMode="auto">
            <a:xfrm>
              <a:off x="121" y="2784"/>
              <a:ext cx="207" cy="81"/>
            </a:xfrm>
            <a:custGeom>
              <a:avLst/>
              <a:gdLst>
                <a:gd name="T0" fmla="*/ 762 w 41"/>
                <a:gd name="T1" fmla="*/ 309 h 16"/>
                <a:gd name="T2" fmla="*/ 944 w 41"/>
                <a:gd name="T3" fmla="*/ 258 h 16"/>
                <a:gd name="T4" fmla="*/ 969 w 41"/>
                <a:gd name="T5" fmla="*/ 233 h 16"/>
                <a:gd name="T6" fmla="*/ 793 w 41"/>
                <a:gd name="T7" fmla="*/ 25 h 16"/>
                <a:gd name="T8" fmla="*/ 202 w 41"/>
                <a:gd name="T9" fmla="*/ 284 h 16"/>
                <a:gd name="T10" fmla="*/ 762 w 41"/>
                <a:gd name="T11" fmla="*/ 309 h 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7" name="Freeform 164">
              <a:extLst>
                <a:ext uri="{FF2B5EF4-FFF2-40B4-BE49-F238E27FC236}">
                  <a16:creationId xmlns:a16="http://schemas.microsoft.com/office/drawing/2014/main" id="{B90BA50A-AE61-414A-8A68-CB21E074B155}"/>
                </a:ext>
              </a:extLst>
            </p:cNvPr>
            <p:cNvSpPr>
              <a:spLocks noEditPoints="1"/>
            </p:cNvSpPr>
            <p:nvPr userDrawn="1"/>
          </p:nvSpPr>
          <p:spPr bwMode="auto">
            <a:xfrm>
              <a:off x="96" y="2789"/>
              <a:ext cx="1062" cy="976"/>
            </a:xfrm>
            <a:custGeom>
              <a:avLst/>
              <a:gdLst>
                <a:gd name="T0" fmla="*/ 4167 w 210"/>
                <a:gd name="T1" fmla="*/ 3965 h 193"/>
                <a:gd name="T2" fmla="*/ 3889 w 210"/>
                <a:gd name="T3" fmla="*/ 3196 h 193"/>
                <a:gd name="T4" fmla="*/ 3631 w 210"/>
                <a:gd name="T5" fmla="*/ 2534 h 193"/>
                <a:gd name="T6" fmla="*/ 4218 w 210"/>
                <a:gd name="T7" fmla="*/ 2377 h 193"/>
                <a:gd name="T8" fmla="*/ 3732 w 210"/>
                <a:gd name="T9" fmla="*/ 2099 h 193"/>
                <a:gd name="T10" fmla="*/ 4015 w 210"/>
                <a:gd name="T11" fmla="*/ 2124 h 193"/>
                <a:gd name="T12" fmla="*/ 4015 w 210"/>
                <a:gd name="T13" fmla="*/ 1967 h 193"/>
                <a:gd name="T14" fmla="*/ 3454 w 210"/>
                <a:gd name="T15" fmla="*/ 1992 h 193"/>
                <a:gd name="T16" fmla="*/ 3272 w 210"/>
                <a:gd name="T17" fmla="*/ 3196 h 193"/>
                <a:gd name="T18" fmla="*/ 3171 w 210"/>
                <a:gd name="T19" fmla="*/ 2149 h 193"/>
                <a:gd name="T20" fmla="*/ 3019 w 210"/>
                <a:gd name="T21" fmla="*/ 1714 h 193"/>
                <a:gd name="T22" fmla="*/ 3171 w 210"/>
                <a:gd name="T23" fmla="*/ 1305 h 193"/>
                <a:gd name="T24" fmla="*/ 3095 w 210"/>
                <a:gd name="T25" fmla="*/ 946 h 193"/>
                <a:gd name="T26" fmla="*/ 3044 w 210"/>
                <a:gd name="T27" fmla="*/ 612 h 193"/>
                <a:gd name="T28" fmla="*/ 3378 w 210"/>
                <a:gd name="T29" fmla="*/ 996 h 193"/>
                <a:gd name="T30" fmla="*/ 3813 w 210"/>
                <a:gd name="T31" fmla="*/ 460 h 193"/>
                <a:gd name="T32" fmla="*/ 3757 w 210"/>
                <a:gd name="T33" fmla="*/ 920 h 193"/>
                <a:gd name="T34" fmla="*/ 3656 w 210"/>
                <a:gd name="T35" fmla="*/ 1229 h 193"/>
                <a:gd name="T36" fmla="*/ 3682 w 210"/>
                <a:gd name="T37" fmla="*/ 1714 h 193"/>
                <a:gd name="T38" fmla="*/ 5087 w 210"/>
                <a:gd name="T39" fmla="*/ 743 h 193"/>
                <a:gd name="T40" fmla="*/ 2301 w 210"/>
                <a:gd name="T41" fmla="*/ 25 h 193"/>
                <a:gd name="T42" fmla="*/ 1431 w 210"/>
                <a:gd name="T43" fmla="*/ 202 h 193"/>
                <a:gd name="T44" fmla="*/ 2175 w 210"/>
                <a:gd name="T45" fmla="*/ 308 h 193"/>
                <a:gd name="T46" fmla="*/ 1532 w 210"/>
                <a:gd name="T47" fmla="*/ 561 h 193"/>
                <a:gd name="T48" fmla="*/ 1482 w 210"/>
                <a:gd name="T49" fmla="*/ 743 h 193"/>
                <a:gd name="T50" fmla="*/ 971 w 210"/>
                <a:gd name="T51" fmla="*/ 435 h 193"/>
                <a:gd name="T52" fmla="*/ 334 w 210"/>
                <a:gd name="T53" fmla="*/ 2943 h 193"/>
                <a:gd name="T54" fmla="*/ 1558 w 210"/>
                <a:gd name="T55" fmla="*/ 3732 h 193"/>
                <a:gd name="T56" fmla="*/ 1153 w 210"/>
                <a:gd name="T57" fmla="*/ 3403 h 193"/>
                <a:gd name="T58" fmla="*/ 895 w 210"/>
                <a:gd name="T59" fmla="*/ 3707 h 193"/>
                <a:gd name="T60" fmla="*/ 819 w 210"/>
                <a:gd name="T61" fmla="*/ 3272 h 193"/>
                <a:gd name="T62" fmla="*/ 1178 w 210"/>
                <a:gd name="T63" fmla="*/ 2200 h 193"/>
                <a:gd name="T64" fmla="*/ 1714 w 210"/>
                <a:gd name="T65" fmla="*/ 2124 h 193"/>
                <a:gd name="T66" fmla="*/ 1816 w 210"/>
                <a:gd name="T67" fmla="*/ 2427 h 193"/>
                <a:gd name="T68" fmla="*/ 1558 w 210"/>
                <a:gd name="T69" fmla="*/ 3095 h 193"/>
                <a:gd name="T70" fmla="*/ 2326 w 210"/>
                <a:gd name="T71" fmla="*/ 4602 h 193"/>
                <a:gd name="T72" fmla="*/ 4759 w 210"/>
                <a:gd name="T73" fmla="*/ 4243 h 193"/>
                <a:gd name="T74" fmla="*/ 4653 w 210"/>
                <a:gd name="T75" fmla="*/ 1689 h 193"/>
                <a:gd name="T76" fmla="*/ 4218 w 210"/>
                <a:gd name="T77" fmla="*/ 1532 h 193"/>
                <a:gd name="T78" fmla="*/ 2888 w 210"/>
                <a:gd name="T79" fmla="*/ 1558 h 193"/>
                <a:gd name="T80" fmla="*/ 2761 w 210"/>
                <a:gd name="T81" fmla="*/ 2225 h 193"/>
                <a:gd name="T82" fmla="*/ 2918 w 210"/>
                <a:gd name="T83" fmla="*/ 1279 h 193"/>
                <a:gd name="T84" fmla="*/ 2276 w 210"/>
                <a:gd name="T85" fmla="*/ 662 h 193"/>
                <a:gd name="T86" fmla="*/ 2685 w 210"/>
                <a:gd name="T87" fmla="*/ 895 h 193"/>
                <a:gd name="T88" fmla="*/ 1558 w 210"/>
                <a:gd name="T89" fmla="*/ 1841 h 193"/>
                <a:gd name="T90" fmla="*/ 612 w 210"/>
                <a:gd name="T91" fmla="*/ 946 h 193"/>
                <a:gd name="T92" fmla="*/ 1740 w 210"/>
                <a:gd name="T93" fmla="*/ 1022 h 193"/>
                <a:gd name="T94" fmla="*/ 2023 w 210"/>
                <a:gd name="T95" fmla="*/ 1022 h 193"/>
                <a:gd name="T96" fmla="*/ 2761 w 210"/>
                <a:gd name="T97" fmla="*/ 1153 h 193"/>
                <a:gd name="T98" fmla="*/ 2534 w 210"/>
                <a:gd name="T99" fmla="*/ 2377 h 193"/>
                <a:gd name="T100" fmla="*/ 2377 w 210"/>
                <a:gd name="T101" fmla="*/ 1305 h 193"/>
                <a:gd name="T102" fmla="*/ 1558 w 210"/>
                <a:gd name="T103" fmla="*/ 1841 h 193"/>
                <a:gd name="T104" fmla="*/ 2048 w 210"/>
                <a:gd name="T105" fmla="*/ 2099 h 193"/>
                <a:gd name="T106" fmla="*/ 2250 w 210"/>
                <a:gd name="T107" fmla="*/ 1482 h 193"/>
                <a:gd name="T108" fmla="*/ 2609 w 210"/>
                <a:gd name="T109" fmla="*/ 3707 h 193"/>
                <a:gd name="T110" fmla="*/ 2099 w 210"/>
                <a:gd name="T111" fmla="*/ 2453 h 193"/>
                <a:gd name="T112" fmla="*/ 2994 w 210"/>
                <a:gd name="T113" fmla="*/ 2711 h 19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8" name="Freeform 165">
              <a:extLst>
                <a:ext uri="{FF2B5EF4-FFF2-40B4-BE49-F238E27FC236}">
                  <a16:creationId xmlns:a16="http://schemas.microsoft.com/office/drawing/2014/main" id="{A422BFFC-F6A2-437C-9612-C48585A02CBF}"/>
                </a:ext>
              </a:extLst>
            </p:cNvPr>
            <p:cNvSpPr>
              <a:spLocks/>
            </p:cNvSpPr>
            <p:nvPr userDrawn="1"/>
          </p:nvSpPr>
          <p:spPr bwMode="auto">
            <a:xfrm>
              <a:off x="348" y="3254"/>
              <a:ext cx="86" cy="102"/>
            </a:xfrm>
            <a:custGeom>
              <a:avLst/>
              <a:gdLst>
                <a:gd name="T0" fmla="*/ 359 w 17"/>
                <a:gd name="T1" fmla="*/ 133 h 20"/>
                <a:gd name="T2" fmla="*/ 233 w 17"/>
                <a:gd name="T3" fmla="*/ 520 h 20"/>
                <a:gd name="T4" fmla="*/ 359 w 17"/>
                <a:gd name="T5" fmla="*/ 133 h 20"/>
                <a:gd name="T6" fmla="*/ 0 60000 65536"/>
                <a:gd name="T7" fmla="*/ 0 60000 65536"/>
                <a:gd name="T8" fmla="*/ 0 60000 65536"/>
              </a:gdLst>
              <a:ahLst/>
              <a:cxnLst>
                <a:cxn ang="T6">
                  <a:pos x="T0" y="T1"/>
                </a:cxn>
                <a:cxn ang="T7">
                  <a:pos x="T2" y="T3"/>
                </a:cxn>
                <a:cxn ang="T8">
                  <a:pos x="T4" y="T5"/>
                </a:cxn>
              </a:cxnLst>
              <a:rect l="0" t="0" r="r" b="b"/>
              <a:pathLst>
                <a:path w="17" h="20">
                  <a:moveTo>
                    <a:pt x="14" y="5"/>
                  </a:moveTo>
                  <a:cubicBezTo>
                    <a:pt x="13" y="0"/>
                    <a:pt x="0" y="8"/>
                    <a:pt x="9" y="20"/>
                  </a:cubicBezTo>
                  <a:cubicBezTo>
                    <a:pt x="9" y="20"/>
                    <a:pt x="17" y="17"/>
                    <a:pt x="14" y="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9" name="Freeform 166">
              <a:extLst>
                <a:ext uri="{FF2B5EF4-FFF2-40B4-BE49-F238E27FC236}">
                  <a16:creationId xmlns:a16="http://schemas.microsoft.com/office/drawing/2014/main" id="{C220B196-84FF-4A7C-A938-E1BD6D96DBC8}"/>
                </a:ext>
              </a:extLst>
            </p:cNvPr>
            <p:cNvSpPr>
              <a:spLocks/>
            </p:cNvSpPr>
            <p:nvPr userDrawn="1"/>
          </p:nvSpPr>
          <p:spPr bwMode="auto">
            <a:xfrm>
              <a:off x="267" y="3295"/>
              <a:ext cx="76" cy="136"/>
            </a:xfrm>
            <a:custGeom>
              <a:avLst/>
              <a:gdLst>
                <a:gd name="T0" fmla="*/ 177 w 15"/>
                <a:gd name="T1" fmla="*/ 252 h 27"/>
                <a:gd name="T2" fmla="*/ 101 w 15"/>
                <a:gd name="T3" fmla="*/ 635 h 27"/>
                <a:gd name="T4" fmla="*/ 385 w 15"/>
                <a:gd name="T5" fmla="*/ 408 h 27"/>
                <a:gd name="T6" fmla="*/ 334 w 15"/>
                <a:gd name="T7" fmla="*/ 201 h 27"/>
                <a:gd name="T8" fmla="*/ 177 w 15"/>
                <a:gd name="T9" fmla="*/ 252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0" name="Freeform 167">
              <a:extLst>
                <a:ext uri="{FF2B5EF4-FFF2-40B4-BE49-F238E27FC236}">
                  <a16:creationId xmlns:a16="http://schemas.microsoft.com/office/drawing/2014/main" id="{B38970F2-CE68-42CC-B6D0-A80361F91991}"/>
                </a:ext>
              </a:extLst>
            </p:cNvPr>
            <p:cNvSpPr>
              <a:spLocks/>
            </p:cNvSpPr>
            <p:nvPr userDrawn="1"/>
          </p:nvSpPr>
          <p:spPr bwMode="auto">
            <a:xfrm>
              <a:off x="222" y="3022"/>
              <a:ext cx="243" cy="116"/>
            </a:xfrm>
            <a:custGeom>
              <a:avLst/>
              <a:gdLst>
                <a:gd name="T0" fmla="*/ 1028 w 48"/>
                <a:gd name="T1" fmla="*/ 50 h 23"/>
                <a:gd name="T2" fmla="*/ 233 w 48"/>
                <a:gd name="T3" fmla="*/ 25 h 23"/>
                <a:gd name="T4" fmla="*/ 25 w 48"/>
                <a:gd name="T5" fmla="*/ 227 h 23"/>
                <a:gd name="T6" fmla="*/ 562 w 48"/>
                <a:gd name="T7" fmla="*/ 535 h 23"/>
                <a:gd name="T8" fmla="*/ 871 w 48"/>
                <a:gd name="T9" fmla="*/ 509 h 23"/>
                <a:gd name="T10" fmla="*/ 1028 w 48"/>
                <a:gd name="T11" fmla="*/ 484 h 23"/>
                <a:gd name="T12" fmla="*/ 1028 w 48"/>
                <a:gd name="T13" fmla="*/ 50 h 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1" name="Freeform 168">
              <a:extLst>
                <a:ext uri="{FF2B5EF4-FFF2-40B4-BE49-F238E27FC236}">
                  <a16:creationId xmlns:a16="http://schemas.microsoft.com/office/drawing/2014/main" id="{9602501C-80BD-43F9-BDC9-95239FB8B1D9}"/>
                </a:ext>
              </a:extLst>
            </p:cNvPr>
            <p:cNvSpPr>
              <a:spLocks/>
            </p:cNvSpPr>
            <p:nvPr userDrawn="1"/>
          </p:nvSpPr>
          <p:spPr bwMode="auto">
            <a:xfrm>
              <a:off x="500" y="3345"/>
              <a:ext cx="177" cy="187"/>
            </a:xfrm>
            <a:custGeom>
              <a:avLst/>
              <a:gdLst>
                <a:gd name="T0" fmla="*/ 612 w 35"/>
                <a:gd name="T1" fmla="*/ 51 h 37"/>
                <a:gd name="T2" fmla="*/ 283 w 35"/>
                <a:gd name="T3" fmla="*/ 51 h 37"/>
                <a:gd name="T4" fmla="*/ 101 w 35"/>
                <a:gd name="T5" fmla="*/ 510 h 37"/>
                <a:gd name="T6" fmla="*/ 718 w 35"/>
                <a:gd name="T7" fmla="*/ 561 h 37"/>
                <a:gd name="T8" fmla="*/ 612 w 35"/>
                <a:gd name="T9" fmla="*/ 5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2" name="Freeform 169">
              <a:extLst>
                <a:ext uri="{FF2B5EF4-FFF2-40B4-BE49-F238E27FC236}">
                  <a16:creationId xmlns:a16="http://schemas.microsoft.com/office/drawing/2014/main" id="{94B7E60F-9BF9-44C3-8BFD-4150E994758F}"/>
                </a:ext>
              </a:extLst>
            </p:cNvPr>
            <p:cNvSpPr>
              <a:spLocks/>
            </p:cNvSpPr>
            <p:nvPr userDrawn="1"/>
          </p:nvSpPr>
          <p:spPr bwMode="auto">
            <a:xfrm>
              <a:off x="905" y="3158"/>
              <a:ext cx="177" cy="36"/>
            </a:xfrm>
            <a:custGeom>
              <a:avLst/>
              <a:gdLst>
                <a:gd name="T0" fmla="*/ 126 w 35"/>
                <a:gd name="T1" fmla="*/ 0 h 7"/>
                <a:gd name="T2" fmla="*/ 359 w 35"/>
                <a:gd name="T3" fmla="*/ 134 h 7"/>
                <a:gd name="T4" fmla="*/ 126 w 35"/>
                <a:gd name="T5" fmla="*/ 0 h 7"/>
                <a:gd name="T6" fmla="*/ 0 60000 65536"/>
                <a:gd name="T7" fmla="*/ 0 60000 65536"/>
                <a:gd name="T8" fmla="*/ 0 60000 65536"/>
              </a:gdLst>
              <a:ahLst/>
              <a:cxnLst>
                <a:cxn ang="T6">
                  <a:pos x="T0" y="T1"/>
                </a:cxn>
                <a:cxn ang="T7">
                  <a:pos x="T2" y="T3"/>
                </a:cxn>
                <a:cxn ang="T8">
                  <a:pos x="T4" y="T5"/>
                </a:cxn>
              </a:cxnLst>
              <a:rect l="0" t="0" r="r" b="b"/>
              <a:pathLst>
                <a:path w="35" h="7">
                  <a:moveTo>
                    <a:pt x="5" y="0"/>
                  </a:moveTo>
                  <a:cubicBezTo>
                    <a:pt x="0" y="0"/>
                    <a:pt x="7" y="7"/>
                    <a:pt x="14" y="5"/>
                  </a:cubicBezTo>
                  <a:cubicBezTo>
                    <a:pt x="35" y="1"/>
                    <a:pt x="5" y="0"/>
                    <a:pt x="5" y="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3" name="Freeform 170">
              <a:extLst>
                <a:ext uri="{FF2B5EF4-FFF2-40B4-BE49-F238E27FC236}">
                  <a16:creationId xmlns:a16="http://schemas.microsoft.com/office/drawing/2014/main" id="{D25ED7AB-C7EA-4F09-B6EA-EA23E50BA7B5}"/>
                </a:ext>
              </a:extLst>
            </p:cNvPr>
            <p:cNvSpPr>
              <a:spLocks/>
            </p:cNvSpPr>
            <p:nvPr userDrawn="1"/>
          </p:nvSpPr>
          <p:spPr bwMode="auto">
            <a:xfrm>
              <a:off x="965" y="3153"/>
              <a:ext cx="137" cy="81"/>
            </a:xfrm>
            <a:custGeom>
              <a:avLst/>
              <a:gdLst>
                <a:gd name="T0" fmla="*/ 183 w 27"/>
                <a:gd name="T1" fmla="*/ 334 h 16"/>
                <a:gd name="T2" fmla="*/ 644 w 27"/>
                <a:gd name="T3" fmla="*/ 152 h 16"/>
                <a:gd name="T4" fmla="*/ 436 w 27"/>
                <a:gd name="T5" fmla="*/ 25 h 16"/>
                <a:gd name="T6" fmla="*/ 183 w 27"/>
                <a:gd name="T7" fmla="*/ 284 h 16"/>
                <a:gd name="T8" fmla="*/ 183 w 27"/>
                <a:gd name="T9" fmla="*/ 334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4" name="Freeform 171">
              <a:extLst>
                <a:ext uri="{FF2B5EF4-FFF2-40B4-BE49-F238E27FC236}">
                  <a16:creationId xmlns:a16="http://schemas.microsoft.com/office/drawing/2014/main" id="{0CA57C4F-7DD3-4639-9E23-41E1EA77F452}"/>
                </a:ext>
              </a:extLst>
            </p:cNvPr>
            <p:cNvSpPr>
              <a:spLocks/>
            </p:cNvSpPr>
            <p:nvPr userDrawn="1"/>
          </p:nvSpPr>
          <p:spPr bwMode="auto">
            <a:xfrm>
              <a:off x="960" y="3204"/>
              <a:ext cx="177" cy="86"/>
            </a:xfrm>
            <a:custGeom>
              <a:avLst/>
              <a:gdLst>
                <a:gd name="T0" fmla="*/ 637 w 35"/>
                <a:gd name="T1" fmla="*/ 152 h 17"/>
                <a:gd name="T2" fmla="*/ 202 w 35"/>
                <a:gd name="T3" fmla="*/ 258 h 17"/>
                <a:gd name="T4" fmla="*/ 152 w 35"/>
                <a:gd name="T5" fmla="*/ 334 h 17"/>
                <a:gd name="T6" fmla="*/ 693 w 35"/>
                <a:gd name="T7" fmla="*/ 309 h 17"/>
                <a:gd name="T8" fmla="*/ 637 w 35"/>
                <a:gd name="T9" fmla="*/ 152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5" name="Freeform 172">
              <a:extLst>
                <a:ext uri="{FF2B5EF4-FFF2-40B4-BE49-F238E27FC236}">
                  <a16:creationId xmlns:a16="http://schemas.microsoft.com/office/drawing/2014/main" id="{6E453C6B-BDC6-48CF-931E-38F14911D68F}"/>
                </a:ext>
              </a:extLst>
            </p:cNvPr>
            <p:cNvSpPr>
              <a:spLocks/>
            </p:cNvSpPr>
            <p:nvPr userDrawn="1"/>
          </p:nvSpPr>
          <p:spPr bwMode="auto">
            <a:xfrm>
              <a:off x="844" y="3285"/>
              <a:ext cx="248" cy="60"/>
            </a:xfrm>
            <a:custGeom>
              <a:avLst/>
              <a:gdLst>
                <a:gd name="T0" fmla="*/ 1022 w 49"/>
                <a:gd name="T1" fmla="*/ 75 h 12"/>
                <a:gd name="T2" fmla="*/ 744 w 49"/>
                <a:gd name="T3" fmla="*/ 25 h 12"/>
                <a:gd name="T4" fmla="*/ 177 w 49"/>
                <a:gd name="T5" fmla="*/ 0 h 12"/>
                <a:gd name="T6" fmla="*/ 51 w 49"/>
                <a:gd name="T7" fmla="*/ 125 h 12"/>
                <a:gd name="T8" fmla="*/ 511 w 49"/>
                <a:gd name="T9" fmla="*/ 200 h 12"/>
                <a:gd name="T10" fmla="*/ 1053 w 49"/>
                <a:gd name="T11" fmla="*/ 200 h 12"/>
                <a:gd name="T12" fmla="*/ 1022 w 49"/>
                <a:gd name="T13" fmla="*/ 75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6" name="Freeform 173">
              <a:extLst>
                <a:ext uri="{FF2B5EF4-FFF2-40B4-BE49-F238E27FC236}">
                  <a16:creationId xmlns:a16="http://schemas.microsoft.com/office/drawing/2014/main" id="{014F5631-D039-4D1C-832D-02D505A8AA32}"/>
                </a:ext>
              </a:extLst>
            </p:cNvPr>
            <p:cNvSpPr>
              <a:spLocks/>
            </p:cNvSpPr>
            <p:nvPr userDrawn="1"/>
          </p:nvSpPr>
          <p:spPr bwMode="auto">
            <a:xfrm>
              <a:off x="869" y="3340"/>
              <a:ext cx="203" cy="56"/>
            </a:xfrm>
            <a:custGeom>
              <a:avLst/>
              <a:gdLst>
                <a:gd name="T0" fmla="*/ 954 w 40"/>
                <a:gd name="T1" fmla="*/ 51 h 11"/>
                <a:gd name="T2" fmla="*/ 670 w 40"/>
                <a:gd name="T3" fmla="*/ 102 h 11"/>
                <a:gd name="T4" fmla="*/ 335 w 40"/>
                <a:gd name="T5" fmla="*/ 76 h 11"/>
                <a:gd name="T6" fmla="*/ 25 w 40"/>
                <a:gd name="T7" fmla="*/ 51 h 11"/>
                <a:gd name="T8" fmla="*/ 903 w 40"/>
                <a:gd name="T9" fmla="*/ 209 h 11"/>
                <a:gd name="T10" fmla="*/ 954 w 40"/>
                <a:gd name="T11" fmla="*/ 51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7" name="Freeform 174">
              <a:extLst>
                <a:ext uri="{FF2B5EF4-FFF2-40B4-BE49-F238E27FC236}">
                  <a16:creationId xmlns:a16="http://schemas.microsoft.com/office/drawing/2014/main" id="{4EFBE873-A587-4676-AD9C-6CEEE6E7734A}"/>
                </a:ext>
              </a:extLst>
            </p:cNvPr>
            <p:cNvSpPr>
              <a:spLocks/>
            </p:cNvSpPr>
            <p:nvPr userDrawn="1"/>
          </p:nvSpPr>
          <p:spPr bwMode="auto">
            <a:xfrm>
              <a:off x="859" y="3386"/>
              <a:ext cx="207" cy="172"/>
            </a:xfrm>
            <a:custGeom>
              <a:avLst/>
              <a:gdLst>
                <a:gd name="T0" fmla="*/ 712 w 41"/>
                <a:gd name="T1" fmla="*/ 233 h 34"/>
                <a:gd name="T2" fmla="*/ 333 w 41"/>
                <a:gd name="T3" fmla="*/ 152 h 34"/>
                <a:gd name="T4" fmla="*/ 101 w 41"/>
                <a:gd name="T5" fmla="*/ 384 h 34"/>
                <a:gd name="T6" fmla="*/ 25 w 41"/>
                <a:gd name="T7" fmla="*/ 486 h 34"/>
                <a:gd name="T8" fmla="*/ 227 w 41"/>
                <a:gd name="T9" fmla="*/ 486 h 34"/>
                <a:gd name="T10" fmla="*/ 434 w 41"/>
                <a:gd name="T11" fmla="*/ 693 h 34"/>
                <a:gd name="T12" fmla="*/ 535 w 41"/>
                <a:gd name="T13" fmla="*/ 769 h 34"/>
                <a:gd name="T14" fmla="*/ 737 w 41"/>
                <a:gd name="T15" fmla="*/ 486 h 34"/>
                <a:gd name="T16" fmla="*/ 995 w 41"/>
                <a:gd name="T17" fmla="*/ 486 h 34"/>
                <a:gd name="T18" fmla="*/ 712 w 41"/>
                <a:gd name="T19" fmla="*/ 2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18" name="Freeform 175">
              <a:extLst>
                <a:ext uri="{FF2B5EF4-FFF2-40B4-BE49-F238E27FC236}">
                  <a16:creationId xmlns:a16="http://schemas.microsoft.com/office/drawing/2014/main" id="{37394992-4170-4481-83CE-9C770608DB50}"/>
                </a:ext>
              </a:extLst>
            </p:cNvPr>
            <p:cNvSpPr>
              <a:spLocks/>
            </p:cNvSpPr>
            <p:nvPr userDrawn="1"/>
          </p:nvSpPr>
          <p:spPr bwMode="auto">
            <a:xfrm>
              <a:off x="996" y="3305"/>
              <a:ext cx="126" cy="318"/>
            </a:xfrm>
            <a:custGeom>
              <a:avLst/>
              <a:gdLst>
                <a:gd name="T0" fmla="*/ 559 w 25"/>
                <a:gd name="T1" fmla="*/ 50 h 63"/>
                <a:gd name="T2" fmla="*/ 459 w 25"/>
                <a:gd name="T3" fmla="*/ 434 h 63"/>
                <a:gd name="T4" fmla="*/ 176 w 25"/>
                <a:gd name="T5" fmla="*/ 510 h 63"/>
                <a:gd name="T6" fmla="*/ 176 w 25"/>
                <a:gd name="T7" fmla="*/ 586 h 63"/>
                <a:gd name="T8" fmla="*/ 433 w 25"/>
                <a:gd name="T9" fmla="*/ 868 h 63"/>
                <a:gd name="T10" fmla="*/ 302 w 25"/>
                <a:gd name="T11" fmla="*/ 1146 h 63"/>
                <a:gd name="T12" fmla="*/ 0 w 25"/>
                <a:gd name="T13" fmla="*/ 1403 h 63"/>
                <a:gd name="T14" fmla="*/ 126 w 25"/>
                <a:gd name="T15" fmla="*/ 1479 h 63"/>
                <a:gd name="T16" fmla="*/ 408 w 25"/>
                <a:gd name="T17" fmla="*/ 1580 h 63"/>
                <a:gd name="T18" fmla="*/ 585 w 25"/>
                <a:gd name="T19" fmla="*/ 1454 h 63"/>
                <a:gd name="T20" fmla="*/ 635 w 25"/>
                <a:gd name="T21" fmla="*/ 358 h 63"/>
                <a:gd name="T22" fmla="*/ 635 w 25"/>
                <a:gd name="T23" fmla="*/ 50 h 63"/>
                <a:gd name="T24" fmla="*/ 559 w 25"/>
                <a:gd name="T25" fmla="*/ 50 h 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nvGrpSpPr>
          <p:cNvPr id="1029" name="Group 176">
            <a:extLst>
              <a:ext uri="{FF2B5EF4-FFF2-40B4-BE49-F238E27FC236}">
                <a16:creationId xmlns:a16="http://schemas.microsoft.com/office/drawing/2014/main" id="{7CAD13B9-DA52-4ED7-A712-F47F1F926DD1}"/>
              </a:ext>
            </a:extLst>
          </p:cNvPr>
          <p:cNvGrpSpPr>
            <a:grpSpLocks/>
          </p:cNvGrpSpPr>
          <p:nvPr/>
        </p:nvGrpSpPr>
        <p:grpSpPr bwMode="auto">
          <a:xfrm>
            <a:off x="1066800" y="5562600"/>
            <a:ext cx="533400" cy="492125"/>
            <a:chOff x="96" y="2784"/>
            <a:chExt cx="1062" cy="981"/>
          </a:xfrm>
        </p:grpSpPr>
        <p:sp>
          <p:nvSpPr>
            <p:cNvPr id="1093" name="Freeform 177">
              <a:extLst>
                <a:ext uri="{FF2B5EF4-FFF2-40B4-BE49-F238E27FC236}">
                  <a16:creationId xmlns:a16="http://schemas.microsoft.com/office/drawing/2014/main" id="{31D01634-D8B4-469B-B7C7-A52903C0743B}"/>
                </a:ext>
              </a:extLst>
            </p:cNvPr>
            <p:cNvSpPr>
              <a:spLocks/>
            </p:cNvSpPr>
            <p:nvPr userDrawn="1"/>
          </p:nvSpPr>
          <p:spPr bwMode="auto">
            <a:xfrm>
              <a:off x="121" y="2784"/>
              <a:ext cx="207" cy="81"/>
            </a:xfrm>
            <a:custGeom>
              <a:avLst/>
              <a:gdLst>
                <a:gd name="T0" fmla="*/ 762 w 41"/>
                <a:gd name="T1" fmla="*/ 309 h 16"/>
                <a:gd name="T2" fmla="*/ 944 w 41"/>
                <a:gd name="T3" fmla="*/ 258 h 16"/>
                <a:gd name="T4" fmla="*/ 969 w 41"/>
                <a:gd name="T5" fmla="*/ 233 h 16"/>
                <a:gd name="T6" fmla="*/ 793 w 41"/>
                <a:gd name="T7" fmla="*/ 25 h 16"/>
                <a:gd name="T8" fmla="*/ 202 w 41"/>
                <a:gd name="T9" fmla="*/ 284 h 16"/>
                <a:gd name="T10" fmla="*/ 762 w 41"/>
                <a:gd name="T11" fmla="*/ 309 h 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4" name="Freeform 178">
              <a:extLst>
                <a:ext uri="{FF2B5EF4-FFF2-40B4-BE49-F238E27FC236}">
                  <a16:creationId xmlns:a16="http://schemas.microsoft.com/office/drawing/2014/main" id="{251A1DCC-D092-4D4D-9567-93B417D98CE5}"/>
                </a:ext>
              </a:extLst>
            </p:cNvPr>
            <p:cNvSpPr>
              <a:spLocks noEditPoints="1"/>
            </p:cNvSpPr>
            <p:nvPr userDrawn="1"/>
          </p:nvSpPr>
          <p:spPr bwMode="auto">
            <a:xfrm>
              <a:off x="96" y="2789"/>
              <a:ext cx="1062" cy="976"/>
            </a:xfrm>
            <a:custGeom>
              <a:avLst/>
              <a:gdLst>
                <a:gd name="T0" fmla="*/ 4167 w 210"/>
                <a:gd name="T1" fmla="*/ 3965 h 193"/>
                <a:gd name="T2" fmla="*/ 3889 w 210"/>
                <a:gd name="T3" fmla="*/ 3196 h 193"/>
                <a:gd name="T4" fmla="*/ 3631 w 210"/>
                <a:gd name="T5" fmla="*/ 2534 h 193"/>
                <a:gd name="T6" fmla="*/ 4218 w 210"/>
                <a:gd name="T7" fmla="*/ 2377 h 193"/>
                <a:gd name="T8" fmla="*/ 3732 w 210"/>
                <a:gd name="T9" fmla="*/ 2099 h 193"/>
                <a:gd name="T10" fmla="*/ 4015 w 210"/>
                <a:gd name="T11" fmla="*/ 2124 h 193"/>
                <a:gd name="T12" fmla="*/ 4015 w 210"/>
                <a:gd name="T13" fmla="*/ 1967 h 193"/>
                <a:gd name="T14" fmla="*/ 3454 w 210"/>
                <a:gd name="T15" fmla="*/ 1992 h 193"/>
                <a:gd name="T16" fmla="*/ 3272 w 210"/>
                <a:gd name="T17" fmla="*/ 3196 h 193"/>
                <a:gd name="T18" fmla="*/ 3171 w 210"/>
                <a:gd name="T19" fmla="*/ 2149 h 193"/>
                <a:gd name="T20" fmla="*/ 3019 w 210"/>
                <a:gd name="T21" fmla="*/ 1714 h 193"/>
                <a:gd name="T22" fmla="*/ 3171 w 210"/>
                <a:gd name="T23" fmla="*/ 1305 h 193"/>
                <a:gd name="T24" fmla="*/ 3095 w 210"/>
                <a:gd name="T25" fmla="*/ 946 h 193"/>
                <a:gd name="T26" fmla="*/ 3044 w 210"/>
                <a:gd name="T27" fmla="*/ 612 h 193"/>
                <a:gd name="T28" fmla="*/ 3378 w 210"/>
                <a:gd name="T29" fmla="*/ 996 h 193"/>
                <a:gd name="T30" fmla="*/ 3813 w 210"/>
                <a:gd name="T31" fmla="*/ 460 h 193"/>
                <a:gd name="T32" fmla="*/ 3757 w 210"/>
                <a:gd name="T33" fmla="*/ 920 h 193"/>
                <a:gd name="T34" fmla="*/ 3656 w 210"/>
                <a:gd name="T35" fmla="*/ 1229 h 193"/>
                <a:gd name="T36" fmla="*/ 3682 w 210"/>
                <a:gd name="T37" fmla="*/ 1714 h 193"/>
                <a:gd name="T38" fmla="*/ 5087 w 210"/>
                <a:gd name="T39" fmla="*/ 743 h 193"/>
                <a:gd name="T40" fmla="*/ 2301 w 210"/>
                <a:gd name="T41" fmla="*/ 25 h 193"/>
                <a:gd name="T42" fmla="*/ 1431 w 210"/>
                <a:gd name="T43" fmla="*/ 202 h 193"/>
                <a:gd name="T44" fmla="*/ 2175 w 210"/>
                <a:gd name="T45" fmla="*/ 308 h 193"/>
                <a:gd name="T46" fmla="*/ 1532 w 210"/>
                <a:gd name="T47" fmla="*/ 561 h 193"/>
                <a:gd name="T48" fmla="*/ 1482 w 210"/>
                <a:gd name="T49" fmla="*/ 743 h 193"/>
                <a:gd name="T50" fmla="*/ 971 w 210"/>
                <a:gd name="T51" fmla="*/ 435 h 193"/>
                <a:gd name="T52" fmla="*/ 334 w 210"/>
                <a:gd name="T53" fmla="*/ 2943 h 193"/>
                <a:gd name="T54" fmla="*/ 1558 w 210"/>
                <a:gd name="T55" fmla="*/ 3732 h 193"/>
                <a:gd name="T56" fmla="*/ 1153 w 210"/>
                <a:gd name="T57" fmla="*/ 3403 h 193"/>
                <a:gd name="T58" fmla="*/ 895 w 210"/>
                <a:gd name="T59" fmla="*/ 3707 h 193"/>
                <a:gd name="T60" fmla="*/ 819 w 210"/>
                <a:gd name="T61" fmla="*/ 3272 h 193"/>
                <a:gd name="T62" fmla="*/ 1178 w 210"/>
                <a:gd name="T63" fmla="*/ 2200 h 193"/>
                <a:gd name="T64" fmla="*/ 1714 w 210"/>
                <a:gd name="T65" fmla="*/ 2124 h 193"/>
                <a:gd name="T66" fmla="*/ 1816 w 210"/>
                <a:gd name="T67" fmla="*/ 2427 h 193"/>
                <a:gd name="T68" fmla="*/ 1558 w 210"/>
                <a:gd name="T69" fmla="*/ 3095 h 193"/>
                <a:gd name="T70" fmla="*/ 2326 w 210"/>
                <a:gd name="T71" fmla="*/ 4602 h 193"/>
                <a:gd name="T72" fmla="*/ 4759 w 210"/>
                <a:gd name="T73" fmla="*/ 4243 h 193"/>
                <a:gd name="T74" fmla="*/ 4653 w 210"/>
                <a:gd name="T75" fmla="*/ 1689 h 193"/>
                <a:gd name="T76" fmla="*/ 4218 w 210"/>
                <a:gd name="T77" fmla="*/ 1532 h 193"/>
                <a:gd name="T78" fmla="*/ 2888 w 210"/>
                <a:gd name="T79" fmla="*/ 1558 h 193"/>
                <a:gd name="T80" fmla="*/ 2761 w 210"/>
                <a:gd name="T81" fmla="*/ 2225 h 193"/>
                <a:gd name="T82" fmla="*/ 2918 w 210"/>
                <a:gd name="T83" fmla="*/ 1279 h 193"/>
                <a:gd name="T84" fmla="*/ 2276 w 210"/>
                <a:gd name="T85" fmla="*/ 662 h 193"/>
                <a:gd name="T86" fmla="*/ 2685 w 210"/>
                <a:gd name="T87" fmla="*/ 895 h 193"/>
                <a:gd name="T88" fmla="*/ 1558 w 210"/>
                <a:gd name="T89" fmla="*/ 1841 h 193"/>
                <a:gd name="T90" fmla="*/ 612 w 210"/>
                <a:gd name="T91" fmla="*/ 946 h 193"/>
                <a:gd name="T92" fmla="*/ 1740 w 210"/>
                <a:gd name="T93" fmla="*/ 1022 h 193"/>
                <a:gd name="T94" fmla="*/ 2023 w 210"/>
                <a:gd name="T95" fmla="*/ 1022 h 193"/>
                <a:gd name="T96" fmla="*/ 2761 w 210"/>
                <a:gd name="T97" fmla="*/ 1153 h 193"/>
                <a:gd name="T98" fmla="*/ 2534 w 210"/>
                <a:gd name="T99" fmla="*/ 2377 h 193"/>
                <a:gd name="T100" fmla="*/ 2377 w 210"/>
                <a:gd name="T101" fmla="*/ 1305 h 193"/>
                <a:gd name="T102" fmla="*/ 1558 w 210"/>
                <a:gd name="T103" fmla="*/ 1841 h 193"/>
                <a:gd name="T104" fmla="*/ 2048 w 210"/>
                <a:gd name="T105" fmla="*/ 2099 h 193"/>
                <a:gd name="T106" fmla="*/ 2250 w 210"/>
                <a:gd name="T107" fmla="*/ 1482 h 193"/>
                <a:gd name="T108" fmla="*/ 2609 w 210"/>
                <a:gd name="T109" fmla="*/ 3707 h 193"/>
                <a:gd name="T110" fmla="*/ 2099 w 210"/>
                <a:gd name="T111" fmla="*/ 2453 h 193"/>
                <a:gd name="T112" fmla="*/ 2994 w 210"/>
                <a:gd name="T113" fmla="*/ 2711 h 19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5" name="Freeform 179">
              <a:extLst>
                <a:ext uri="{FF2B5EF4-FFF2-40B4-BE49-F238E27FC236}">
                  <a16:creationId xmlns:a16="http://schemas.microsoft.com/office/drawing/2014/main" id="{54574D18-548B-4499-AC18-9D8694D17AE2}"/>
                </a:ext>
              </a:extLst>
            </p:cNvPr>
            <p:cNvSpPr>
              <a:spLocks/>
            </p:cNvSpPr>
            <p:nvPr userDrawn="1"/>
          </p:nvSpPr>
          <p:spPr bwMode="auto">
            <a:xfrm>
              <a:off x="348" y="3254"/>
              <a:ext cx="86" cy="102"/>
            </a:xfrm>
            <a:custGeom>
              <a:avLst/>
              <a:gdLst>
                <a:gd name="T0" fmla="*/ 359 w 17"/>
                <a:gd name="T1" fmla="*/ 133 h 20"/>
                <a:gd name="T2" fmla="*/ 233 w 17"/>
                <a:gd name="T3" fmla="*/ 520 h 20"/>
                <a:gd name="T4" fmla="*/ 359 w 17"/>
                <a:gd name="T5" fmla="*/ 133 h 20"/>
                <a:gd name="T6" fmla="*/ 0 60000 65536"/>
                <a:gd name="T7" fmla="*/ 0 60000 65536"/>
                <a:gd name="T8" fmla="*/ 0 60000 65536"/>
              </a:gdLst>
              <a:ahLst/>
              <a:cxnLst>
                <a:cxn ang="T6">
                  <a:pos x="T0" y="T1"/>
                </a:cxn>
                <a:cxn ang="T7">
                  <a:pos x="T2" y="T3"/>
                </a:cxn>
                <a:cxn ang="T8">
                  <a:pos x="T4" y="T5"/>
                </a:cxn>
              </a:cxnLst>
              <a:rect l="0" t="0" r="r" b="b"/>
              <a:pathLst>
                <a:path w="17" h="20">
                  <a:moveTo>
                    <a:pt x="14" y="5"/>
                  </a:moveTo>
                  <a:cubicBezTo>
                    <a:pt x="13" y="0"/>
                    <a:pt x="0" y="8"/>
                    <a:pt x="9" y="20"/>
                  </a:cubicBezTo>
                  <a:cubicBezTo>
                    <a:pt x="9" y="20"/>
                    <a:pt x="17" y="17"/>
                    <a:pt x="14" y="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6" name="Freeform 180">
              <a:extLst>
                <a:ext uri="{FF2B5EF4-FFF2-40B4-BE49-F238E27FC236}">
                  <a16:creationId xmlns:a16="http://schemas.microsoft.com/office/drawing/2014/main" id="{6313AAAB-E8A6-4120-9DFE-DCBD393B86FA}"/>
                </a:ext>
              </a:extLst>
            </p:cNvPr>
            <p:cNvSpPr>
              <a:spLocks/>
            </p:cNvSpPr>
            <p:nvPr userDrawn="1"/>
          </p:nvSpPr>
          <p:spPr bwMode="auto">
            <a:xfrm>
              <a:off x="267" y="3295"/>
              <a:ext cx="76" cy="136"/>
            </a:xfrm>
            <a:custGeom>
              <a:avLst/>
              <a:gdLst>
                <a:gd name="T0" fmla="*/ 177 w 15"/>
                <a:gd name="T1" fmla="*/ 252 h 27"/>
                <a:gd name="T2" fmla="*/ 101 w 15"/>
                <a:gd name="T3" fmla="*/ 635 h 27"/>
                <a:gd name="T4" fmla="*/ 385 w 15"/>
                <a:gd name="T5" fmla="*/ 408 h 27"/>
                <a:gd name="T6" fmla="*/ 334 w 15"/>
                <a:gd name="T7" fmla="*/ 201 h 27"/>
                <a:gd name="T8" fmla="*/ 177 w 15"/>
                <a:gd name="T9" fmla="*/ 252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7" name="Freeform 181">
              <a:extLst>
                <a:ext uri="{FF2B5EF4-FFF2-40B4-BE49-F238E27FC236}">
                  <a16:creationId xmlns:a16="http://schemas.microsoft.com/office/drawing/2014/main" id="{A76A0651-2C0A-410D-989F-C0465060A91A}"/>
                </a:ext>
              </a:extLst>
            </p:cNvPr>
            <p:cNvSpPr>
              <a:spLocks/>
            </p:cNvSpPr>
            <p:nvPr userDrawn="1"/>
          </p:nvSpPr>
          <p:spPr bwMode="auto">
            <a:xfrm>
              <a:off x="222" y="3022"/>
              <a:ext cx="243" cy="116"/>
            </a:xfrm>
            <a:custGeom>
              <a:avLst/>
              <a:gdLst>
                <a:gd name="T0" fmla="*/ 1028 w 48"/>
                <a:gd name="T1" fmla="*/ 50 h 23"/>
                <a:gd name="T2" fmla="*/ 233 w 48"/>
                <a:gd name="T3" fmla="*/ 25 h 23"/>
                <a:gd name="T4" fmla="*/ 25 w 48"/>
                <a:gd name="T5" fmla="*/ 227 h 23"/>
                <a:gd name="T6" fmla="*/ 562 w 48"/>
                <a:gd name="T7" fmla="*/ 535 h 23"/>
                <a:gd name="T8" fmla="*/ 871 w 48"/>
                <a:gd name="T9" fmla="*/ 509 h 23"/>
                <a:gd name="T10" fmla="*/ 1028 w 48"/>
                <a:gd name="T11" fmla="*/ 484 h 23"/>
                <a:gd name="T12" fmla="*/ 1028 w 48"/>
                <a:gd name="T13" fmla="*/ 50 h 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8" name="Freeform 182">
              <a:extLst>
                <a:ext uri="{FF2B5EF4-FFF2-40B4-BE49-F238E27FC236}">
                  <a16:creationId xmlns:a16="http://schemas.microsoft.com/office/drawing/2014/main" id="{12CB989A-6672-48C5-A8EF-9A9BCBED75AC}"/>
                </a:ext>
              </a:extLst>
            </p:cNvPr>
            <p:cNvSpPr>
              <a:spLocks/>
            </p:cNvSpPr>
            <p:nvPr userDrawn="1"/>
          </p:nvSpPr>
          <p:spPr bwMode="auto">
            <a:xfrm>
              <a:off x="500" y="3345"/>
              <a:ext cx="177" cy="187"/>
            </a:xfrm>
            <a:custGeom>
              <a:avLst/>
              <a:gdLst>
                <a:gd name="T0" fmla="*/ 612 w 35"/>
                <a:gd name="T1" fmla="*/ 51 h 37"/>
                <a:gd name="T2" fmla="*/ 283 w 35"/>
                <a:gd name="T3" fmla="*/ 51 h 37"/>
                <a:gd name="T4" fmla="*/ 101 w 35"/>
                <a:gd name="T5" fmla="*/ 510 h 37"/>
                <a:gd name="T6" fmla="*/ 718 w 35"/>
                <a:gd name="T7" fmla="*/ 561 h 37"/>
                <a:gd name="T8" fmla="*/ 612 w 35"/>
                <a:gd name="T9" fmla="*/ 5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9" name="Freeform 183">
              <a:extLst>
                <a:ext uri="{FF2B5EF4-FFF2-40B4-BE49-F238E27FC236}">
                  <a16:creationId xmlns:a16="http://schemas.microsoft.com/office/drawing/2014/main" id="{3AB26E8E-1064-4278-8253-20DAB5283109}"/>
                </a:ext>
              </a:extLst>
            </p:cNvPr>
            <p:cNvSpPr>
              <a:spLocks/>
            </p:cNvSpPr>
            <p:nvPr userDrawn="1"/>
          </p:nvSpPr>
          <p:spPr bwMode="auto">
            <a:xfrm>
              <a:off x="905" y="3158"/>
              <a:ext cx="177" cy="36"/>
            </a:xfrm>
            <a:custGeom>
              <a:avLst/>
              <a:gdLst>
                <a:gd name="T0" fmla="*/ 126 w 35"/>
                <a:gd name="T1" fmla="*/ 0 h 7"/>
                <a:gd name="T2" fmla="*/ 359 w 35"/>
                <a:gd name="T3" fmla="*/ 134 h 7"/>
                <a:gd name="T4" fmla="*/ 126 w 35"/>
                <a:gd name="T5" fmla="*/ 0 h 7"/>
                <a:gd name="T6" fmla="*/ 0 60000 65536"/>
                <a:gd name="T7" fmla="*/ 0 60000 65536"/>
                <a:gd name="T8" fmla="*/ 0 60000 65536"/>
              </a:gdLst>
              <a:ahLst/>
              <a:cxnLst>
                <a:cxn ang="T6">
                  <a:pos x="T0" y="T1"/>
                </a:cxn>
                <a:cxn ang="T7">
                  <a:pos x="T2" y="T3"/>
                </a:cxn>
                <a:cxn ang="T8">
                  <a:pos x="T4" y="T5"/>
                </a:cxn>
              </a:cxnLst>
              <a:rect l="0" t="0" r="r" b="b"/>
              <a:pathLst>
                <a:path w="35" h="7">
                  <a:moveTo>
                    <a:pt x="5" y="0"/>
                  </a:moveTo>
                  <a:cubicBezTo>
                    <a:pt x="0" y="0"/>
                    <a:pt x="7" y="7"/>
                    <a:pt x="14" y="5"/>
                  </a:cubicBezTo>
                  <a:cubicBezTo>
                    <a:pt x="35" y="1"/>
                    <a:pt x="5" y="0"/>
                    <a:pt x="5" y="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0" name="Freeform 184">
              <a:extLst>
                <a:ext uri="{FF2B5EF4-FFF2-40B4-BE49-F238E27FC236}">
                  <a16:creationId xmlns:a16="http://schemas.microsoft.com/office/drawing/2014/main" id="{52CD47E9-6FAA-444F-B7B1-6E50EBF45D64}"/>
                </a:ext>
              </a:extLst>
            </p:cNvPr>
            <p:cNvSpPr>
              <a:spLocks/>
            </p:cNvSpPr>
            <p:nvPr userDrawn="1"/>
          </p:nvSpPr>
          <p:spPr bwMode="auto">
            <a:xfrm>
              <a:off x="965" y="3153"/>
              <a:ext cx="137" cy="81"/>
            </a:xfrm>
            <a:custGeom>
              <a:avLst/>
              <a:gdLst>
                <a:gd name="T0" fmla="*/ 183 w 27"/>
                <a:gd name="T1" fmla="*/ 334 h 16"/>
                <a:gd name="T2" fmla="*/ 644 w 27"/>
                <a:gd name="T3" fmla="*/ 152 h 16"/>
                <a:gd name="T4" fmla="*/ 436 w 27"/>
                <a:gd name="T5" fmla="*/ 25 h 16"/>
                <a:gd name="T6" fmla="*/ 183 w 27"/>
                <a:gd name="T7" fmla="*/ 284 h 16"/>
                <a:gd name="T8" fmla="*/ 183 w 27"/>
                <a:gd name="T9" fmla="*/ 334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1" name="Freeform 185">
              <a:extLst>
                <a:ext uri="{FF2B5EF4-FFF2-40B4-BE49-F238E27FC236}">
                  <a16:creationId xmlns:a16="http://schemas.microsoft.com/office/drawing/2014/main" id="{3BEB3BE3-35B1-4E1F-97EE-80CFCD91CE46}"/>
                </a:ext>
              </a:extLst>
            </p:cNvPr>
            <p:cNvSpPr>
              <a:spLocks/>
            </p:cNvSpPr>
            <p:nvPr userDrawn="1"/>
          </p:nvSpPr>
          <p:spPr bwMode="auto">
            <a:xfrm>
              <a:off x="960" y="3204"/>
              <a:ext cx="177" cy="86"/>
            </a:xfrm>
            <a:custGeom>
              <a:avLst/>
              <a:gdLst>
                <a:gd name="T0" fmla="*/ 637 w 35"/>
                <a:gd name="T1" fmla="*/ 152 h 17"/>
                <a:gd name="T2" fmla="*/ 202 w 35"/>
                <a:gd name="T3" fmla="*/ 258 h 17"/>
                <a:gd name="T4" fmla="*/ 152 w 35"/>
                <a:gd name="T5" fmla="*/ 334 h 17"/>
                <a:gd name="T6" fmla="*/ 693 w 35"/>
                <a:gd name="T7" fmla="*/ 309 h 17"/>
                <a:gd name="T8" fmla="*/ 637 w 35"/>
                <a:gd name="T9" fmla="*/ 152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2" name="Freeform 186">
              <a:extLst>
                <a:ext uri="{FF2B5EF4-FFF2-40B4-BE49-F238E27FC236}">
                  <a16:creationId xmlns:a16="http://schemas.microsoft.com/office/drawing/2014/main" id="{9F7EC707-AADF-4BA9-9734-001FEF6E03A2}"/>
                </a:ext>
              </a:extLst>
            </p:cNvPr>
            <p:cNvSpPr>
              <a:spLocks/>
            </p:cNvSpPr>
            <p:nvPr userDrawn="1"/>
          </p:nvSpPr>
          <p:spPr bwMode="auto">
            <a:xfrm>
              <a:off x="844" y="3285"/>
              <a:ext cx="248" cy="60"/>
            </a:xfrm>
            <a:custGeom>
              <a:avLst/>
              <a:gdLst>
                <a:gd name="T0" fmla="*/ 1022 w 49"/>
                <a:gd name="T1" fmla="*/ 75 h 12"/>
                <a:gd name="T2" fmla="*/ 744 w 49"/>
                <a:gd name="T3" fmla="*/ 25 h 12"/>
                <a:gd name="T4" fmla="*/ 177 w 49"/>
                <a:gd name="T5" fmla="*/ 0 h 12"/>
                <a:gd name="T6" fmla="*/ 51 w 49"/>
                <a:gd name="T7" fmla="*/ 125 h 12"/>
                <a:gd name="T8" fmla="*/ 511 w 49"/>
                <a:gd name="T9" fmla="*/ 200 h 12"/>
                <a:gd name="T10" fmla="*/ 1053 w 49"/>
                <a:gd name="T11" fmla="*/ 200 h 12"/>
                <a:gd name="T12" fmla="*/ 1022 w 49"/>
                <a:gd name="T13" fmla="*/ 75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3" name="Freeform 187">
              <a:extLst>
                <a:ext uri="{FF2B5EF4-FFF2-40B4-BE49-F238E27FC236}">
                  <a16:creationId xmlns:a16="http://schemas.microsoft.com/office/drawing/2014/main" id="{1FC873AC-4E33-41D7-B44B-5EE7B4C6BB9E}"/>
                </a:ext>
              </a:extLst>
            </p:cNvPr>
            <p:cNvSpPr>
              <a:spLocks/>
            </p:cNvSpPr>
            <p:nvPr userDrawn="1"/>
          </p:nvSpPr>
          <p:spPr bwMode="auto">
            <a:xfrm>
              <a:off x="869" y="3340"/>
              <a:ext cx="203" cy="56"/>
            </a:xfrm>
            <a:custGeom>
              <a:avLst/>
              <a:gdLst>
                <a:gd name="T0" fmla="*/ 954 w 40"/>
                <a:gd name="T1" fmla="*/ 51 h 11"/>
                <a:gd name="T2" fmla="*/ 670 w 40"/>
                <a:gd name="T3" fmla="*/ 102 h 11"/>
                <a:gd name="T4" fmla="*/ 335 w 40"/>
                <a:gd name="T5" fmla="*/ 76 h 11"/>
                <a:gd name="T6" fmla="*/ 25 w 40"/>
                <a:gd name="T7" fmla="*/ 51 h 11"/>
                <a:gd name="T8" fmla="*/ 903 w 40"/>
                <a:gd name="T9" fmla="*/ 209 h 11"/>
                <a:gd name="T10" fmla="*/ 954 w 40"/>
                <a:gd name="T11" fmla="*/ 51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4" name="Freeform 188">
              <a:extLst>
                <a:ext uri="{FF2B5EF4-FFF2-40B4-BE49-F238E27FC236}">
                  <a16:creationId xmlns:a16="http://schemas.microsoft.com/office/drawing/2014/main" id="{3A49F391-7741-4ABD-A352-C1CD906B811B}"/>
                </a:ext>
              </a:extLst>
            </p:cNvPr>
            <p:cNvSpPr>
              <a:spLocks/>
            </p:cNvSpPr>
            <p:nvPr userDrawn="1"/>
          </p:nvSpPr>
          <p:spPr bwMode="auto">
            <a:xfrm>
              <a:off x="859" y="3386"/>
              <a:ext cx="207" cy="172"/>
            </a:xfrm>
            <a:custGeom>
              <a:avLst/>
              <a:gdLst>
                <a:gd name="T0" fmla="*/ 712 w 41"/>
                <a:gd name="T1" fmla="*/ 233 h 34"/>
                <a:gd name="T2" fmla="*/ 333 w 41"/>
                <a:gd name="T3" fmla="*/ 152 h 34"/>
                <a:gd name="T4" fmla="*/ 101 w 41"/>
                <a:gd name="T5" fmla="*/ 384 h 34"/>
                <a:gd name="T6" fmla="*/ 25 w 41"/>
                <a:gd name="T7" fmla="*/ 486 h 34"/>
                <a:gd name="T8" fmla="*/ 227 w 41"/>
                <a:gd name="T9" fmla="*/ 486 h 34"/>
                <a:gd name="T10" fmla="*/ 434 w 41"/>
                <a:gd name="T11" fmla="*/ 693 h 34"/>
                <a:gd name="T12" fmla="*/ 535 w 41"/>
                <a:gd name="T13" fmla="*/ 769 h 34"/>
                <a:gd name="T14" fmla="*/ 737 w 41"/>
                <a:gd name="T15" fmla="*/ 486 h 34"/>
                <a:gd name="T16" fmla="*/ 995 w 41"/>
                <a:gd name="T17" fmla="*/ 486 h 34"/>
                <a:gd name="T18" fmla="*/ 712 w 41"/>
                <a:gd name="T19" fmla="*/ 2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105" name="Freeform 189">
              <a:extLst>
                <a:ext uri="{FF2B5EF4-FFF2-40B4-BE49-F238E27FC236}">
                  <a16:creationId xmlns:a16="http://schemas.microsoft.com/office/drawing/2014/main" id="{038C806D-35DB-4CEB-A2F7-190C274CB50A}"/>
                </a:ext>
              </a:extLst>
            </p:cNvPr>
            <p:cNvSpPr>
              <a:spLocks/>
            </p:cNvSpPr>
            <p:nvPr userDrawn="1"/>
          </p:nvSpPr>
          <p:spPr bwMode="auto">
            <a:xfrm>
              <a:off x="996" y="3305"/>
              <a:ext cx="126" cy="318"/>
            </a:xfrm>
            <a:custGeom>
              <a:avLst/>
              <a:gdLst>
                <a:gd name="T0" fmla="*/ 559 w 25"/>
                <a:gd name="T1" fmla="*/ 50 h 63"/>
                <a:gd name="T2" fmla="*/ 459 w 25"/>
                <a:gd name="T3" fmla="*/ 434 h 63"/>
                <a:gd name="T4" fmla="*/ 176 w 25"/>
                <a:gd name="T5" fmla="*/ 510 h 63"/>
                <a:gd name="T6" fmla="*/ 176 w 25"/>
                <a:gd name="T7" fmla="*/ 586 h 63"/>
                <a:gd name="T8" fmla="*/ 433 w 25"/>
                <a:gd name="T9" fmla="*/ 868 h 63"/>
                <a:gd name="T10" fmla="*/ 302 w 25"/>
                <a:gd name="T11" fmla="*/ 1146 h 63"/>
                <a:gd name="T12" fmla="*/ 0 w 25"/>
                <a:gd name="T13" fmla="*/ 1403 h 63"/>
                <a:gd name="T14" fmla="*/ 126 w 25"/>
                <a:gd name="T15" fmla="*/ 1479 h 63"/>
                <a:gd name="T16" fmla="*/ 408 w 25"/>
                <a:gd name="T17" fmla="*/ 1580 h 63"/>
                <a:gd name="T18" fmla="*/ 585 w 25"/>
                <a:gd name="T19" fmla="*/ 1454 h 63"/>
                <a:gd name="T20" fmla="*/ 635 w 25"/>
                <a:gd name="T21" fmla="*/ 358 h 63"/>
                <a:gd name="T22" fmla="*/ 635 w 25"/>
                <a:gd name="T23" fmla="*/ 50 h 63"/>
                <a:gd name="T24" fmla="*/ 559 w 25"/>
                <a:gd name="T25" fmla="*/ 50 h 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nvGrpSpPr>
          <p:cNvPr id="1030" name="Group 190">
            <a:extLst>
              <a:ext uri="{FF2B5EF4-FFF2-40B4-BE49-F238E27FC236}">
                <a16:creationId xmlns:a16="http://schemas.microsoft.com/office/drawing/2014/main" id="{CBB52C77-DB6E-4BE1-83DA-DB7F35FC8179}"/>
              </a:ext>
            </a:extLst>
          </p:cNvPr>
          <p:cNvGrpSpPr>
            <a:grpSpLocks/>
          </p:cNvGrpSpPr>
          <p:nvPr/>
        </p:nvGrpSpPr>
        <p:grpSpPr bwMode="auto">
          <a:xfrm>
            <a:off x="381000" y="3962400"/>
            <a:ext cx="533400" cy="492125"/>
            <a:chOff x="96" y="2784"/>
            <a:chExt cx="1062" cy="981"/>
          </a:xfrm>
        </p:grpSpPr>
        <p:sp>
          <p:nvSpPr>
            <p:cNvPr id="1080" name="Freeform 191">
              <a:extLst>
                <a:ext uri="{FF2B5EF4-FFF2-40B4-BE49-F238E27FC236}">
                  <a16:creationId xmlns:a16="http://schemas.microsoft.com/office/drawing/2014/main" id="{124AE7EA-4E29-4D18-B369-D017F1EE14D2}"/>
                </a:ext>
              </a:extLst>
            </p:cNvPr>
            <p:cNvSpPr>
              <a:spLocks/>
            </p:cNvSpPr>
            <p:nvPr userDrawn="1"/>
          </p:nvSpPr>
          <p:spPr bwMode="auto">
            <a:xfrm>
              <a:off x="121" y="2784"/>
              <a:ext cx="207" cy="81"/>
            </a:xfrm>
            <a:custGeom>
              <a:avLst/>
              <a:gdLst>
                <a:gd name="T0" fmla="*/ 762 w 41"/>
                <a:gd name="T1" fmla="*/ 309 h 16"/>
                <a:gd name="T2" fmla="*/ 944 w 41"/>
                <a:gd name="T3" fmla="*/ 258 h 16"/>
                <a:gd name="T4" fmla="*/ 969 w 41"/>
                <a:gd name="T5" fmla="*/ 233 h 16"/>
                <a:gd name="T6" fmla="*/ 793 w 41"/>
                <a:gd name="T7" fmla="*/ 25 h 16"/>
                <a:gd name="T8" fmla="*/ 202 w 41"/>
                <a:gd name="T9" fmla="*/ 284 h 16"/>
                <a:gd name="T10" fmla="*/ 762 w 41"/>
                <a:gd name="T11" fmla="*/ 309 h 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1" name="Freeform 192">
              <a:extLst>
                <a:ext uri="{FF2B5EF4-FFF2-40B4-BE49-F238E27FC236}">
                  <a16:creationId xmlns:a16="http://schemas.microsoft.com/office/drawing/2014/main" id="{241CF34E-661B-44D9-8D45-8B1498777768}"/>
                </a:ext>
              </a:extLst>
            </p:cNvPr>
            <p:cNvSpPr>
              <a:spLocks noEditPoints="1"/>
            </p:cNvSpPr>
            <p:nvPr userDrawn="1"/>
          </p:nvSpPr>
          <p:spPr bwMode="auto">
            <a:xfrm>
              <a:off x="96" y="2789"/>
              <a:ext cx="1062" cy="976"/>
            </a:xfrm>
            <a:custGeom>
              <a:avLst/>
              <a:gdLst>
                <a:gd name="T0" fmla="*/ 4167 w 210"/>
                <a:gd name="T1" fmla="*/ 3965 h 193"/>
                <a:gd name="T2" fmla="*/ 3889 w 210"/>
                <a:gd name="T3" fmla="*/ 3196 h 193"/>
                <a:gd name="T4" fmla="*/ 3631 w 210"/>
                <a:gd name="T5" fmla="*/ 2534 h 193"/>
                <a:gd name="T6" fmla="*/ 4218 w 210"/>
                <a:gd name="T7" fmla="*/ 2377 h 193"/>
                <a:gd name="T8" fmla="*/ 3732 w 210"/>
                <a:gd name="T9" fmla="*/ 2099 h 193"/>
                <a:gd name="T10" fmla="*/ 4015 w 210"/>
                <a:gd name="T11" fmla="*/ 2124 h 193"/>
                <a:gd name="T12" fmla="*/ 4015 w 210"/>
                <a:gd name="T13" fmla="*/ 1967 h 193"/>
                <a:gd name="T14" fmla="*/ 3454 w 210"/>
                <a:gd name="T15" fmla="*/ 1992 h 193"/>
                <a:gd name="T16" fmla="*/ 3272 w 210"/>
                <a:gd name="T17" fmla="*/ 3196 h 193"/>
                <a:gd name="T18" fmla="*/ 3171 w 210"/>
                <a:gd name="T19" fmla="*/ 2149 h 193"/>
                <a:gd name="T20" fmla="*/ 3019 w 210"/>
                <a:gd name="T21" fmla="*/ 1714 h 193"/>
                <a:gd name="T22" fmla="*/ 3171 w 210"/>
                <a:gd name="T23" fmla="*/ 1305 h 193"/>
                <a:gd name="T24" fmla="*/ 3095 w 210"/>
                <a:gd name="T25" fmla="*/ 946 h 193"/>
                <a:gd name="T26" fmla="*/ 3044 w 210"/>
                <a:gd name="T27" fmla="*/ 612 h 193"/>
                <a:gd name="T28" fmla="*/ 3378 w 210"/>
                <a:gd name="T29" fmla="*/ 996 h 193"/>
                <a:gd name="T30" fmla="*/ 3813 w 210"/>
                <a:gd name="T31" fmla="*/ 460 h 193"/>
                <a:gd name="T32" fmla="*/ 3757 w 210"/>
                <a:gd name="T33" fmla="*/ 920 h 193"/>
                <a:gd name="T34" fmla="*/ 3656 w 210"/>
                <a:gd name="T35" fmla="*/ 1229 h 193"/>
                <a:gd name="T36" fmla="*/ 3682 w 210"/>
                <a:gd name="T37" fmla="*/ 1714 h 193"/>
                <a:gd name="T38" fmla="*/ 5087 w 210"/>
                <a:gd name="T39" fmla="*/ 743 h 193"/>
                <a:gd name="T40" fmla="*/ 2301 w 210"/>
                <a:gd name="T41" fmla="*/ 25 h 193"/>
                <a:gd name="T42" fmla="*/ 1431 w 210"/>
                <a:gd name="T43" fmla="*/ 202 h 193"/>
                <a:gd name="T44" fmla="*/ 2175 w 210"/>
                <a:gd name="T45" fmla="*/ 308 h 193"/>
                <a:gd name="T46" fmla="*/ 1532 w 210"/>
                <a:gd name="T47" fmla="*/ 561 h 193"/>
                <a:gd name="T48" fmla="*/ 1482 w 210"/>
                <a:gd name="T49" fmla="*/ 743 h 193"/>
                <a:gd name="T50" fmla="*/ 971 w 210"/>
                <a:gd name="T51" fmla="*/ 435 h 193"/>
                <a:gd name="T52" fmla="*/ 334 w 210"/>
                <a:gd name="T53" fmla="*/ 2943 h 193"/>
                <a:gd name="T54" fmla="*/ 1558 w 210"/>
                <a:gd name="T55" fmla="*/ 3732 h 193"/>
                <a:gd name="T56" fmla="*/ 1153 w 210"/>
                <a:gd name="T57" fmla="*/ 3403 h 193"/>
                <a:gd name="T58" fmla="*/ 895 w 210"/>
                <a:gd name="T59" fmla="*/ 3707 h 193"/>
                <a:gd name="T60" fmla="*/ 819 w 210"/>
                <a:gd name="T61" fmla="*/ 3272 h 193"/>
                <a:gd name="T62" fmla="*/ 1178 w 210"/>
                <a:gd name="T63" fmla="*/ 2200 h 193"/>
                <a:gd name="T64" fmla="*/ 1714 w 210"/>
                <a:gd name="T65" fmla="*/ 2124 h 193"/>
                <a:gd name="T66" fmla="*/ 1816 w 210"/>
                <a:gd name="T67" fmla="*/ 2427 h 193"/>
                <a:gd name="T68" fmla="*/ 1558 w 210"/>
                <a:gd name="T69" fmla="*/ 3095 h 193"/>
                <a:gd name="T70" fmla="*/ 2326 w 210"/>
                <a:gd name="T71" fmla="*/ 4602 h 193"/>
                <a:gd name="T72" fmla="*/ 4759 w 210"/>
                <a:gd name="T73" fmla="*/ 4243 h 193"/>
                <a:gd name="T74" fmla="*/ 4653 w 210"/>
                <a:gd name="T75" fmla="*/ 1689 h 193"/>
                <a:gd name="T76" fmla="*/ 4218 w 210"/>
                <a:gd name="T77" fmla="*/ 1532 h 193"/>
                <a:gd name="T78" fmla="*/ 2888 w 210"/>
                <a:gd name="T79" fmla="*/ 1558 h 193"/>
                <a:gd name="T80" fmla="*/ 2761 w 210"/>
                <a:gd name="T81" fmla="*/ 2225 h 193"/>
                <a:gd name="T82" fmla="*/ 2918 w 210"/>
                <a:gd name="T83" fmla="*/ 1279 h 193"/>
                <a:gd name="T84" fmla="*/ 2276 w 210"/>
                <a:gd name="T85" fmla="*/ 662 h 193"/>
                <a:gd name="T86" fmla="*/ 2685 w 210"/>
                <a:gd name="T87" fmla="*/ 895 h 193"/>
                <a:gd name="T88" fmla="*/ 1558 w 210"/>
                <a:gd name="T89" fmla="*/ 1841 h 193"/>
                <a:gd name="T90" fmla="*/ 612 w 210"/>
                <a:gd name="T91" fmla="*/ 946 h 193"/>
                <a:gd name="T92" fmla="*/ 1740 w 210"/>
                <a:gd name="T93" fmla="*/ 1022 h 193"/>
                <a:gd name="T94" fmla="*/ 2023 w 210"/>
                <a:gd name="T95" fmla="*/ 1022 h 193"/>
                <a:gd name="T96" fmla="*/ 2761 w 210"/>
                <a:gd name="T97" fmla="*/ 1153 h 193"/>
                <a:gd name="T98" fmla="*/ 2534 w 210"/>
                <a:gd name="T99" fmla="*/ 2377 h 193"/>
                <a:gd name="T100" fmla="*/ 2377 w 210"/>
                <a:gd name="T101" fmla="*/ 1305 h 193"/>
                <a:gd name="T102" fmla="*/ 1558 w 210"/>
                <a:gd name="T103" fmla="*/ 1841 h 193"/>
                <a:gd name="T104" fmla="*/ 2048 w 210"/>
                <a:gd name="T105" fmla="*/ 2099 h 193"/>
                <a:gd name="T106" fmla="*/ 2250 w 210"/>
                <a:gd name="T107" fmla="*/ 1482 h 193"/>
                <a:gd name="T108" fmla="*/ 2609 w 210"/>
                <a:gd name="T109" fmla="*/ 3707 h 193"/>
                <a:gd name="T110" fmla="*/ 2099 w 210"/>
                <a:gd name="T111" fmla="*/ 2453 h 193"/>
                <a:gd name="T112" fmla="*/ 2994 w 210"/>
                <a:gd name="T113" fmla="*/ 2711 h 19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2" name="Freeform 193">
              <a:extLst>
                <a:ext uri="{FF2B5EF4-FFF2-40B4-BE49-F238E27FC236}">
                  <a16:creationId xmlns:a16="http://schemas.microsoft.com/office/drawing/2014/main" id="{A35CBD4A-8456-4EC7-A191-188B43D1EDF0}"/>
                </a:ext>
              </a:extLst>
            </p:cNvPr>
            <p:cNvSpPr>
              <a:spLocks/>
            </p:cNvSpPr>
            <p:nvPr userDrawn="1"/>
          </p:nvSpPr>
          <p:spPr bwMode="auto">
            <a:xfrm>
              <a:off x="348" y="3254"/>
              <a:ext cx="86" cy="102"/>
            </a:xfrm>
            <a:custGeom>
              <a:avLst/>
              <a:gdLst>
                <a:gd name="T0" fmla="*/ 359 w 17"/>
                <a:gd name="T1" fmla="*/ 133 h 20"/>
                <a:gd name="T2" fmla="*/ 233 w 17"/>
                <a:gd name="T3" fmla="*/ 520 h 20"/>
                <a:gd name="T4" fmla="*/ 359 w 17"/>
                <a:gd name="T5" fmla="*/ 133 h 20"/>
                <a:gd name="T6" fmla="*/ 0 60000 65536"/>
                <a:gd name="T7" fmla="*/ 0 60000 65536"/>
                <a:gd name="T8" fmla="*/ 0 60000 65536"/>
              </a:gdLst>
              <a:ahLst/>
              <a:cxnLst>
                <a:cxn ang="T6">
                  <a:pos x="T0" y="T1"/>
                </a:cxn>
                <a:cxn ang="T7">
                  <a:pos x="T2" y="T3"/>
                </a:cxn>
                <a:cxn ang="T8">
                  <a:pos x="T4" y="T5"/>
                </a:cxn>
              </a:cxnLst>
              <a:rect l="0" t="0" r="r" b="b"/>
              <a:pathLst>
                <a:path w="17" h="20">
                  <a:moveTo>
                    <a:pt x="14" y="5"/>
                  </a:moveTo>
                  <a:cubicBezTo>
                    <a:pt x="13" y="0"/>
                    <a:pt x="0" y="8"/>
                    <a:pt x="9" y="20"/>
                  </a:cubicBezTo>
                  <a:cubicBezTo>
                    <a:pt x="9" y="20"/>
                    <a:pt x="17" y="17"/>
                    <a:pt x="14" y="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3" name="Freeform 194">
              <a:extLst>
                <a:ext uri="{FF2B5EF4-FFF2-40B4-BE49-F238E27FC236}">
                  <a16:creationId xmlns:a16="http://schemas.microsoft.com/office/drawing/2014/main" id="{8B0500B5-3E41-4AF0-ADD3-7999A74B827C}"/>
                </a:ext>
              </a:extLst>
            </p:cNvPr>
            <p:cNvSpPr>
              <a:spLocks/>
            </p:cNvSpPr>
            <p:nvPr userDrawn="1"/>
          </p:nvSpPr>
          <p:spPr bwMode="auto">
            <a:xfrm>
              <a:off x="267" y="3295"/>
              <a:ext cx="76" cy="136"/>
            </a:xfrm>
            <a:custGeom>
              <a:avLst/>
              <a:gdLst>
                <a:gd name="T0" fmla="*/ 177 w 15"/>
                <a:gd name="T1" fmla="*/ 252 h 27"/>
                <a:gd name="T2" fmla="*/ 101 w 15"/>
                <a:gd name="T3" fmla="*/ 635 h 27"/>
                <a:gd name="T4" fmla="*/ 385 w 15"/>
                <a:gd name="T5" fmla="*/ 408 h 27"/>
                <a:gd name="T6" fmla="*/ 334 w 15"/>
                <a:gd name="T7" fmla="*/ 201 h 27"/>
                <a:gd name="T8" fmla="*/ 177 w 15"/>
                <a:gd name="T9" fmla="*/ 252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4" name="Freeform 195">
              <a:extLst>
                <a:ext uri="{FF2B5EF4-FFF2-40B4-BE49-F238E27FC236}">
                  <a16:creationId xmlns:a16="http://schemas.microsoft.com/office/drawing/2014/main" id="{BE746648-8811-414F-9934-6B2C0328840B}"/>
                </a:ext>
              </a:extLst>
            </p:cNvPr>
            <p:cNvSpPr>
              <a:spLocks/>
            </p:cNvSpPr>
            <p:nvPr userDrawn="1"/>
          </p:nvSpPr>
          <p:spPr bwMode="auto">
            <a:xfrm>
              <a:off x="222" y="3022"/>
              <a:ext cx="243" cy="116"/>
            </a:xfrm>
            <a:custGeom>
              <a:avLst/>
              <a:gdLst>
                <a:gd name="T0" fmla="*/ 1028 w 48"/>
                <a:gd name="T1" fmla="*/ 50 h 23"/>
                <a:gd name="T2" fmla="*/ 233 w 48"/>
                <a:gd name="T3" fmla="*/ 25 h 23"/>
                <a:gd name="T4" fmla="*/ 25 w 48"/>
                <a:gd name="T5" fmla="*/ 227 h 23"/>
                <a:gd name="T6" fmla="*/ 562 w 48"/>
                <a:gd name="T7" fmla="*/ 535 h 23"/>
                <a:gd name="T8" fmla="*/ 871 w 48"/>
                <a:gd name="T9" fmla="*/ 509 h 23"/>
                <a:gd name="T10" fmla="*/ 1028 w 48"/>
                <a:gd name="T11" fmla="*/ 484 h 23"/>
                <a:gd name="T12" fmla="*/ 1028 w 48"/>
                <a:gd name="T13" fmla="*/ 50 h 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5" name="Freeform 196">
              <a:extLst>
                <a:ext uri="{FF2B5EF4-FFF2-40B4-BE49-F238E27FC236}">
                  <a16:creationId xmlns:a16="http://schemas.microsoft.com/office/drawing/2014/main" id="{25FDA890-25A2-4795-8666-E8ADD4DDC909}"/>
                </a:ext>
              </a:extLst>
            </p:cNvPr>
            <p:cNvSpPr>
              <a:spLocks/>
            </p:cNvSpPr>
            <p:nvPr userDrawn="1"/>
          </p:nvSpPr>
          <p:spPr bwMode="auto">
            <a:xfrm>
              <a:off x="500" y="3345"/>
              <a:ext cx="177" cy="187"/>
            </a:xfrm>
            <a:custGeom>
              <a:avLst/>
              <a:gdLst>
                <a:gd name="T0" fmla="*/ 612 w 35"/>
                <a:gd name="T1" fmla="*/ 51 h 37"/>
                <a:gd name="T2" fmla="*/ 283 w 35"/>
                <a:gd name="T3" fmla="*/ 51 h 37"/>
                <a:gd name="T4" fmla="*/ 101 w 35"/>
                <a:gd name="T5" fmla="*/ 510 h 37"/>
                <a:gd name="T6" fmla="*/ 718 w 35"/>
                <a:gd name="T7" fmla="*/ 561 h 37"/>
                <a:gd name="T8" fmla="*/ 612 w 35"/>
                <a:gd name="T9" fmla="*/ 5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6" name="Freeform 197">
              <a:extLst>
                <a:ext uri="{FF2B5EF4-FFF2-40B4-BE49-F238E27FC236}">
                  <a16:creationId xmlns:a16="http://schemas.microsoft.com/office/drawing/2014/main" id="{43B502BE-717D-4AE7-A864-B62A14B8CF6D}"/>
                </a:ext>
              </a:extLst>
            </p:cNvPr>
            <p:cNvSpPr>
              <a:spLocks/>
            </p:cNvSpPr>
            <p:nvPr userDrawn="1"/>
          </p:nvSpPr>
          <p:spPr bwMode="auto">
            <a:xfrm>
              <a:off x="905" y="3158"/>
              <a:ext cx="177" cy="36"/>
            </a:xfrm>
            <a:custGeom>
              <a:avLst/>
              <a:gdLst>
                <a:gd name="T0" fmla="*/ 126 w 35"/>
                <a:gd name="T1" fmla="*/ 0 h 7"/>
                <a:gd name="T2" fmla="*/ 359 w 35"/>
                <a:gd name="T3" fmla="*/ 134 h 7"/>
                <a:gd name="T4" fmla="*/ 126 w 35"/>
                <a:gd name="T5" fmla="*/ 0 h 7"/>
                <a:gd name="T6" fmla="*/ 0 60000 65536"/>
                <a:gd name="T7" fmla="*/ 0 60000 65536"/>
                <a:gd name="T8" fmla="*/ 0 60000 65536"/>
              </a:gdLst>
              <a:ahLst/>
              <a:cxnLst>
                <a:cxn ang="T6">
                  <a:pos x="T0" y="T1"/>
                </a:cxn>
                <a:cxn ang="T7">
                  <a:pos x="T2" y="T3"/>
                </a:cxn>
                <a:cxn ang="T8">
                  <a:pos x="T4" y="T5"/>
                </a:cxn>
              </a:cxnLst>
              <a:rect l="0" t="0" r="r" b="b"/>
              <a:pathLst>
                <a:path w="35" h="7">
                  <a:moveTo>
                    <a:pt x="5" y="0"/>
                  </a:moveTo>
                  <a:cubicBezTo>
                    <a:pt x="0" y="0"/>
                    <a:pt x="7" y="7"/>
                    <a:pt x="14" y="5"/>
                  </a:cubicBezTo>
                  <a:cubicBezTo>
                    <a:pt x="35" y="1"/>
                    <a:pt x="5" y="0"/>
                    <a:pt x="5" y="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7" name="Freeform 198">
              <a:extLst>
                <a:ext uri="{FF2B5EF4-FFF2-40B4-BE49-F238E27FC236}">
                  <a16:creationId xmlns:a16="http://schemas.microsoft.com/office/drawing/2014/main" id="{4FBC578B-1C72-4087-87BA-88D030809037}"/>
                </a:ext>
              </a:extLst>
            </p:cNvPr>
            <p:cNvSpPr>
              <a:spLocks/>
            </p:cNvSpPr>
            <p:nvPr userDrawn="1"/>
          </p:nvSpPr>
          <p:spPr bwMode="auto">
            <a:xfrm>
              <a:off x="965" y="3153"/>
              <a:ext cx="137" cy="81"/>
            </a:xfrm>
            <a:custGeom>
              <a:avLst/>
              <a:gdLst>
                <a:gd name="T0" fmla="*/ 183 w 27"/>
                <a:gd name="T1" fmla="*/ 334 h 16"/>
                <a:gd name="T2" fmla="*/ 644 w 27"/>
                <a:gd name="T3" fmla="*/ 152 h 16"/>
                <a:gd name="T4" fmla="*/ 436 w 27"/>
                <a:gd name="T5" fmla="*/ 25 h 16"/>
                <a:gd name="T6" fmla="*/ 183 w 27"/>
                <a:gd name="T7" fmla="*/ 284 h 16"/>
                <a:gd name="T8" fmla="*/ 183 w 27"/>
                <a:gd name="T9" fmla="*/ 334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8" name="Freeform 199">
              <a:extLst>
                <a:ext uri="{FF2B5EF4-FFF2-40B4-BE49-F238E27FC236}">
                  <a16:creationId xmlns:a16="http://schemas.microsoft.com/office/drawing/2014/main" id="{2BD580D8-8515-4945-B32F-F676558EE642}"/>
                </a:ext>
              </a:extLst>
            </p:cNvPr>
            <p:cNvSpPr>
              <a:spLocks/>
            </p:cNvSpPr>
            <p:nvPr userDrawn="1"/>
          </p:nvSpPr>
          <p:spPr bwMode="auto">
            <a:xfrm>
              <a:off x="960" y="3204"/>
              <a:ext cx="177" cy="86"/>
            </a:xfrm>
            <a:custGeom>
              <a:avLst/>
              <a:gdLst>
                <a:gd name="T0" fmla="*/ 637 w 35"/>
                <a:gd name="T1" fmla="*/ 152 h 17"/>
                <a:gd name="T2" fmla="*/ 202 w 35"/>
                <a:gd name="T3" fmla="*/ 258 h 17"/>
                <a:gd name="T4" fmla="*/ 152 w 35"/>
                <a:gd name="T5" fmla="*/ 334 h 17"/>
                <a:gd name="T6" fmla="*/ 693 w 35"/>
                <a:gd name="T7" fmla="*/ 309 h 17"/>
                <a:gd name="T8" fmla="*/ 637 w 35"/>
                <a:gd name="T9" fmla="*/ 152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89" name="Freeform 200">
              <a:extLst>
                <a:ext uri="{FF2B5EF4-FFF2-40B4-BE49-F238E27FC236}">
                  <a16:creationId xmlns:a16="http://schemas.microsoft.com/office/drawing/2014/main" id="{89B7BC87-8714-44B9-AC66-6AF8CAC45400}"/>
                </a:ext>
              </a:extLst>
            </p:cNvPr>
            <p:cNvSpPr>
              <a:spLocks/>
            </p:cNvSpPr>
            <p:nvPr userDrawn="1"/>
          </p:nvSpPr>
          <p:spPr bwMode="auto">
            <a:xfrm>
              <a:off x="844" y="3285"/>
              <a:ext cx="248" cy="60"/>
            </a:xfrm>
            <a:custGeom>
              <a:avLst/>
              <a:gdLst>
                <a:gd name="T0" fmla="*/ 1022 w 49"/>
                <a:gd name="T1" fmla="*/ 75 h 12"/>
                <a:gd name="T2" fmla="*/ 744 w 49"/>
                <a:gd name="T3" fmla="*/ 25 h 12"/>
                <a:gd name="T4" fmla="*/ 177 w 49"/>
                <a:gd name="T5" fmla="*/ 0 h 12"/>
                <a:gd name="T6" fmla="*/ 51 w 49"/>
                <a:gd name="T7" fmla="*/ 125 h 12"/>
                <a:gd name="T8" fmla="*/ 511 w 49"/>
                <a:gd name="T9" fmla="*/ 200 h 12"/>
                <a:gd name="T10" fmla="*/ 1053 w 49"/>
                <a:gd name="T11" fmla="*/ 200 h 12"/>
                <a:gd name="T12" fmla="*/ 1022 w 49"/>
                <a:gd name="T13" fmla="*/ 75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0" name="Freeform 201">
              <a:extLst>
                <a:ext uri="{FF2B5EF4-FFF2-40B4-BE49-F238E27FC236}">
                  <a16:creationId xmlns:a16="http://schemas.microsoft.com/office/drawing/2014/main" id="{A46DF4E7-0AD6-4A28-A13A-8CC8E26A6257}"/>
                </a:ext>
              </a:extLst>
            </p:cNvPr>
            <p:cNvSpPr>
              <a:spLocks/>
            </p:cNvSpPr>
            <p:nvPr userDrawn="1"/>
          </p:nvSpPr>
          <p:spPr bwMode="auto">
            <a:xfrm>
              <a:off x="869" y="3340"/>
              <a:ext cx="203" cy="56"/>
            </a:xfrm>
            <a:custGeom>
              <a:avLst/>
              <a:gdLst>
                <a:gd name="T0" fmla="*/ 954 w 40"/>
                <a:gd name="T1" fmla="*/ 51 h 11"/>
                <a:gd name="T2" fmla="*/ 670 w 40"/>
                <a:gd name="T3" fmla="*/ 102 h 11"/>
                <a:gd name="T4" fmla="*/ 335 w 40"/>
                <a:gd name="T5" fmla="*/ 76 h 11"/>
                <a:gd name="T6" fmla="*/ 25 w 40"/>
                <a:gd name="T7" fmla="*/ 51 h 11"/>
                <a:gd name="T8" fmla="*/ 903 w 40"/>
                <a:gd name="T9" fmla="*/ 209 h 11"/>
                <a:gd name="T10" fmla="*/ 954 w 40"/>
                <a:gd name="T11" fmla="*/ 51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1" name="Freeform 202">
              <a:extLst>
                <a:ext uri="{FF2B5EF4-FFF2-40B4-BE49-F238E27FC236}">
                  <a16:creationId xmlns:a16="http://schemas.microsoft.com/office/drawing/2014/main" id="{07917233-337B-4E8B-81BC-2BC9A58CD822}"/>
                </a:ext>
              </a:extLst>
            </p:cNvPr>
            <p:cNvSpPr>
              <a:spLocks/>
            </p:cNvSpPr>
            <p:nvPr userDrawn="1"/>
          </p:nvSpPr>
          <p:spPr bwMode="auto">
            <a:xfrm>
              <a:off x="859" y="3386"/>
              <a:ext cx="207" cy="172"/>
            </a:xfrm>
            <a:custGeom>
              <a:avLst/>
              <a:gdLst>
                <a:gd name="T0" fmla="*/ 712 w 41"/>
                <a:gd name="T1" fmla="*/ 233 h 34"/>
                <a:gd name="T2" fmla="*/ 333 w 41"/>
                <a:gd name="T3" fmla="*/ 152 h 34"/>
                <a:gd name="T4" fmla="*/ 101 w 41"/>
                <a:gd name="T5" fmla="*/ 384 h 34"/>
                <a:gd name="T6" fmla="*/ 25 w 41"/>
                <a:gd name="T7" fmla="*/ 486 h 34"/>
                <a:gd name="T8" fmla="*/ 227 w 41"/>
                <a:gd name="T9" fmla="*/ 486 h 34"/>
                <a:gd name="T10" fmla="*/ 434 w 41"/>
                <a:gd name="T11" fmla="*/ 693 h 34"/>
                <a:gd name="T12" fmla="*/ 535 w 41"/>
                <a:gd name="T13" fmla="*/ 769 h 34"/>
                <a:gd name="T14" fmla="*/ 737 w 41"/>
                <a:gd name="T15" fmla="*/ 486 h 34"/>
                <a:gd name="T16" fmla="*/ 995 w 41"/>
                <a:gd name="T17" fmla="*/ 486 h 34"/>
                <a:gd name="T18" fmla="*/ 712 w 41"/>
                <a:gd name="T19" fmla="*/ 2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92" name="Freeform 203">
              <a:extLst>
                <a:ext uri="{FF2B5EF4-FFF2-40B4-BE49-F238E27FC236}">
                  <a16:creationId xmlns:a16="http://schemas.microsoft.com/office/drawing/2014/main" id="{BBEFBD1C-6E89-4126-AB93-03018F1C654E}"/>
                </a:ext>
              </a:extLst>
            </p:cNvPr>
            <p:cNvSpPr>
              <a:spLocks/>
            </p:cNvSpPr>
            <p:nvPr userDrawn="1"/>
          </p:nvSpPr>
          <p:spPr bwMode="auto">
            <a:xfrm>
              <a:off x="996" y="3305"/>
              <a:ext cx="126" cy="318"/>
            </a:xfrm>
            <a:custGeom>
              <a:avLst/>
              <a:gdLst>
                <a:gd name="T0" fmla="*/ 559 w 25"/>
                <a:gd name="T1" fmla="*/ 50 h 63"/>
                <a:gd name="T2" fmla="*/ 459 w 25"/>
                <a:gd name="T3" fmla="*/ 434 h 63"/>
                <a:gd name="T4" fmla="*/ 176 w 25"/>
                <a:gd name="T5" fmla="*/ 510 h 63"/>
                <a:gd name="T6" fmla="*/ 176 w 25"/>
                <a:gd name="T7" fmla="*/ 586 h 63"/>
                <a:gd name="T8" fmla="*/ 433 w 25"/>
                <a:gd name="T9" fmla="*/ 868 h 63"/>
                <a:gd name="T10" fmla="*/ 302 w 25"/>
                <a:gd name="T11" fmla="*/ 1146 h 63"/>
                <a:gd name="T12" fmla="*/ 0 w 25"/>
                <a:gd name="T13" fmla="*/ 1403 h 63"/>
                <a:gd name="T14" fmla="*/ 126 w 25"/>
                <a:gd name="T15" fmla="*/ 1479 h 63"/>
                <a:gd name="T16" fmla="*/ 408 w 25"/>
                <a:gd name="T17" fmla="*/ 1580 h 63"/>
                <a:gd name="T18" fmla="*/ 585 w 25"/>
                <a:gd name="T19" fmla="*/ 1454 h 63"/>
                <a:gd name="T20" fmla="*/ 635 w 25"/>
                <a:gd name="T21" fmla="*/ 358 h 63"/>
                <a:gd name="T22" fmla="*/ 635 w 25"/>
                <a:gd name="T23" fmla="*/ 50 h 63"/>
                <a:gd name="T24" fmla="*/ 559 w 25"/>
                <a:gd name="T25" fmla="*/ 50 h 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nvGrpSpPr>
          <p:cNvPr id="1031" name="Group 204">
            <a:extLst>
              <a:ext uri="{FF2B5EF4-FFF2-40B4-BE49-F238E27FC236}">
                <a16:creationId xmlns:a16="http://schemas.microsoft.com/office/drawing/2014/main" id="{CA3FE53F-8D22-43CA-A74E-39C017DBD11A}"/>
              </a:ext>
            </a:extLst>
          </p:cNvPr>
          <p:cNvGrpSpPr>
            <a:grpSpLocks/>
          </p:cNvGrpSpPr>
          <p:nvPr/>
        </p:nvGrpSpPr>
        <p:grpSpPr bwMode="auto">
          <a:xfrm>
            <a:off x="381000" y="5070475"/>
            <a:ext cx="533400" cy="492125"/>
            <a:chOff x="96" y="2784"/>
            <a:chExt cx="1062" cy="981"/>
          </a:xfrm>
        </p:grpSpPr>
        <p:sp>
          <p:nvSpPr>
            <p:cNvPr id="1067" name="Freeform 205">
              <a:extLst>
                <a:ext uri="{FF2B5EF4-FFF2-40B4-BE49-F238E27FC236}">
                  <a16:creationId xmlns:a16="http://schemas.microsoft.com/office/drawing/2014/main" id="{B9AA6B18-56B7-4332-8055-600B24EAAEBF}"/>
                </a:ext>
              </a:extLst>
            </p:cNvPr>
            <p:cNvSpPr>
              <a:spLocks/>
            </p:cNvSpPr>
            <p:nvPr userDrawn="1"/>
          </p:nvSpPr>
          <p:spPr bwMode="auto">
            <a:xfrm>
              <a:off x="121" y="2784"/>
              <a:ext cx="207" cy="81"/>
            </a:xfrm>
            <a:custGeom>
              <a:avLst/>
              <a:gdLst>
                <a:gd name="T0" fmla="*/ 762 w 41"/>
                <a:gd name="T1" fmla="*/ 309 h 16"/>
                <a:gd name="T2" fmla="*/ 944 w 41"/>
                <a:gd name="T3" fmla="*/ 258 h 16"/>
                <a:gd name="T4" fmla="*/ 969 w 41"/>
                <a:gd name="T5" fmla="*/ 233 h 16"/>
                <a:gd name="T6" fmla="*/ 793 w 41"/>
                <a:gd name="T7" fmla="*/ 25 h 16"/>
                <a:gd name="T8" fmla="*/ 202 w 41"/>
                <a:gd name="T9" fmla="*/ 284 h 16"/>
                <a:gd name="T10" fmla="*/ 762 w 41"/>
                <a:gd name="T11" fmla="*/ 309 h 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8" name="Freeform 206">
              <a:extLst>
                <a:ext uri="{FF2B5EF4-FFF2-40B4-BE49-F238E27FC236}">
                  <a16:creationId xmlns:a16="http://schemas.microsoft.com/office/drawing/2014/main" id="{525169BB-2E7B-420F-A383-C289DA1849FE}"/>
                </a:ext>
              </a:extLst>
            </p:cNvPr>
            <p:cNvSpPr>
              <a:spLocks noEditPoints="1"/>
            </p:cNvSpPr>
            <p:nvPr userDrawn="1"/>
          </p:nvSpPr>
          <p:spPr bwMode="auto">
            <a:xfrm>
              <a:off x="96" y="2789"/>
              <a:ext cx="1062" cy="976"/>
            </a:xfrm>
            <a:custGeom>
              <a:avLst/>
              <a:gdLst>
                <a:gd name="T0" fmla="*/ 4167 w 210"/>
                <a:gd name="T1" fmla="*/ 3965 h 193"/>
                <a:gd name="T2" fmla="*/ 3889 w 210"/>
                <a:gd name="T3" fmla="*/ 3196 h 193"/>
                <a:gd name="T4" fmla="*/ 3631 w 210"/>
                <a:gd name="T5" fmla="*/ 2534 h 193"/>
                <a:gd name="T6" fmla="*/ 4218 w 210"/>
                <a:gd name="T7" fmla="*/ 2377 h 193"/>
                <a:gd name="T8" fmla="*/ 3732 w 210"/>
                <a:gd name="T9" fmla="*/ 2099 h 193"/>
                <a:gd name="T10" fmla="*/ 4015 w 210"/>
                <a:gd name="T11" fmla="*/ 2124 h 193"/>
                <a:gd name="T12" fmla="*/ 4015 w 210"/>
                <a:gd name="T13" fmla="*/ 1967 h 193"/>
                <a:gd name="T14" fmla="*/ 3454 w 210"/>
                <a:gd name="T15" fmla="*/ 1992 h 193"/>
                <a:gd name="T16" fmla="*/ 3272 w 210"/>
                <a:gd name="T17" fmla="*/ 3196 h 193"/>
                <a:gd name="T18" fmla="*/ 3171 w 210"/>
                <a:gd name="T19" fmla="*/ 2149 h 193"/>
                <a:gd name="T20" fmla="*/ 3019 w 210"/>
                <a:gd name="T21" fmla="*/ 1714 h 193"/>
                <a:gd name="T22" fmla="*/ 3171 w 210"/>
                <a:gd name="T23" fmla="*/ 1305 h 193"/>
                <a:gd name="T24" fmla="*/ 3095 w 210"/>
                <a:gd name="T25" fmla="*/ 946 h 193"/>
                <a:gd name="T26" fmla="*/ 3044 w 210"/>
                <a:gd name="T27" fmla="*/ 612 h 193"/>
                <a:gd name="T28" fmla="*/ 3378 w 210"/>
                <a:gd name="T29" fmla="*/ 996 h 193"/>
                <a:gd name="T30" fmla="*/ 3813 w 210"/>
                <a:gd name="T31" fmla="*/ 460 h 193"/>
                <a:gd name="T32" fmla="*/ 3757 w 210"/>
                <a:gd name="T33" fmla="*/ 920 h 193"/>
                <a:gd name="T34" fmla="*/ 3656 w 210"/>
                <a:gd name="T35" fmla="*/ 1229 h 193"/>
                <a:gd name="T36" fmla="*/ 3682 w 210"/>
                <a:gd name="T37" fmla="*/ 1714 h 193"/>
                <a:gd name="T38" fmla="*/ 5087 w 210"/>
                <a:gd name="T39" fmla="*/ 743 h 193"/>
                <a:gd name="T40" fmla="*/ 2301 w 210"/>
                <a:gd name="T41" fmla="*/ 25 h 193"/>
                <a:gd name="T42" fmla="*/ 1431 w 210"/>
                <a:gd name="T43" fmla="*/ 202 h 193"/>
                <a:gd name="T44" fmla="*/ 2175 w 210"/>
                <a:gd name="T45" fmla="*/ 308 h 193"/>
                <a:gd name="T46" fmla="*/ 1532 w 210"/>
                <a:gd name="T47" fmla="*/ 561 h 193"/>
                <a:gd name="T48" fmla="*/ 1482 w 210"/>
                <a:gd name="T49" fmla="*/ 743 h 193"/>
                <a:gd name="T50" fmla="*/ 971 w 210"/>
                <a:gd name="T51" fmla="*/ 435 h 193"/>
                <a:gd name="T52" fmla="*/ 334 w 210"/>
                <a:gd name="T53" fmla="*/ 2943 h 193"/>
                <a:gd name="T54" fmla="*/ 1558 w 210"/>
                <a:gd name="T55" fmla="*/ 3732 h 193"/>
                <a:gd name="T56" fmla="*/ 1153 w 210"/>
                <a:gd name="T57" fmla="*/ 3403 h 193"/>
                <a:gd name="T58" fmla="*/ 895 w 210"/>
                <a:gd name="T59" fmla="*/ 3707 h 193"/>
                <a:gd name="T60" fmla="*/ 819 w 210"/>
                <a:gd name="T61" fmla="*/ 3272 h 193"/>
                <a:gd name="T62" fmla="*/ 1178 w 210"/>
                <a:gd name="T63" fmla="*/ 2200 h 193"/>
                <a:gd name="T64" fmla="*/ 1714 w 210"/>
                <a:gd name="T65" fmla="*/ 2124 h 193"/>
                <a:gd name="T66" fmla="*/ 1816 w 210"/>
                <a:gd name="T67" fmla="*/ 2427 h 193"/>
                <a:gd name="T68" fmla="*/ 1558 w 210"/>
                <a:gd name="T69" fmla="*/ 3095 h 193"/>
                <a:gd name="T70" fmla="*/ 2326 w 210"/>
                <a:gd name="T71" fmla="*/ 4602 h 193"/>
                <a:gd name="T72" fmla="*/ 4759 w 210"/>
                <a:gd name="T73" fmla="*/ 4243 h 193"/>
                <a:gd name="T74" fmla="*/ 4653 w 210"/>
                <a:gd name="T75" fmla="*/ 1689 h 193"/>
                <a:gd name="T76" fmla="*/ 4218 w 210"/>
                <a:gd name="T77" fmla="*/ 1532 h 193"/>
                <a:gd name="T78" fmla="*/ 2888 w 210"/>
                <a:gd name="T79" fmla="*/ 1558 h 193"/>
                <a:gd name="T80" fmla="*/ 2761 w 210"/>
                <a:gd name="T81" fmla="*/ 2225 h 193"/>
                <a:gd name="T82" fmla="*/ 2918 w 210"/>
                <a:gd name="T83" fmla="*/ 1279 h 193"/>
                <a:gd name="T84" fmla="*/ 2276 w 210"/>
                <a:gd name="T85" fmla="*/ 662 h 193"/>
                <a:gd name="T86" fmla="*/ 2685 w 210"/>
                <a:gd name="T87" fmla="*/ 895 h 193"/>
                <a:gd name="T88" fmla="*/ 1558 w 210"/>
                <a:gd name="T89" fmla="*/ 1841 h 193"/>
                <a:gd name="T90" fmla="*/ 612 w 210"/>
                <a:gd name="T91" fmla="*/ 946 h 193"/>
                <a:gd name="T92" fmla="*/ 1740 w 210"/>
                <a:gd name="T93" fmla="*/ 1022 h 193"/>
                <a:gd name="T94" fmla="*/ 2023 w 210"/>
                <a:gd name="T95" fmla="*/ 1022 h 193"/>
                <a:gd name="T96" fmla="*/ 2761 w 210"/>
                <a:gd name="T97" fmla="*/ 1153 h 193"/>
                <a:gd name="T98" fmla="*/ 2534 w 210"/>
                <a:gd name="T99" fmla="*/ 2377 h 193"/>
                <a:gd name="T100" fmla="*/ 2377 w 210"/>
                <a:gd name="T101" fmla="*/ 1305 h 193"/>
                <a:gd name="T102" fmla="*/ 1558 w 210"/>
                <a:gd name="T103" fmla="*/ 1841 h 193"/>
                <a:gd name="T104" fmla="*/ 2048 w 210"/>
                <a:gd name="T105" fmla="*/ 2099 h 193"/>
                <a:gd name="T106" fmla="*/ 2250 w 210"/>
                <a:gd name="T107" fmla="*/ 1482 h 193"/>
                <a:gd name="T108" fmla="*/ 2609 w 210"/>
                <a:gd name="T109" fmla="*/ 3707 h 193"/>
                <a:gd name="T110" fmla="*/ 2099 w 210"/>
                <a:gd name="T111" fmla="*/ 2453 h 193"/>
                <a:gd name="T112" fmla="*/ 2994 w 210"/>
                <a:gd name="T113" fmla="*/ 2711 h 19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9" name="Freeform 207">
              <a:extLst>
                <a:ext uri="{FF2B5EF4-FFF2-40B4-BE49-F238E27FC236}">
                  <a16:creationId xmlns:a16="http://schemas.microsoft.com/office/drawing/2014/main" id="{46C69183-60DA-4ACA-A385-3E2F8FAB518E}"/>
                </a:ext>
              </a:extLst>
            </p:cNvPr>
            <p:cNvSpPr>
              <a:spLocks/>
            </p:cNvSpPr>
            <p:nvPr userDrawn="1"/>
          </p:nvSpPr>
          <p:spPr bwMode="auto">
            <a:xfrm>
              <a:off x="348" y="3254"/>
              <a:ext cx="86" cy="102"/>
            </a:xfrm>
            <a:custGeom>
              <a:avLst/>
              <a:gdLst>
                <a:gd name="T0" fmla="*/ 359 w 17"/>
                <a:gd name="T1" fmla="*/ 133 h 20"/>
                <a:gd name="T2" fmla="*/ 233 w 17"/>
                <a:gd name="T3" fmla="*/ 520 h 20"/>
                <a:gd name="T4" fmla="*/ 359 w 17"/>
                <a:gd name="T5" fmla="*/ 133 h 20"/>
                <a:gd name="T6" fmla="*/ 0 60000 65536"/>
                <a:gd name="T7" fmla="*/ 0 60000 65536"/>
                <a:gd name="T8" fmla="*/ 0 60000 65536"/>
              </a:gdLst>
              <a:ahLst/>
              <a:cxnLst>
                <a:cxn ang="T6">
                  <a:pos x="T0" y="T1"/>
                </a:cxn>
                <a:cxn ang="T7">
                  <a:pos x="T2" y="T3"/>
                </a:cxn>
                <a:cxn ang="T8">
                  <a:pos x="T4" y="T5"/>
                </a:cxn>
              </a:cxnLst>
              <a:rect l="0" t="0" r="r" b="b"/>
              <a:pathLst>
                <a:path w="17" h="20">
                  <a:moveTo>
                    <a:pt x="14" y="5"/>
                  </a:moveTo>
                  <a:cubicBezTo>
                    <a:pt x="13" y="0"/>
                    <a:pt x="0" y="8"/>
                    <a:pt x="9" y="20"/>
                  </a:cubicBezTo>
                  <a:cubicBezTo>
                    <a:pt x="9" y="20"/>
                    <a:pt x="17" y="17"/>
                    <a:pt x="14" y="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0" name="Freeform 208">
              <a:extLst>
                <a:ext uri="{FF2B5EF4-FFF2-40B4-BE49-F238E27FC236}">
                  <a16:creationId xmlns:a16="http://schemas.microsoft.com/office/drawing/2014/main" id="{53D13DD1-5694-4922-A782-DCAC6C12927D}"/>
                </a:ext>
              </a:extLst>
            </p:cNvPr>
            <p:cNvSpPr>
              <a:spLocks/>
            </p:cNvSpPr>
            <p:nvPr userDrawn="1"/>
          </p:nvSpPr>
          <p:spPr bwMode="auto">
            <a:xfrm>
              <a:off x="267" y="3295"/>
              <a:ext cx="76" cy="136"/>
            </a:xfrm>
            <a:custGeom>
              <a:avLst/>
              <a:gdLst>
                <a:gd name="T0" fmla="*/ 177 w 15"/>
                <a:gd name="T1" fmla="*/ 252 h 27"/>
                <a:gd name="T2" fmla="*/ 101 w 15"/>
                <a:gd name="T3" fmla="*/ 635 h 27"/>
                <a:gd name="T4" fmla="*/ 385 w 15"/>
                <a:gd name="T5" fmla="*/ 408 h 27"/>
                <a:gd name="T6" fmla="*/ 334 w 15"/>
                <a:gd name="T7" fmla="*/ 201 h 27"/>
                <a:gd name="T8" fmla="*/ 177 w 15"/>
                <a:gd name="T9" fmla="*/ 252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1" name="Freeform 209">
              <a:extLst>
                <a:ext uri="{FF2B5EF4-FFF2-40B4-BE49-F238E27FC236}">
                  <a16:creationId xmlns:a16="http://schemas.microsoft.com/office/drawing/2014/main" id="{C5AB5D1C-D1E0-4F58-B272-978C7C7A96AB}"/>
                </a:ext>
              </a:extLst>
            </p:cNvPr>
            <p:cNvSpPr>
              <a:spLocks/>
            </p:cNvSpPr>
            <p:nvPr userDrawn="1"/>
          </p:nvSpPr>
          <p:spPr bwMode="auto">
            <a:xfrm>
              <a:off x="222" y="3022"/>
              <a:ext cx="243" cy="116"/>
            </a:xfrm>
            <a:custGeom>
              <a:avLst/>
              <a:gdLst>
                <a:gd name="T0" fmla="*/ 1028 w 48"/>
                <a:gd name="T1" fmla="*/ 50 h 23"/>
                <a:gd name="T2" fmla="*/ 233 w 48"/>
                <a:gd name="T3" fmla="*/ 25 h 23"/>
                <a:gd name="T4" fmla="*/ 25 w 48"/>
                <a:gd name="T5" fmla="*/ 227 h 23"/>
                <a:gd name="T6" fmla="*/ 562 w 48"/>
                <a:gd name="T7" fmla="*/ 535 h 23"/>
                <a:gd name="T8" fmla="*/ 871 w 48"/>
                <a:gd name="T9" fmla="*/ 509 h 23"/>
                <a:gd name="T10" fmla="*/ 1028 w 48"/>
                <a:gd name="T11" fmla="*/ 484 h 23"/>
                <a:gd name="T12" fmla="*/ 1028 w 48"/>
                <a:gd name="T13" fmla="*/ 50 h 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2" name="Freeform 210">
              <a:extLst>
                <a:ext uri="{FF2B5EF4-FFF2-40B4-BE49-F238E27FC236}">
                  <a16:creationId xmlns:a16="http://schemas.microsoft.com/office/drawing/2014/main" id="{984AB074-8C65-4A29-BED9-2AE0B399D5A9}"/>
                </a:ext>
              </a:extLst>
            </p:cNvPr>
            <p:cNvSpPr>
              <a:spLocks/>
            </p:cNvSpPr>
            <p:nvPr userDrawn="1"/>
          </p:nvSpPr>
          <p:spPr bwMode="auto">
            <a:xfrm>
              <a:off x="500" y="3345"/>
              <a:ext cx="177" cy="187"/>
            </a:xfrm>
            <a:custGeom>
              <a:avLst/>
              <a:gdLst>
                <a:gd name="T0" fmla="*/ 612 w 35"/>
                <a:gd name="T1" fmla="*/ 51 h 37"/>
                <a:gd name="T2" fmla="*/ 283 w 35"/>
                <a:gd name="T3" fmla="*/ 51 h 37"/>
                <a:gd name="T4" fmla="*/ 101 w 35"/>
                <a:gd name="T5" fmla="*/ 510 h 37"/>
                <a:gd name="T6" fmla="*/ 718 w 35"/>
                <a:gd name="T7" fmla="*/ 561 h 37"/>
                <a:gd name="T8" fmla="*/ 612 w 35"/>
                <a:gd name="T9" fmla="*/ 5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3" name="Freeform 211">
              <a:extLst>
                <a:ext uri="{FF2B5EF4-FFF2-40B4-BE49-F238E27FC236}">
                  <a16:creationId xmlns:a16="http://schemas.microsoft.com/office/drawing/2014/main" id="{13BBF3E5-049A-468F-9C3E-7316C91F6791}"/>
                </a:ext>
              </a:extLst>
            </p:cNvPr>
            <p:cNvSpPr>
              <a:spLocks/>
            </p:cNvSpPr>
            <p:nvPr userDrawn="1"/>
          </p:nvSpPr>
          <p:spPr bwMode="auto">
            <a:xfrm>
              <a:off x="905" y="3158"/>
              <a:ext cx="177" cy="36"/>
            </a:xfrm>
            <a:custGeom>
              <a:avLst/>
              <a:gdLst>
                <a:gd name="T0" fmla="*/ 126 w 35"/>
                <a:gd name="T1" fmla="*/ 0 h 7"/>
                <a:gd name="T2" fmla="*/ 359 w 35"/>
                <a:gd name="T3" fmla="*/ 134 h 7"/>
                <a:gd name="T4" fmla="*/ 126 w 35"/>
                <a:gd name="T5" fmla="*/ 0 h 7"/>
                <a:gd name="T6" fmla="*/ 0 60000 65536"/>
                <a:gd name="T7" fmla="*/ 0 60000 65536"/>
                <a:gd name="T8" fmla="*/ 0 60000 65536"/>
              </a:gdLst>
              <a:ahLst/>
              <a:cxnLst>
                <a:cxn ang="T6">
                  <a:pos x="T0" y="T1"/>
                </a:cxn>
                <a:cxn ang="T7">
                  <a:pos x="T2" y="T3"/>
                </a:cxn>
                <a:cxn ang="T8">
                  <a:pos x="T4" y="T5"/>
                </a:cxn>
              </a:cxnLst>
              <a:rect l="0" t="0" r="r" b="b"/>
              <a:pathLst>
                <a:path w="35" h="7">
                  <a:moveTo>
                    <a:pt x="5" y="0"/>
                  </a:moveTo>
                  <a:cubicBezTo>
                    <a:pt x="0" y="0"/>
                    <a:pt x="7" y="7"/>
                    <a:pt x="14" y="5"/>
                  </a:cubicBezTo>
                  <a:cubicBezTo>
                    <a:pt x="35" y="1"/>
                    <a:pt x="5" y="0"/>
                    <a:pt x="5" y="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4" name="Freeform 212">
              <a:extLst>
                <a:ext uri="{FF2B5EF4-FFF2-40B4-BE49-F238E27FC236}">
                  <a16:creationId xmlns:a16="http://schemas.microsoft.com/office/drawing/2014/main" id="{86AC8FA3-D229-40D6-9DF7-BB5958231D9A}"/>
                </a:ext>
              </a:extLst>
            </p:cNvPr>
            <p:cNvSpPr>
              <a:spLocks/>
            </p:cNvSpPr>
            <p:nvPr userDrawn="1"/>
          </p:nvSpPr>
          <p:spPr bwMode="auto">
            <a:xfrm>
              <a:off x="965" y="3153"/>
              <a:ext cx="137" cy="81"/>
            </a:xfrm>
            <a:custGeom>
              <a:avLst/>
              <a:gdLst>
                <a:gd name="T0" fmla="*/ 183 w 27"/>
                <a:gd name="T1" fmla="*/ 334 h 16"/>
                <a:gd name="T2" fmla="*/ 644 w 27"/>
                <a:gd name="T3" fmla="*/ 152 h 16"/>
                <a:gd name="T4" fmla="*/ 436 w 27"/>
                <a:gd name="T5" fmla="*/ 25 h 16"/>
                <a:gd name="T6" fmla="*/ 183 w 27"/>
                <a:gd name="T7" fmla="*/ 284 h 16"/>
                <a:gd name="T8" fmla="*/ 183 w 27"/>
                <a:gd name="T9" fmla="*/ 334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5" name="Freeform 213">
              <a:extLst>
                <a:ext uri="{FF2B5EF4-FFF2-40B4-BE49-F238E27FC236}">
                  <a16:creationId xmlns:a16="http://schemas.microsoft.com/office/drawing/2014/main" id="{07BBB2F6-AF16-4AA2-9274-88078D6BF58A}"/>
                </a:ext>
              </a:extLst>
            </p:cNvPr>
            <p:cNvSpPr>
              <a:spLocks/>
            </p:cNvSpPr>
            <p:nvPr userDrawn="1"/>
          </p:nvSpPr>
          <p:spPr bwMode="auto">
            <a:xfrm>
              <a:off x="960" y="3204"/>
              <a:ext cx="177" cy="86"/>
            </a:xfrm>
            <a:custGeom>
              <a:avLst/>
              <a:gdLst>
                <a:gd name="T0" fmla="*/ 637 w 35"/>
                <a:gd name="T1" fmla="*/ 152 h 17"/>
                <a:gd name="T2" fmla="*/ 202 w 35"/>
                <a:gd name="T3" fmla="*/ 258 h 17"/>
                <a:gd name="T4" fmla="*/ 152 w 35"/>
                <a:gd name="T5" fmla="*/ 334 h 17"/>
                <a:gd name="T6" fmla="*/ 693 w 35"/>
                <a:gd name="T7" fmla="*/ 309 h 17"/>
                <a:gd name="T8" fmla="*/ 637 w 35"/>
                <a:gd name="T9" fmla="*/ 152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6" name="Freeform 214">
              <a:extLst>
                <a:ext uri="{FF2B5EF4-FFF2-40B4-BE49-F238E27FC236}">
                  <a16:creationId xmlns:a16="http://schemas.microsoft.com/office/drawing/2014/main" id="{4F192F36-20C0-45ED-8C50-8D39A021D24A}"/>
                </a:ext>
              </a:extLst>
            </p:cNvPr>
            <p:cNvSpPr>
              <a:spLocks/>
            </p:cNvSpPr>
            <p:nvPr userDrawn="1"/>
          </p:nvSpPr>
          <p:spPr bwMode="auto">
            <a:xfrm>
              <a:off x="844" y="3285"/>
              <a:ext cx="248" cy="60"/>
            </a:xfrm>
            <a:custGeom>
              <a:avLst/>
              <a:gdLst>
                <a:gd name="T0" fmla="*/ 1022 w 49"/>
                <a:gd name="T1" fmla="*/ 75 h 12"/>
                <a:gd name="T2" fmla="*/ 744 w 49"/>
                <a:gd name="T3" fmla="*/ 25 h 12"/>
                <a:gd name="T4" fmla="*/ 177 w 49"/>
                <a:gd name="T5" fmla="*/ 0 h 12"/>
                <a:gd name="T6" fmla="*/ 51 w 49"/>
                <a:gd name="T7" fmla="*/ 125 h 12"/>
                <a:gd name="T8" fmla="*/ 511 w 49"/>
                <a:gd name="T9" fmla="*/ 200 h 12"/>
                <a:gd name="T10" fmla="*/ 1053 w 49"/>
                <a:gd name="T11" fmla="*/ 200 h 12"/>
                <a:gd name="T12" fmla="*/ 1022 w 49"/>
                <a:gd name="T13" fmla="*/ 75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7" name="Freeform 215">
              <a:extLst>
                <a:ext uri="{FF2B5EF4-FFF2-40B4-BE49-F238E27FC236}">
                  <a16:creationId xmlns:a16="http://schemas.microsoft.com/office/drawing/2014/main" id="{D74309FA-8267-4D02-92AF-B909F2C358E1}"/>
                </a:ext>
              </a:extLst>
            </p:cNvPr>
            <p:cNvSpPr>
              <a:spLocks/>
            </p:cNvSpPr>
            <p:nvPr userDrawn="1"/>
          </p:nvSpPr>
          <p:spPr bwMode="auto">
            <a:xfrm>
              <a:off x="869" y="3340"/>
              <a:ext cx="203" cy="56"/>
            </a:xfrm>
            <a:custGeom>
              <a:avLst/>
              <a:gdLst>
                <a:gd name="T0" fmla="*/ 954 w 40"/>
                <a:gd name="T1" fmla="*/ 51 h 11"/>
                <a:gd name="T2" fmla="*/ 670 w 40"/>
                <a:gd name="T3" fmla="*/ 102 h 11"/>
                <a:gd name="T4" fmla="*/ 335 w 40"/>
                <a:gd name="T5" fmla="*/ 76 h 11"/>
                <a:gd name="T6" fmla="*/ 25 w 40"/>
                <a:gd name="T7" fmla="*/ 51 h 11"/>
                <a:gd name="T8" fmla="*/ 903 w 40"/>
                <a:gd name="T9" fmla="*/ 209 h 11"/>
                <a:gd name="T10" fmla="*/ 954 w 40"/>
                <a:gd name="T11" fmla="*/ 51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8" name="Freeform 216">
              <a:extLst>
                <a:ext uri="{FF2B5EF4-FFF2-40B4-BE49-F238E27FC236}">
                  <a16:creationId xmlns:a16="http://schemas.microsoft.com/office/drawing/2014/main" id="{F1E56AE3-E25D-48AA-AEA9-E91E7A215DF5}"/>
                </a:ext>
              </a:extLst>
            </p:cNvPr>
            <p:cNvSpPr>
              <a:spLocks/>
            </p:cNvSpPr>
            <p:nvPr userDrawn="1"/>
          </p:nvSpPr>
          <p:spPr bwMode="auto">
            <a:xfrm>
              <a:off x="859" y="3386"/>
              <a:ext cx="207" cy="172"/>
            </a:xfrm>
            <a:custGeom>
              <a:avLst/>
              <a:gdLst>
                <a:gd name="T0" fmla="*/ 712 w 41"/>
                <a:gd name="T1" fmla="*/ 233 h 34"/>
                <a:gd name="T2" fmla="*/ 333 w 41"/>
                <a:gd name="T3" fmla="*/ 152 h 34"/>
                <a:gd name="T4" fmla="*/ 101 w 41"/>
                <a:gd name="T5" fmla="*/ 384 h 34"/>
                <a:gd name="T6" fmla="*/ 25 w 41"/>
                <a:gd name="T7" fmla="*/ 486 h 34"/>
                <a:gd name="T8" fmla="*/ 227 w 41"/>
                <a:gd name="T9" fmla="*/ 486 h 34"/>
                <a:gd name="T10" fmla="*/ 434 w 41"/>
                <a:gd name="T11" fmla="*/ 693 h 34"/>
                <a:gd name="T12" fmla="*/ 535 w 41"/>
                <a:gd name="T13" fmla="*/ 769 h 34"/>
                <a:gd name="T14" fmla="*/ 737 w 41"/>
                <a:gd name="T15" fmla="*/ 486 h 34"/>
                <a:gd name="T16" fmla="*/ 995 w 41"/>
                <a:gd name="T17" fmla="*/ 486 h 34"/>
                <a:gd name="T18" fmla="*/ 712 w 41"/>
                <a:gd name="T19" fmla="*/ 2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79" name="Freeform 217">
              <a:extLst>
                <a:ext uri="{FF2B5EF4-FFF2-40B4-BE49-F238E27FC236}">
                  <a16:creationId xmlns:a16="http://schemas.microsoft.com/office/drawing/2014/main" id="{AE10A58B-7EE4-4243-8639-249A8A31C3FC}"/>
                </a:ext>
              </a:extLst>
            </p:cNvPr>
            <p:cNvSpPr>
              <a:spLocks/>
            </p:cNvSpPr>
            <p:nvPr userDrawn="1"/>
          </p:nvSpPr>
          <p:spPr bwMode="auto">
            <a:xfrm>
              <a:off x="996" y="3305"/>
              <a:ext cx="126" cy="318"/>
            </a:xfrm>
            <a:custGeom>
              <a:avLst/>
              <a:gdLst>
                <a:gd name="T0" fmla="*/ 559 w 25"/>
                <a:gd name="T1" fmla="*/ 50 h 63"/>
                <a:gd name="T2" fmla="*/ 459 w 25"/>
                <a:gd name="T3" fmla="*/ 434 h 63"/>
                <a:gd name="T4" fmla="*/ 176 w 25"/>
                <a:gd name="T5" fmla="*/ 510 h 63"/>
                <a:gd name="T6" fmla="*/ 176 w 25"/>
                <a:gd name="T7" fmla="*/ 586 h 63"/>
                <a:gd name="T8" fmla="*/ 433 w 25"/>
                <a:gd name="T9" fmla="*/ 868 h 63"/>
                <a:gd name="T10" fmla="*/ 302 w 25"/>
                <a:gd name="T11" fmla="*/ 1146 h 63"/>
                <a:gd name="T12" fmla="*/ 0 w 25"/>
                <a:gd name="T13" fmla="*/ 1403 h 63"/>
                <a:gd name="T14" fmla="*/ 126 w 25"/>
                <a:gd name="T15" fmla="*/ 1479 h 63"/>
                <a:gd name="T16" fmla="*/ 408 w 25"/>
                <a:gd name="T17" fmla="*/ 1580 h 63"/>
                <a:gd name="T18" fmla="*/ 585 w 25"/>
                <a:gd name="T19" fmla="*/ 1454 h 63"/>
                <a:gd name="T20" fmla="*/ 635 w 25"/>
                <a:gd name="T21" fmla="*/ 358 h 63"/>
                <a:gd name="T22" fmla="*/ 635 w 25"/>
                <a:gd name="T23" fmla="*/ 50 h 63"/>
                <a:gd name="T24" fmla="*/ 559 w 25"/>
                <a:gd name="T25" fmla="*/ 50 h 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nvGrpSpPr>
          <p:cNvPr id="1032" name="Group 218">
            <a:extLst>
              <a:ext uri="{FF2B5EF4-FFF2-40B4-BE49-F238E27FC236}">
                <a16:creationId xmlns:a16="http://schemas.microsoft.com/office/drawing/2014/main" id="{576BE5FF-95CB-4EE3-9905-E70D21ED63A2}"/>
              </a:ext>
            </a:extLst>
          </p:cNvPr>
          <p:cNvGrpSpPr>
            <a:grpSpLocks/>
          </p:cNvGrpSpPr>
          <p:nvPr/>
        </p:nvGrpSpPr>
        <p:grpSpPr bwMode="auto">
          <a:xfrm>
            <a:off x="381000" y="6121400"/>
            <a:ext cx="533400" cy="492125"/>
            <a:chOff x="96" y="2784"/>
            <a:chExt cx="1062" cy="981"/>
          </a:xfrm>
        </p:grpSpPr>
        <p:sp>
          <p:nvSpPr>
            <p:cNvPr id="1054" name="Freeform 219">
              <a:extLst>
                <a:ext uri="{FF2B5EF4-FFF2-40B4-BE49-F238E27FC236}">
                  <a16:creationId xmlns:a16="http://schemas.microsoft.com/office/drawing/2014/main" id="{51C498F0-7B2D-490A-98E9-1F3123170426}"/>
                </a:ext>
              </a:extLst>
            </p:cNvPr>
            <p:cNvSpPr>
              <a:spLocks/>
            </p:cNvSpPr>
            <p:nvPr userDrawn="1"/>
          </p:nvSpPr>
          <p:spPr bwMode="auto">
            <a:xfrm>
              <a:off x="121" y="2784"/>
              <a:ext cx="207" cy="81"/>
            </a:xfrm>
            <a:custGeom>
              <a:avLst/>
              <a:gdLst>
                <a:gd name="T0" fmla="*/ 762 w 41"/>
                <a:gd name="T1" fmla="*/ 309 h 16"/>
                <a:gd name="T2" fmla="*/ 944 w 41"/>
                <a:gd name="T3" fmla="*/ 258 h 16"/>
                <a:gd name="T4" fmla="*/ 969 w 41"/>
                <a:gd name="T5" fmla="*/ 233 h 16"/>
                <a:gd name="T6" fmla="*/ 793 w 41"/>
                <a:gd name="T7" fmla="*/ 25 h 16"/>
                <a:gd name="T8" fmla="*/ 202 w 41"/>
                <a:gd name="T9" fmla="*/ 284 h 16"/>
                <a:gd name="T10" fmla="*/ 762 w 41"/>
                <a:gd name="T11" fmla="*/ 309 h 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55" name="Freeform 220">
              <a:extLst>
                <a:ext uri="{FF2B5EF4-FFF2-40B4-BE49-F238E27FC236}">
                  <a16:creationId xmlns:a16="http://schemas.microsoft.com/office/drawing/2014/main" id="{115C3354-0A1D-401F-8414-A90E8CC64DC3}"/>
                </a:ext>
              </a:extLst>
            </p:cNvPr>
            <p:cNvSpPr>
              <a:spLocks noEditPoints="1"/>
            </p:cNvSpPr>
            <p:nvPr userDrawn="1"/>
          </p:nvSpPr>
          <p:spPr bwMode="auto">
            <a:xfrm>
              <a:off x="96" y="2789"/>
              <a:ext cx="1062" cy="976"/>
            </a:xfrm>
            <a:custGeom>
              <a:avLst/>
              <a:gdLst>
                <a:gd name="T0" fmla="*/ 4167 w 210"/>
                <a:gd name="T1" fmla="*/ 3965 h 193"/>
                <a:gd name="T2" fmla="*/ 3889 w 210"/>
                <a:gd name="T3" fmla="*/ 3196 h 193"/>
                <a:gd name="T4" fmla="*/ 3631 w 210"/>
                <a:gd name="T5" fmla="*/ 2534 h 193"/>
                <a:gd name="T6" fmla="*/ 4218 w 210"/>
                <a:gd name="T7" fmla="*/ 2377 h 193"/>
                <a:gd name="T8" fmla="*/ 3732 w 210"/>
                <a:gd name="T9" fmla="*/ 2099 h 193"/>
                <a:gd name="T10" fmla="*/ 4015 w 210"/>
                <a:gd name="T11" fmla="*/ 2124 h 193"/>
                <a:gd name="T12" fmla="*/ 4015 w 210"/>
                <a:gd name="T13" fmla="*/ 1967 h 193"/>
                <a:gd name="T14" fmla="*/ 3454 w 210"/>
                <a:gd name="T15" fmla="*/ 1992 h 193"/>
                <a:gd name="T16" fmla="*/ 3272 w 210"/>
                <a:gd name="T17" fmla="*/ 3196 h 193"/>
                <a:gd name="T18" fmla="*/ 3171 w 210"/>
                <a:gd name="T19" fmla="*/ 2149 h 193"/>
                <a:gd name="T20" fmla="*/ 3019 w 210"/>
                <a:gd name="T21" fmla="*/ 1714 h 193"/>
                <a:gd name="T22" fmla="*/ 3171 w 210"/>
                <a:gd name="T23" fmla="*/ 1305 h 193"/>
                <a:gd name="T24" fmla="*/ 3095 w 210"/>
                <a:gd name="T25" fmla="*/ 946 h 193"/>
                <a:gd name="T26" fmla="*/ 3044 w 210"/>
                <a:gd name="T27" fmla="*/ 612 h 193"/>
                <a:gd name="T28" fmla="*/ 3378 w 210"/>
                <a:gd name="T29" fmla="*/ 996 h 193"/>
                <a:gd name="T30" fmla="*/ 3813 w 210"/>
                <a:gd name="T31" fmla="*/ 460 h 193"/>
                <a:gd name="T32" fmla="*/ 3757 w 210"/>
                <a:gd name="T33" fmla="*/ 920 h 193"/>
                <a:gd name="T34" fmla="*/ 3656 w 210"/>
                <a:gd name="T35" fmla="*/ 1229 h 193"/>
                <a:gd name="T36" fmla="*/ 3682 w 210"/>
                <a:gd name="T37" fmla="*/ 1714 h 193"/>
                <a:gd name="T38" fmla="*/ 5087 w 210"/>
                <a:gd name="T39" fmla="*/ 743 h 193"/>
                <a:gd name="T40" fmla="*/ 2301 w 210"/>
                <a:gd name="T41" fmla="*/ 25 h 193"/>
                <a:gd name="T42" fmla="*/ 1431 w 210"/>
                <a:gd name="T43" fmla="*/ 202 h 193"/>
                <a:gd name="T44" fmla="*/ 2175 w 210"/>
                <a:gd name="T45" fmla="*/ 308 h 193"/>
                <a:gd name="T46" fmla="*/ 1532 w 210"/>
                <a:gd name="T47" fmla="*/ 561 h 193"/>
                <a:gd name="T48" fmla="*/ 1482 w 210"/>
                <a:gd name="T49" fmla="*/ 743 h 193"/>
                <a:gd name="T50" fmla="*/ 971 w 210"/>
                <a:gd name="T51" fmla="*/ 435 h 193"/>
                <a:gd name="T52" fmla="*/ 334 w 210"/>
                <a:gd name="T53" fmla="*/ 2943 h 193"/>
                <a:gd name="T54" fmla="*/ 1558 w 210"/>
                <a:gd name="T55" fmla="*/ 3732 h 193"/>
                <a:gd name="T56" fmla="*/ 1153 w 210"/>
                <a:gd name="T57" fmla="*/ 3403 h 193"/>
                <a:gd name="T58" fmla="*/ 895 w 210"/>
                <a:gd name="T59" fmla="*/ 3707 h 193"/>
                <a:gd name="T60" fmla="*/ 819 w 210"/>
                <a:gd name="T61" fmla="*/ 3272 h 193"/>
                <a:gd name="T62" fmla="*/ 1178 w 210"/>
                <a:gd name="T63" fmla="*/ 2200 h 193"/>
                <a:gd name="T64" fmla="*/ 1714 w 210"/>
                <a:gd name="T65" fmla="*/ 2124 h 193"/>
                <a:gd name="T66" fmla="*/ 1816 w 210"/>
                <a:gd name="T67" fmla="*/ 2427 h 193"/>
                <a:gd name="T68" fmla="*/ 1558 w 210"/>
                <a:gd name="T69" fmla="*/ 3095 h 193"/>
                <a:gd name="T70" fmla="*/ 2326 w 210"/>
                <a:gd name="T71" fmla="*/ 4602 h 193"/>
                <a:gd name="T72" fmla="*/ 4759 w 210"/>
                <a:gd name="T73" fmla="*/ 4243 h 193"/>
                <a:gd name="T74" fmla="*/ 4653 w 210"/>
                <a:gd name="T75" fmla="*/ 1689 h 193"/>
                <a:gd name="T76" fmla="*/ 4218 w 210"/>
                <a:gd name="T77" fmla="*/ 1532 h 193"/>
                <a:gd name="T78" fmla="*/ 2888 w 210"/>
                <a:gd name="T79" fmla="*/ 1558 h 193"/>
                <a:gd name="T80" fmla="*/ 2761 w 210"/>
                <a:gd name="T81" fmla="*/ 2225 h 193"/>
                <a:gd name="T82" fmla="*/ 2918 w 210"/>
                <a:gd name="T83" fmla="*/ 1279 h 193"/>
                <a:gd name="T84" fmla="*/ 2276 w 210"/>
                <a:gd name="T85" fmla="*/ 662 h 193"/>
                <a:gd name="T86" fmla="*/ 2685 w 210"/>
                <a:gd name="T87" fmla="*/ 895 h 193"/>
                <a:gd name="T88" fmla="*/ 1558 w 210"/>
                <a:gd name="T89" fmla="*/ 1841 h 193"/>
                <a:gd name="T90" fmla="*/ 612 w 210"/>
                <a:gd name="T91" fmla="*/ 946 h 193"/>
                <a:gd name="T92" fmla="*/ 1740 w 210"/>
                <a:gd name="T93" fmla="*/ 1022 h 193"/>
                <a:gd name="T94" fmla="*/ 2023 w 210"/>
                <a:gd name="T95" fmla="*/ 1022 h 193"/>
                <a:gd name="T96" fmla="*/ 2761 w 210"/>
                <a:gd name="T97" fmla="*/ 1153 h 193"/>
                <a:gd name="T98" fmla="*/ 2534 w 210"/>
                <a:gd name="T99" fmla="*/ 2377 h 193"/>
                <a:gd name="T100" fmla="*/ 2377 w 210"/>
                <a:gd name="T101" fmla="*/ 1305 h 193"/>
                <a:gd name="T102" fmla="*/ 1558 w 210"/>
                <a:gd name="T103" fmla="*/ 1841 h 193"/>
                <a:gd name="T104" fmla="*/ 2048 w 210"/>
                <a:gd name="T105" fmla="*/ 2099 h 193"/>
                <a:gd name="T106" fmla="*/ 2250 w 210"/>
                <a:gd name="T107" fmla="*/ 1482 h 193"/>
                <a:gd name="T108" fmla="*/ 2609 w 210"/>
                <a:gd name="T109" fmla="*/ 3707 h 193"/>
                <a:gd name="T110" fmla="*/ 2099 w 210"/>
                <a:gd name="T111" fmla="*/ 2453 h 193"/>
                <a:gd name="T112" fmla="*/ 2994 w 210"/>
                <a:gd name="T113" fmla="*/ 2711 h 19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56" name="Freeform 221">
              <a:extLst>
                <a:ext uri="{FF2B5EF4-FFF2-40B4-BE49-F238E27FC236}">
                  <a16:creationId xmlns:a16="http://schemas.microsoft.com/office/drawing/2014/main" id="{41084032-659B-401C-9AE2-97E81EB60F15}"/>
                </a:ext>
              </a:extLst>
            </p:cNvPr>
            <p:cNvSpPr>
              <a:spLocks/>
            </p:cNvSpPr>
            <p:nvPr userDrawn="1"/>
          </p:nvSpPr>
          <p:spPr bwMode="auto">
            <a:xfrm>
              <a:off x="348" y="3254"/>
              <a:ext cx="86" cy="102"/>
            </a:xfrm>
            <a:custGeom>
              <a:avLst/>
              <a:gdLst>
                <a:gd name="T0" fmla="*/ 359 w 17"/>
                <a:gd name="T1" fmla="*/ 133 h 20"/>
                <a:gd name="T2" fmla="*/ 233 w 17"/>
                <a:gd name="T3" fmla="*/ 520 h 20"/>
                <a:gd name="T4" fmla="*/ 359 w 17"/>
                <a:gd name="T5" fmla="*/ 133 h 20"/>
                <a:gd name="T6" fmla="*/ 0 60000 65536"/>
                <a:gd name="T7" fmla="*/ 0 60000 65536"/>
                <a:gd name="T8" fmla="*/ 0 60000 65536"/>
              </a:gdLst>
              <a:ahLst/>
              <a:cxnLst>
                <a:cxn ang="T6">
                  <a:pos x="T0" y="T1"/>
                </a:cxn>
                <a:cxn ang="T7">
                  <a:pos x="T2" y="T3"/>
                </a:cxn>
                <a:cxn ang="T8">
                  <a:pos x="T4" y="T5"/>
                </a:cxn>
              </a:cxnLst>
              <a:rect l="0" t="0" r="r" b="b"/>
              <a:pathLst>
                <a:path w="17" h="20">
                  <a:moveTo>
                    <a:pt x="14" y="5"/>
                  </a:moveTo>
                  <a:cubicBezTo>
                    <a:pt x="13" y="0"/>
                    <a:pt x="0" y="8"/>
                    <a:pt x="9" y="20"/>
                  </a:cubicBezTo>
                  <a:cubicBezTo>
                    <a:pt x="9" y="20"/>
                    <a:pt x="17" y="17"/>
                    <a:pt x="14" y="5"/>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57" name="Freeform 222">
              <a:extLst>
                <a:ext uri="{FF2B5EF4-FFF2-40B4-BE49-F238E27FC236}">
                  <a16:creationId xmlns:a16="http://schemas.microsoft.com/office/drawing/2014/main" id="{648E7FD2-E74F-46FA-AB53-44701E59C959}"/>
                </a:ext>
              </a:extLst>
            </p:cNvPr>
            <p:cNvSpPr>
              <a:spLocks/>
            </p:cNvSpPr>
            <p:nvPr userDrawn="1"/>
          </p:nvSpPr>
          <p:spPr bwMode="auto">
            <a:xfrm>
              <a:off x="267" y="3295"/>
              <a:ext cx="76" cy="136"/>
            </a:xfrm>
            <a:custGeom>
              <a:avLst/>
              <a:gdLst>
                <a:gd name="T0" fmla="*/ 177 w 15"/>
                <a:gd name="T1" fmla="*/ 252 h 27"/>
                <a:gd name="T2" fmla="*/ 101 w 15"/>
                <a:gd name="T3" fmla="*/ 635 h 27"/>
                <a:gd name="T4" fmla="*/ 385 w 15"/>
                <a:gd name="T5" fmla="*/ 408 h 27"/>
                <a:gd name="T6" fmla="*/ 334 w 15"/>
                <a:gd name="T7" fmla="*/ 201 h 27"/>
                <a:gd name="T8" fmla="*/ 177 w 15"/>
                <a:gd name="T9" fmla="*/ 252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58" name="Freeform 223">
              <a:extLst>
                <a:ext uri="{FF2B5EF4-FFF2-40B4-BE49-F238E27FC236}">
                  <a16:creationId xmlns:a16="http://schemas.microsoft.com/office/drawing/2014/main" id="{118BFAD9-D278-4EF6-93DA-266E81A70C13}"/>
                </a:ext>
              </a:extLst>
            </p:cNvPr>
            <p:cNvSpPr>
              <a:spLocks/>
            </p:cNvSpPr>
            <p:nvPr userDrawn="1"/>
          </p:nvSpPr>
          <p:spPr bwMode="auto">
            <a:xfrm>
              <a:off x="222" y="3022"/>
              <a:ext cx="243" cy="116"/>
            </a:xfrm>
            <a:custGeom>
              <a:avLst/>
              <a:gdLst>
                <a:gd name="T0" fmla="*/ 1028 w 48"/>
                <a:gd name="T1" fmla="*/ 50 h 23"/>
                <a:gd name="T2" fmla="*/ 233 w 48"/>
                <a:gd name="T3" fmla="*/ 25 h 23"/>
                <a:gd name="T4" fmla="*/ 25 w 48"/>
                <a:gd name="T5" fmla="*/ 227 h 23"/>
                <a:gd name="T6" fmla="*/ 562 w 48"/>
                <a:gd name="T7" fmla="*/ 535 h 23"/>
                <a:gd name="T8" fmla="*/ 871 w 48"/>
                <a:gd name="T9" fmla="*/ 509 h 23"/>
                <a:gd name="T10" fmla="*/ 1028 w 48"/>
                <a:gd name="T11" fmla="*/ 484 h 23"/>
                <a:gd name="T12" fmla="*/ 1028 w 48"/>
                <a:gd name="T13" fmla="*/ 50 h 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59" name="Freeform 224">
              <a:extLst>
                <a:ext uri="{FF2B5EF4-FFF2-40B4-BE49-F238E27FC236}">
                  <a16:creationId xmlns:a16="http://schemas.microsoft.com/office/drawing/2014/main" id="{A3FCDEE4-AB48-49F5-8895-E08D22CCC985}"/>
                </a:ext>
              </a:extLst>
            </p:cNvPr>
            <p:cNvSpPr>
              <a:spLocks/>
            </p:cNvSpPr>
            <p:nvPr userDrawn="1"/>
          </p:nvSpPr>
          <p:spPr bwMode="auto">
            <a:xfrm>
              <a:off x="500" y="3345"/>
              <a:ext cx="177" cy="187"/>
            </a:xfrm>
            <a:custGeom>
              <a:avLst/>
              <a:gdLst>
                <a:gd name="T0" fmla="*/ 612 w 35"/>
                <a:gd name="T1" fmla="*/ 51 h 37"/>
                <a:gd name="T2" fmla="*/ 283 w 35"/>
                <a:gd name="T3" fmla="*/ 51 h 37"/>
                <a:gd name="T4" fmla="*/ 101 w 35"/>
                <a:gd name="T5" fmla="*/ 510 h 37"/>
                <a:gd name="T6" fmla="*/ 718 w 35"/>
                <a:gd name="T7" fmla="*/ 561 h 37"/>
                <a:gd name="T8" fmla="*/ 612 w 35"/>
                <a:gd name="T9" fmla="*/ 51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0" name="Freeform 225">
              <a:extLst>
                <a:ext uri="{FF2B5EF4-FFF2-40B4-BE49-F238E27FC236}">
                  <a16:creationId xmlns:a16="http://schemas.microsoft.com/office/drawing/2014/main" id="{6D9A57FF-5C0F-4FE2-BE63-C1FB739495E7}"/>
                </a:ext>
              </a:extLst>
            </p:cNvPr>
            <p:cNvSpPr>
              <a:spLocks/>
            </p:cNvSpPr>
            <p:nvPr userDrawn="1"/>
          </p:nvSpPr>
          <p:spPr bwMode="auto">
            <a:xfrm>
              <a:off x="905" y="3158"/>
              <a:ext cx="177" cy="36"/>
            </a:xfrm>
            <a:custGeom>
              <a:avLst/>
              <a:gdLst>
                <a:gd name="T0" fmla="*/ 126 w 35"/>
                <a:gd name="T1" fmla="*/ 0 h 7"/>
                <a:gd name="T2" fmla="*/ 359 w 35"/>
                <a:gd name="T3" fmla="*/ 134 h 7"/>
                <a:gd name="T4" fmla="*/ 126 w 35"/>
                <a:gd name="T5" fmla="*/ 0 h 7"/>
                <a:gd name="T6" fmla="*/ 0 60000 65536"/>
                <a:gd name="T7" fmla="*/ 0 60000 65536"/>
                <a:gd name="T8" fmla="*/ 0 60000 65536"/>
              </a:gdLst>
              <a:ahLst/>
              <a:cxnLst>
                <a:cxn ang="T6">
                  <a:pos x="T0" y="T1"/>
                </a:cxn>
                <a:cxn ang="T7">
                  <a:pos x="T2" y="T3"/>
                </a:cxn>
                <a:cxn ang="T8">
                  <a:pos x="T4" y="T5"/>
                </a:cxn>
              </a:cxnLst>
              <a:rect l="0" t="0" r="r" b="b"/>
              <a:pathLst>
                <a:path w="35" h="7">
                  <a:moveTo>
                    <a:pt x="5" y="0"/>
                  </a:moveTo>
                  <a:cubicBezTo>
                    <a:pt x="0" y="0"/>
                    <a:pt x="7" y="7"/>
                    <a:pt x="14" y="5"/>
                  </a:cubicBezTo>
                  <a:cubicBezTo>
                    <a:pt x="35" y="1"/>
                    <a:pt x="5" y="0"/>
                    <a:pt x="5" y="0"/>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1" name="Freeform 226">
              <a:extLst>
                <a:ext uri="{FF2B5EF4-FFF2-40B4-BE49-F238E27FC236}">
                  <a16:creationId xmlns:a16="http://schemas.microsoft.com/office/drawing/2014/main" id="{CB2B44B4-FE68-4E3A-9DBF-BC55112ED288}"/>
                </a:ext>
              </a:extLst>
            </p:cNvPr>
            <p:cNvSpPr>
              <a:spLocks/>
            </p:cNvSpPr>
            <p:nvPr userDrawn="1"/>
          </p:nvSpPr>
          <p:spPr bwMode="auto">
            <a:xfrm>
              <a:off x="965" y="3153"/>
              <a:ext cx="137" cy="81"/>
            </a:xfrm>
            <a:custGeom>
              <a:avLst/>
              <a:gdLst>
                <a:gd name="T0" fmla="*/ 183 w 27"/>
                <a:gd name="T1" fmla="*/ 334 h 16"/>
                <a:gd name="T2" fmla="*/ 644 w 27"/>
                <a:gd name="T3" fmla="*/ 152 h 16"/>
                <a:gd name="T4" fmla="*/ 436 w 27"/>
                <a:gd name="T5" fmla="*/ 25 h 16"/>
                <a:gd name="T6" fmla="*/ 183 w 27"/>
                <a:gd name="T7" fmla="*/ 284 h 16"/>
                <a:gd name="T8" fmla="*/ 183 w 27"/>
                <a:gd name="T9" fmla="*/ 334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2" name="Freeform 227">
              <a:extLst>
                <a:ext uri="{FF2B5EF4-FFF2-40B4-BE49-F238E27FC236}">
                  <a16:creationId xmlns:a16="http://schemas.microsoft.com/office/drawing/2014/main" id="{2D058544-336A-412E-8073-A49CE4ED1DE3}"/>
                </a:ext>
              </a:extLst>
            </p:cNvPr>
            <p:cNvSpPr>
              <a:spLocks/>
            </p:cNvSpPr>
            <p:nvPr userDrawn="1"/>
          </p:nvSpPr>
          <p:spPr bwMode="auto">
            <a:xfrm>
              <a:off x="960" y="3204"/>
              <a:ext cx="177" cy="86"/>
            </a:xfrm>
            <a:custGeom>
              <a:avLst/>
              <a:gdLst>
                <a:gd name="T0" fmla="*/ 637 w 35"/>
                <a:gd name="T1" fmla="*/ 152 h 17"/>
                <a:gd name="T2" fmla="*/ 202 w 35"/>
                <a:gd name="T3" fmla="*/ 258 h 17"/>
                <a:gd name="T4" fmla="*/ 152 w 35"/>
                <a:gd name="T5" fmla="*/ 334 h 17"/>
                <a:gd name="T6" fmla="*/ 693 w 35"/>
                <a:gd name="T7" fmla="*/ 309 h 17"/>
                <a:gd name="T8" fmla="*/ 637 w 35"/>
                <a:gd name="T9" fmla="*/ 152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3" name="Freeform 228">
              <a:extLst>
                <a:ext uri="{FF2B5EF4-FFF2-40B4-BE49-F238E27FC236}">
                  <a16:creationId xmlns:a16="http://schemas.microsoft.com/office/drawing/2014/main" id="{188C8797-D608-436E-94D8-294E816E1C3A}"/>
                </a:ext>
              </a:extLst>
            </p:cNvPr>
            <p:cNvSpPr>
              <a:spLocks/>
            </p:cNvSpPr>
            <p:nvPr userDrawn="1"/>
          </p:nvSpPr>
          <p:spPr bwMode="auto">
            <a:xfrm>
              <a:off x="844" y="3285"/>
              <a:ext cx="248" cy="60"/>
            </a:xfrm>
            <a:custGeom>
              <a:avLst/>
              <a:gdLst>
                <a:gd name="T0" fmla="*/ 1022 w 49"/>
                <a:gd name="T1" fmla="*/ 75 h 12"/>
                <a:gd name="T2" fmla="*/ 744 w 49"/>
                <a:gd name="T3" fmla="*/ 25 h 12"/>
                <a:gd name="T4" fmla="*/ 177 w 49"/>
                <a:gd name="T5" fmla="*/ 0 h 12"/>
                <a:gd name="T6" fmla="*/ 51 w 49"/>
                <a:gd name="T7" fmla="*/ 125 h 12"/>
                <a:gd name="T8" fmla="*/ 511 w 49"/>
                <a:gd name="T9" fmla="*/ 200 h 12"/>
                <a:gd name="T10" fmla="*/ 1053 w 49"/>
                <a:gd name="T11" fmla="*/ 200 h 12"/>
                <a:gd name="T12" fmla="*/ 1022 w 49"/>
                <a:gd name="T13" fmla="*/ 75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4" name="Freeform 229">
              <a:extLst>
                <a:ext uri="{FF2B5EF4-FFF2-40B4-BE49-F238E27FC236}">
                  <a16:creationId xmlns:a16="http://schemas.microsoft.com/office/drawing/2014/main" id="{88BEE17B-DBEA-4F27-A1B7-83C42AAAA002}"/>
                </a:ext>
              </a:extLst>
            </p:cNvPr>
            <p:cNvSpPr>
              <a:spLocks/>
            </p:cNvSpPr>
            <p:nvPr userDrawn="1"/>
          </p:nvSpPr>
          <p:spPr bwMode="auto">
            <a:xfrm>
              <a:off x="869" y="3340"/>
              <a:ext cx="203" cy="56"/>
            </a:xfrm>
            <a:custGeom>
              <a:avLst/>
              <a:gdLst>
                <a:gd name="T0" fmla="*/ 954 w 40"/>
                <a:gd name="T1" fmla="*/ 51 h 11"/>
                <a:gd name="T2" fmla="*/ 670 w 40"/>
                <a:gd name="T3" fmla="*/ 102 h 11"/>
                <a:gd name="T4" fmla="*/ 335 w 40"/>
                <a:gd name="T5" fmla="*/ 76 h 11"/>
                <a:gd name="T6" fmla="*/ 25 w 40"/>
                <a:gd name="T7" fmla="*/ 51 h 11"/>
                <a:gd name="T8" fmla="*/ 903 w 40"/>
                <a:gd name="T9" fmla="*/ 209 h 11"/>
                <a:gd name="T10" fmla="*/ 954 w 40"/>
                <a:gd name="T11" fmla="*/ 51 h 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5" name="Freeform 230">
              <a:extLst>
                <a:ext uri="{FF2B5EF4-FFF2-40B4-BE49-F238E27FC236}">
                  <a16:creationId xmlns:a16="http://schemas.microsoft.com/office/drawing/2014/main" id="{B634C4B9-DDF2-4BB0-90D5-EC9E21971EA2}"/>
                </a:ext>
              </a:extLst>
            </p:cNvPr>
            <p:cNvSpPr>
              <a:spLocks/>
            </p:cNvSpPr>
            <p:nvPr userDrawn="1"/>
          </p:nvSpPr>
          <p:spPr bwMode="auto">
            <a:xfrm>
              <a:off x="859" y="3386"/>
              <a:ext cx="207" cy="172"/>
            </a:xfrm>
            <a:custGeom>
              <a:avLst/>
              <a:gdLst>
                <a:gd name="T0" fmla="*/ 712 w 41"/>
                <a:gd name="T1" fmla="*/ 233 h 34"/>
                <a:gd name="T2" fmla="*/ 333 w 41"/>
                <a:gd name="T3" fmla="*/ 152 h 34"/>
                <a:gd name="T4" fmla="*/ 101 w 41"/>
                <a:gd name="T5" fmla="*/ 384 h 34"/>
                <a:gd name="T6" fmla="*/ 25 w 41"/>
                <a:gd name="T7" fmla="*/ 486 h 34"/>
                <a:gd name="T8" fmla="*/ 227 w 41"/>
                <a:gd name="T9" fmla="*/ 486 h 34"/>
                <a:gd name="T10" fmla="*/ 434 w 41"/>
                <a:gd name="T11" fmla="*/ 693 h 34"/>
                <a:gd name="T12" fmla="*/ 535 w 41"/>
                <a:gd name="T13" fmla="*/ 769 h 34"/>
                <a:gd name="T14" fmla="*/ 737 w 41"/>
                <a:gd name="T15" fmla="*/ 486 h 34"/>
                <a:gd name="T16" fmla="*/ 995 w 41"/>
                <a:gd name="T17" fmla="*/ 486 h 34"/>
                <a:gd name="T18" fmla="*/ 712 w 41"/>
                <a:gd name="T19" fmla="*/ 233 h 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66" name="Freeform 231">
              <a:extLst>
                <a:ext uri="{FF2B5EF4-FFF2-40B4-BE49-F238E27FC236}">
                  <a16:creationId xmlns:a16="http://schemas.microsoft.com/office/drawing/2014/main" id="{D330D993-543D-4059-8F93-CDCE9A0CAD46}"/>
                </a:ext>
              </a:extLst>
            </p:cNvPr>
            <p:cNvSpPr>
              <a:spLocks/>
            </p:cNvSpPr>
            <p:nvPr userDrawn="1"/>
          </p:nvSpPr>
          <p:spPr bwMode="auto">
            <a:xfrm>
              <a:off x="996" y="3305"/>
              <a:ext cx="126" cy="318"/>
            </a:xfrm>
            <a:custGeom>
              <a:avLst/>
              <a:gdLst>
                <a:gd name="T0" fmla="*/ 559 w 25"/>
                <a:gd name="T1" fmla="*/ 50 h 63"/>
                <a:gd name="T2" fmla="*/ 459 w 25"/>
                <a:gd name="T3" fmla="*/ 434 h 63"/>
                <a:gd name="T4" fmla="*/ 176 w 25"/>
                <a:gd name="T5" fmla="*/ 510 h 63"/>
                <a:gd name="T6" fmla="*/ 176 w 25"/>
                <a:gd name="T7" fmla="*/ 586 h 63"/>
                <a:gd name="T8" fmla="*/ 433 w 25"/>
                <a:gd name="T9" fmla="*/ 868 h 63"/>
                <a:gd name="T10" fmla="*/ 302 w 25"/>
                <a:gd name="T11" fmla="*/ 1146 h 63"/>
                <a:gd name="T12" fmla="*/ 0 w 25"/>
                <a:gd name="T13" fmla="*/ 1403 h 63"/>
                <a:gd name="T14" fmla="*/ 126 w 25"/>
                <a:gd name="T15" fmla="*/ 1479 h 63"/>
                <a:gd name="T16" fmla="*/ 408 w 25"/>
                <a:gd name="T17" fmla="*/ 1580 h 63"/>
                <a:gd name="T18" fmla="*/ 585 w 25"/>
                <a:gd name="T19" fmla="*/ 1454 h 63"/>
                <a:gd name="T20" fmla="*/ 635 w 25"/>
                <a:gd name="T21" fmla="*/ 358 h 63"/>
                <a:gd name="T22" fmla="*/ 635 w 25"/>
                <a:gd name="T23" fmla="*/ 50 h 63"/>
                <a:gd name="T24" fmla="*/ 559 w 25"/>
                <a:gd name="T25" fmla="*/ 50 h 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nvGrpSpPr>
          <p:cNvPr id="1033" name="Group 232">
            <a:extLst>
              <a:ext uri="{FF2B5EF4-FFF2-40B4-BE49-F238E27FC236}">
                <a16:creationId xmlns:a16="http://schemas.microsoft.com/office/drawing/2014/main" id="{DA8B6EF2-2B35-4659-936D-DD5EDB9B956E}"/>
              </a:ext>
            </a:extLst>
          </p:cNvPr>
          <p:cNvGrpSpPr>
            <a:grpSpLocks/>
          </p:cNvGrpSpPr>
          <p:nvPr/>
        </p:nvGrpSpPr>
        <p:grpSpPr bwMode="auto">
          <a:xfrm>
            <a:off x="6934200" y="-7938"/>
            <a:ext cx="2317750" cy="2063751"/>
            <a:chOff x="4080" y="-5"/>
            <a:chExt cx="1748" cy="1556"/>
          </a:xfrm>
        </p:grpSpPr>
        <p:sp>
          <p:nvSpPr>
            <p:cNvPr id="1039" name="Freeform 233">
              <a:extLst>
                <a:ext uri="{FF2B5EF4-FFF2-40B4-BE49-F238E27FC236}">
                  <a16:creationId xmlns:a16="http://schemas.microsoft.com/office/drawing/2014/main" id="{77F5B8B6-1425-43A5-BD49-3976780578D0}"/>
                </a:ext>
              </a:extLst>
            </p:cNvPr>
            <p:cNvSpPr>
              <a:spLocks/>
            </p:cNvSpPr>
            <p:nvPr userDrawn="1"/>
          </p:nvSpPr>
          <p:spPr bwMode="auto">
            <a:xfrm>
              <a:off x="4161" y="-5"/>
              <a:ext cx="1586" cy="1443"/>
            </a:xfrm>
            <a:custGeom>
              <a:avLst/>
              <a:gdLst>
                <a:gd name="T0" fmla="*/ 195 w 546"/>
                <a:gd name="T1" fmla="*/ 35 h 497"/>
                <a:gd name="T2" fmla="*/ 93 w 546"/>
                <a:gd name="T3" fmla="*/ 598 h 497"/>
                <a:gd name="T4" fmla="*/ 212 w 546"/>
                <a:gd name="T5" fmla="*/ 3313 h 497"/>
                <a:gd name="T6" fmla="*/ 456 w 546"/>
                <a:gd name="T7" fmla="*/ 3853 h 497"/>
                <a:gd name="T8" fmla="*/ 1333 w 546"/>
                <a:gd name="T9" fmla="*/ 4062 h 497"/>
                <a:gd name="T10" fmla="*/ 1723 w 546"/>
                <a:gd name="T11" fmla="*/ 4172 h 497"/>
                <a:gd name="T12" fmla="*/ 4386 w 546"/>
                <a:gd name="T13" fmla="*/ 4004 h 497"/>
                <a:gd name="T14" fmla="*/ 4497 w 546"/>
                <a:gd name="T15" fmla="*/ 1408 h 497"/>
                <a:gd name="T16" fmla="*/ 3114 w 546"/>
                <a:gd name="T17" fmla="*/ 134 h 497"/>
                <a:gd name="T18" fmla="*/ 2100 w 546"/>
                <a:gd name="T19" fmla="*/ 244 h 497"/>
                <a:gd name="T20" fmla="*/ 1670 w 546"/>
                <a:gd name="T21" fmla="*/ 93 h 497"/>
                <a:gd name="T22" fmla="*/ 1275 w 546"/>
                <a:gd name="T23" fmla="*/ 17 h 497"/>
                <a:gd name="T24" fmla="*/ 195 w 546"/>
                <a:gd name="T25" fmla="*/ 35 h 49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nvGrpSpPr>
            <p:cNvPr id="1040" name="Group 234">
              <a:extLst>
                <a:ext uri="{FF2B5EF4-FFF2-40B4-BE49-F238E27FC236}">
                  <a16:creationId xmlns:a16="http://schemas.microsoft.com/office/drawing/2014/main" id="{DFEDCF7D-9595-4540-957C-28221C6359B2}"/>
                </a:ext>
              </a:extLst>
            </p:cNvPr>
            <p:cNvGrpSpPr>
              <a:grpSpLocks/>
            </p:cNvGrpSpPr>
            <p:nvPr userDrawn="1"/>
          </p:nvGrpSpPr>
          <p:grpSpPr bwMode="auto">
            <a:xfrm>
              <a:off x="4080" y="0"/>
              <a:ext cx="1748" cy="1551"/>
              <a:chOff x="2918" y="18"/>
              <a:chExt cx="2958" cy="2699"/>
            </a:xfrm>
          </p:grpSpPr>
          <p:sp>
            <p:nvSpPr>
              <p:cNvPr id="1041" name="Freeform 235">
                <a:extLst>
                  <a:ext uri="{FF2B5EF4-FFF2-40B4-BE49-F238E27FC236}">
                    <a16:creationId xmlns:a16="http://schemas.microsoft.com/office/drawing/2014/main" id="{086BB4A9-AADA-4287-9782-88CD631E5916}"/>
                  </a:ext>
                </a:extLst>
              </p:cNvPr>
              <p:cNvSpPr>
                <a:spLocks/>
              </p:cNvSpPr>
              <p:nvPr/>
            </p:nvSpPr>
            <p:spPr bwMode="auto">
              <a:xfrm>
                <a:off x="3060" y="18"/>
                <a:ext cx="490" cy="187"/>
              </a:xfrm>
              <a:custGeom>
                <a:avLst/>
                <a:gdLst>
                  <a:gd name="T0" fmla="*/ 1814 w 97"/>
                  <a:gd name="T1" fmla="*/ 637 h 37"/>
                  <a:gd name="T2" fmla="*/ 2324 w 97"/>
                  <a:gd name="T3" fmla="*/ 510 h 37"/>
                  <a:gd name="T4" fmla="*/ 2349 w 97"/>
                  <a:gd name="T5" fmla="*/ 435 h 37"/>
                  <a:gd name="T6" fmla="*/ 2248 w 97"/>
                  <a:gd name="T7" fmla="*/ 0 h 37"/>
                  <a:gd name="T8" fmla="*/ 636 w 97"/>
                  <a:gd name="T9" fmla="*/ 0 h 37"/>
                  <a:gd name="T10" fmla="*/ 258 w 97"/>
                  <a:gd name="T11" fmla="*/ 561 h 37"/>
                  <a:gd name="T12" fmla="*/ 1814 w 97"/>
                  <a:gd name="T13" fmla="*/ 637 h 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42" name="Freeform 236">
                <a:extLst>
                  <a:ext uri="{FF2B5EF4-FFF2-40B4-BE49-F238E27FC236}">
                    <a16:creationId xmlns:a16="http://schemas.microsoft.com/office/drawing/2014/main" id="{29187F24-8429-4B1A-A889-4CD62B38F576}"/>
                  </a:ext>
                </a:extLst>
              </p:cNvPr>
              <p:cNvSpPr>
                <a:spLocks noEditPoints="1"/>
              </p:cNvSpPr>
              <p:nvPr/>
            </p:nvSpPr>
            <p:spPr bwMode="auto">
              <a:xfrm>
                <a:off x="2918" y="18"/>
                <a:ext cx="2958" cy="2699"/>
              </a:xfrm>
              <a:custGeom>
                <a:avLst/>
                <a:gdLst>
                  <a:gd name="T0" fmla="*/ 12884 w 585"/>
                  <a:gd name="T1" fmla="*/ 25 h 534"/>
                  <a:gd name="T2" fmla="*/ 4015 w 585"/>
                  <a:gd name="T3" fmla="*/ 0 h 534"/>
                  <a:gd name="T4" fmla="*/ 5754 w 585"/>
                  <a:gd name="T5" fmla="*/ 536 h 534"/>
                  <a:gd name="T6" fmla="*/ 4450 w 585"/>
                  <a:gd name="T7" fmla="*/ 996 h 534"/>
                  <a:gd name="T8" fmla="*/ 5294 w 585"/>
                  <a:gd name="T9" fmla="*/ 1814 h 534"/>
                  <a:gd name="T10" fmla="*/ 1891 w 585"/>
                  <a:gd name="T11" fmla="*/ 1531 h 534"/>
                  <a:gd name="T12" fmla="*/ 662 w 585"/>
                  <a:gd name="T13" fmla="*/ 1607 h 534"/>
                  <a:gd name="T14" fmla="*/ 5087 w 585"/>
                  <a:gd name="T15" fmla="*/ 12439 h 534"/>
                  <a:gd name="T16" fmla="*/ 3681 w 585"/>
                  <a:gd name="T17" fmla="*/ 8714 h 534"/>
                  <a:gd name="T18" fmla="*/ 2685 w 585"/>
                  <a:gd name="T19" fmla="*/ 9603 h 534"/>
                  <a:gd name="T20" fmla="*/ 2402 w 585"/>
                  <a:gd name="T21" fmla="*/ 11114 h 534"/>
                  <a:gd name="T22" fmla="*/ 3170 w 585"/>
                  <a:gd name="T23" fmla="*/ 6768 h 534"/>
                  <a:gd name="T24" fmla="*/ 3914 w 585"/>
                  <a:gd name="T25" fmla="*/ 5823 h 534"/>
                  <a:gd name="T26" fmla="*/ 5345 w 585"/>
                  <a:gd name="T27" fmla="*/ 6055 h 534"/>
                  <a:gd name="T28" fmla="*/ 4809 w 585"/>
                  <a:gd name="T29" fmla="*/ 7819 h 534"/>
                  <a:gd name="T30" fmla="*/ 4910 w 585"/>
                  <a:gd name="T31" fmla="*/ 10088 h 534"/>
                  <a:gd name="T32" fmla="*/ 13167 w 585"/>
                  <a:gd name="T33" fmla="*/ 12338 h 534"/>
                  <a:gd name="T34" fmla="*/ 11610 w 585"/>
                  <a:gd name="T35" fmla="*/ 10907 h 534"/>
                  <a:gd name="T36" fmla="*/ 10866 w 585"/>
                  <a:gd name="T37" fmla="*/ 8815 h 534"/>
                  <a:gd name="T38" fmla="*/ 10123 w 585"/>
                  <a:gd name="T39" fmla="*/ 6899 h 534"/>
                  <a:gd name="T40" fmla="*/ 11761 w 585"/>
                  <a:gd name="T41" fmla="*/ 6540 h 534"/>
                  <a:gd name="T42" fmla="*/ 10406 w 585"/>
                  <a:gd name="T43" fmla="*/ 5696 h 534"/>
                  <a:gd name="T44" fmla="*/ 11225 w 585"/>
                  <a:gd name="T45" fmla="*/ 5772 h 534"/>
                  <a:gd name="T46" fmla="*/ 11200 w 585"/>
                  <a:gd name="T47" fmla="*/ 5337 h 534"/>
                  <a:gd name="T48" fmla="*/ 9612 w 585"/>
                  <a:gd name="T49" fmla="*/ 5388 h 534"/>
                  <a:gd name="T50" fmla="*/ 9127 w 585"/>
                  <a:gd name="T51" fmla="*/ 8764 h 534"/>
                  <a:gd name="T52" fmla="*/ 8874 w 585"/>
                  <a:gd name="T53" fmla="*/ 5873 h 534"/>
                  <a:gd name="T54" fmla="*/ 8464 w 585"/>
                  <a:gd name="T55" fmla="*/ 4650 h 534"/>
                  <a:gd name="T56" fmla="*/ 8874 w 585"/>
                  <a:gd name="T57" fmla="*/ 3472 h 534"/>
                  <a:gd name="T58" fmla="*/ 8667 w 585"/>
                  <a:gd name="T59" fmla="*/ 2527 h 534"/>
                  <a:gd name="T60" fmla="*/ 8464 w 585"/>
                  <a:gd name="T61" fmla="*/ 1582 h 534"/>
                  <a:gd name="T62" fmla="*/ 9435 w 585"/>
                  <a:gd name="T63" fmla="*/ 2633 h 534"/>
                  <a:gd name="T64" fmla="*/ 10608 w 585"/>
                  <a:gd name="T65" fmla="*/ 1203 h 534"/>
                  <a:gd name="T66" fmla="*/ 10457 w 585"/>
                  <a:gd name="T67" fmla="*/ 2426 h 534"/>
                  <a:gd name="T68" fmla="*/ 10254 w 585"/>
                  <a:gd name="T69" fmla="*/ 3321 h 534"/>
                  <a:gd name="T70" fmla="*/ 10254 w 585"/>
                  <a:gd name="T71" fmla="*/ 4625 h 534"/>
                  <a:gd name="T72" fmla="*/ 14264 w 585"/>
                  <a:gd name="T73" fmla="*/ 4625 h 534"/>
                  <a:gd name="T74" fmla="*/ 14163 w 585"/>
                  <a:gd name="T75" fmla="*/ 1941 h 534"/>
                  <a:gd name="T76" fmla="*/ 6366 w 585"/>
                  <a:gd name="T77" fmla="*/ 1764 h 534"/>
                  <a:gd name="T78" fmla="*/ 7494 w 585"/>
                  <a:gd name="T79" fmla="*/ 2376 h 534"/>
                  <a:gd name="T80" fmla="*/ 4374 w 585"/>
                  <a:gd name="T81" fmla="*/ 4984 h 534"/>
                  <a:gd name="T82" fmla="*/ 1765 w 585"/>
                  <a:gd name="T83" fmla="*/ 2502 h 534"/>
                  <a:gd name="T84" fmla="*/ 4884 w 585"/>
                  <a:gd name="T85" fmla="*/ 2709 h 534"/>
                  <a:gd name="T86" fmla="*/ 5623 w 585"/>
                  <a:gd name="T87" fmla="*/ 2684 h 534"/>
                  <a:gd name="T88" fmla="*/ 7721 w 585"/>
                  <a:gd name="T89" fmla="*/ 3093 h 534"/>
                  <a:gd name="T90" fmla="*/ 7059 w 585"/>
                  <a:gd name="T91" fmla="*/ 6540 h 534"/>
                  <a:gd name="T92" fmla="*/ 6649 w 585"/>
                  <a:gd name="T93" fmla="*/ 3498 h 534"/>
                  <a:gd name="T94" fmla="*/ 4374 w 585"/>
                  <a:gd name="T95" fmla="*/ 4984 h 534"/>
                  <a:gd name="T96" fmla="*/ 5704 w 585"/>
                  <a:gd name="T97" fmla="*/ 5747 h 534"/>
                  <a:gd name="T98" fmla="*/ 6315 w 585"/>
                  <a:gd name="T99" fmla="*/ 4038 h 534"/>
                  <a:gd name="T100" fmla="*/ 8333 w 585"/>
                  <a:gd name="T101" fmla="*/ 7460 h 534"/>
                  <a:gd name="T102" fmla="*/ 5496 w 585"/>
                  <a:gd name="T103" fmla="*/ 8198 h 534"/>
                  <a:gd name="T104" fmla="*/ 7898 w 585"/>
                  <a:gd name="T105" fmla="*/ 7076 h 534"/>
                  <a:gd name="T106" fmla="*/ 8131 w 585"/>
                  <a:gd name="T107" fmla="*/ 3396 h 534"/>
                  <a:gd name="T108" fmla="*/ 8004 w 585"/>
                  <a:gd name="T109" fmla="*/ 5443 h 534"/>
                  <a:gd name="T110" fmla="*/ 7645 w 585"/>
                  <a:gd name="T111" fmla="*/ 3680 h 534"/>
                  <a:gd name="T112" fmla="*/ 12965 w 585"/>
                  <a:gd name="T113" fmla="*/ 4574 h 534"/>
                  <a:gd name="T114" fmla="*/ 11786 w 585"/>
                  <a:gd name="T115" fmla="*/ 4139 h 53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43" name="Freeform 237">
                <a:extLst>
                  <a:ext uri="{FF2B5EF4-FFF2-40B4-BE49-F238E27FC236}">
                    <a16:creationId xmlns:a16="http://schemas.microsoft.com/office/drawing/2014/main" id="{0DAAD065-8E2D-4B30-9C3C-FCF72C15F0F5}"/>
                  </a:ext>
                </a:extLst>
              </p:cNvPr>
              <p:cNvSpPr>
                <a:spLocks/>
              </p:cNvSpPr>
              <p:nvPr/>
            </p:nvSpPr>
            <p:spPr bwMode="auto">
              <a:xfrm>
                <a:off x="3621" y="1287"/>
                <a:ext cx="238" cy="283"/>
              </a:xfrm>
              <a:custGeom>
                <a:avLst/>
                <a:gdLst>
                  <a:gd name="T0" fmla="*/ 1028 w 47"/>
                  <a:gd name="T1" fmla="*/ 384 h 56"/>
                  <a:gd name="T2" fmla="*/ 694 w 47"/>
                  <a:gd name="T3" fmla="*/ 1430 h 56"/>
                  <a:gd name="T4" fmla="*/ 1028 w 47"/>
                  <a:gd name="T5" fmla="*/ 384 h 56"/>
                  <a:gd name="T6" fmla="*/ 0 60000 65536"/>
                  <a:gd name="T7" fmla="*/ 0 60000 65536"/>
                  <a:gd name="T8" fmla="*/ 0 60000 65536"/>
                </a:gdLst>
                <a:ahLst/>
                <a:cxnLst>
                  <a:cxn ang="T6">
                    <a:pos x="T0" y="T1"/>
                  </a:cxn>
                  <a:cxn ang="T7">
                    <a:pos x="T2" y="T3"/>
                  </a:cxn>
                  <a:cxn ang="T8">
                    <a:pos x="T4" y="T5"/>
                  </a:cxn>
                </a:cxnLst>
                <a:rect l="0" t="0" r="r" b="b"/>
                <a:pathLst>
                  <a:path w="47" h="56">
                    <a:moveTo>
                      <a:pt x="40" y="15"/>
                    </a:moveTo>
                    <a:cubicBezTo>
                      <a:pt x="37" y="0"/>
                      <a:pt x="0" y="23"/>
                      <a:pt x="27" y="56"/>
                    </a:cubicBezTo>
                    <a:cubicBezTo>
                      <a:pt x="27" y="56"/>
                      <a:pt x="47" y="49"/>
                      <a:pt x="40" y="15"/>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44" name="Freeform 238">
                <a:extLst>
                  <a:ext uri="{FF2B5EF4-FFF2-40B4-BE49-F238E27FC236}">
                    <a16:creationId xmlns:a16="http://schemas.microsoft.com/office/drawing/2014/main" id="{44EF0AD7-5E75-4239-9A29-DF306AEE48DD}"/>
                  </a:ext>
                </a:extLst>
              </p:cNvPr>
              <p:cNvSpPr>
                <a:spLocks/>
              </p:cNvSpPr>
              <p:nvPr/>
            </p:nvSpPr>
            <p:spPr bwMode="auto">
              <a:xfrm>
                <a:off x="3403" y="1403"/>
                <a:ext cx="208" cy="379"/>
              </a:xfrm>
              <a:custGeom>
                <a:avLst/>
                <a:gdLst>
                  <a:gd name="T0" fmla="*/ 487 w 41"/>
                  <a:gd name="T1" fmla="*/ 687 h 75"/>
                  <a:gd name="T2" fmla="*/ 309 w 41"/>
                  <a:gd name="T3" fmla="*/ 1764 h 75"/>
                  <a:gd name="T4" fmla="*/ 1030 w 41"/>
                  <a:gd name="T5" fmla="*/ 1147 h 75"/>
                  <a:gd name="T6" fmla="*/ 954 w 41"/>
                  <a:gd name="T7" fmla="*/ 611 h 75"/>
                  <a:gd name="T8" fmla="*/ 487 w 41"/>
                  <a:gd name="T9" fmla="*/ 687 h 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45" name="Freeform 239">
                <a:extLst>
                  <a:ext uri="{FF2B5EF4-FFF2-40B4-BE49-F238E27FC236}">
                    <a16:creationId xmlns:a16="http://schemas.microsoft.com/office/drawing/2014/main" id="{9F5DD70B-09AF-493B-9883-132D9B4B9291}"/>
                  </a:ext>
                </a:extLst>
              </p:cNvPr>
              <p:cNvSpPr>
                <a:spLocks/>
              </p:cNvSpPr>
              <p:nvPr/>
            </p:nvSpPr>
            <p:spPr bwMode="auto">
              <a:xfrm>
                <a:off x="3272" y="645"/>
                <a:ext cx="683" cy="318"/>
              </a:xfrm>
              <a:custGeom>
                <a:avLst/>
                <a:gdLst>
                  <a:gd name="T0" fmla="*/ 2869 w 135"/>
                  <a:gd name="T1" fmla="*/ 101 h 63"/>
                  <a:gd name="T2" fmla="*/ 612 w 135"/>
                  <a:gd name="T3" fmla="*/ 101 h 63"/>
                  <a:gd name="T4" fmla="*/ 51 w 135"/>
                  <a:gd name="T5" fmla="*/ 636 h 63"/>
                  <a:gd name="T6" fmla="*/ 1538 w 135"/>
                  <a:gd name="T7" fmla="*/ 1479 h 63"/>
                  <a:gd name="T8" fmla="*/ 2459 w 135"/>
                  <a:gd name="T9" fmla="*/ 1378 h 63"/>
                  <a:gd name="T10" fmla="*/ 2894 w 135"/>
                  <a:gd name="T11" fmla="*/ 1353 h 63"/>
                  <a:gd name="T12" fmla="*/ 2869 w 135"/>
                  <a:gd name="T13" fmla="*/ 101 h 6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5" h="63">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46" name="Freeform 240">
                <a:extLst>
                  <a:ext uri="{FF2B5EF4-FFF2-40B4-BE49-F238E27FC236}">
                    <a16:creationId xmlns:a16="http://schemas.microsoft.com/office/drawing/2014/main" id="{005AFD0B-AB46-4C37-9B3C-E2C382A904D1}"/>
                  </a:ext>
                </a:extLst>
              </p:cNvPr>
              <p:cNvSpPr>
                <a:spLocks/>
              </p:cNvSpPr>
              <p:nvPr/>
            </p:nvSpPr>
            <p:spPr bwMode="auto">
              <a:xfrm>
                <a:off x="4046" y="1545"/>
                <a:ext cx="490" cy="515"/>
              </a:xfrm>
              <a:custGeom>
                <a:avLst/>
                <a:gdLst>
                  <a:gd name="T0" fmla="*/ 1707 w 97"/>
                  <a:gd name="T1" fmla="*/ 126 h 102"/>
                  <a:gd name="T2" fmla="*/ 793 w 97"/>
                  <a:gd name="T3" fmla="*/ 126 h 102"/>
                  <a:gd name="T4" fmla="*/ 308 w 97"/>
                  <a:gd name="T5" fmla="*/ 1454 h 102"/>
                  <a:gd name="T6" fmla="*/ 2016 w 97"/>
                  <a:gd name="T7" fmla="*/ 1580 h 102"/>
                  <a:gd name="T8" fmla="*/ 1707 w 97"/>
                  <a:gd name="T9" fmla="*/ 126 h 1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47" name="Freeform 241">
                <a:extLst>
                  <a:ext uri="{FF2B5EF4-FFF2-40B4-BE49-F238E27FC236}">
                    <a16:creationId xmlns:a16="http://schemas.microsoft.com/office/drawing/2014/main" id="{38D644E9-FBDB-46D9-9EF8-BB46F1DE6567}"/>
                  </a:ext>
                </a:extLst>
              </p:cNvPr>
              <p:cNvSpPr>
                <a:spLocks/>
              </p:cNvSpPr>
              <p:nvPr/>
            </p:nvSpPr>
            <p:spPr bwMode="auto">
              <a:xfrm>
                <a:off x="5173" y="1024"/>
                <a:ext cx="501" cy="96"/>
              </a:xfrm>
              <a:custGeom>
                <a:avLst/>
                <a:gdLst>
                  <a:gd name="T0" fmla="*/ 385 w 99"/>
                  <a:gd name="T1" fmla="*/ 0 h 19"/>
                  <a:gd name="T2" fmla="*/ 1022 w 99"/>
                  <a:gd name="T3" fmla="*/ 384 h 19"/>
                  <a:gd name="T4" fmla="*/ 385 w 99"/>
                  <a:gd name="T5" fmla="*/ 0 h 19"/>
                  <a:gd name="T6" fmla="*/ 0 60000 65536"/>
                  <a:gd name="T7" fmla="*/ 0 60000 65536"/>
                  <a:gd name="T8" fmla="*/ 0 60000 65536"/>
                </a:gdLst>
                <a:ahLst/>
                <a:cxnLst>
                  <a:cxn ang="T6">
                    <a:pos x="T0" y="T1"/>
                  </a:cxn>
                  <a:cxn ang="T7">
                    <a:pos x="T2" y="T3"/>
                  </a:cxn>
                  <a:cxn ang="T8">
                    <a:pos x="T4" y="T5"/>
                  </a:cxn>
                </a:cxnLst>
                <a:rect l="0" t="0" r="r" b="b"/>
                <a:pathLst>
                  <a:path w="99" h="19">
                    <a:moveTo>
                      <a:pt x="15" y="0"/>
                    </a:moveTo>
                    <a:cubicBezTo>
                      <a:pt x="0" y="0"/>
                      <a:pt x="19" y="19"/>
                      <a:pt x="40" y="15"/>
                    </a:cubicBezTo>
                    <a:cubicBezTo>
                      <a:pt x="99" y="1"/>
                      <a:pt x="15" y="0"/>
                      <a:pt x="15" y="0"/>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48" name="Freeform 242">
                <a:extLst>
                  <a:ext uri="{FF2B5EF4-FFF2-40B4-BE49-F238E27FC236}">
                    <a16:creationId xmlns:a16="http://schemas.microsoft.com/office/drawing/2014/main" id="{6165D882-B066-442A-996F-BDDDFEA20C70}"/>
                  </a:ext>
                </a:extLst>
              </p:cNvPr>
              <p:cNvSpPr>
                <a:spLocks/>
              </p:cNvSpPr>
              <p:nvPr/>
            </p:nvSpPr>
            <p:spPr bwMode="auto">
              <a:xfrm>
                <a:off x="5340" y="1004"/>
                <a:ext cx="385" cy="237"/>
              </a:xfrm>
              <a:custGeom>
                <a:avLst/>
                <a:gdLst>
                  <a:gd name="T0" fmla="*/ 537 w 76"/>
                  <a:gd name="T1" fmla="*/ 943 h 47"/>
                  <a:gd name="T2" fmla="*/ 1798 w 76"/>
                  <a:gd name="T3" fmla="*/ 434 h 47"/>
                  <a:gd name="T4" fmla="*/ 1231 w 76"/>
                  <a:gd name="T5" fmla="*/ 76 h 47"/>
                  <a:gd name="T6" fmla="*/ 486 w 76"/>
                  <a:gd name="T7" fmla="*/ 812 h 47"/>
                  <a:gd name="T8" fmla="*/ 537 w 76"/>
                  <a:gd name="T9" fmla="*/ 943 h 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49" name="Freeform 243">
                <a:extLst>
                  <a:ext uri="{FF2B5EF4-FFF2-40B4-BE49-F238E27FC236}">
                    <a16:creationId xmlns:a16="http://schemas.microsoft.com/office/drawing/2014/main" id="{D17CA1BE-C95E-4B01-AAAD-49E6324DEAE6}"/>
                  </a:ext>
                </a:extLst>
              </p:cNvPr>
              <p:cNvSpPr>
                <a:spLocks/>
              </p:cNvSpPr>
              <p:nvPr/>
            </p:nvSpPr>
            <p:spPr bwMode="auto">
              <a:xfrm>
                <a:off x="5325" y="1201"/>
                <a:ext cx="415" cy="187"/>
              </a:xfrm>
              <a:custGeom>
                <a:avLst/>
                <a:gdLst>
                  <a:gd name="T0" fmla="*/ 1842 w 82"/>
                  <a:gd name="T1" fmla="*/ 152 h 37"/>
                  <a:gd name="T2" fmla="*/ 612 w 82"/>
                  <a:gd name="T3" fmla="*/ 435 h 37"/>
                  <a:gd name="T4" fmla="*/ 435 w 82"/>
                  <a:gd name="T5" fmla="*/ 662 h 37"/>
                  <a:gd name="T6" fmla="*/ 1948 w 82"/>
                  <a:gd name="T7" fmla="*/ 586 h 37"/>
                  <a:gd name="T8" fmla="*/ 2100 w 82"/>
                  <a:gd name="T9" fmla="*/ 510 h 37"/>
                  <a:gd name="T10" fmla="*/ 2100 w 82"/>
                  <a:gd name="T11" fmla="*/ 0 h 37"/>
                  <a:gd name="T12" fmla="*/ 1842 w 82"/>
                  <a:gd name="T13" fmla="*/ 152 h 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50" name="Freeform 244">
                <a:extLst>
                  <a:ext uri="{FF2B5EF4-FFF2-40B4-BE49-F238E27FC236}">
                    <a16:creationId xmlns:a16="http://schemas.microsoft.com/office/drawing/2014/main" id="{E7EA3201-0561-4023-924D-6522AD01DD5D}"/>
                  </a:ext>
                </a:extLst>
              </p:cNvPr>
              <p:cNvSpPr>
                <a:spLocks/>
              </p:cNvSpPr>
              <p:nvPr/>
            </p:nvSpPr>
            <p:spPr bwMode="auto">
              <a:xfrm>
                <a:off x="5001" y="1378"/>
                <a:ext cx="698" cy="167"/>
              </a:xfrm>
              <a:custGeom>
                <a:avLst/>
                <a:gdLst>
                  <a:gd name="T0" fmla="*/ 536 w 138"/>
                  <a:gd name="T1" fmla="*/ 25 h 33"/>
                  <a:gd name="T2" fmla="*/ 202 w 138"/>
                  <a:gd name="T3" fmla="*/ 359 h 33"/>
                  <a:gd name="T4" fmla="*/ 1457 w 138"/>
                  <a:gd name="T5" fmla="*/ 562 h 33"/>
                  <a:gd name="T6" fmla="*/ 2994 w 138"/>
                  <a:gd name="T7" fmla="*/ 587 h 33"/>
                  <a:gd name="T8" fmla="*/ 2918 w 138"/>
                  <a:gd name="T9" fmla="*/ 202 h 33"/>
                  <a:gd name="T10" fmla="*/ 2099 w 138"/>
                  <a:gd name="T11" fmla="*/ 76 h 33"/>
                  <a:gd name="T12" fmla="*/ 536 w 138"/>
                  <a:gd name="T13" fmla="*/ 25 h 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51" name="Freeform 245">
                <a:extLst>
                  <a:ext uri="{FF2B5EF4-FFF2-40B4-BE49-F238E27FC236}">
                    <a16:creationId xmlns:a16="http://schemas.microsoft.com/office/drawing/2014/main" id="{71B6CD58-5613-4E22-BD94-881B248CC70B}"/>
                  </a:ext>
                </a:extLst>
              </p:cNvPr>
              <p:cNvSpPr>
                <a:spLocks/>
              </p:cNvSpPr>
              <p:nvPr/>
            </p:nvSpPr>
            <p:spPr bwMode="auto">
              <a:xfrm>
                <a:off x="5077" y="1540"/>
                <a:ext cx="567" cy="146"/>
              </a:xfrm>
              <a:custGeom>
                <a:avLst/>
                <a:gdLst>
                  <a:gd name="T0" fmla="*/ 2511 w 112"/>
                  <a:gd name="T1" fmla="*/ 483 h 29"/>
                  <a:gd name="T2" fmla="*/ 2638 w 112"/>
                  <a:gd name="T3" fmla="*/ 101 h 29"/>
                  <a:gd name="T4" fmla="*/ 1898 w 112"/>
                  <a:gd name="T5" fmla="*/ 252 h 29"/>
                  <a:gd name="T6" fmla="*/ 921 w 112"/>
                  <a:gd name="T7" fmla="*/ 151 h 29"/>
                  <a:gd name="T8" fmla="*/ 51 w 112"/>
                  <a:gd name="T9" fmla="*/ 101 h 29"/>
                  <a:gd name="T10" fmla="*/ 2511 w 112"/>
                  <a:gd name="T11" fmla="*/ 483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2" h="29">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52" name="Freeform 246">
                <a:extLst>
                  <a:ext uri="{FF2B5EF4-FFF2-40B4-BE49-F238E27FC236}">
                    <a16:creationId xmlns:a16="http://schemas.microsoft.com/office/drawing/2014/main" id="{AE0F39EE-DDF9-4F62-914D-2E0E61F9130B}"/>
                  </a:ext>
                </a:extLst>
              </p:cNvPr>
              <p:cNvSpPr>
                <a:spLocks/>
              </p:cNvSpPr>
              <p:nvPr/>
            </p:nvSpPr>
            <p:spPr bwMode="auto">
              <a:xfrm>
                <a:off x="5042" y="1656"/>
                <a:ext cx="581" cy="480"/>
              </a:xfrm>
              <a:custGeom>
                <a:avLst/>
                <a:gdLst>
                  <a:gd name="T0" fmla="*/ 76 w 115"/>
                  <a:gd name="T1" fmla="*/ 1354 h 95"/>
                  <a:gd name="T2" fmla="*/ 662 w 115"/>
                  <a:gd name="T3" fmla="*/ 1379 h 95"/>
                  <a:gd name="T4" fmla="*/ 1278 w 115"/>
                  <a:gd name="T5" fmla="*/ 1965 h 95"/>
                  <a:gd name="T6" fmla="*/ 1506 w 115"/>
                  <a:gd name="T7" fmla="*/ 2142 h 95"/>
                  <a:gd name="T8" fmla="*/ 2066 w 115"/>
                  <a:gd name="T9" fmla="*/ 1329 h 95"/>
                  <a:gd name="T10" fmla="*/ 2834 w 115"/>
                  <a:gd name="T11" fmla="*/ 1329 h 95"/>
                  <a:gd name="T12" fmla="*/ 2016 w 115"/>
                  <a:gd name="T13" fmla="*/ 687 h 95"/>
                  <a:gd name="T14" fmla="*/ 945 w 115"/>
                  <a:gd name="T15" fmla="*/ 409 h 95"/>
                  <a:gd name="T16" fmla="*/ 308 w 115"/>
                  <a:gd name="T17" fmla="*/ 1046 h 95"/>
                  <a:gd name="T18" fmla="*/ 76 w 115"/>
                  <a:gd name="T19" fmla="*/ 1354 h 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1053" name="Freeform 247">
                <a:extLst>
                  <a:ext uri="{FF2B5EF4-FFF2-40B4-BE49-F238E27FC236}">
                    <a16:creationId xmlns:a16="http://schemas.microsoft.com/office/drawing/2014/main" id="{A89F75BD-283B-43C7-938B-EDBECCB375D1}"/>
                  </a:ext>
                </a:extLst>
              </p:cNvPr>
              <p:cNvSpPr>
                <a:spLocks/>
              </p:cNvSpPr>
              <p:nvPr/>
            </p:nvSpPr>
            <p:spPr bwMode="auto">
              <a:xfrm>
                <a:off x="5421" y="1464"/>
                <a:ext cx="329" cy="854"/>
              </a:xfrm>
              <a:custGeom>
                <a:avLst/>
                <a:gdLst>
                  <a:gd name="T0" fmla="*/ 1306 w 65"/>
                  <a:gd name="T1" fmla="*/ 1021 h 169"/>
                  <a:gd name="T2" fmla="*/ 562 w 65"/>
                  <a:gd name="T3" fmla="*/ 1253 h 169"/>
                  <a:gd name="T4" fmla="*/ 562 w 65"/>
                  <a:gd name="T5" fmla="*/ 1506 h 169"/>
                  <a:gd name="T6" fmla="*/ 1281 w 65"/>
                  <a:gd name="T7" fmla="*/ 2299 h 169"/>
                  <a:gd name="T8" fmla="*/ 871 w 65"/>
                  <a:gd name="T9" fmla="*/ 3012 h 169"/>
                  <a:gd name="T10" fmla="*/ 0 w 65"/>
                  <a:gd name="T11" fmla="*/ 3780 h 169"/>
                  <a:gd name="T12" fmla="*/ 435 w 65"/>
                  <a:gd name="T13" fmla="*/ 3957 h 169"/>
                  <a:gd name="T14" fmla="*/ 1205 w 65"/>
                  <a:gd name="T15" fmla="*/ 4240 h 169"/>
                  <a:gd name="T16" fmla="*/ 1615 w 65"/>
                  <a:gd name="T17" fmla="*/ 4139 h 169"/>
                  <a:gd name="T18" fmla="*/ 1665 w 65"/>
                  <a:gd name="T19" fmla="*/ 0 h 169"/>
                  <a:gd name="T20" fmla="*/ 1306 w 65"/>
                  <a:gd name="T21" fmla="*/ 1021 h 16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grpSp>
      <p:sp>
        <p:nvSpPr>
          <p:cNvPr id="1034" name="Rectangle 248">
            <a:extLst>
              <a:ext uri="{FF2B5EF4-FFF2-40B4-BE49-F238E27FC236}">
                <a16:creationId xmlns:a16="http://schemas.microsoft.com/office/drawing/2014/main" id="{74FFEF05-DC88-4C39-8013-FCC33FAD39DD}"/>
              </a:ext>
            </a:extLst>
          </p:cNvPr>
          <p:cNvSpPr>
            <a:spLocks noGrp="1" noRot="1" noChangeArrowheads="1"/>
          </p:cNvSpPr>
          <p:nvPr>
            <p:ph type="title"/>
          </p:nvPr>
        </p:nvSpPr>
        <p:spPr bwMode="auto">
          <a:xfrm>
            <a:off x="298450" y="2286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35" name="Rectangle 249">
            <a:extLst>
              <a:ext uri="{FF2B5EF4-FFF2-40B4-BE49-F238E27FC236}">
                <a16:creationId xmlns:a16="http://schemas.microsoft.com/office/drawing/2014/main" id="{BD7C4538-BDAE-4072-B76B-1BDF2469C3CE}"/>
              </a:ext>
            </a:extLst>
          </p:cNvPr>
          <p:cNvSpPr>
            <a:spLocks noGrp="1" noRot="1" noChangeArrowheads="1"/>
          </p:cNvSpPr>
          <p:nvPr>
            <p:ph type="body" idx="1"/>
          </p:nvPr>
        </p:nvSpPr>
        <p:spPr bwMode="auto">
          <a:xfrm>
            <a:off x="609600" y="1600200"/>
            <a:ext cx="8153400" cy="449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2538" name="Rectangle 250">
            <a:extLst>
              <a:ext uri="{FF2B5EF4-FFF2-40B4-BE49-F238E27FC236}">
                <a16:creationId xmlns:a16="http://schemas.microsoft.com/office/drawing/2014/main" id="{6FE15E8D-8CFB-4082-A31E-8ED47BC54C61}"/>
              </a:ext>
            </a:extLst>
          </p:cNvPr>
          <p:cNvSpPr>
            <a:spLocks noGrp="1" noChangeArrowheads="1"/>
          </p:cNvSpPr>
          <p:nvPr>
            <p:ph type="dt" sz="half" idx="2"/>
          </p:nvPr>
        </p:nvSpPr>
        <p:spPr bwMode="auto">
          <a:xfrm>
            <a:off x="298450"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en-US" altLang="zh-CN"/>
          </a:p>
        </p:txBody>
      </p:sp>
      <p:sp>
        <p:nvSpPr>
          <p:cNvPr id="12539" name="Rectangle 251">
            <a:extLst>
              <a:ext uri="{FF2B5EF4-FFF2-40B4-BE49-F238E27FC236}">
                <a16:creationId xmlns:a16="http://schemas.microsoft.com/office/drawing/2014/main" id="{30A846CF-17E9-4250-BFB1-3F5AC0DF830B}"/>
              </a:ext>
            </a:extLst>
          </p:cNvPr>
          <p:cNvSpPr>
            <a:spLocks noGrp="1" noChangeArrowheads="1"/>
          </p:cNvSpPr>
          <p:nvPr>
            <p:ph type="ftr" sz="quarter" idx="3"/>
          </p:nvPr>
        </p:nvSpPr>
        <p:spPr bwMode="auto">
          <a:xfrm>
            <a:off x="3121025"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en-US" altLang="zh-CN"/>
          </a:p>
        </p:txBody>
      </p:sp>
      <p:sp>
        <p:nvSpPr>
          <p:cNvPr id="12540" name="Rectangle 252">
            <a:extLst>
              <a:ext uri="{FF2B5EF4-FFF2-40B4-BE49-F238E27FC236}">
                <a16:creationId xmlns:a16="http://schemas.microsoft.com/office/drawing/2014/main" id="{C1EBFF0D-CFE6-4803-A82B-A636D65B0229}"/>
              </a:ext>
            </a:extLst>
          </p:cNvPr>
          <p:cNvSpPr>
            <a:spLocks noGrp="1" noChangeArrowheads="1"/>
          </p:cNvSpPr>
          <p:nvPr>
            <p:ph type="sldNum" sz="quarter" idx="4"/>
          </p:nvPr>
        </p:nvSpPr>
        <p:spPr bwMode="auto">
          <a:xfrm>
            <a:off x="6550025"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73A894A-62FC-4DAA-8032-89B8AD80B4E8}" type="slidenum">
              <a:rPr lang="en-US" altLang="zh-CN"/>
              <a:pPr/>
              <a:t>‹#›</a:t>
            </a:fld>
            <a:endParaRPr lang="en-US" altLang="zh-CN"/>
          </a:p>
        </p:txBody>
      </p:sp>
    </p:spTree>
    <p:extLst>
      <p:ext uri="{BB962C8B-B14F-4D97-AF65-F5344CB8AC3E}">
        <p14:creationId xmlns:p14="http://schemas.microsoft.com/office/powerpoint/2010/main" val="24380410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85000"/>
        <a:buFont typeface="Wingdings" panose="05000000000000000000" pitchFamily="2" charset="2"/>
        <a:buChar char="Ø"/>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95000"/>
        <a:buFont typeface="Wingdings 2" panose="05020102010507070707" pitchFamily="18" charset="2"/>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SzPct val="90000"/>
        <a:buFont typeface="Wingdings" panose="05000000000000000000" pitchFamily="2" charset="2"/>
        <a:buChar char="Ø"/>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5pPr>
      <a:lvl6pPr marL="2514600" indent="-228600" algn="l" rtl="0" fontAlgn="base">
        <a:spcBef>
          <a:spcPct val="20000"/>
        </a:spcBef>
        <a:spcAft>
          <a:spcPct val="0"/>
        </a:spcAft>
        <a:buClr>
          <a:schemeClr val="hlink"/>
        </a:buClr>
        <a:buFont typeface="Wingdings 2" pitchFamily="18" charset="2"/>
        <a:buChar char="¡"/>
        <a:defRPr sz="2000">
          <a:solidFill>
            <a:schemeClr val="tx1"/>
          </a:solidFill>
          <a:latin typeface="+mn-lt"/>
          <a:ea typeface="+mn-ea"/>
        </a:defRPr>
      </a:lvl6pPr>
      <a:lvl7pPr marL="2971800" indent="-228600" algn="l" rtl="0" fontAlgn="base">
        <a:spcBef>
          <a:spcPct val="20000"/>
        </a:spcBef>
        <a:spcAft>
          <a:spcPct val="0"/>
        </a:spcAft>
        <a:buClr>
          <a:schemeClr val="hlink"/>
        </a:buClr>
        <a:buFont typeface="Wingdings 2" pitchFamily="18" charset="2"/>
        <a:buChar char="¡"/>
        <a:defRPr sz="2000">
          <a:solidFill>
            <a:schemeClr val="tx1"/>
          </a:solidFill>
          <a:latin typeface="+mn-lt"/>
          <a:ea typeface="+mn-ea"/>
        </a:defRPr>
      </a:lvl7pPr>
      <a:lvl8pPr marL="3429000" indent="-228600" algn="l" rtl="0" fontAlgn="base">
        <a:spcBef>
          <a:spcPct val="20000"/>
        </a:spcBef>
        <a:spcAft>
          <a:spcPct val="0"/>
        </a:spcAft>
        <a:buClr>
          <a:schemeClr val="hlink"/>
        </a:buClr>
        <a:buFont typeface="Wingdings 2" pitchFamily="18" charset="2"/>
        <a:buChar char="¡"/>
        <a:defRPr sz="2000">
          <a:solidFill>
            <a:schemeClr val="tx1"/>
          </a:solidFill>
          <a:latin typeface="+mn-lt"/>
          <a:ea typeface="+mn-ea"/>
        </a:defRPr>
      </a:lvl8pPr>
      <a:lvl9pPr marL="3886200" indent="-228600" algn="l" rtl="0" fontAlgn="base">
        <a:spcBef>
          <a:spcPct val="20000"/>
        </a:spcBef>
        <a:spcAft>
          <a:spcPct val="0"/>
        </a:spcAft>
        <a:buClr>
          <a:schemeClr val="hlink"/>
        </a:buClr>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3B58BE83-72D7-4321-A8A3-191DCA78D868}"/>
              </a:ext>
            </a:extLst>
          </p:cNvPr>
          <p:cNvSpPr>
            <a:spLocks noGrp="1"/>
          </p:cNvSpPr>
          <p:nvPr>
            <p:ph type="title"/>
          </p:nvPr>
        </p:nvSpPr>
        <p:spPr/>
        <p:txBody>
          <a:bodyPr>
            <a:normAutofit/>
          </a:bodyPr>
          <a:lstStyle/>
          <a:p>
            <a:r>
              <a:rPr lang="zh-CN" altLang="en-US" sz="3200" b="1" dirty="0">
                <a:effectLst>
                  <a:outerShdw blurRad="38100" dist="38100" dir="2700000" algn="tl">
                    <a:srgbClr val="000000">
                      <a:alpha val="43137"/>
                    </a:srgbClr>
                  </a:outerShdw>
                </a:effectLst>
              </a:rPr>
              <a:t>第三单元  近代中国反侵略、求民主的潮流</a:t>
            </a:r>
          </a:p>
        </p:txBody>
      </p:sp>
      <p:pic>
        <p:nvPicPr>
          <p:cNvPr id="6" name="图片 5">
            <a:extLst>
              <a:ext uri="{FF2B5EF4-FFF2-40B4-BE49-F238E27FC236}">
                <a16:creationId xmlns:a16="http://schemas.microsoft.com/office/drawing/2014/main" id="{2D4405C5-DC6C-47F6-9C2D-58F6D306B909}"/>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8283" y="1431235"/>
            <a:ext cx="9059518" cy="4903304"/>
          </a:xfrm>
          <a:prstGeom prst="rect">
            <a:avLst/>
          </a:prstGeom>
        </p:spPr>
      </p:pic>
    </p:spTree>
    <p:extLst>
      <p:ext uri="{BB962C8B-B14F-4D97-AF65-F5344CB8AC3E}">
        <p14:creationId xmlns:p14="http://schemas.microsoft.com/office/powerpoint/2010/main" val="2659531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85171E6D-901A-468C-BA83-5A13D96A75B3}"/>
              </a:ext>
            </a:extLst>
          </p:cNvPr>
          <p:cNvSpPr>
            <a:spLocks noGrp="1"/>
          </p:cNvSpPr>
          <p:nvPr>
            <p:ph type="title"/>
          </p:nvPr>
        </p:nvSpPr>
        <p:spPr>
          <a:xfrm>
            <a:off x="628650" y="145772"/>
            <a:ext cx="7886700" cy="1205950"/>
          </a:xfrm>
        </p:spPr>
        <p:txBody>
          <a:bodyPr>
            <a:normAutofit/>
          </a:bodyPr>
          <a:lstStyle/>
          <a:p>
            <a:pPr algn="ctr"/>
            <a:r>
              <a:rPr lang="zh-CN" altLang="en-US" sz="3200" b="1" dirty="0">
                <a:effectLst>
                  <a:outerShdw blurRad="38100" dist="38100" dir="2700000" algn="tl">
                    <a:srgbClr val="000000">
                      <a:alpha val="43137"/>
                    </a:srgbClr>
                  </a:outerShdw>
                </a:effectLst>
              </a:rPr>
              <a:t>第</a:t>
            </a:r>
            <a:r>
              <a:rPr lang="en-US" altLang="zh-CN" sz="3200" b="1" dirty="0">
                <a:effectLst>
                  <a:outerShdw blurRad="38100" dist="38100" dir="2700000" algn="tl">
                    <a:srgbClr val="000000">
                      <a:alpha val="43137"/>
                    </a:srgbClr>
                  </a:outerShdw>
                </a:effectLst>
              </a:rPr>
              <a:t>7</a:t>
            </a:r>
            <a:r>
              <a:rPr lang="zh-CN" altLang="en-US" sz="3200" b="1" dirty="0">
                <a:effectLst>
                  <a:outerShdw blurRad="38100" dist="38100" dir="2700000" algn="tl">
                    <a:srgbClr val="000000">
                      <a:alpha val="43137"/>
                    </a:srgbClr>
                  </a:outerShdw>
                </a:effectLst>
              </a:rPr>
              <a:t>讲　近代前期的列强侵华</a:t>
            </a:r>
            <a:br>
              <a:rPr lang="zh-CN" altLang="en-US" sz="3200" b="1" dirty="0">
                <a:effectLst>
                  <a:outerShdw blurRad="38100" dist="38100" dir="2700000" algn="tl">
                    <a:srgbClr val="000000">
                      <a:alpha val="43137"/>
                    </a:srgbClr>
                  </a:outerShdw>
                </a:effectLst>
              </a:rPr>
            </a:br>
            <a:r>
              <a:rPr lang="zh-CN" altLang="en-US" sz="3200" b="1" dirty="0">
                <a:effectLst>
                  <a:outerShdw blurRad="38100" dist="38100" dir="2700000" algn="tl">
                    <a:srgbClr val="000000">
                      <a:alpha val="43137"/>
                    </a:srgbClr>
                  </a:outerShdw>
                </a:effectLst>
              </a:rPr>
              <a:t>与中国人民的反抗斗争</a:t>
            </a:r>
            <a:r>
              <a:rPr lang="en-US" altLang="zh-CN" sz="3200" b="1" dirty="0">
                <a:solidFill>
                  <a:srgbClr val="FF0000"/>
                </a:solidFill>
                <a:effectLst>
                  <a:outerShdw blurRad="38100" dist="38100" dir="2700000" algn="tl">
                    <a:srgbClr val="000000">
                      <a:alpha val="43137"/>
                    </a:srgbClr>
                  </a:outerShdw>
                </a:effectLst>
              </a:rPr>
              <a:t>·</a:t>
            </a:r>
            <a:r>
              <a:rPr lang="zh-CN" altLang="en-US" sz="3200" b="1" dirty="0">
                <a:solidFill>
                  <a:srgbClr val="FF0000"/>
                </a:solidFill>
                <a:effectLst>
                  <a:outerShdw blurRad="38100" dist="38100" dir="2700000" algn="tl">
                    <a:srgbClr val="000000">
                      <a:alpha val="43137"/>
                    </a:srgbClr>
                  </a:outerShdw>
                </a:effectLst>
              </a:rPr>
              <a:t> 两次鸦片战争</a:t>
            </a:r>
            <a:endParaRPr lang="zh-CN" altLang="en-US" sz="3200" b="1" dirty="0">
              <a:effectLst>
                <a:outerShdw blurRad="38100" dist="38100" dir="2700000" algn="tl">
                  <a:srgbClr val="000000">
                    <a:alpha val="43137"/>
                  </a:srgbClr>
                </a:outerShdw>
              </a:effectLst>
            </a:endParaRPr>
          </a:p>
        </p:txBody>
      </p:sp>
      <p:sp>
        <p:nvSpPr>
          <p:cNvPr id="7" name="矩形 6">
            <a:extLst>
              <a:ext uri="{FF2B5EF4-FFF2-40B4-BE49-F238E27FC236}">
                <a16:creationId xmlns:a16="http://schemas.microsoft.com/office/drawing/2014/main" id="{C66BA86D-6539-4E18-8FE1-D6A55E90DDEB}"/>
              </a:ext>
            </a:extLst>
          </p:cNvPr>
          <p:cNvSpPr/>
          <p:nvPr/>
        </p:nvSpPr>
        <p:spPr>
          <a:xfrm>
            <a:off x="232843" y="1351722"/>
            <a:ext cx="8685869" cy="1754326"/>
          </a:xfrm>
          <a:prstGeom prst="rect">
            <a:avLst/>
          </a:prstGeom>
        </p:spPr>
        <p:txBody>
          <a:bodyPr wrap="square">
            <a:spAutoFit/>
          </a:bodyPr>
          <a:lstStyle/>
          <a:p>
            <a:r>
              <a:rPr lang="zh-CN" altLang="en-US" sz="2800" b="1" dirty="0">
                <a:solidFill>
                  <a:srgbClr val="0070C0"/>
                </a:solidFill>
              </a:rPr>
              <a:t>一  鸦片战争</a:t>
            </a:r>
            <a:r>
              <a:rPr lang="en-US" altLang="zh-CN" sz="2800" b="1" dirty="0">
                <a:solidFill>
                  <a:srgbClr val="0070C0"/>
                </a:solidFill>
              </a:rPr>
              <a:t>·</a:t>
            </a:r>
            <a:r>
              <a:rPr lang="zh-CN" altLang="en-US" sz="2800" b="1" dirty="0">
                <a:solidFill>
                  <a:srgbClr val="0070C0"/>
                </a:solidFill>
              </a:rPr>
              <a:t>爆发的原因（问题探究）</a:t>
            </a:r>
            <a:endParaRPr lang="en-US" altLang="zh-CN" sz="2800" b="1" dirty="0">
              <a:solidFill>
                <a:srgbClr val="0070C0"/>
              </a:solidFill>
            </a:endParaRPr>
          </a:p>
          <a:p>
            <a:endParaRPr lang="en-US" altLang="zh-CN" sz="2000" b="1" dirty="0">
              <a:solidFill>
                <a:srgbClr val="000000"/>
              </a:solidFill>
            </a:endParaRPr>
          </a:p>
          <a:p>
            <a:r>
              <a:rPr lang="zh-CN" altLang="en-US" sz="2000" b="1" dirty="0">
                <a:solidFill>
                  <a:srgbClr val="000000"/>
                </a:solidFill>
              </a:rPr>
              <a:t>材料　大家都认为鸦片战争是一次典型的非正义战争</a:t>
            </a:r>
            <a:r>
              <a:rPr lang="en-US" altLang="zh-CN" sz="2000" b="1" dirty="0">
                <a:solidFill>
                  <a:srgbClr val="000000"/>
                </a:solidFill>
              </a:rPr>
              <a:t>,</a:t>
            </a:r>
            <a:r>
              <a:rPr lang="zh-CN" altLang="en-US" sz="2000" b="1" dirty="0">
                <a:solidFill>
                  <a:srgbClr val="000000"/>
                </a:solidFill>
              </a:rPr>
              <a:t>是鸦片染成的战争</a:t>
            </a:r>
            <a:r>
              <a:rPr lang="en-US" altLang="zh-CN" sz="2000" b="1" dirty="0">
                <a:solidFill>
                  <a:srgbClr val="000000"/>
                </a:solidFill>
              </a:rPr>
              <a:t>……</a:t>
            </a:r>
            <a:r>
              <a:rPr lang="zh-CN" altLang="en-US" sz="2000" b="1" dirty="0">
                <a:solidFill>
                  <a:srgbClr val="000000"/>
                </a:solidFill>
              </a:rPr>
              <a:t>其实</a:t>
            </a:r>
            <a:r>
              <a:rPr lang="en-US" altLang="zh-CN" sz="2000" b="1" dirty="0">
                <a:solidFill>
                  <a:srgbClr val="000000"/>
                </a:solidFill>
              </a:rPr>
              <a:t>,</a:t>
            </a:r>
            <a:r>
              <a:rPr lang="zh-CN" altLang="en-US" sz="2000" b="1" dirty="0">
                <a:solidFill>
                  <a:srgbClr val="000000"/>
                </a:solidFill>
              </a:rPr>
              <a:t>根本是北京愿不愿意和英国订立平等国家关系的问题。</a:t>
            </a:r>
          </a:p>
          <a:p>
            <a:pPr algn="r"/>
            <a:r>
              <a:rPr lang="en-US" altLang="zh-CN" sz="2000" b="1" dirty="0">
                <a:solidFill>
                  <a:srgbClr val="000000"/>
                </a:solidFill>
              </a:rPr>
              <a:t>——</a:t>
            </a:r>
            <a:r>
              <a:rPr lang="zh-CN" altLang="en-US" sz="2000" b="1" dirty="0">
                <a:solidFill>
                  <a:srgbClr val="000000"/>
                </a:solidFill>
              </a:rPr>
              <a:t>费正清</a:t>
            </a:r>
            <a:r>
              <a:rPr lang="en-US" altLang="zh-CN" sz="2000" b="1" dirty="0">
                <a:solidFill>
                  <a:srgbClr val="000000"/>
                </a:solidFill>
              </a:rPr>
              <a:t>《</a:t>
            </a:r>
            <a:r>
              <a:rPr lang="zh-CN" altLang="en-US" sz="2000" b="1" dirty="0">
                <a:solidFill>
                  <a:srgbClr val="000000"/>
                </a:solidFill>
              </a:rPr>
              <a:t>伟大的中国革命</a:t>
            </a:r>
            <a:r>
              <a:rPr lang="en-US" altLang="zh-CN" sz="2000" b="1" dirty="0">
                <a:solidFill>
                  <a:srgbClr val="000000"/>
                </a:solidFill>
              </a:rPr>
              <a:t>》</a:t>
            </a:r>
            <a:endParaRPr lang="zh-CN" altLang="en-US" sz="2000" b="1" dirty="0"/>
          </a:p>
        </p:txBody>
      </p:sp>
      <p:sp>
        <p:nvSpPr>
          <p:cNvPr id="8" name="矩形 7">
            <a:extLst>
              <a:ext uri="{FF2B5EF4-FFF2-40B4-BE49-F238E27FC236}">
                <a16:creationId xmlns:a16="http://schemas.microsoft.com/office/drawing/2014/main" id="{BA762998-C355-406E-8E34-0D39676EA87A}"/>
              </a:ext>
            </a:extLst>
          </p:cNvPr>
          <p:cNvSpPr/>
          <p:nvPr/>
        </p:nvSpPr>
        <p:spPr>
          <a:xfrm>
            <a:off x="225288" y="3126986"/>
            <a:ext cx="4288353" cy="400110"/>
          </a:xfrm>
          <a:prstGeom prst="rect">
            <a:avLst/>
          </a:prstGeom>
        </p:spPr>
        <p:txBody>
          <a:bodyPr wrap="none">
            <a:spAutoFit/>
          </a:bodyPr>
          <a:lstStyle/>
          <a:p>
            <a:r>
              <a:rPr lang="zh-CN" altLang="en-US" sz="2000" b="1" dirty="0">
                <a:solidFill>
                  <a:srgbClr val="000000"/>
                </a:solidFill>
              </a:rPr>
              <a:t>鸦片战争前夕的中国和英国国情对比</a:t>
            </a:r>
            <a:endParaRPr lang="zh-CN" altLang="en-US" sz="2000" b="1" dirty="0"/>
          </a:p>
        </p:txBody>
      </p:sp>
      <p:graphicFrame>
        <p:nvGraphicFramePr>
          <p:cNvPr id="9" name="Group 125">
            <a:extLst>
              <a:ext uri="{FF2B5EF4-FFF2-40B4-BE49-F238E27FC236}">
                <a16:creationId xmlns:a16="http://schemas.microsoft.com/office/drawing/2014/main" id="{7D64CD80-9FF9-4460-BDA7-FE427AF4A875}"/>
              </a:ext>
            </a:extLst>
          </p:cNvPr>
          <p:cNvGraphicFramePr>
            <a:graphicFrameLocks noGrp="1"/>
          </p:cNvGraphicFramePr>
          <p:nvPr>
            <p:extLst>
              <p:ext uri="{D42A27DB-BD31-4B8C-83A1-F6EECF244321}">
                <p14:modId xmlns:p14="http://schemas.microsoft.com/office/powerpoint/2010/main" val="3592604147"/>
              </p:ext>
            </p:extLst>
          </p:nvPr>
        </p:nvGraphicFramePr>
        <p:xfrm>
          <a:off x="309147" y="3536152"/>
          <a:ext cx="8397531" cy="2886776"/>
        </p:xfrm>
        <a:graphic>
          <a:graphicData uri="http://schemas.openxmlformats.org/drawingml/2006/table">
            <a:tbl>
              <a:tblPr/>
              <a:tblGrid>
                <a:gridCol w="946446">
                  <a:extLst>
                    <a:ext uri="{9D8B030D-6E8A-4147-A177-3AD203B41FA5}">
                      <a16:colId xmlns:a16="http://schemas.microsoft.com/office/drawing/2014/main" val="1810757219"/>
                    </a:ext>
                  </a:extLst>
                </a:gridCol>
                <a:gridCol w="3370427">
                  <a:extLst>
                    <a:ext uri="{9D8B030D-6E8A-4147-A177-3AD203B41FA5}">
                      <a16:colId xmlns:a16="http://schemas.microsoft.com/office/drawing/2014/main" val="1430367916"/>
                    </a:ext>
                  </a:extLst>
                </a:gridCol>
                <a:gridCol w="4080658">
                  <a:extLst>
                    <a:ext uri="{9D8B030D-6E8A-4147-A177-3AD203B41FA5}">
                      <a16:colId xmlns:a16="http://schemas.microsoft.com/office/drawing/2014/main" val="1368471263"/>
                    </a:ext>
                  </a:extLst>
                </a:gridCol>
              </a:tblGrid>
              <a:tr h="364321">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zh-CN"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中国</a:t>
                      </a:r>
                      <a:endPar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英国</a:t>
                      </a:r>
                      <a:endPar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9701075"/>
                  </a:ext>
                </a:extLst>
              </a:tr>
              <a:tr h="448104">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政治</a:t>
                      </a:r>
                      <a:endPar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封建君主专制</a:t>
                      </a:r>
                      <a:r>
                        <a:rPr kumimoji="0" lang="en-US" altLang="zh-CN"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a:t>
                      </a: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朝政日益腐败</a:t>
                      </a:r>
                      <a:endPar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资本主义民主政治</a:t>
                      </a:r>
                      <a:endPar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91030298"/>
                  </a:ext>
                </a:extLst>
              </a:tr>
              <a:tr h="644569">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经济</a:t>
                      </a:r>
                      <a:endPar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自然经济为主导</a:t>
                      </a:r>
                      <a:r>
                        <a:rPr kumimoji="0" lang="en-US" altLang="zh-CN"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a:t>
                      </a: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财政入不敷出</a:t>
                      </a:r>
                      <a:endPar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商品经济发达</a:t>
                      </a:r>
                      <a:r>
                        <a:rPr kumimoji="0" lang="en-US" altLang="zh-CN"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a:t>
                      </a: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开展工业革命</a:t>
                      </a:r>
                      <a:endPar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70881269"/>
                  </a:ext>
                </a:extLst>
              </a:tr>
              <a:tr h="446644">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军事</a:t>
                      </a:r>
                      <a:endPar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装备陈旧</a:t>
                      </a:r>
                      <a:r>
                        <a:rPr kumimoji="0" lang="en-US" altLang="zh-CN"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a:t>
                      </a: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营务废弛</a:t>
                      </a:r>
                      <a:endPar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船坚炮利</a:t>
                      </a:r>
                      <a:endPar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48698889"/>
                  </a:ext>
                </a:extLst>
              </a:tr>
              <a:tr h="448104">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外交</a:t>
                      </a:r>
                      <a:endPar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闭关自守</a:t>
                      </a:r>
                      <a:r>
                        <a:rPr kumimoji="0" lang="en-US" altLang="zh-CN"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a:t>
                      </a: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愚昧无知</a:t>
                      </a:r>
                      <a:endPar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殖民扩张</a:t>
                      </a:r>
                      <a:endPar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94387464"/>
                  </a:ext>
                </a:extLst>
              </a:tr>
              <a:tr h="446644">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综合</a:t>
                      </a:r>
                      <a:endPar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封建统治危机四伏</a:t>
                      </a:r>
                      <a:endParaRPr kumimoji="0" lang="zh-CN" altLang="en-US" sz="2000" b="1" i="0" u="none" strike="noStrike" cap="none" normalizeH="0" baseline="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ea typeface="宋体" panose="02010600030101010101" pitchFamily="2" charset="-122"/>
                        </a:defRPr>
                      </a:lvl1pPr>
                      <a:lvl2pPr algn="l">
                        <a:spcBef>
                          <a:spcPct val="20000"/>
                        </a:spcBef>
                        <a:defRPr sz="2400">
                          <a:solidFill>
                            <a:schemeClr val="tx1"/>
                          </a:solidFill>
                          <a:latin typeface="Arial" panose="020B0604020202020204" pitchFamily="34" charset="0"/>
                          <a:ea typeface="宋体" panose="02010600030101010101" pitchFamily="2" charset="-122"/>
                        </a:defRPr>
                      </a:lvl2pPr>
                      <a:lvl3pPr algn="l">
                        <a:spcBef>
                          <a:spcPct val="20000"/>
                        </a:spcBef>
                        <a:defRPr sz="2000">
                          <a:solidFill>
                            <a:schemeClr val="tx1"/>
                          </a:solidFill>
                          <a:latin typeface="Arial" panose="020B0604020202020204" pitchFamily="34" charset="0"/>
                          <a:ea typeface="宋体" panose="02010600030101010101" pitchFamily="2" charset="-122"/>
                        </a:defRPr>
                      </a:lvl3pPr>
                      <a:lvl4pPr algn="l">
                        <a:spcBef>
                          <a:spcPct val="20000"/>
                        </a:spcBef>
                        <a:defRPr>
                          <a:solidFill>
                            <a:schemeClr val="tx1"/>
                          </a:solidFill>
                          <a:latin typeface="Arial" panose="020B0604020202020204" pitchFamily="34" charset="0"/>
                          <a:ea typeface="宋体" panose="02010600030101010101" pitchFamily="2" charset="-122"/>
                        </a:defRPr>
                      </a:lvl4pPr>
                      <a:lvl5pPr algn="l">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资本主义强国</a:t>
                      </a:r>
                      <a:r>
                        <a:rPr kumimoji="0" lang="en-US" altLang="zh-CN"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a:t>
                      </a:r>
                      <a:r>
                        <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cs typeface="Times New Roman" panose="02020603050405020304" pitchFamily="18" charset="0"/>
                        </a:rPr>
                        <a:t>迅速崛起</a:t>
                      </a:r>
                      <a:endParaRPr kumimoji="0" lang="zh-CN" altLang="en-US" sz="2000" b="1" i="0" u="none" strike="noStrike" cap="none" normalizeH="0" baseline="0" dirty="0">
                        <a:ln>
                          <a:noFill/>
                        </a:ln>
                        <a:solidFill>
                          <a:schemeClr val="tx1"/>
                        </a:solidFill>
                        <a:effectLst/>
                        <a:latin typeface="等线 Light" panose="02010600030101010101" pitchFamily="2" charset="-122"/>
                        <a:ea typeface="等线 Light"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52322534"/>
                  </a:ext>
                </a:extLst>
              </a:tr>
            </a:tbl>
          </a:graphicData>
        </a:graphic>
      </p:graphicFrame>
      <p:graphicFrame>
        <p:nvGraphicFramePr>
          <p:cNvPr id="10" name="Group 61">
            <a:extLst>
              <a:ext uri="{FF2B5EF4-FFF2-40B4-BE49-F238E27FC236}">
                <a16:creationId xmlns:a16="http://schemas.microsoft.com/office/drawing/2014/main" id="{AA19EEBD-A5A9-42DA-85A0-26BB99BA6998}"/>
              </a:ext>
            </a:extLst>
          </p:cNvPr>
          <p:cNvGraphicFramePr>
            <a:graphicFrameLocks noGrp="1"/>
          </p:cNvGraphicFramePr>
          <p:nvPr>
            <p:extLst>
              <p:ext uri="{D42A27DB-BD31-4B8C-83A1-F6EECF244321}">
                <p14:modId xmlns:p14="http://schemas.microsoft.com/office/powerpoint/2010/main" val="3822743289"/>
              </p:ext>
            </p:extLst>
          </p:nvPr>
        </p:nvGraphicFramePr>
        <p:xfrm>
          <a:off x="179387" y="3534537"/>
          <a:ext cx="8845343" cy="3299084"/>
        </p:xfrm>
        <a:graphic>
          <a:graphicData uri="http://schemas.openxmlformats.org/drawingml/2006/table">
            <a:tbl>
              <a:tblPr/>
              <a:tblGrid>
                <a:gridCol w="1190780">
                  <a:extLst>
                    <a:ext uri="{9D8B030D-6E8A-4147-A177-3AD203B41FA5}">
                      <a16:colId xmlns:a16="http://schemas.microsoft.com/office/drawing/2014/main" val="20000"/>
                    </a:ext>
                  </a:extLst>
                </a:gridCol>
                <a:gridCol w="3866442">
                  <a:extLst>
                    <a:ext uri="{9D8B030D-6E8A-4147-A177-3AD203B41FA5}">
                      <a16:colId xmlns:a16="http://schemas.microsoft.com/office/drawing/2014/main" val="20001"/>
                    </a:ext>
                  </a:extLst>
                </a:gridCol>
                <a:gridCol w="3788121">
                  <a:extLst>
                    <a:ext uri="{9D8B030D-6E8A-4147-A177-3AD203B41FA5}">
                      <a16:colId xmlns:a16="http://schemas.microsoft.com/office/drawing/2014/main" val="20002"/>
                    </a:ext>
                  </a:extLst>
                </a:gridCol>
              </a:tblGrid>
              <a:tr h="439001">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400" b="0" i="0" u="none" strike="noStrike" cap="none" normalizeH="0" baseline="0">
                        <a:ln>
                          <a:noFill/>
                        </a:ln>
                        <a:solidFill>
                          <a:srgbClr val="009900"/>
                        </a:solidFill>
                        <a:effectLst/>
                        <a:latin typeface="Arial" pitchFamily="34" charset="0"/>
                        <a:ea typeface="宋体" pitchFamily="2" charset="-122"/>
                      </a:endParaRPr>
                    </a:p>
                  </a:txBody>
                  <a:tcPr marL="90000" marR="90000" marT="46804" marB="46804"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r>
                        <a:rPr kumimoji="0" lang="zh-CN" altLang="en-US" sz="2400" b="1" i="0" u="none" strike="noStrike" cap="none" normalizeH="0" baseline="0">
                          <a:ln>
                            <a:noFill/>
                          </a:ln>
                          <a:solidFill>
                            <a:schemeClr val="tx1"/>
                          </a:solidFill>
                          <a:effectLst/>
                          <a:latin typeface="隶书" pitchFamily="49" charset="-122"/>
                          <a:ea typeface="隶书" pitchFamily="49" charset="-122"/>
                        </a:rPr>
                        <a:t>中   国</a:t>
                      </a:r>
                    </a:p>
                  </a:txBody>
                  <a:tcPr marL="90000" marR="90000" marT="46804" marB="4680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r>
                        <a:rPr kumimoji="0" lang="zh-CN" altLang="en-US" sz="2400" b="1" i="0" u="none" strike="noStrike" cap="none" normalizeH="0" baseline="0" dirty="0">
                          <a:ln>
                            <a:noFill/>
                          </a:ln>
                          <a:solidFill>
                            <a:srgbClr val="FF0000"/>
                          </a:solidFill>
                          <a:effectLst/>
                          <a:latin typeface="隶书" pitchFamily="49" charset="-122"/>
                          <a:ea typeface="隶书" pitchFamily="49" charset="-122"/>
                        </a:rPr>
                        <a:t>英   国</a:t>
                      </a:r>
                    </a:p>
                  </a:txBody>
                  <a:tcPr marL="90000" marR="90000" marT="46804" marB="46804"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0"/>
                  </a:ext>
                </a:extLst>
              </a:tr>
              <a:tr h="421524">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r>
                        <a:rPr kumimoji="0" lang="zh-CN" altLang="en-US" sz="2000" b="1" i="0" u="none" strike="noStrike" cap="none" normalizeH="0" baseline="0" dirty="0">
                          <a:ln>
                            <a:noFill/>
                          </a:ln>
                          <a:solidFill>
                            <a:srgbClr val="009900"/>
                          </a:solidFill>
                          <a:effectLst/>
                          <a:latin typeface="Arial" pitchFamily="34" charset="0"/>
                          <a:ea typeface="黑体" pitchFamily="49" charset="-122"/>
                        </a:rPr>
                        <a:t>政治</a:t>
                      </a:r>
                    </a:p>
                  </a:txBody>
                  <a:tcPr marL="90000" marR="90000" marT="46804" marB="46804"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95000"/>
                        </a:lnSpc>
                        <a:spcBef>
                          <a:spcPct val="0"/>
                        </a:spcBef>
                        <a:spcAft>
                          <a:spcPct val="0"/>
                        </a:spcAft>
                        <a:buClr>
                          <a:schemeClr val="hlink"/>
                        </a:buClr>
                        <a:buSzTx/>
                        <a:buFont typeface="Wingdings" pitchFamily="2" charset="2"/>
                        <a:buNone/>
                        <a:tabLst/>
                      </a:pPr>
                      <a:endParaRPr kumimoji="0" lang="zh-CN" altLang="zh-CN" sz="2400" b="0" i="0" u="none" strike="noStrike" cap="none" normalizeH="0" baseline="0">
                        <a:ln>
                          <a:noFill/>
                        </a:ln>
                        <a:solidFill>
                          <a:schemeClr val="tx1"/>
                        </a:solidFill>
                        <a:effectLst/>
                        <a:latin typeface="Arial" pitchFamily="34" charset="0"/>
                        <a:ea typeface="楷体_GB2312" pitchFamily="49" charset="-122"/>
                      </a:endParaRPr>
                    </a:p>
                  </a:txBody>
                  <a:tcPr marL="90000" marR="90000" marT="46804" marB="4680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95000"/>
                        </a:lnSpc>
                        <a:spcBef>
                          <a:spcPct val="0"/>
                        </a:spcBef>
                        <a:spcAft>
                          <a:spcPct val="0"/>
                        </a:spcAft>
                        <a:buClr>
                          <a:schemeClr val="hlink"/>
                        </a:buClr>
                        <a:buSzTx/>
                        <a:buFont typeface="Wingdings" pitchFamily="2" charset="2"/>
                        <a:buNone/>
                        <a:tabLst/>
                      </a:pPr>
                      <a:endParaRPr kumimoji="0" lang="zh-CN" altLang="zh-CN" sz="2400" b="0" i="1" u="none" strike="noStrike" cap="none" normalizeH="0" baseline="0">
                        <a:ln>
                          <a:noFill/>
                        </a:ln>
                        <a:solidFill>
                          <a:schemeClr val="tx1"/>
                        </a:solidFill>
                        <a:effectLst/>
                        <a:latin typeface="楷体_GB2312" pitchFamily="49" charset="-122"/>
                        <a:ea typeface="楷体_GB2312" pitchFamily="49" charset="-122"/>
                      </a:endParaRPr>
                    </a:p>
                  </a:txBody>
                  <a:tcPr marL="90000" marR="90000" marT="46804" marB="4680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561164">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r>
                        <a:rPr kumimoji="0" lang="zh-CN" altLang="en-US" sz="2000" b="1" i="0" u="none" strike="noStrike" cap="none" normalizeH="0" baseline="0" dirty="0">
                          <a:ln>
                            <a:noFill/>
                          </a:ln>
                          <a:solidFill>
                            <a:srgbClr val="009900"/>
                          </a:solidFill>
                          <a:effectLst/>
                          <a:latin typeface="Arial" pitchFamily="34" charset="0"/>
                          <a:ea typeface="黑体" pitchFamily="49" charset="-122"/>
                        </a:rPr>
                        <a:t>经济</a:t>
                      </a:r>
                    </a:p>
                  </a:txBody>
                  <a:tcPr marL="90000" marR="90000" marT="46804" marB="46804"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95000"/>
                        </a:lnSpc>
                        <a:spcBef>
                          <a:spcPct val="0"/>
                        </a:spcBef>
                        <a:spcAft>
                          <a:spcPct val="0"/>
                        </a:spcAft>
                        <a:buClr>
                          <a:schemeClr val="hlink"/>
                        </a:buClr>
                        <a:buSzTx/>
                        <a:buFont typeface="Wingdings" pitchFamily="2" charset="2"/>
                        <a:buNone/>
                        <a:tabLst/>
                      </a:pPr>
                      <a:endParaRPr kumimoji="0" lang="zh-CN" altLang="zh-CN" sz="2400" b="0" i="0" u="none" strike="noStrike" cap="none" normalizeH="0" baseline="0">
                        <a:ln>
                          <a:noFill/>
                        </a:ln>
                        <a:solidFill>
                          <a:schemeClr val="tx1"/>
                        </a:solidFill>
                        <a:effectLst/>
                        <a:latin typeface="Arial" pitchFamily="34" charset="0"/>
                        <a:ea typeface="楷体_GB2312" pitchFamily="49" charset="-122"/>
                      </a:endParaRPr>
                    </a:p>
                  </a:txBody>
                  <a:tcPr marL="90000" marR="90000" marT="46804" marB="4680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95000"/>
                        </a:lnSpc>
                        <a:spcBef>
                          <a:spcPct val="0"/>
                        </a:spcBef>
                        <a:spcAft>
                          <a:spcPct val="0"/>
                        </a:spcAft>
                        <a:buClr>
                          <a:schemeClr val="hlink"/>
                        </a:buClr>
                        <a:buSzTx/>
                        <a:buFont typeface="Wingdings" pitchFamily="2" charset="2"/>
                        <a:buNone/>
                        <a:tabLst/>
                      </a:pPr>
                      <a:endParaRPr kumimoji="0" lang="zh-CN" altLang="zh-CN" sz="2400" b="0" i="1" u="none" strike="noStrike" cap="none" normalizeH="0" baseline="0">
                        <a:ln>
                          <a:noFill/>
                        </a:ln>
                        <a:solidFill>
                          <a:schemeClr val="tx1"/>
                        </a:solidFill>
                        <a:effectLst/>
                        <a:latin typeface="Arial" pitchFamily="34" charset="0"/>
                        <a:ea typeface="宋体" pitchFamily="2" charset="-122"/>
                      </a:endParaRPr>
                    </a:p>
                  </a:txBody>
                  <a:tcPr marL="90000" marR="90000" marT="46804" marB="4680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439001">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r>
                        <a:rPr kumimoji="0" lang="zh-CN" altLang="en-US" sz="2000" b="1" i="0" u="none" strike="noStrike" cap="none" normalizeH="0" baseline="0" dirty="0">
                          <a:ln>
                            <a:noFill/>
                          </a:ln>
                          <a:solidFill>
                            <a:srgbClr val="009900"/>
                          </a:solidFill>
                          <a:effectLst/>
                          <a:latin typeface="Arial" pitchFamily="34" charset="0"/>
                          <a:ea typeface="黑体" pitchFamily="49" charset="-122"/>
                        </a:rPr>
                        <a:t>军事</a:t>
                      </a:r>
                    </a:p>
                  </a:txBody>
                  <a:tcPr marL="90000" marR="90000" marT="46804" marB="46804"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95000"/>
                        </a:lnSpc>
                        <a:spcBef>
                          <a:spcPct val="0"/>
                        </a:spcBef>
                        <a:spcAft>
                          <a:spcPct val="0"/>
                        </a:spcAft>
                        <a:buClr>
                          <a:schemeClr val="hlink"/>
                        </a:buClr>
                        <a:buSzTx/>
                        <a:buFont typeface="Wingdings" pitchFamily="2" charset="2"/>
                        <a:buNone/>
                        <a:tabLst/>
                      </a:pPr>
                      <a:endParaRPr kumimoji="0" lang="zh-CN" altLang="zh-CN" sz="2400" b="0" i="0" u="none" strike="noStrike" cap="none" normalizeH="0" baseline="0">
                        <a:ln>
                          <a:noFill/>
                        </a:ln>
                        <a:solidFill>
                          <a:schemeClr val="tx1"/>
                        </a:solidFill>
                        <a:effectLst/>
                        <a:latin typeface="Arial" pitchFamily="34" charset="0"/>
                        <a:ea typeface="楷体_GB2312" pitchFamily="49" charset="-122"/>
                      </a:endParaRPr>
                    </a:p>
                  </a:txBody>
                  <a:tcPr marL="90000" marR="90000" marT="46804" marB="4680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endParaRPr kumimoji="0" lang="zh-CN" altLang="zh-CN" sz="2400" b="0" i="1" u="none" strike="noStrike" cap="none" normalizeH="0" baseline="0" dirty="0">
                        <a:ln>
                          <a:noFill/>
                        </a:ln>
                        <a:solidFill>
                          <a:schemeClr val="tx1"/>
                        </a:solidFill>
                        <a:effectLst/>
                        <a:latin typeface="Arial" pitchFamily="34" charset="0"/>
                        <a:ea typeface="宋体" pitchFamily="2" charset="-122"/>
                      </a:endParaRPr>
                    </a:p>
                  </a:txBody>
                  <a:tcPr marL="90000" marR="90000" marT="46804" marB="4680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r h="439001">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r>
                        <a:rPr kumimoji="0" lang="zh-CN" altLang="en-US" sz="2000" b="1" i="0" u="none" strike="noStrike" cap="none" normalizeH="0" baseline="0" dirty="0">
                          <a:ln>
                            <a:noFill/>
                          </a:ln>
                          <a:solidFill>
                            <a:srgbClr val="009900"/>
                          </a:solidFill>
                          <a:effectLst/>
                          <a:latin typeface="Arial" pitchFamily="34" charset="0"/>
                          <a:ea typeface="黑体" pitchFamily="49" charset="-122"/>
                        </a:rPr>
                        <a:t>文化</a:t>
                      </a:r>
                    </a:p>
                  </a:txBody>
                  <a:tcPr marL="90000" marR="90000" marT="46804" marB="46804"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95000"/>
                        </a:lnSpc>
                        <a:spcBef>
                          <a:spcPct val="0"/>
                        </a:spcBef>
                        <a:spcAft>
                          <a:spcPct val="0"/>
                        </a:spcAft>
                        <a:buClr>
                          <a:schemeClr val="hlink"/>
                        </a:buClr>
                        <a:buSzTx/>
                        <a:buFont typeface="Wingdings" pitchFamily="2" charset="2"/>
                        <a:buNone/>
                        <a:tabLst/>
                      </a:pPr>
                      <a:endParaRPr kumimoji="0" lang="zh-CN" altLang="zh-CN" sz="2400" b="0" i="0" u="none" strike="noStrike" cap="none" normalizeH="0" baseline="0">
                        <a:ln>
                          <a:noFill/>
                        </a:ln>
                        <a:solidFill>
                          <a:schemeClr val="tx1"/>
                        </a:solidFill>
                        <a:effectLst/>
                        <a:latin typeface="Arial" pitchFamily="34" charset="0"/>
                        <a:ea typeface="楷体_GB2312" pitchFamily="49" charset="-122"/>
                      </a:endParaRPr>
                    </a:p>
                  </a:txBody>
                  <a:tcPr marL="90000" marR="90000" marT="46804" marB="4680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endParaRPr kumimoji="0" lang="zh-CN" altLang="zh-CN" sz="2400" b="0" i="1" u="none" strike="noStrike" cap="none" normalizeH="0" baseline="0">
                        <a:ln>
                          <a:noFill/>
                        </a:ln>
                        <a:solidFill>
                          <a:schemeClr val="tx1"/>
                        </a:solidFill>
                        <a:effectLst/>
                        <a:latin typeface="Arial" pitchFamily="34" charset="0"/>
                        <a:ea typeface="宋体" pitchFamily="2" charset="-122"/>
                      </a:endParaRPr>
                    </a:p>
                  </a:txBody>
                  <a:tcPr marL="90000" marR="90000" marT="46804" marB="4680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r h="439001">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r>
                        <a:rPr kumimoji="0" lang="zh-CN" altLang="en-US" sz="2000" b="1" i="0" u="none" strike="noStrike" cap="none" normalizeH="0" baseline="0" dirty="0">
                          <a:ln>
                            <a:noFill/>
                          </a:ln>
                          <a:solidFill>
                            <a:srgbClr val="009900"/>
                          </a:solidFill>
                          <a:effectLst/>
                          <a:latin typeface="Arial" pitchFamily="34" charset="0"/>
                          <a:ea typeface="黑体" pitchFamily="49" charset="-122"/>
                        </a:rPr>
                        <a:t>外交</a:t>
                      </a:r>
                    </a:p>
                  </a:txBody>
                  <a:tcPr marL="90000" marR="90000" marT="46804" marB="46804"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95000"/>
                        </a:lnSpc>
                        <a:spcBef>
                          <a:spcPct val="0"/>
                        </a:spcBef>
                        <a:spcAft>
                          <a:spcPct val="0"/>
                        </a:spcAft>
                        <a:buClr>
                          <a:schemeClr val="hlink"/>
                        </a:buClr>
                        <a:buSzTx/>
                        <a:buFont typeface="Wingdings" pitchFamily="2" charset="2"/>
                        <a:buNone/>
                        <a:tabLst/>
                      </a:pPr>
                      <a:endParaRPr kumimoji="0" lang="zh-CN" altLang="zh-CN" sz="2400" b="0" i="0" u="none" strike="noStrike" cap="none" normalizeH="0" baseline="0">
                        <a:ln>
                          <a:noFill/>
                        </a:ln>
                        <a:solidFill>
                          <a:schemeClr val="tx1"/>
                        </a:solidFill>
                        <a:effectLst/>
                        <a:latin typeface="Arial" pitchFamily="34" charset="0"/>
                        <a:ea typeface="楷体_GB2312" pitchFamily="49" charset="-122"/>
                      </a:endParaRPr>
                    </a:p>
                  </a:txBody>
                  <a:tcPr marL="90000" marR="90000" marT="46804" marB="4680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endParaRPr kumimoji="0" lang="zh-CN" altLang="zh-CN" sz="2400" b="0" i="1" u="none" strike="noStrike" cap="none" normalizeH="0" baseline="0">
                        <a:ln>
                          <a:noFill/>
                        </a:ln>
                        <a:solidFill>
                          <a:schemeClr val="tx1"/>
                        </a:solidFill>
                        <a:effectLst/>
                        <a:latin typeface="Arial" pitchFamily="34" charset="0"/>
                        <a:ea typeface="宋体" pitchFamily="2" charset="-122"/>
                      </a:endParaRPr>
                    </a:p>
                  </a:txBody>
                  <a:tcPr marL="90000" marR="90000" marT="46804" marB="4680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5"/>
                  </a:ext>
                </a:extLst>
              </a:tr>
              <a:tr h="439001">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r>
                        <a:rPr kumimoji="0" lang="zh-CN" altLang="en-US" sz="2000" b="1" i="0" u="none" strike="noStrike" cap="none" normalizeH="0" baseline="0" dirty="0">
                          <a:ln>
                            <a:noFill/>
                          </a:ln>
                          <a:solidFill>
                            <a:srgbClr val="009900"/>
                          </a:solidFill>
                          <a:effectLst/>
                          <a:latin typeface="Arial" pitchFamily="34" charset="0"/>
                          <a:ea typeface="黑体" pitchFamily="49" charset="-122"/>
                        </a:rPr>
                        <a:t>综合</a:t>
                      </a:r>
                    </a:p>
                  </a:txBody>
                  <a:tcPr marL="90000" marR="90000" marT="46804" marB="46804"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endParaRPr kumimoji="0" lang="zh-CN" altLang="zh-CN" sz="2400" b="0" i="0" u="none" strike="noStrike" cap="none" normalizeH="0" baseline="0" dirty="0">
                        <a:ln>
                          <a:noFill/>
                        </a:ln>
                        <a:solidFill>
                          <a:schemeClr val="tx1"/>
                        </a:solidFill>
                        <a:effectLst/>
                        <a:latin typeface="Arial" pitchFamily="34" charset="0"/>
                        <a:ea typeface="楷体_GB2312" pitchFamily="49" charset="-122"/>
                      </a:endParaRPr>
                    </a:p>
                  </a:txBody>
                  <a:tcPr marL="90000" marR="90000" marT="46804" marB="4680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itchFamily="2" charset="2"/>
                        <a:buNone/>
                        <a:tabLst/>
                      </a:pPr>
                      <a:endParaRPr kumimoji="0" lang="zh-CN" altLang="zh-CN" sz="2400" b="0" i="1" u="none" strike="noStrike" cap="none" normalizeH="0" baseline="0" dirty="0">
                        <a:ln>
                          <a:noFill/>
                        </a:ln>
                        <a:solidFill>
                          <a:schemeClr val="tx1"/>
                        </a:solidFill>
                        <a:effectLst/>
                        <a:latin typeface="Arial" pitchFamily="34" charset="0"/>
                        <a:ea typeface="宋体" pitchFamily="2" charset="-122"/>
                      </a:endParaRPr>
                    </a:p>
                  </a:txBody>
                  <a:tcPr marL="90000" marR="90000" marT="46804" marB="46804"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6"/>
                  </a:ext>
                </a:extLst>
              </a:tr>
            </a:tbl>
          </a:graphicData>
        </a:graphic>
      </p:graphicFrame>
      <p:sp>
        <p:nvSpPr>
          <p:cNvPr id="11" name="Rectangle 33">
            <a:extLst>
              <a:ext uri="{FF2B5EF4-FFF2-40B4-BE49-F238E27FC236}">
                <a16:creationId xmlns:a16="http://schemas.microsoft.com/office/drawing/2014/main" id="{B091D9E3-2D00-421A-A5DD-FECC2ADB9384}"/>
              </a:ext>
            </a:extLst>
          </p:cNvPr>
          <p:cNvSpPr>
            <a:spLocks noChangeArrowheads="1"/>
          </p:cNvSpPr>
          <p:nvPr/>
        </p:nvSpPr>
        <p:spPr bwMode="auto">
          <a:xfrm>
            <a:off x="1547813" y="4039362"/>
            <a:ext cx="3816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80000"/>
              </a:lnSpc>
              <a:spcBef>
                <a:spcPct val="0"/>
              </a:spcBef>
              <a:buClrTx/>
              <a:buFont typeface="Arial" panose="020B0604020202020204" pitchFamily="34" charset="0"/>
              <a:buNone/>
            </a:pPr>
            <a:r>
              <a:rPr lang="zh-CN" altLang="en-US" sz="2000" b="1">
                <a:latin typeface="隶书" panose="02010509060101010101" pitchFamily="49" charset="-122"/>
                <a:ea typeface="隶书" panose="02010509060101010101" pitchFamily="49" charset="-122"/>
              </a:rPr>
              <a:t>封建主义</a:t>
            </a:r>
            <a:r>
              <a:rPr lang="en-US" altLang="zh-CN" sz="2000" b="1">
                <a:latin typeface="隶书" panose="02010509060101010101" pitchFamily="49" charset="-122"/>
                <a:ea typeface="隶书" panose="02010509060101010101" pitchFamily="49" charset="-122"/>
              </a:rPr>
              <a:t>,</a:t>
            </a:r>
            <a:r>
              <a:rPr lang="zh-CN" altLang="en-US" sz="2000" b="1">
                <a:latin typeface="隶书" panose="02010509060101010101" pitchFamily="49" charset="-122"/>
                <a:ea typeface="隶书" panose="02010509060101010101" pitchFamily="49" charset="-122"/>
              </a:rPr>
              <a:t>日益腐败</a:t>
            </a:r>
          </a:p>
        </p:txBody>
      </p:sp>
      <p:sp>
        <p:nvSpPr>
          <p:cNvPr id="12" name="Rectangle 34">
            <a:extLst>
              <a:ext uri="{FF2B5EF4-FFF2-40B4-BE49-F238E27FC236}">
                <a16:creationId xmlns:a16="http://schemas.microsoft.com/office/drawing/2014/main" id="{AC7475DE-B105-4F57-B841-D7AD445454EA}"/>
              </a:ext>
            </a:extLst>
          </p:cNvPr>
          <p:cNvSpPr>
            <a:spLocks noChangeArrowheads="1"/>
          </p:cNvSpPr>
          <p:nvPr/>
        </p:nvSpPr>
        <p:spPr bwMode="auto">
          <a:xfrm>
            <a:off x="5076825" y="4039362"/>
            <a:ext cx="32400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algn="ctr" eaLnBrk="1" hangingPunct="1">
              <a:lnSpc>
                <a:spcPct val="80000"/>
              </a:lnSpc>
              <a:spcBef>
                <a:spcPct val="0"/>
              </a:spcBef>
              <a:buClrTx/>
              <a:buFont typeface="Arial" panose="020B0604020202020204" pitchFamily="34" charset="0"/>
              <a:buNone/>
            </a:pPr>
            <a:r>
              <a:rPr lang="zh-CN" altLang="en-US" sz="2000" b="1" i="1">
                <a:solidFill>
                  <a:srgbClr val="FF0000"/>
                </a:solidFill>
                <a:latin typeface="隶书" panose="02010509060101010101" pitchFamily="49" charset="-122"/>
                <a:ea typeface="隶书" panose="02010509060101010101" pitchFamily="49" charset="-122"/>
              </a:rPr>
              <a:t>先进资本主义制度</a:t>
            </a:r>
          </a:p>
        </p:txBody>
      </p:sp>
      <p:sp>
        <p:nvSpPr>
          <p:cNvPr id="13" name="Rectangle 35">
            <a:extLst>
              <a:ext uri="{FF2B5EF4-FFF2-40B4-BE49-F238E27FC236}">
                <a16:creationId xmlns:a16="http://schemas.microsoft.com/office/drawing/2014/main" id="{40284D4D-EB33-416C-8A55-16D92FA397C8}"/>
              </a:ext>
            </a:extLst>
          </p:cNvPr>
          <p:cNvSpPr>
            <a:spLocks noChangeArrowheads="1"/>
          </p:cNvSpPr>
          <p:nvPr/>
        </p:nvSpPr>
        <p:spPr bwMode="auto">
          <a:xfrm>
            <a:off x="1547813" y="4471162"/>
            <a:ext cx="33845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80000"/>
              </a:lnSpc>
              <a:spcBef>
                <a:spcPct val="0"/>
              </a:spcBef>
              <a:buClrTx/>
              <a:buFont typeface="Arial" panose="020B0604020202020204" pitchFamily="34" charset="0"/>
              <a:buNone/>
            </a:pPr>
            <a:r>
              <a:rPr lang="zh-CN" altLang="en-US" sz="2000" b="1">
                <a:latin typeface="隶书" panose="02010509060101010101" pitchFamily="49" charset="-122"/>
                <a:ea typeface="隶书" panose="02010509060101010101" pitchFamily="49" charset="-122"/>
              </a:rPr>
              <a:t>落后的自然经济统治地位，财政困难</a:t>
            </a:r>
          </a:p>
        </p:txBody>
      </p:sp>
      <p:sp>
        <p:nvSpPr>
          <p:cNvPr id="14" name="Rectangle 36">
            <a:extLst>
              <a:ext uri="{FF2B5EF4-FFF2-40B4-BE49-F238E27FC236}">
                <a16:creationId xmlns:a16="http://schemas.microsoft.com/office/drawing/2014/main" id="{0CD3703D-F82E-49D3-A264-C054FF6908C6}"/>
              </a:ext>
            </a:extLst>
          </p:cNvPr>
          <p:cNvSpPr>
            <a:spLocks noChangeArrowheads="1"/>
          </p:cNvSpPr>
          <p:nvPr/>
        </p:nvSpPr>
        <p:spPr bwMode="auto">
          <a:xfrm>
            <a:off x="5364163" y="4442587"/>
            <a:ext cx="27368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80000"/>
              </a:lnSpc>
              <a:spcBef>
                <a:spcPct val="0"/>
              </a:spcBef>
              <a:buClrTx/>
              <a:buFont typeface="Arial" panose="020B0604020202020204" pitchFamily="34" charset="0"/>
              <a:buNone/>
            </a:pPr>
            <a:r>
              <a:rPr lang="zh-CN" altLang="en-US" sz="2000" b="1" i="1" dirty="0">
                <a:solidFill>
                  <a:srgbClr val="FF0000"/>
                </a:solidFill>
                <a:latin typeface="隶书" panose="02010509060101010101" pitchFamily="49" charset="-122"/>
                <a:ea typeface="隶书" panose="02010509060101010101" pitchFamily="49" charset="-122"/>
              </a:rPr>
              <a:t>完成了工业革命</a:t>
            </a:r>
          </a:p>
          <a:p>
            <a:pPr eaLnBrk="1" hangingPunct="1">
              <a:lnSpc>
                <a:spcPct val="80000"/>
              </a:lnSpc>
              <a:spcBef>
                <a:spcPct val="0"/>
              </a:spcBef>
              <a:buClrTx/>
              <a:buFont typeface="Arial" panose="020B0604020202020204" pitchFamily="34" charset="0"/>
              <a:buNone/>
            </a:pPr>
            <a:r>
              <a:rPr lang="zh-CN" altLang="en-US" sz="2000" b="1" i="1" dirty="0">
                <a:solidFill>
                  <a:srgbClr val="FF0000"/>
                </a:solidFill>
                <a:latin typeface="隶书" panose="02010509060101010101" pitchFamily="49" charset="-122"/>
                <a:ea typeface="隶书" panose="02010509060101010101" pitchFamily="49" charset="-122"/>
              </a:rPr>
              <a:t>商品经济发达</a:t>
            </a:r>
          </a:p>
        </p:txBody>
      </p:sp>
      <p:sp>
        <p:nvSpPr>
          <p:cNvPr id="15" name="Rectangle 37">
            <a:extLst>
              <a:ext uri="{FF2B5EF4-FFF2-40B4-BE49-F238E27FC236}">
                <a16:creationId xmlns:a16="http://schemas.microsoft.com/office/drawing/2014/main" id="{BA5EE379-D27F-4FC6-AF86-C6370AE99975}"/>
              </a:ext>
            </a:extLst>
          </p:cNvPr>
          <p:cNvSpPr>
            <a:spLocks noChangeArrowheads="1"/>
          </p:cNvSpPr>
          <p:nvPr/>
        </p:nvSpPr>
        <p:spPr bwMode="auto">
          <a:xfrm>
            <a:off x="1547813" y="5113479"/>
            <a:ext cx="39608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90000"/>
              </a:lnSpc>
              <a:spcBef>
                <a:spcPct val="0"/>
              </a:spcBef>
              <a:buClrTx/>
              <a:buFont typeface="Arial" panose="020B0604020202020204" pitchFamily="34" charset="0"/>
              <a:buNone/>
            </a:pPr>
            <a:r>
              <a:rPr lang="zh-CN" altLang="en-US" sz="2000" b="1" dirty="0">
                <a:latin typeface="隶书" panose="02010509060101010101" pitchFamily="49" charset="-122"/>
                <a:ea typeface="隶书" panose="02010509060101010101" pitchFamily="49" charset="-122"/>
              </a:rPr>
              <a:t>装备陈旧</a:t>
            </a:r>
            <a:r>
              <a:rPr lang="en-US" altLang="zh-CN" sz="2000" b="1" dirty="0">
                <a:latin typeface="隶书" panose="02010509060101010101" pitchFamily="49" charset="-122"/>
                <a:ea typeface="隶书" panose="02010509060101010101" pitchFamily="49" charset="-122"/>
              </a:rPr>
              <a:t>,</a:t>
            </a:r>
            <a:r>
              <a:rPr lang="zh-CN" altLang="en-US" sz="2000" b="1" dirty="0">
                <a:latin typeface="隶书" panose="02010509060101010101" pitchFamily="49" charset="-122"/>
                <a:ea typeface="隶书" panose="02010509060101010101" pitchFamily="49" charset="-122"/>
              </a:rPr>
              <a:t>营务废弛</a:t>
            </a:r>
          </a:p>
        </p:txBody>
      </p:sp>
      <p:sp>
        <p:nvSpPr>
          <p:cNvPr id="16" name="Rectangle 38">
            <a:extLst>
              <a:ext uri="{FF2B5EF4-FFF2-40B4-BE49-F238E27FC236}">
                <a16:creationId xmlns:a16="http://schemas.microsoft.com/office/drawing/2014/main" id="{5908017F-79C5-478F-A846-0E8331CD53DB}"/>
              </a:ext>
            </a:extLst>
          </p:cNvPr>
          <p:cNvSpPr>
            <a:spLocks noChangeArrowheads="1"/>
          </p:cNvSpPr>
          <p:nvPr/>
        </p:nvSpPr>
        <p:spPr bwMode="auto">
          <a:xfrm>
            <a:off x="5319229" y="5039350"/>
            <a:ext cx="2746375" cy="3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0"/>
              </a:spcBef>
              <a:buClrTx/>
              <a:buFont typeface="Arial" panose="020B0604020202020204" pitchFamily="34" charset="0"/>
              <a:buNone/>
            </a:pPr>
            <a:r>
              <a:rPr lang="zh-CN" altLang="en-US" sz="2000" b="1" i="1" dirty="0">
                <a:solidFill>
                  <a:srgbClr val="FF0000"/>
                </a:solidFill>
                <a:latin typeface="隶书" panose="02010509060101010101" pitchFamily="49" charset="-122"/>
                <a:ea typeface="隶书" panose="02010509060101010101" pitchFamily="49" charset="-122"/>
              </a:rPr>
              <a:t>船坚炮利</a:t>
            </a:r>
          </a:p>
        </p:txBody>
      </p:sp>
      <p:sp>
        <p:nvSpPr>
          <p:cNvPr id="17" name="Rectangle 39">
            <a:extLst>
              <a:ext uri="{FF2B5EF4-FFF2-40B4-BE49-F238E27FC236}">
                <a16:creationId xmlns:a16="http://schemas.microsoft.com/office/drawing/2014/main" id="{3AF50212-0783-4B73-84E5-F60CBBDF83A3}"/>
              </a:ext>
            </a:extLst>
          </p:cNvPr>
          <p:cNvSpPr>
            <a:spLocks noChangeArrowheads="1"/>
          </p:cNvSpPr>
          <p:nvPr/>
        </p:nvSpPr>
        <p:spPr bwMode="auto">
          <a:xfrm>
            <a:off x="1476375" y="5977079"/>
            <a:ext cx="3673475" cy="3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0"/>
              </a:spcBef>
              <a:buClrTx/>
              <a:buFont typeface="Arial" panose="020B0604020202020204" pitchFamily="34" charset="0"/>
              <a:buNone/>
            </a:pPr>
            <a:r>
              <a:rPr lang="zh-CN" altLang="en-US" sz="2000" b="1" dirty="0">
                <a:latin typeface="隶书" panose="02010509060101010101" pitchFamily="49" charset="-122"/>
                <a:ea typeface="隶书" panose="02010509060101010101" pitchFamily="49" charset="-122"/>
              </a:rPr>
              <a:t>闭关锁国</a:t>
            </a:r>
            <a:r>
              <a:rPr lang="en-US" altLang="zh-CN" sz="2000" b="1" dirty="0">
                <a:latin typeface="隶书" panose="02010509060101010101" pitchFamily="49" charset="-122"/>
                <a:ea typeface="隶书" panose="02010509060101010101" pitchFamily="49" charset="-122"/>
              </a:rPr>
              <a:t>,</a:t>
            </a:r>
            <a:r>
              <a:rPr lang="zh-CN" altLang="en-US" sz="2000" b="1" dirty="0">
                <a:latin typeface="隶书" panose="02010509060101010101" pitchFamily="49" charset="-122"/>
                <a:ea typeface="隶书" panose="02010509060101010101" pitchFamily="49" charset="-122"/>
              </a:rPr>
              <a:t>盲目自大</a:t>
            </a:r>
          </a:p>
        </p:txBody>
      </p:sp>
      <p:sp>
        <p:nvSpPr>
          <p:cNvPr id="18" name="Rectangle 40">
            <a:extLst>
              <a:ext uri="{FF2B5EF4-FFF2-40B4-BE49-F238E27FC236}">
                <a16:creationId xmlns:a16="http://schemas.microsoft.com/office/drawing/2014/main" id="{47B7EEBC-2C71-4E93-B400-37DD4837A88A}"/>
              </a:ext>
            </a:extLst>
          </p:cNvPr>
          <p:cNvSpPr>
            <a:spLocks noChangeArrowheads="1"/>
          </p:cNvSpPr>
          <p:nvPr/>
        </p:nvSpPr>
        <p:spPr bwMode="auto">
          <a:xfrm>
            <a:off x="5364163" y="6002479"/>
            <a:ext cx="2593975" cy="3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0"/>
              </a:spcBef>
              <a:buClrTx/>
              <a:buFont typeface="Arial" panose="020B0604020202020204" pitchFamily="34" charset="0"/>
              <a:buNone/>
            </a:pPr>
            <a:r>
              <a:rPr lang="zh-CN" altLang="en-US" sz="2000" b="1" i="1" dirty="0">
                <a:solidFill>
                  <a:srgbClr val="FF0000"/>
                </a:solidFill>
                <a:latin typeface="隶书" panose="02010509060101010101" pitchFamily="49" charset="-122"/>
                <a:ea typeface="隶书" panose="02010509060101010101" pitchFamily="49" charset="-122"/>
              </a:rPr>
              <a:t>殖民扩张</a:t>
            </a:r>
          </a:p>
        </p:txBody>
      </p:sp>
      <p:sp>
        <p:nvSpPr>
          <p:cNvPr id="19" name="Rectangle 41">
            <a:extLst>
              <a:ext uri="{FF2B5EF4-FFF2-40B4-BE49-F238E27FC236}">
                <a16:creationId xmlns:a16="http://schemas.microsoft.com/office/drawing/2014/main" id="{1D8441C3-476A-46D0-B66E-66718D81581B}"/>
              </a:ext>
            </a:extLst>
          </p:cNvPr>
          <p:cNvSpPr>
            <a:spLocks noChangeArrowheads="1"/>
          </p:cNvSpPr>
          <p:nvPr/>
        </p:nvSpPr>
        <p:spPr bwMode="auto">
          <a:xfrm>
            <a:off x="1547813" y="6426204"/>
            <a:ext cx="237917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 typeface="Arial" panose="020B0604020202020204" pitchFamily="34" charset="0"/>
              <a:buNone/>
            </a:pPr>
            <a:r>
              <a:rPr lang="zh-CN" altLang="en-US" sz="2000" b="1" dirty="0">
                <a:latin typeface="隶书" panose="02010509060101010101" pitchFamily="49" charset="-122"/>
                <a:ea typeface="隶书" panose="02010509060101010101" pitchFamily="49" charset="-122"/>
              </a:rPr>
              <a:t>封建统治</a:t>
            </a:r>
            <a:r>
              <a:rPr lang="en-US" altLang="zh-CN" sz="2000" b="1" dirty="0">
                <a:latin typeface="隶书" panose="02010509060101010101" pitchFamily="49" charset="-122"/>
                <a:ea typeface="隶书" panose="02010509060101010101" pitchFamily="49" charset="-122"/>
              </a:rPr>
              <a:t>,</a:t>
            </a:r>
            <a:r>
              <a:rPr lang="zh-CN" altLang="en-US" sz="2000" b="1" dirty="0">
                <a:latin typeface="隶书" panose="02010509060101010101" pitchFamily="49" charset="-122"/>
                <a:ea typeface="隶书" panose="02010509060101010101" pitchFamily="49" charset="-122"/>
              </a:rPr>
              <a:t>危机四伏</a:t>
            </a:r>
          </a:p>
        </p:txBody>
      </p:sp>
      <p:sp>
        <p:nvSpPr>
          <p:cNvPr id="20" name="Rectangle 42">
            <a:extLst>
              <a:ext uri="{FF2B5EF4-FFF2-40B4-BE49-F238E27FC236}">
                <a16:creationId xmlns:a16="http://schemas.microsoft.com/office/drawing/2014/main" id="{731B9B6D-9C78-46CD-A6FE-B6FC0DDB8E44}"/>
              </a:ext>
            </a:extLst>
          </p:cNvPr>
          <p:cNvSpPr>
            <a:spLocks noChangeArrowheads="1"/>
          </p:cNvSpPr>
          <p:nvPr/>
        </p:nvSpPr>
        <p:spPr bwMode="auto">
          <a:xfrm>
            <a:off x="5292725" y="6442148"/>
            <a:ext cx="35385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 typeface="Arial" panose="020B0604020202020204" pitchFamily="34" charset="0"/>
              <a:buNone/>
            </a:pPr>
            <a:r>
              <a:rPr lang="zh-CN" altLang="en-US" sz="2000" b="1" i="1" dirty="0">
                <a:solidFill>
                  <a:srgbClr val="FF0000"/>
                </a:solidFill>
                <a:latin typeface="隶书" panose="02010509060101010101" pitchFamily="49" charset="-122"/>
                <a:ea typeface="隶书" panose="02010509060101010101" pitchFamily="49" charset="-122"/>
              </a:rPr>
              <a:t>资本主义迅速崛起</a:t>
            </a:r>
          </a:p>
        </p:txBody>
      </p:sp>
      <p:sp>
        <p:nvSpPr>
          <p:cNvPr id="21" name="Rectangle 39">
            <a:extLst>
              <a:ext uri="{FF2B5EF4-FFF2-40B4-BE49-F238E27FC236}">
                <a16:creationId xmlns:a16="http://schemas.microsoft.com/office/drawing/2014/main" id="{D9CBED4C-FA7E-4E48-9F9D-3273384D7728}"/>
              </a:ext>
            </a:extLst>
          </p:cNvPr>
          <p:cNvSpPr>
            <a:spLocks noChangeArrowheads="1"/>
          </p:cNvSpPr>
          <p:nvPr/>
        </p:nvSpPr>
        <p:spPr bwMode="auto">
          <a:xfrm>
            <a:off x="1547813" y="5552249"/>
            <a:ext cx="3673475" cy="3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0"/>
              </a:spcBef>
              <a:buClrTx/>
              <a:buFont typeface="Arial" panose="020B0604020202020204" pitchFamily="34" charset="0"/>
              <a:buNone/>
            </a:pPr>
            <a:r>
              <a:rPr lang="zh-CN" altLang="en-US" sz="2000" b="1">
                <a:latin typeface="隶书" panose="02010509060101010101" pitchFamily="49" charset="-122"/>
                <a:ea typeface="隶书" panose="02010509060101010101" pitchFamily="49" charset="-122"/>
              </a:rPr>
              <a:t>八股取士，愚昧无知</a:t>
            </a:r>
          </a:p>
        </p:txBody>
      </p:sp>
      <p:sp>
        <p:nvSpPr>
          <p:cNvPr id="22" name="Rectangle 38">
            <a:extLst>
              <a:ext uri="{FF2B5EF4-FFF2-40B4-BE49-F238E27FC236}">
                <a16:creationId xmlns:a16="http://schemas.microsoft.com/office/drawing/2014/main" id="{DA0AA56D-4ABE-495A-8503-747161A11977}"/>
              </a:ext>
            </a:extLst>
          </p:cNvPr>
          <p:cNvSpPr>
            <a:spLocks noChangeArrowheads="1"/>
          </p:cNvSpPr>
          <p:nvPr/>
        </p:nvSpPr>
        <p:spPr bwMode="auto">
          <a:xfrm>
            <a:off x="5292725" y="5561774"/>
            <a:ext cx="2746375" cy="3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0"/>
              </a:spcBef>
              <a:buClrTx/>
              <a:buFont typeface="Arial" panose="020B0604020202020204" pitchFamily="34" charset="0"/>
              <a:buNone/>
            </a:pPr>
            <a:r>
              <a:rPr lang="zh-CN" altLang="en-US" sz="2000" b="1" i="1" dirty="0">
                <a:solidFill>
                  <a:srgbClr val="FF0000"/>
                </a:solidFill>
                <a:latin typeface="隶书" panose="02010509060101010101" pitchFamily="49" charset="-122"/>
                <a:ea typeface="隶书" panose="02010509060101010101" pitchFamily="49" charset="-122"/>
              </a:rPr>
              <a:t>近代科技发展</a:t>
            </a:r>
          </a:p>
        </p:txBody>
      </p:sp>
    </p:spTree>
    <p:extLst>
      <p:ext uri="{BB962C8B-B14F-4D97-AF65-F5344CB8AC3E}">
        <p14:creationId xmlns:p14="http://schemas.microsoft.com/office/powerpoint/2010/main" val="293837594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fade">
                                      <p:cBhvr>
                                        <p:cTn id="19" dur="1000"/>
                                        <p:tgtEl>
                                          <p:spTgt spid="7">
                                            <p:txEl>
                                              <p:pRg st="3" end="3"/>
                                            </p:txEl>
                                          </p:spTgt>
                                        </p:tgtEl>
                                      </p:cBhvr>
                                    </p:animEffect>
                                    <p:anim calcmode="lin" valueType="num">
                                      <p:cBhvr>
                                        <p:cTn id="20"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9" presetClass="entr" presetSubtype="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ssolv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ox(i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32"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ox(out)">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ox(in)">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4" presetClass="entr" presetSubtype="32"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ox(out)">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box(in)">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4" presetClass="entr" presetSubtype="32" fill="hold" grpId="0" nodeType="click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box(out)">
                                      <p:cBhvr>
                                        <p:cTn id="67" dur="500"/>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4" presetClass="entr" presetSubtype="16" fill="hold" grpId="0"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box(in)">
                                      <p:cBhvr>
                                        <p:cTn id="72" dur="500"/>
                                        <p:tgtEl>
                                          <p:spTgt spid="21"/>
                                        </p:tgtEl>
                                      </p:cBhvr>
                                    </p:animEffect>
                                  </p:childTnLst>
                                </p:cTn>
                              </p:par>
                            </p:childTnLst>
                          </p:cTn>
                        </p:par>
                      </p:childTnLst>
                    </p:cTn>
                  </p:par>
                  <p:par>
                    <p:cTn id="73" fill="hold">
                      <p:stCondLst>
                        <p:cond delay="indefinite"/>
                      </p:stCondLst>
                      <p:childTnLst>
                        <p:par>
                          <p:cTn id="74" fill="hold">
                            <p:stCondLst>
                              <p:cond delay="0"/>
                            </p:stCondLst>
                            <p:childTnLst>
                              <p:par>
                                <p:cTn id="75" presetID="4" presetClass="entr" presetSubtype="32"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box(out)">
                                      <p:cBhvr>
                                        <p:cTn id="77" dur="500"/>
                                        <p:tgtEl>
                                          <p:spTgt spid="22"/>
                                        </p:tgtEl>
                                      </p:cBhvr>
                                    </p:animEffect>
                                  </p:childTnLst>
                                </p:cTn>
                              </p:par>
                            </p:childTnLst>
                          </p:cTn>
                        </p:par>
                      </p:childTnLst>
                    </p:cTn>
                  </p:par>
                  <p:par>
                    <p:cTn id="78" fill="hold">
                      <p:stCondLst>
                        <p:cond delay="indefinite"/>
                      </p:stCondLst>
                      <p:childTnLst>
                        <p:par>
                          <p:cTn id="79" fill="hold">
                            <p:stCondLst>
                              <p:cond delay="0"/>
                            </p:stCondLst>
                            <p:childTnLst>
                              <p:par>
                                <p:cTn id="80" presetID="4" presetClass="entr" presetSubtype="16" fill="hold" grpId="0" nodeType="click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box(in)">
                                      <p:cBhvr>
                                        <p:cTn id="82" dur="500"/>
                                        <p:tgtEl>
                                          <p:spTgt spid="17"/>
                                        </p:tgtEl>
                                      </p:cBhvr>
                                    </p:animEffect>
                                  </p:childTnLst>
                                </p:cTn>
                              </p:par>
                            </p:childTnLst>
                          </p:cTn>
                        </p:par>
                      </p:childTnLst>
                    </p:cTn>
                  </p:par>
                  <p:par>
                    <p:cTn id="83" fill="hold">
                      <p:stCondLst>
                        <p:cond delay="indefinite"/>
                      </p:stCondLst>
                      <p:childTnLst>
                        <p:par>
                          <p:cTn id="84" fill="hold">
                            <p:stCondLst>
                              <p:cond delay="0"/>
                            </p:stCondLst>
                            <p:childTnLst>
                              <p:par>
                                <p:cTn id="85" presetID="4" presetClass="entr" presetSubtype="32" fill="hold" grpId="0" nodeType="click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box(out)">
                                      <p:cBhvr>
                                        <p:cTn id="87" dur="500"/>
                                        <p:tgtEl>
                                          <p:spTgt spid="18"/>
                                        </p:tgtEl>
                                      </p:cBhvr>
                                    </p:animEffect>
                                  </p:childTnLst>
                                </p:cTn>
                              </p:par>
                            </p:childTnLst>
                          </p:cTn>
                        </p:par>
                      </p:childTnLst>
                    </p:cTn>
                  </p:par>
                  <p:par>
                    <p:cTn id="88" fill="hold">
                      <p:stCondLst>
                        <p:cond delay="indefinite"/>
                      </p:stCondLst>
                      <p:childTnLst>
                        <p:par>
                          <p:cTn id="89" fill="hold">
                            <p:stCondLst>
                              <p:cond delay="0"/>
                            </p:stCondLst>
                            <p:childTnLst>
                              <p:par>
                                <p:cTn id="90" presetID="4" presetClass="entr" presetSubtype="16" fill="hold" grpId="0" nodeType="click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box(in)">
                                      <p:cBhvr>
                                        <p:cTn id="92" dur="500"/>
                                        <p:tgtEl>
                                          <p:spTgt spid="19"/>
                                        </p:tgtEl>
                                      </p:cBhvr>
                                    </p:animEffect>
                                  </p:childTnLst>
                                </p:cTn>
                              </p:par>
                            </p:childTnLst>
                          </p:cTn>
                        </p:par>
                      </p:childTnLst>
                    </p:cTn>
                  </p:par>
                  <p:par>
                    <p:cTn id="93" fill="hold">
                      <p:stCondLst>
                        <p:cond delay="indefinite"/>
                      </p:stCondLst>
                      <p:childTnLst>
                        <p:par>
                          <p:cTn id="94" fill="hold">
                            <p:stCondLst>
                              <p:cond delay="0"/>
                            </p:stCondLst>
                            <p:childTnLst>
                              <p:par>
                                <p:cTn id="95" presetID="4" presetClass="entr" presetSubtype="32" fill="hold" grpId="0" nodeType="click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box(out)">
                                      <p:cBhvr>
                                        <p:cTn id="9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autoUpdateAnimBg="0"/>
      <p:bldP spid="12" grpId="0" autoUpdateAnimBg="0"/>
      <p:bldP spid="13" grpId="0" autoUpdateAnimBg="0"/>
      <p:bldP spid="14" grpId="0" autoUpdateAnimBg="0"/>
      <p:bldP spid="15" grpId="0" autoUpdateAnimBg="0"/>
      <p:bldP spid="16" grpId="0" autoUpdateAnimBg="0"/>
      <p:bldP spid="17" grpId="0" autoUpdateAnimBg="0"/>
      <p:bldP spid="18" grpId="0" autoUpdateAnimBg="0"/>
      <p:bldP spid="19" grpId="0" autoUpdateAnimBg="0"/>
      <p:bldP spid="20" grpId="0" autoUpdateAnimBg="0"/>
      <p:bldP spid="21" grpId="0" autoUpdateAnimBg="0"/>
      <p:bldP spid="22"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063877F-6517-4BA5-A004-546CF3C60637}"/>
              </a:ext>
            </a:extLst>
          </p:cNvPr>
          <p:cNvSpPr>
            <a:spLocks noGrp="1"/>
          </p:cNvSpPr>
          <p:nvPr>
            <p:ph type="title"/>
          </p:nvPr>
        </p:nvSpPr>
        <p:spPr>
          <a:xfrm>
            <a:off x="628650" y="378379"/>
            <a:ext cx="7886700" cy="774560"/>
          </a:xfrm>
        </p:spPr>
        <p:txBody>
          <a:bodyPr>
            <a:normAutofit/>
          </a:bodyPr>
          <a:lstStyle/>
          <a:p>
            <a:r>
              <a:rPr lang="zh-CN" altLang="en-US" sz="2800" b="1" dirty="0">
                <a:solidFill>
                  <a:srgbClr val="0070C0"/>
                </a:solidFill>
                <a:effectLst>
                  <a:outerShdw blurRad="38100" dist="38100" dir="2700000" algn="tl">
                    <a:srgbClr val="000000">
                      <a:alpha val="43137"/>
                    </a:srgbClr>
                  </a:outerShdw>
                </a:effectLst>
              </a:rPr>
              <a:t>一  鸦片战争</a:t>
            </a:r>
            <a:r>
              <a:rPr lang="en-US" altLang="zh-CN" sz="2800" b="1" dirty="0">
                <a:solidFill>
                  <a:srgbClr val="0070C0"/>
                </a:solidFill>
                <a:effectLst>
                  <a:outerShdw blurRad="38100" dist="38100" dir="2700000" algn="tl">
                    <a:srgbClr val="000000">
                      <a:alpha val="43137"/>
                    </a:srgbClr>
                  </a:outerShdw>
                </a:effectLst>
              </a:rPr>
              <a:t>·</a:t>
            </a:r>
            <a:r>
              <a:rPr lang="zh-CN" altLang="en-US" sz="2800" b="1" dirty="0">
                <a:solidFill>
                  <a:srgbClr val="0070C0"/>
                </a:solidFill>
                <a:effectLst>
                  <a:outerShdw blurRad="38100" dist="38100" dir="2700000" algn="tl">
                    <a:srgbClr val="000000">
                      <a:alpha val="43137"/>
                    </a:srgbClr>
                  </a:outerShdw>
                </a:effectLst>
              </a:rPr>
              <a:t>爆发的原因（高度概括，形成观点）</a:t>
            </a:r>
            <a:endParaRPr lang="zh-CN" altLang="en-US" sz="2800" dirty="0">
              <a:effectLst>
                <a:outerShdw blurRad="38100" dist="38100" dir="2700000" algn="tl">
                  <a:srgbClr val="000000">
                    <a:alpha val="43137"/>
                  </a:srgbClr>
                </a:outerShdw>
              </a:effectLst>
            </a:endParaRPr>
          </a:p>
        </p:txBody>
      </p:sp>
      <p:sp>
        <p:nvSpPr>
          <p:cNvPr id="3" name="内容占位符 2">
            <a:extLst>
              <a:ext uri="{FF2B5EF4-FFF2-40B4-BE49-F238E27FC236}">
                <a16:creationId xmlns:a16="http://schemas.microsoft.com/office/drawing/2014/main" id="{E5656D7B-C2CA-4F2B-AE46-92A3A17DCE0C}"/>
              </a:ext>
            </a:extLst>
          </p:cNvPr>
          <p:cNvSpPr>
            <a:spLocks noGrp="1"/>
          </p:cNvSpPr>
          <p:nvPr>
            <p:ph idx="1"/>
          </p:nvPr>
        </p:nvSpPr>
        <p:spPr>
          <a:xfrm>
            <a:off x="225287" y="1152939"/>
            <a:ext cx="8627165" cy="5326682"/>
          </a:xfrm>
        </p:spPr>
        <p:txBody>
          <a:bodyPr>
            <a:normAutofit lnSpcReduction="10000"/>
          </a:bodyPr>
          <a:lstStyle/>
          <a:p>
            <a:pPr>
              <a:lnSpc>
                <a:spcPct val="100000"/>
              </a:lnSpc>
            </a:pPr>
            <a:r>
              <a:rPr lang="en-US" altLang="zh-CN" b="1" dirty="0"/>
              <a:t>1.</a:t>
            </a:r>
            <a:r>
              <a:rPr lang="zh-CN" altLang="en-US" b="1" dirty="0"/>
              <a:t>国内背景</a:t>
            </a:r>
            <a:r>
              <a:rPr lang="en-US" altLang="zh-CN" b="1" dirty="0"/>
              <a:t>:</a:t>
            </a:r>
            <a:r>
              <a:rPr lang="zh-CN" altLang="en-US" b="1" dirty="0"/>
              <a:t>清朝统治走向衰落。表现为</a:t>
            </a:r>
            <a:r>
              <a:rPr lang="en-US" altLang="zh-CN" b="1" dirty="0"/>
              <a:t>:</a:t>
            </a:r>
            <a:r>
              <a:rPr lang="zh-CN" altLang="en-US" b="1" dirty="0"/>
              <a:t>经济上</a:t>
            </a:r>
            <a:r>
              <a:rPr lang="en-US" altLang="zh-CN" b="1" dirty="0"/>
              <a:t>,</a:t>
            </a:r>
            <a:r>
              <a:rPr lang="zh-CN" altLang="en-US" b="1" dirty="0"/>
              <a:t>自然经济占统治地位</a:t>
            </a:r>
            <a:r>
              <a:rPr lang="en-US" altLang="zh-CN" b="1" dirty="0"/>
              <a:t>,</a:t>
            </a:r>
            <a:r>
              <a:rPr lang="zh-CN" altLang="en-US" b="1" dirty="0"/>
              <a:t>土地兼并严重</a:t>
            </a:r>
            <a:r>
              <a:rPr lang="en-US" altLang="zh-CN" b="1" dirty="0"/>
              <a:t>;</a:t>
            </a:r>
            <a:r>
              <a:rPr lang="zh-CN" altLang="en-US" b="1" dirty="0"/>
              <a:t>政治上</a:t>
            </a:r>
            <a:r>
              <a:rPr lang="en-US" altLang="zh-CN" b="1" dirty="0"/>
              <a:t>,</a:t>
            </a:r>
            <a:r>
              <a:rPr lang="zh-CN" altLang="en-US" b="1" dirty="0"/>
              <a:t>清朝统治的腐朽日益暴露</a:t>
            </a:r>
            <a:r>
              <a:rPr lang="en-US" altLang="zh-CN" b="1" dirty="0"/>
              <a:t>;</a:t>
            </a:r>
            <a:r>
              <a:rPr lang="zh-CN" altLang="en-US" b="1" dirty="0"/>
              <a:t>军事上</a:t>
            </a:r>
            <a:r>
              <a:rPr lang="en-US" altLang="zh-CN" b="1" dirty="0"/>
              <a:t>,</a:t>
            </a:r>
            <a:r>
              <a:rPr lang="zh-CN" altLang="en-US" b="1" dirty="0"/>
              <a:t>装备陈旧</a:t>
            </a:r>
            <a:r>
              <a:rPr lang="en-US" altLang="zh-CN" b="1" dirty="0"/>
              <a:t>,</a:t>
            </a:r>
            <a:r>
              <a:rPr lang="zh-CN" altLang="en-US" b="1" dirty="0"/>
              <a:t>营务废弛</a:t>
            </a:r>
            <a:r>
              <a:rPr lang="en-US" altLang="zh-CN" b="1" dirty="0"/>
              <a:t>;</a:t>
            </a:r>
            <a:r>
              <a:rPr lang="zh-CN" altLang="en-US" b="1" dirty="0"/>
              <a:t>财政上</a:t>
            </a:r>
            <a:r>
              <a:rPr lang="en-US" altLang="zh-CN" b="1" dirty="0"/>
              <a:t>,</a:t>
            </a:r>
            <a:r>
              <a:rPr lang="zh-CN" altLang="en-US" b="1" dirty="0"/>
              <a:t>国库亏空</a:t>
            </a:r>
            <a:r>
              <a:rPr lang="en-US" altLang="zh-CN" b="1" dirty="0"/>
              <a:t>,</a:t>
            </a:r>
            <a:r>
              <a:rPr lang="zh-CN" altLang="en-US" b="1" dirty="0"/>
              <a:t>入不敷出</a:t>
            </a:r>
            <a:r>
              <a:rPr lang="en-US" altLang="zh-CN" b="1" dirty="0"/>
              <a:t>;</a:t>
            </a:r>
            <a:r>
              <a:rPr lang="zh-CN" altLang="en-US" b="1" dirty="0"/>
              <a:t>思想上</a:t>
            </a:r>
            <a:r>
              <a:rPr lang="en-US" altLang="zh-CN" b="1" dirty="0"/>
              <a:t>,</a:t>
            </a:r>
            <a:r>
              <a:rPr lang="zh-CN" altLang="en-US" b="1" dirty="0"/>
              <a:t>闭目塞听</a:t>
            </a:r>
            <a:r>
              <a:rPr lang="en-US" altLang="zh-CN" b="1" dirty="0"/>
              <a:t>,</a:t>
            </a:r>
            <a:r>
              <a:rPr lang="zh-CN" altLang="en-US" b="1" dirty="0"/>
              <a:t>愚昧无知。 </a:t>
            </a:r>
            <a:endParaRPr lang="en-US" altLang="zh-CN" b="1" dirty="0"/>
          </a:p>
          <a:p>
            <a:pPr>
              <a:lnSpc>
                <a:spcPct val="100000"/>
              </a:lnSpc>
            </a:pPr>
            <a:r>
              <a:rPr lang="en-US" altLang="zh-CN" b="1" dirty="0">
                <a:solidFill>
                  <a:srgbClr val="000000"/>
                </a:solidFill>
              </a:rPr>
              <a:t>2.</a:t>
            </a:r>
            <a:r>
              <a:rPr lang="zh-CN" altLang="en-US" b="1" dirty="0">
                <a:solidFill>
                  <a:srgbClr val="000000"/>
                </a:solidFill>
              </a:rPr>
              <a:t>国际背景</a:t>
            </a:r>
            <a:r>
              <a:rPr lang="en-US" altLang="zh-CN" b="1" dirty="0">
                <a:solidFill>
                  <a:srgbClr val="000000"/>
                </a:solidFill>
              </a:rPr>
              <a:t>:</a:t>
            </a:r>
            <a:r>
              <a:rPr lang="zh-CN" altLang="en-US" b="1" dirty="0">
                <a:solidFill>
                  <a:srgbClr val="000000"/>
                </a:solidFill>
              </a:rPr>
              <a:t>欧美资本主义国家迅速崛起。英国率先完成工业革命</a:t>
            </a:r>
            <a:r>
              <a:rPr lang="en-US" altLang="zh-CN" b="1" dirty="0">
                <a:solidFill>
                  <a:srgbClr val="000000"/>
                </a:solidFill>
              </a:rPr>
              <a:t>,</a:t>
            </a:r>
            <a:r>
              <a:rPr lang="zh-CN" altLang="en-US" b="1" dirty="0">
                <a:solidFill>
                  <a:srgbClr val="000000"/>
                </a:solidFill>
              </a:rPr>
              <a:t>成为头号资本主义强国。资本主义国家为了夺取更多的销售市场和原料产地</a:t>
            </a:r>
            <a:r>
              <a:rPr lang="en-US" altLang="zh-CN" b="1" dirty="0">
                <a:solidFill>
                  <a:srgbClr val="000000"/>
                </a:solidFill>
              </a:rPr>
              <a:t>,</a:t>
            </a:r>
            <a:r>
              <a:rPr lang="zh-CN" altLang="en-US" b="1" dirty="0">
                <a:solidFill>
                  <a:srgbClr val="000000"/>
                </a:solidFill>
              </a:rPr>
              <a:t>加紧对外扩张。</a:t>
            </a:r>
            <a:endParaRPr lang="en-US" altLang="zh-CN" b="1" dirty="0">
              <a:solidFill>
                <a:srgbClr val="000000"/>
              </a:solidFill>
            </a:endParaRPr>
          </a:p>
          <a:p>
            <a:pPr>
              <a:lnSpc>
                <a:spcPct val="100000"/>
              </a:lnSpc>
            </a:pPr>
            <a:r>
              <a:rPr lang="en-US" altLang="zh-CN" b="1" dirty="0">
                <a:solidFill>
                  <a:srgbClr val="000000"/>
                </a:solidFill>
              </a:rPr>
              <a:t>3.</a:t>
            </a:r>
            <a:r>
              <a:rPr lang="zh-CN" altLang="en-US" b="1" dirty="0">
                <a:solidFill>
                  <a:srgbClr val="000000"/>
                </a:solidFill>
              </a:rPr>
              <a:t>原因</a:t>
            </a:r>
            <a:r>
              <a:rPr lang="en-US" altLang="zh-CN" b="1" dirty="0">
                <a:solidFill>
                  <a:srgbClr val="000000"/>
                </a:solidFill>
              </a:rPr>
              <a:t>:</a:t>
            </a:r>
          </a:p>
          <a:p>
            <a:pPr>
              <a:lnSpc>
                <a:spcPct val="100000"/>
              </a:lnSpc>
            </a:pPr>
            <a:r>
              <a:rPr lang="en-US" altLang="zh-CN" b="1" dirty="0">
                <a:solidFill>
                  <a:srgbClr val="000000"/>
                </a:solidFill>
              </a:rPr>
              <a:t>(1)</a:t>
            </a:r>
            <a:r>
              <a:rPr lang="zh-CN" altLang="en-US" b="1" dirty="0">
                <a:solidFill>
                  <a:srgbClr val="000000"/>
                </a:solidFill>
              </a:rPr>
              <a:t>根本原因</a:t>
            </a:r>
            <a:r>
              <a:rPr lang="en-US" altLang="zh-CN" b="1" dirty="0">
                <a:solidFill>
                  <a:srgbClr val="000000"/>
                </a:solidFill>
              </a:rPr>
              <a:t>:19</a:t>
            </a:r>
            <a:r>
              <a:rPr lang="zh-CN" altLang="en-US" b="1" dirty="0">
                <a:solidFill>
                  <a:srgbClr val="000000"/>
                </a:solidFill>
              </a:rPr>
              <a:t>世纪上半期</a:t>
            </a:r>
            <a:r>
              <a:rPr lang="en-US" altLang="zh-CN" b="1" dirty="0">
                <a:solidFill>
                  <a:srgbClr val="000000"/>
                </a:solidFill>
              </a:rPr>
              <a:t>,</a:t>
            </a:r>
            <a:r>
              <a:rPr lang="zh-CN" altLang="en-US" b="1" dirty="0">
                <a:solidFill>
                  <a:srgbClr val="000000"/>
                </a:solidFill>
              </a:rPr>
              <a:t>英国完成工业革命</a:t>
            </a:r>
            <a:r>
              <a:rPr lang="en-US" altLang="zh-CN" b="1" dirty="0">
                <a:solidFill>
                  <a:srgbClr val="000000"/>
                </a:solidFill>
              </a:rPr>
              <a:t>,</a:t>
            </a:r>
            <a:r>
              <a:rPr lang="zh-CN" altLang="en-US" b="1" dirty="0">
                <a:solidFill>
                  <a:srgbClr val="000000"/>
                </a:solidFill>
              </a:rPr>
              <a:t>迫切要求开拓海外市场。英国希望打开中国的大门。</a:t>
            </a:r>
          </a:p>
          <a:p>
            <a:pPr>
              <a:lnSpc>
                <a:spcPct val="100000"/>
              </a:lnSpc>
            </a:pPr>
            <a:r>
              <a:rPr lang="en-US" altLang="zh-CN" b="1" dirty="0">
                <a:solidFill>
                  <a:srgbClr val="000000"/>
                </a:solidFill>
              </a:rPr>
              <a:t>(2)</a:t>
            </a:r>
            <a:r>
              <a:rPr lang="zh-CN" altLang="en-US" b="1" dirty="0">
                <a:solidFill>
                  <a:srgbClr val="000000"/>
                </a:solidFill>
              </a:rPr>
              <a:t>直接原因</a:t>
            </a:r>
            <a:r>
              <a:rPr lang="en-US" altLang="zh-CN" b="1" dirty="0">
                <a:solidFill>
                  <a:srgbClr val="000000"/>
                </a:solidFill>
              </a:rPr>
              <a:t>:</a:t>
            </a:r>
            <a:r>
              <a:rPr lang="zh-CN" altLang="en-US" b="1" dirty="0">
                <a:solidFill>
                  <a:srgbClr val="000000"/>
                </a:solidFill>
              </a:rPr>
              <a:t>中国的禁烟运动打击了英国的鸦片走私</a:t>
            </a:r>
            <a:r>
              <a:rPr lang="en-US" altLang="zh-CN" b="1" dirty="0">
                <a:solidFill>
                  <a:srgbClr val="000000"/>
                </a:solidFill>
              </a:rPr>
              <a:t>,</a:t>
            </a:r>
            <a:r>
              <a:rPr lang="zh-CN" altLang="en-US" b="1" dirty="0">
                <a:solidFill>
                  <a:srgbClr val="000000"/>
                </a:solidFill>
              </a:rPr>
              <a:t>虎门销烟是英国发动鸦片战争的借口。</a:t>
            </a:r>
          </a:p>
        </p:txBody>
      </p:sp>
      <p:sp>
        <p:nvSpPr>
          <p:cNvPr id="4" name="Text Box 7">
            <a:extLst>
              <a:ext uri="{FF2B5EF4-FFF2-40B4-BE49-F238E27FC236}">
                <a16:creationId xmlns:a16="http://schemas.microsoft.com/office/drawing/2014/main" id="{636D6A71-45CA-4881-92F6-181D3E856127}"/>
              </a:ext>
            </a:extLst>
          </p:cNvPr>
          <p:cNvSpPr txBox="1">
            <a:spLocks noChangeArrowheads="1"/>
          </p:cNvSpPr>
          <p:nvPr/>
        </p:nvSpPr>
        <p:spPr bwMode="auto">
          <a:xfrm>
            <a:off x="0" y="6443937"/>
            <a:ext cx="9263270" cy="369332"/>
          </a:xfrm>
          <a:prstGeom prst="rect">
            <a:avLst/>
          </a:prstGeom>
          <a:solidFill>
            <a:schemeClr val="bg1"/>
          </a:solidFill>
          <a:ln>
            <a:noFill/>
          </a:ln>
        </p:spPr>
        <p:txBody>
          <a:bodyPr wrap="squar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285750" indent="-285750">
              <a:spcBef>
                <a:spcPct val="50000"/>
              </a:spcBef>
              <a:buClrTx/>
              <a:buFont typeface="Wingdings" panose="05000000000000000000" pitchFamily="2" charset="2"/>
              <a:buChar char="Ø"/>
            </a:pPr>
            <a:r>
              <a:rPr lang="en-US" altLang="zh-CN" sz="1800" b="1" dirty="0">
                <a:solidFill>
                  <a:srgbClr val="FF0000"/>
                </a:solidFill>
                <a:ea typeface="楷体_GB2312" pitchFamily="49" charset="-122"/>
              </a:rPr>
              <a:t>【</a:t>
            </a:r>
            <a:r>
              <a:rPr lang="zh-CN" altLang="en-US" sz="1800" b="1" dirty="0">
                <a:solidFill>
                  <a:srgbClr val="FF0000"/>
                </a:solidFill>
                <a:ea typeface="楷体_GB2312" pitchFamily="49" charset="-122"/>
              </a:rPr>
              <a:t>问题解决</a:t>
            </a:r>
            <a:r>
              <a:rPr lang="en-US" altLang="zh-CN" sz="1800" b="1" dirty="0">
                <a:solidFill>
                  <a:srgbClr val="FF0000"/>
                </a:solidFill>
                <a:ea typeface="楷体_GB2312" pitchFamily="49" charset="-122"/>
              </a:rPr>
              <a:t>】</a:t>
            </a:r>
            <a:r>
              <a:rPr lang="zh-CN" altLang="en-US" sz="1800" b="1" dirty="0">
                <a:solidFill>
                  <a:srgbClr val="FF0000"/>
                </a:solidFill>
                <a:ea typeface="楷体_GB2312" pitchFamily="49" charset="-122"/>
              </a:rPr>
              <a:t>有人说：如果没有林则徐的禁烟运动，就不会爆发这场战争。你怎么看？</a:t>
            </a:r>
          </a:p>
        </p:txBody>
      </p:sp>
    </p:spTree>
    <p:extLst>
      <p:ext uri="{BB962C8B-B14F-4D97-AF65-F5344CB8AC3E}">
        <p14:creationId xmlns:p14="http://schemas.microsoft.com/office/powerpoint/2010/main" val="251181707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1000"/>
                                        <p:tgtEl>
                                          <p:spTgt spid="4"/>
                                        </p:tgtEl>
                                      </p:cBhvr>
                                    </p:animEffect>
                                    <p:anim calcmode="lin" valueType="num">
                                      <p:cBhvr>
                                        <p:cTn id="41" dur="1000" fill="hold"/>
                                        <p:tgtEl>
                                          <p:spTgt spid="4"/>
                                        </p:tgtEl>
                                        <p:attrNameLst>
                                          <p:attrName>ppt_x</p:attrName>
                                        </p:attrNameLst>
                                      </p:cBhvr>
                                      <p:tavLst>
                                        <p:tav tm="0">
                                          <p:val>
                                            <p:strVal val="#ppt_x"/>
                                          </p:val>
                                        </p:tav>
                                        <p:tav tm="100000">
                                          <p:val>
                                            <p:strVal val="#ppt_x"/>
                                          </p:val>
                                        </p:tav>
                                      </p:tavLst>
                                    </p:anim>
                                    <p:anim calcmode="lin" valueType="num">
                                      <p:cBhvr>
                                        <p:cTn id="4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8" name="Rectangle 8">
            <a:extLst>
              <a:ext uri="{FF2B5EF4-FFF2-40B4-BE49-F238E27FC236}">
                <a16:creationId xmlns:a16="http://schemas.microsoft.com/office/drawing/2014/main" id="{F9A356A0-7600-45C7-9667-6F9762BD686A}"/>
              </a:ext>
            </a:extLst>
          </p:cNvPr>
          <p:cNvSpPr>
            <a:spLocks noChangeArrowheads="1"/>
          </p:cNvSpPr>
          <p:nvPr/>
        </p:nvSpPr>
        <p:spPr bwMode="auto">
          <a:xfrm>
            <a:off x="89693" y="1511300"/>
            <a:ext cx="8964613"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(1)</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爆发：</a:t>
            </a:r>
            <a:r>
              <a:rPr kumimoji="0" lang="en-US" altLang="zh-CN"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1840</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年</a:t>
            </a:r>
            <a:r>
              <a:rPr kumimoji="0" lang="en-US" altLang="zh-CN"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6</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月，英国舰队侵入</a:t>
            </a:r>
            <a:r>
              <a:rPr kumimoji="0" lang="zh-CN" altLang="en-US" sz="2400" b="1" i="0" u="none" strike="noStrike" kern="1200" cap="none" spc="0" normalizeH="0" baseline="0" noProof="0" dirty="0">
                <a:ln>
                  <a:noFill/>
                </a:ln>
                <a:solidFill>
                  <a:srgbClr val="0000FF"/>
                </a:solidFill>
                <a:effectLst/>
                <a:uLnTx/>
                <a:uFillTx/>
                <a:latin typeface="楷体_GB2312" pitchFamily="49" charset="-122"/>
                <a:ea typeface="楷体_GB2312" pitchFamily="49" charset="-122"/>
                <a:cs typeface="+mn-cs"/>
              </a:rPr>
              <a:t>广东</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海面挑衅。</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(2)</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北犯：英军进攻</a:t>
            </a:r>
            <a:r>
              <a:rPr kumimoji="0" lang="zh-CN" altLang="en-US" sz="2400" b="1" i="0" u="none" strike="noStrike" kern="1200" cap="none" spc="0" normalizeH="0" baseline="0" noProof="0" dirty="0">
                <a:ln>
                  <a:noFill/>
                </a:ln>
                <a:solidFill>
                  <a:srgbClr val="0000FF"/>
                </a:solidFill>
                <a:effectLst/>
                <a:uLnTx/>
                <a:uFillTx/>
                <a:latin typeface="楷体_GB2312" pitchFamily="49" charset="-122"/>
                <a:ea typeface="楷体_GB2312" pitchFamily="49" charset="-122"/>
                <a:cs typeface="+mn-cs"/>
              </a:rPr>
              <a:t>厦门</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，攻占</a:t>
            </a:r>
            <a:r>
              <a:rPr kumimoji="0" lang="zh-CN" altLang="en-US" sz="2400" b="1" i="0" u="none" strike="noStrike" kern="1200" cap="none" spc="0" normalizeH="0" baseline="0" noProof="0" dirty="0">
                <a:ln>
                  <a:noFill/>
                </a:ln>
                <a:solidFill>
                  <a:srgbClr val="0000FF"/>
                </a:solidFill>
                <a:effectLst/>
                <a:uLnTx/>
                <a:uFillTx/>
                <a:latin typeface="楷体_GB2312" pitchFamily="49" charset="-122"/>
                <a:ea typeface="楷体_GB2312" pitchFamily="49" charset="-122"/>
                <a:cs typeface="+mn-cs"/>
              </a:rPr>
              <a:t>浙江</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定海，到达</a:t>
            </a:r>
            <a:r>
              <a:rPr kumimoji="0" lang="zh-CN" altLang="en-US" sz="2400" b="1" i="0" u="none" strike="noStrike" kern="1200" cap="none" spc="0" normalizeH="0" baseline="0" noProof="0" dirty="0">
                <a:ln>
                  <a:noFill/>
                </a:ln>
                <a:solidFill>
                  <a:srgbClr val="0000FF"/>
                </a:solidFill>
                <a:effectLst/>
                <a:uLnTx/>
                <a:uFillTx/>
                <a:latin typeface="楷体_GB2312" pitchFamily="49" charset="-122"/>
                <a:ea typeface="楷体_GB2312" pitchFamily="49" charset="-122"/>
                <a:cs typeface="+mn-cs"/>
              </a:rPr>
              <a:t>天津</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白河口，威胁北京。</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(3)</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扩大：</a:t>
            </a:r>
            <a:r>
              <a:rPr kumimoji="0" lang="en-US" altLang="zh-CN"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1841</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年初强占</a:t>
            </a:r>
            <a:r>
              <a:rPr kumimoji="0" lang="zh-CN" altLang="en-US" sz="2400" b="1" i="0" u="none" strike="noStrike" kern="1200" cap="none" spc="0" normalizeH="0" baseline="0" noProof="0" dirty="0">
                <a:ln>
                  <a:noFill/>
                </a:ln>
                <a:solidFill>
                  <a:srgbClr val="0000FF"/>
                </a:solidFill>
                <a:effectLst/>
                <a:uLnTx/>
                <a:uFillTx/>
                <a:latin typeface="楷体_GB2312" pitchFamily="49" charset="-122"/>
                <a:ea typeface="楷体_GB2312" pitchFamily="49" charset="-122"/>
                <a:cs typeface="+mn-cs"/>
              </a:rPr>
              <a:t>香港岛</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，威逼广州；清军爱国将领海龄等抗英殉国。</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a:t>
            </a:r>
            <a:r>
              <a:rPr kumimoji="0" lang="en-US" altLang="zh-CN"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4</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）结束：</a:t>
            </a:r>
            <a:r>
              <a:rPr kumimoji="0" lang="en-US" altLang="zh-CN"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1842</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年，英舰驶抵</a:t>
            </a:r>
            <a:r>
              <a:rPr kumimoji="0" lang="zh-CN" altLang="en-US" sz="2400" b="1" i="0" u="none" strike="noStrike" kern="1200" cap="none" spc="0" normalizeH="0" baseline="0" noProof="0" dirty="0">
                <a:ln>
                  <a:noFill/>
                </a:ln>
                <a:solidFill>
                  <a:srgbClr val="0000FF"/>
                </a:solidFill>
                <a:effectLst/>
                <a:uLnTx/>
                <a:uFillTx/>
                <a:latin typeface="楷体_GB2312" pitchFamily="49" charset="-122"/>
                <a:ea typeface="楷体_GB2312" pitchFamily="49" charset="-122"/>
                <a:cs typeface="+mn-cs"/>
              </a:rPr>
              <a:t>南京</a:t>
            </a:r>
            <a:r>
              <a:rPr kumimoji="0" lang="zh-CN" altLang="en-US" sz="24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下关江面，扬言架炮攻城。清政府屈辱求和。</a:t>
            </a:r>
          </a:p>
        </p:txBody>
      </p:sp>
      <p:sp>
        <p:nvSpPr>
          <p:cNvPr id="29705" name="Text Box 9">
            <a:extLst>
              <a:ext uri="{FF2B5EF4-FFF2-40B4-BE49-F238E27FC236}">
                <a16:creationId xmlns:a16="http://schemas.microsoft.com/office/drawing/2014/main" id="{92DF006F-978F-4099-BF52-C35D38E7DD59}"/>
              </a:ext>
            </a:extLst>
          </p:cNvPr>
          <p:cNvSpPr txBox="1">
            <a:spLocks noChangeArrowheads="1"/>
          </p:cNvSpPr>
          <p:nvPr/>
        </p:nvSpPr>
        <p:spPr bwMode="auto">
          <a:xfrm>
            <a:off x="764623" y="5158581"/>
            <a:ext cx="2635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1200" cap="none" spc="0" normalizeH="0" baseline="0" noProof="0" dirty="0">
                <a:ln>
                  <a:noFill/>
                </a:ln>
                <a:solidFill>
                  <a:srgbClr val="000000"/>
                </a:solidFill>
                <a:effectLst/>
                <a:uLnTx/>
                <a:uFillTx/>
                <a:latin typeface="Arial" panose="020B0604020202020204" pitchFamily="34" charset="0"/>
                <a:ea typeface="黑体" panose="02010609060101010101" pitchFamily="49" charset="-122"/>
                <a:cs typeface="+mn-cs"/>
              </a:rPr>
              <a:t>归纳清政府态度：</a:t>
            </a:r>
          </a:p>
        </p:txBody>
      </p:sp>
      <p:sp>
        <p:nvSpPr>
          <p:cNvPr id="29706" name="Text Box 10">
            <a:extLst>
              <a:ext uri="{FF2B5EF4-FFF2-40B4-BE49-F238E27FC236}">
                <a16:creationId xmlns:a16="http://schemas.microsoft.com/office/drawing/2014/main" id="{FF0A9CF3-E2B4-4578-95C1-749E2FA7F062}"/>
              </a:ext>
            </a:extLst>
          </p:cNvPr>
          <p:cNvSpPr txBox="1">
            <a:spLocks noChangeArrowheads="1"/>
          </p:cNvSpPr>
          <p:nvPr/>
        </p:nvSpPr>
        <p:spPr bwMode="auto">
          <a:xfrm>
            <a:off x="3357011" y="5087143"/>
            <a:ext cx="33988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800" b="1" i="0" u="sng" strike="noStrike" kern="1200" cap="none" spc="0" normalizeH="0" baseline="0" noProof="0" dirty="0">
                <a:ln>
                  <a:noFill/>
                </a:ln>
                <a:solidFill>
                  <a:srgbClr val="E40000"/>
                </a:solidFill>
                <a:effectLst/>
                <a:uLnTx/>
                <a:uFillTx/>
                <a:latin typeface="Arial" panose="020B0604020202020204" pitchFamily="34" charset="0"/>
                <a:ea typeface="楷体_GB2312" pitchFamily="49" charset="-122"/>
                <a:cs typeface="+mn-cs"/>
              </a:rPr>
              <a:t>战而后和</a:t>
            </a:r>
            <a:r>
              <a:rPr kumimoji="0" lang="zh-CN" altLang="en-US" sz="2800" b="1" i="0" u="none" strike="noStrike" kern="1200" cap="none" spc="0" normalizeH="0" baseline="0" noProof="0" dirty="0">
                <a:ln>
                  <a:noFill/>
                </a:ln>
                <a:solidFill>
                  <a:srgbClr val="E40000"/>
                </a:solidFill>
                <a:effectLst/>
                <a:uLnTx/>
                <a:uFillTx/>
                <a:latin typeface="Arial" panose="020B0604020202020204" pitchFamily="34" charset="0"/>
                <a:ea typeface="楷体_GB2312" pitchFamily="49" charset="-122"/>
                <a:cs typeface="+mn-cs"/>
              </a:rPr>
              <a:t>；</a:t>
            </a:r>
            <a:r>
              <a:rPr kumimoji="0" lang="zh-CN" altLang="en-US" sz="2800" b="1" i="0" u="sng" strike="noStrike" kern="1200" cap="none" spc="0" normalizeH="0" baseline="0" noProof="0" dirty="0">
                <a:ln>
                  <a:noFill/>
                </a:ln>
                <a:solidFill>
                  <a:srgbClr val="E40000"/>
                </a:solidFill>
                <a:effectLst/>
                <a:uLnTx/>
                <a:uFillTx/>
                <a:latin typeface="Arial" panose="020B0604020202020204" pitchFamily="34" charset="0"/>
                <a:ea typeface="楷体_GB2312" pitchFamily="49" charset="-122"/>
                <a:cs typeface="+mn-cs"/>
              </a:rPr>
              <a:t>再战后和</a:t>
            </a:r>
          </a:p>
        </p:txBody>
      </p:sp>
      <p:sp>
        <p:nvSpPr>
          <p:cNvPr id="9" name="标题 1">
            <a:extLst>
              <a:ext uri="{FF2B5EF4-FFF2-40B4-BE49-F238E27FC236}">
                <a16:creationId xmlns:a16="http://schemas.microsoft.com/office/drawing/2014/main" id="{F9DB09C0-2654-4EBE-A564-1CFCB5A14596}"/>
              </a:ext>
            </a:extLst>
          </p:cNvPr>
          <p:cNvSpPr>
            <a:spLocks noGrp="1"/>
          </p:cNvSpPr>
          <p:nvPr>
            <p:ph type="title"/>
          </p:nvPr>
        </p:nvSpPr>
        <p:spPr>
          <a:xfrm>
            <a:off x="628650" y="378379"/>
            <a:ext cx="7886700" cy="774560"/>
          </a:xfrm>
        </p:spPr>
        <p:txBody>
          <a:bodyPr>
            <a:normAutofit/>
          </a:bodyPr>
          <a:lstStyle/>
          <a:p>
            <a:pPr algn="l"/>
            <a:r>
              <a:rPr lang="zh-CN" altLang="en-US" sz="2800" b="1" dirty="0">
                <a:solidFill>
                  <a:srgbClr val="0070C0"/>
                </a:solidFill>
                <a:effectLst>
                  <a:outerShdw blurRad="38100" dist="38100" dir="2700000" algn="tl">
                    <a:srgbClr val="000000">
                      <a:alpha val="43137"/>
                    </a:srgbClr>
                  </a:outerShdw>
                </a:effectLst>
              </a:rPr>
              <a:t>一  鸦片战争</a:t>
            </a:r>
            <a:r>
              <a:rPr lang="en-US" altLang="zh-CN" sz="2800" b="1" dirty="0">
                <a:solidFill>
                  <a:srgbClr val="0070C0"/>
                </a:solidFill>
                <a:effectLst>
                  <a:outerShdw blurRad="38100" dist="38100" dir="2700000" algn="tl">
                    <a:srgbClr val="000000">
                      <a:alpha val="43137"/>
                    </a:srgbClr>
                  </a:outerShdw>
                </a:effectLst>
              </a:rPr>
              <a:t>·</a:t>
            </a:r>
            <a:r>
              <a:rPr lang="zh-CN" altLang="en-US" sz="2800" b="1" dirty="0">
                <a:solidFill>
                  <a:srgbClr val="0070C0"/>
                </a:solidFill>
                <a:effectLst>
                  <a:outerShdw blurRad="38100" dist="38100" dir="2700000" algn="tl">
                    <a:srgbClr val="000000">
                      <a:alpha val="43137"/>
                    </a:srgbClr>
                  </a:outerShdw>
                </a:effectLst>
              </a:rPr>
              <a:t>过程（自主复习掌握）</a:t>
            </a:r>
            <a:endParaRPr lang="zh-CN" altLang="en-US"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922834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558"/>
                                        </p:tgtEl>
                                        <p:attrNameLst>
                                          <p:attrName>style.visibility</p:attrName>
                                        </p:attrNameLst>
                                      </p:cBhvr>
                                      <p:to>
                                        <p:strVal val="visible"/>
                                      </p:to>
                                    </p:set>
                                    <p:animEffect transition="in" filter="fade">
                                      <p:cBhvr>
                                        <p:cTn id="7" dur="1000"/>
                                        <p:tgtEl>
                                          <p:spTgt spid="23558"/>
                                        </p:tgtEl>
                                      </p:cBhvr>
                                    </p:animEffect>
                                    <p:anim calcmode="lin" valueType="num">
                                      <p:cBhvr>
                                        <p:cTn id="8" dur="1000" fill="hold"/>
                                        <p:tgtEl>
                                          <p:spTgt spid="23558"/>
                                        </p:tgtEl>
                                        <p:attrNameLst>
                                          <p:attrName>ppt_x</p:attrName>
                                        </p:attrNameLst>
                                      </p:cBhvr>
                                      <p:tavLst>
                                        <p:tav tm="0">
                                          <p:val>
                                            <p:strVal val="#ppt_x"/>
                                          </p:val>
                                        </p:tav>
                                        <p:tav tm="100000">
                                          <p:val>
                                            <p:strVal val="#ppt_x"/>
                                          </p:val>
                                        </p:tav>
                                      </p:tavLst>
                                    </p:anim>
                                    <p:anim calcmode="lin" valueType="num">
                                      <p:cBhvr>
                                        <p:cTn id="9" dur="1000" fill="hold"/>
                                        <p:tgtEl>
                                          <p:spTgt spid="2355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8" presetClass="entr" presetSubtype="12" fill="hold" grpId="0" nodeType="clickEffect">
                                  <p:stCondLst>
                                    <p:cond delay="0"/>
                                  </p:stCondLst>
                                  <p:childTnLst>
                                    <p:set>
                                      <p:cBhvr>
                                        <p:cTn id="13" dur="1" fill="hold">
                                          <p:stCondLst>
                                            <p:cond delay="0"/>
                                          </p:stCondLst>
                                        </p:cTn>
                                        <p:tgtEl>
                                          <p:spTgt spid="29705"/>
                                        </p:tgtEl>
                                        <p:attrNameLst>
                                          <p:attrName>style.visibility</p:attrName>
                                        </p:attrNameLst>
                                      </p:cBhvr>
                                      <p:to>
                                        <p:strVal val="visible"/>
                                      </p:to>
                                    </p:set>
                                    <p:animEffect transition="in" filter="strips(downLeft)">
                                      <p:cBhvr>
                                        <p:cTn id="14" dur="500"/>
                                        <p:tgtEl>
                                          <p:spTgt spid="29705"/>
                                        </p:tgtEl>
                                      </p:cBhvr>
                                    </p:animEffect>
                                  </p:childTnLst>
                                </p:cTn>
                              </p:par>
                            </p:childTnLst>
                          </p:cTn>
                        </p:par>
                      </p:childTnLst>
                    </p:cTn>
                  </p:par>
                  <p:par>
                    <p:cTn id="15" fill="hold">
                      <p:stCondLst>
                        <p:cond delay="indefinite"/>
                      </p:stCondLst>
                      <p:childTnLst>
                        <p:par>
                          <p:cTn id="16" fill="hold">
                            <p:stCondLst>
                              <p:cond delay="0"/>
                            </p:stCondLst>
                            <p:childTnLst>
                              <p:par>
                                <p:cTn id="17" presetID="18" presetClass="entr" presetSubtype="12" fill="hold" grpId="0" nodeType="clickEffect">
                                  <p:stCondLst>
                                    <p:cond delay="0"/>
                                  </p:stCondLst>
                                  <p:childTnLst>
                                    <p:set>
                                      <p:cBhvr>
                                        <p:cTn id="18" dur="1" fill="hold">
                                          <p:stCondLst>
                                            <p:cond delay="0"/>
                                          </p:stCondLst>
                                        </p:cTn>
                                        <p:tgtEl>
                                          <p:spTgt spid="29706"/>
                                        </p:tgtEl>
                                        <p:attrNameLst>
                                          <p:attrName>style.visibility</p:attrName>
                                        </p:attrNameLst>
                                      </p:cBhvr>
                                      <p:to>
                                        <p:strVal val="visible"/>
                                      </p:to>
                                    </p:set>
                                    <p:animEffect transition="in" filter="strips(downLeft)">
                                      <p:cBhvr>
                                        <p:cTn id="19" dur="500"/>
                                        <p:tgtEl>
                                          <p:spTgt spid="29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8" grpId="0"/>
      <p:bldP spid="29705" grpId="0"/>
      <p:bldP spid="2970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FA7E3799-C5C6-477F-B850-49395A81F7C3}"/>
              </a:ext>
            </a:extLst>
          </p:cNvPr>
          <p:cNvSpPr>
            <a:spLocks noChangeArrowheads="1"/>
          </p:cNvSpPr>
          <p:nvPr/>
        </p:nvSpPr>
        <p:spPr bwMode="auto">
          <a:xfrm>
            <a:off x="0" y="949325"/>
            <a:ext cx="5508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en-US" altLang="zh-CN" sz="28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1</a:t>
            </a:r>
            <a:r>
              <a:rPr kumimoji="0" lang="zh-CN" altLang="en-US" sz="28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、第一个不平等条约的签订</a:t>
            </a:r>
            <a:r>
              <a:rPr kumimoji="0" lang="zh-CN" altLang="en-US" sz="2400" b="1"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mn-cs"/>
              </a:rPr>
              <a:t> </a:t>
            </a:r>
          </a:p>
        </p:txBody>
      </p:sp>
      <p:sp>
        <p:nvSpPr>
          <p:cNvPr id="24579" name="AutoShape 8">
            <a:extLst>
              <a:ext uri="{FF2B5EF4-FFF2-40B4-BE49-F238E27FC236}">
                <a16:creationId xmlns:a16="http://schemas.microsoft.com/office/drawing/2014/main" id="{5FB1CBAA-DDA6-47AA-BC1D-9D6BE4760F9F}"/>
              </a:ext>
            </a:extLst>
          </p:cNvPr>
          <p:cNvSpPr>
            <a:spLocks noChangeArrowheads="1"/>
          </p:cNvSpPr>
          <p:nvPr/>
        </p:nvSpPr>
        <p:spPr bwMode="auto">
          <a:xfrm>
            <a:off x="250825" y="1484313"/>
            <a:ext cx="8570913" cy="912812"/>
          </a:xfrm>
          <a:prstGeom prst="roundRect">
            <a:avLst>
              <a:gd name="adj" fmla="val 16667"/>
            </a:avLst>
          </a:prstGeom>
          <a:noFill/>
          <a:ln w="9525">
            <a:solidFill>
              <a:schemeClr val="tx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mn-cs"/>
              </a:rPr>
              <a:t>思维引导</a:t>
            </a:r>
            <a:r>
              <a:rPr kumimoji="0" lang="en-US" altLang="zh-CN" sz="2400" b="1" i="0" u="none" strike="noStrike" kern="1200" cap="none" spc="0" normalizeH="0" baseline="0" noProof="0">
                <a:ln>
                  <a:noFill/>
                </a:ln>
                <a:solidFill>
                  <a:srgbClr val="FF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a:ln>
                  <a:noFill/>
                </a:ln>
                <a:solidFill>
                  <a:srgbClr val="E40000"/>
                </a:solidFill>
                <a:effectLst/>
                <a:uLnTx/>
                <a:uFillTx/>
                <a:latin typeface="楷体" panose="02010609060101010101" pitchFamily="49" charset="-122"/>
                <a:ea typeface="楷体" panose="02010609060101010101" pitchFamily="49" charset="-122"/>
                <a:cs typeface="+mn-cs"/>
              </a:rPr>
              <a:t>阅读教材，背记</a:t>
            </a:r>
            <a:r>
              <a:rPr kumimoji="0" lang="en-US" altLang="zh-CN" sz="2400" b="1" i="0" u="none" strike="noStrike" kern="1200" cap="none" spc="0" normalizeH="0" baseline="0" noProof="0">
                <a:ln>
                  <a:noFill/>
                </a:ln>
                <a:solidFill>
                  <a:srgbClr val="E4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a:ln>
                  <a:noFill/>
                </a:ln>
                <a:solidFill>
                  <a:srgbClr val="E40000"/>
                </a:solidFill>
                <a:effectLst/>
                <a:uLnTx/>
                <a:uFillTx/>
                <a:latin typeface="楷体" panose="02010609060101010101" pitchFamily="49" charset="-122"/>
                <a:ea typeface="楷体" panose="02010609060101010101" pitchFamily="49" charset="-122"/>
                <a:cs typeface="+mn-cs"/>
              </a:rPr>
              <a:t>南京条约</a:t>
            </a:r>
            <a:r>
              <a:rPr kumimoji="0" lang="en-US" altLang="zh-CN" sz="2400" b="1" i="0" u="none" strike="noStrike" kern="1200" cap="none" spc="0" normalizeH="0" baseline="0" noProof="0">
                <a:ln>
                  <a:noFill/>
                </a:ln>
                <a:solidFill>
                  <a:srgbClr val="E40000"/>
                </a:solidFill>
                <a:effectLst/>
                <a:uLnTx/>
                <a:uFillTx/>
                <a:latin typeface="楷体" panose="02010609060101010101" pitchFamily="49" charset="-122"/>
                <a:ea typeface="楷体" panose="02010609060101010101" pitchFamily="49" charset="-122"/>
                <a:cs typeface="+mn-cs"/>
              </a:rPr>
              <a:t>》</a:t>
            </a:r>
            <a:r>
              <a:rPr kumimoji="0" lang="zh-CN" altLang="en-US" sz="2400" b="1" i="0" u="none" strike="noStrike" kern="1200" cap="none" spc="0" normalizeH="0" baseline="0" noProof="0">
                <a:ln>
                  <a:noFill/>
                </a:ln>
                <a:solidFill>
                  <a:srgbClr val="E40000"/>
                </a:solidFill>
                <a:effectLst/>
                <a:uLnTx/>
                <a:uFillTx/>
                <a:latin typeface="楷体" panose="02010609060101010101" pitchFamily="49" charset="-122"/>
                <a:ea typeface="楷体" panose="02010609060101010101" pitchFamily="49" charset="-122"/>
                <a:cs typeface="+mn-cs"/>
              </a:rPr>
              <a:t>的内容，完成下表，说明其中</a:t>
            </a: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 panose="02010609060101010101" pitchFamily="49" charset="-122"/>
                <a:cs typeface="+mn-cs"/>
              </a:rPr>
              <a:t>哪一条最能体现英国发动鸦片战争的本质？</a:t>
            </a:r>
          </a:p>
        </p:txBody>
      </p:sp>
      <p:graphicFrame>
        <p:nvGraphicFramePr>
          <p:cNvPr id="24585" name="Group 9">
            <a:extLst>
              <a:ext uri="{FF2B5EF4-FFF2-40B4-BE49-F238E27FC236}">
                <a16:creationId xmlns:a16="http://schemas.microsoft.com/office/drawing/2014/main" id="{2192A62F-4D41-4447-A5BC-594B4446970B}"/>
              </a:ext>
            </a:extLst>
          </p:cNvPr>
          <p:cNvGraphicFramePr>
            <a:graphicFrameLocks noGrp="1"/>
          </p:cNvGraphicFramePr>
          <p:nvPr/>
        </p:nvGraphicFramePr>
        <p:xfrm>
          <a:off x="417513" y="2565400"/>
          <a:ext cx="5345112" cy="2533712"/>
        </p:xfrm>
        <a:graphic>
          <a:graphicData uri="http://schemas.openxmlformats.org/drawingml/2006/table">
            <a:tbl>
              <a:tblPr/>
              <a:tblGrid>
                <a:gridCol w="1384300">
                  <a:extLst>
                    <a:ext uri="{9D8B030D-6E8A-4147-A177-3AD203B41FA5}">
                      <a16:colId xmlns:a16="http://schemas.microsoft.com/office/drawing/2014/main" val="20000"/>
                    </a:ext>
                  </a:extLst>
                </a:gridCol>
                <a:gridCol w="3960812">
                  <a:extLst>
                    <a:ext uri="{9D8B030D-6E8A-4147-A177-3AD203B41FA5}">
                      <a16:colId xmlns:a16="http://schemas.microsoft.com/office/drawing/2014/main" val="20001"/>
                    </a:ext>
                  </a:extLst>
                </a:gridCol>
              </a:tblGrid>
              <a:tr h="457142">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zh-CN" altLang="en-US" sz="2400" b="1" i="0" u="none" strike="noStrike" cap="none" normalizeH="0" baseline="0">
                          <a:ln>
                            <a:noFill/>
                          </a:ln>
                          <a:solidFill>
                            <a:schemeClr val="tx1"/>
                          </a:solidFill>
                          <a:effectLst/>
                          <a:latin typeface="Arial" pitchFamily="34" charset="0"/>
                          <a:ea typeface="仿宋_GB2312" pitchFamily="49" charset="-122"/>
                        </a:rPr>
                        <a:t>内容</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zh-CN" altLang="en-US" sz="2400" b="1" i="0" u="none" strike="noStrike" cap="none" normalizeH="0" baseline="0">
                          <a:ln>
                            <a:noFill/>
                          </a:ln>
                          <a:solidFill>
                            <a:schemeClr val="tx1"/>
                          </a:solidFill>
                          <a:effectLst/>
                          <a:latin typeface="Arial" pitchFamily="34" charset="0"/>
                          <a:ea typeface="仿宋_GB2312" pitchFamily="49" charset="-122"/>
                        </a:rPr>
                        <a:t>危害</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18097">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20528">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18942">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18942">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grpSp>
        <p:nvGrpSpPr>
          <p:cNvPr id="24605" name="Group 29">
            <a:extLst>
              <a:ext uri="{FF2B5EF4-FFF2-40B4-BE49-F238E27FC236}">
                <a16:creationId xmlns:a16="http://schemas.microsoft.com/office/drawing/2014/main" id="{C7B058E1-3201-4C58-8677-F5A5CEACCAAA}"/>
              </a:ext>
            </a:extLst>
          </p:cNvPr>
          <p:cNvGrpSpPr>
            <a:grpSpLocks/>
          </p:cNvGrpSpPr>
          <p:nvPr/>
        </p:nvGrpSpPr>
        <p:grpSpPr bwMode="auto">
          <a:xfrm>
            <a:off x="325438" y="3068638"/>
            <a:ext cx="1657350" cy="2043112"/>
            <a:chOff x="0" y="0"/>
            <a:chExt cx="2609" cy="3218"/>
          </a:xfrm>
        </p:grpSpPr>
        <p:sp>
          <p:nvSpPr>
            <p:cNvPr id="2" name="Text Box 30">
              <a:extLst>
                <a:ext uri="{FF2B5EF4-FFF2-40B4-BE49-F238E27FC236}">
                  <a16:creationId xmlns:a16="http://schemas.microsoft.com/office/drawing/2014/main" id="{13566146-1AA3-4A08-A77D-DF90B5ADFEB2}"/>
                </a:ext>
              </a:extLst>
            </p:cNvPr>
            <p:cNvSpPr txBox="1">
              <a:spLocks noChangeArrowheads="1"/>
            </p:cNvSpPr>
            <p:nvPr/>
          </p:nvSpPr>
          <p:spPr bwMode="auto">
            <a:xfrm>
              <a:off x="115" y="0"/>
              <a:ext cx="2495" cy="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割 地</a:t>
              </a:r>
            </a:p>
          </p:txBody>
        </p:sp>
        <p:sp>
          <p:nvSpPr>
            <p:cNvPr id="3" name="Text Box 31">
              <a:extLst>
                <a:ext uri="{FF2B5EF4-FFF2-40B4-BE49-F238E27FC236}">
                  <a16:creationId xmlns:a16="http://schemas.microsoft.com/office/drawing/2014/main" id="{7F5E1FCA-1D31-4068-A590-886B509ABCD6}"/>
                </a:ext>
              </a:extLst>
            </p:cNvPr>
            <p:cNvSpPr txBox="1">
              <a:spLocks noChangeArrowheads="1"/>
            </p:cNvSpPr>
            <p:nvPr/>
          </p:nvSpPr>
          <p:spPr bwMode="auto">
            <a:xfrm>
              <a:off x="113" y="795"/>
              <a:ext cx="2495" cy="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赔 款</a:t>
              </a:r>
            </a:p>
          </p:txBody>
        </p:sp>
        <p:sp>
          <p:nvSpPr>
            <p:cNvPr id="24616" name="Text Box 32">
              <a:extLst>
                <a:ext uri="{FF2B5EF4-FFF2-40B4-BE49-F238E27FC236}">
                  <a16:creationId xmlns:a16="http://schemas.microsoft.com/office/drawing/2014/main" id="{D180A720-C226-41A2-8016-A85ACD367BA4}"/>
                </a:ext>
              </a:extLst>
            </p:cNvPr>
            <p:cNvSpPr txBox="1">
              <a:spLocks noChangeArrowheads="1"/>
            </p:cNvSpPr>
            <p:nvPr/>
          </p:nvSpPr>
          <p:spPr bwMode="auto">
            <a:xfrm>
              <a:off x="0" y="1703"/>
              <a:ext cx="2608" cy="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五口通商</a:t>
              </a:r>
            </a:p>
          </p:txBody>
        </p:sp>
        <p:sp>
          <p:nvSpPr>
            <p:cNvPr id="24617" name="Text Box 33">
              <a:extLst>
                <a:ext uri="{FF2B5EF4-FFF2-40B4-BE49-F238E27FC236}">
                  <a16:creationId xmlns:a16="http://schemas.microsoft.com/office/drawing/2014/main" id="{6F3C3433-A106-4C2A-B645-F2A468E537CB}"/>
                </a:ext>
              </a:extLst>
            </p:cNvPr>
            <p:cNvSpPr txBox="1">
              <a:spLocks noChangeArrowheads="1"/>
            </p:cNvSpPr>
            <p:nvPr/>
          </p:nvSpPr>
          <p:spPr bwMode="auto">
            <a:xfrm>
              <a:off x="0" y="2498"/>
              <a:ext cx="2535" cy="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协定关税</a:t>
              </a:r>
            </a:p>
          </p:txBody>
        </p:sp>
      </p:grpSp>
      <p:sp>
        <p:nvSpPr>
          <p:cNvPr id="24610" name="Text Box 34">
            <a:extLst>
              <a:ext uri="{FF2B5EF4-FFF2-40B4-BE49-F238E27FC236}">
                <a16:creationId xmlns:a16="http://schemas.microsoft.com/office/drawing/2014/main" id="{473E5D91-1DA6-4F15-BB9C-58AE92C64B6D}"/>
              </a:ext>
            </a:extLst>
          </p:cNvPr>
          <p:cNvSpPr txBox="1">
            <a:spLocks noChangeArrowheads="1"/>
          </p:cNvSpPr>
          <p:nvPr/>
        </p:nvSpPr>
        <p:spPr bwMode="auto">
          <a:xfrm>
            <a:off x="1838325" y="3068638"/>
            <a:ext cx="38877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99"/>
                </a:solidFill>
                <a:effectLst/>
                <a:uLnTx/>
                <a:uFillTx/>
                <a:latin typeface="Arial" panose="020B0604020202020204" pitchFamily="34" charset="0"/>
                <a:ea typeface="楷体_GB2312" pitchFamily="49" charset="-122"/>
                <a:cs typeface="+mn-cs"/>
              </a:rPr>
              <a:t>中国领土主权被破坏</a:t>
            </a:r>
          </a:p>
        </p:txBody>
      </p:sp>
      <p:sp>
        <p:nvSpPr>
          <p:cNvPr id="24611" name="Text Box 35">
            <a:extLst>
              <a:ext uri="{FF2B5EF4-FFF2-40B4-BE49-F238E27FC236}">
                <a16:creationId xmlns:a16="http://schemas.microsoft.com/office/drawing/2014/main" id="{BA1D6D5B-8DC4-42F1-9085-1D14A39FEC2D}"/>
              </a:ext>
            </a:extLst>
          </p:cNvPr>
          <p:cNvSpPr txBox="1">
            <a:spLocks noChangeArrowheads="1"/>
          </p:cNvSpPr>
          <p:nvPr/>
        </p:nvSpPr>
        <p:spPr bwMode="auto">
          <a:xfrm>
            <a:off x="1838325" y="3573463"/>
            <a:ext cx="38877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99"/>
                </a:solidFill>
                <a:effectLst/>
                <a:uLnTx/>
                <a:uFillTx/>
                <a:latin typeface="Arial" panose="020B0604020202020204" pitchFamily="34" charset="0"/>
                <a:ea typeface="楷体_GB2312" pitchFamily="49" charset="-122"/>
                <a:cs typeface="+mn-cs"/>
              </a:rPr>
              <a:t>加重了人民的负担</a:t>
            </a:r>
          </a:p>
        </p:txBody>
      </p:sp>
      <p:sp>
        <p:nvSpPr>
          <p:cNvPr id="24612" name="Text Box 36">
            <a:extLst>
              <a:ext uri="{FF2B5EF4-FFF2-40B4-BE49-F238E27FC236}">
                <a16:creationId xmlns:a16="http://schemas.microsoft.com/office/drawing/2014/main" id="{8ADF2EF4-4242-4C66-A852-ACE906A42AD8}"/>
              </a:ext>
            </a:extLst>
          </p:cNvPr>
          <p:cNvSpPr txBox="1">
            <a:spLocks noChangeArrowheads="1"/>
          </p:cNvSpPr>
          <p:nvPr/>
        </p:nvSpPr>
        <p:spPr bwMode="auto">
          <a:xfrm>
            <a:off x="1838325" y="4076700"/>
            <a:ext cx="41767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99"/>
                </a:solidFill>
                <a:effectLst/>
                <a:uLnTx/>
                <a:uFillTx/>
                <a:latin typeface="Arial" panose="020B0604020202020204" pitchFamily="34" charset="0"/>
                <a:ea typeface="楷体_GB2312" pitchFamily="49" charset="-122"/>
                <a:cs typeface="+mn-cs"/>
              </a:rPr>
              <a:t>损害了中国的贸易主权</a:t>
            </a:r>
          </a:p>
        </p:txBody>
      </p:sp>
      <p:sp>
        <p:nvSpPr>
          <p:cNvPr id="24613" name="Text Box 37">
            <a:extLst>
              <a:ext uri="{FF2B5EF4-FFF2-40B4-BE49-F238E27FC236}">
                <a16:creationId xmlns:a16="http://schemas.microsoft.com/office/drawing/2014/main" id="{5622B926-9FA0-47B4-B1D9-E8AFA5309571}"/>
              </a:ext>
            </a:extLst>
          </p:cNvPr>
          <p:cNvSpPr txBox="1">
            <a:spLocks noChangeArrowheads="1"/>
          </p:cNvSpPr>
          <p:nvPr/>
        </p:nvSpPr>
        <p:spPr bwMode="auto">
          <a:xfrm>
            <a:off x="1838325" y="4581525"/>
            <a:ext cx="41735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99"/>
                </a:solidFill>
                <a:effectLst/>
                <a:uLnTx/>
                <a:uFillTx/>
                <a:latin typeface="Arial" panose="020B0604020202020204" pitchFamily="34" charset="0"/>
                <a:ea typeface="楷体_GB2312" pitchFamily="49" charset="-122"/>
                <a:cs typeface="+mn-cs"/>
              </a:rPr>
              <a:t>中国开始丧失关税自主权</a:t>
            </a:r>
          </a:p>
        </p:txBody>
      </p:sp>
      <p:sp>
        <p:nvSpPr>
          <p:cNvPr id="24614" name="Text Box 38">
            <a:extLst>
              <a:ext uri="{FF2B5EF4-FFF2-40B4-BE49-F238E27FC236}">
                <a16:creationId xmlns:a16="http://schemas.microsoft.com/office/drawing/2014/main" id="{62D972F7-DA5A-43DA-AC1B-EE7DE9180724}"/>
              </a:ext>
            </a:extLst>
          </p:cNvPr>
          <p:cNvSpPr txBox="1">
            <a:spLocks noChangeArrowheads="1"/>
          </p:cNvSpPr>
          <p:nvPr/>
        </p:nvSpPr>
        <p:spPr bwMode="auto">
          <a:xfrm>
            <a:off x="2051050" y="5157788"/>
            <a:ext cx="2447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第四条最能体现</a:t>
            </a:r>
          </a:p>
        </p:txBody>
      </p:sp>
      <p:grpSp>
        <p:nvGrpSpPr>
          <p:cNvPr id="24615" name="Group 39">
            <a:extLst>
              <a:ext uri="{FF2B5EF4-FFF2-40B4-BE49-F238E27FC236}">
                <a16:creationId xmlns:a16="http://schemas.microsoft.com/office/drawing/2014/main" id="{C0A7EC02-B94E-4B59-9825-29C02088CA1C}"/>
              </a:ext>
            </a:extLst>
          </p:cNvPr>
          <p:cNvGrpSpPr>
            <a:grpSpLocks/>
          </p:cNvGrpSpPr>
          <p:nvPr/>
        </p:nvGrpSpPr>
        <p:grpSpPr bwMode="auto">
          <a:xfrm>
            <a:off x="5940425" y="2420938"/>
            <a:ext cx="2832100" cy="3960812"/>
            <a:chOff x="0" y="0"/>
            <a:chExt cx="2260" cy="3566"/>
          </a:xfrm>
        </p:grpSpPr>
        <p:pic>
          <p:nvPicPr>
            <p:cNvPr id="24608" name="Picture 40">
              <a:extLst>
                <a:ext uri="{FF2B5EF4-FFF2-40B4-BE49-F238E27FC236}">
                  <a16:creationId xmlns:a16="http://schemas.microsoft.com/office/drawing/2014/main" id="{A5D4F1B5-7B1F-48F8-8EAE-10381A5491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260" cy="3566"/>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609" name="Text Box 41">
              <a:extLst>
                <a:ext uri="{FF2B5EF4-FFF2-40B4-BE49-F238E27FC236}">
                  <a16:creationId xmlns:a16="http://schemas.microsoft.com/office/drawing/2014/main" id="{C6742873-931E-4A10-B89D-6ADBB9496BD2}"/>
                </a:ext>
              </a:extLst>
            </p:cNvPr>
            <p:cNvSpPr txBox="1">
              <a:spLocks noChangeArrowheads="1"/>
            </p:cNvSpPr>
            <p:nvPr/>
          </p:nvSpPr>
          <p:spPr bwMode="auto">
            <a:xfrm>
              <a:off x="136" y="2971"/>
              <a:ext cx="643" cy="421"/>
            </a:xfrm>
            <a:prstGeom prst="rect">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广州</a:t>
              </a:r>
            </a:p>
          </p:txBody>
        </p:sp>
        <p:sp>
          <p:nvSpPr>
            <p:cNvPr id="4" name="Text Box 42">
              <a:extLst>
                <a:ext uri="{FF2B5EF4-FFF2-40B4-BE49-F238E27FC236}">
                  <a16:creationId xmlns:a16="http://schemas.microsoft.com/office/drawing/2014/main" id="{44E5E147-A679-4E70-BB6E-F891C873E57F}"/>
                </a:ext>
              </a:extLst>
            </p:cNvPr>
            <p:cNvSpPr txBox="1">
              <a:spLocks noChangeArrowheads="1"/>
            </p:cNvSpPr>
            <p:nvPr/>
          </p:nvSpPr>
          <p:spPr bwMode="auto">
            <a:xfrm>
              <a:off x="771" y="2768"/>
              <a:ext cx="680" cy="421"/>
            </a:xfrm>
            <a:prstGeom prst="rect">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5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厦门</a:t>
              </a:r>
            </a:p>
          </p:txBody>
        </p:sp>
        <p:sp>
          <p:nvSpPr>
            <p:cNvPr id="5" name="Text Box 43">
              <a:extLst>
                <a:ext uri="{FF2B5EF4-FFF2-40B4-BE49-F238E27FC236}">
                  <a16:creationId xmlns:a16="http://schemas.microsoft.com/office/drawing/2014/main" id="{EDFB3867-31C5-4BA5-8C33-5CCD838E104F}"/>
                </a:ext>
              </a:extLst>
            </p:cNvPr>
            <p:cNvSpPr txBox="1">
              <a:spLocks noChangeArrowheads="1"/>
            </p:cNvSpPr>
            <p:nvPr/>
          </p:nvSpPr>
          <p:spPr bwMode="auto">
            <a:xfrm>
              <a:off x="1171" y="2310"/>
              <a:ext cx="643" cy="420"/>
            </a:xfrm>
            <a:prstGeom prst="rect">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福州</a:t>
              </a:r>
            </a:p>
          </p:txBody>
        </p:sp>
        <p:sp>
          <p:nvSpPr>
            <p:cNvPr id="6" name="Text Box 44">
              <a:extLst>
                <a:ext uri="{FF2B5EF4-FFF2-40B4-BE49-F238E27FC236}">
                  <a16:creationId xmlns:a16="http://schemas.microsoft.com/office/drawing/2014/main" id="{8C16B08E-3FEF-4F68-BF7D-72326CED82D4}"/>
                </a:ext>
              </a:extLst>
            </p:cNvPr>
            <p:cNvSpPr txBox="1">
              <a:spLocks noChangeArrowheads="1"/>
            </p:cNvSpPr>
            <p:nvPr/>
          </p:nvSpPr>
          <p:spPr bwMode="auto">
            <a:xfrm>
              <a:off x="1350" y="1834"/>
              <a:ext cx="644" cy="420"/>
            </a:xfrm>
            <a:prstGeom prst="rect">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宁波</a:t>
              </a:r>
            </a:p>
          </p:txBody>
        </p:sp>
        <p:sp>
          <p:nvSpPr>
            <p:cNvPr id="7" name="Text Box 45">
              <a:extLst>
                <a:ext uri="{FF2B5EF4-FFF2-40B4-BE49-F238E27FC236}">
                  <a16:creationId xmlns:a16="http://schemas.microsoft.com/office/drawing/2014/main" id="{7D73E520-67B7-4ABD-AA7E-5831906C6F68}"/>
                </a:ext>
              </a:extLst>
            </p:cNvPr>
            <p:cNvSpPr txBox="1">
              <a:spLocks noChangeArrowheads="1"/>
            </p:cNvSpPr>
            <p:nvPr/>
          </p:nvSpPr>
          <p:spPr bwMode="auto">
            <a:xfrm>
              <a:off x="1350" y="1516"/>
              <a:ext cx="644" cy="421"/>
            </a:xfrm>
            <a:prstGeom prst="rect">
              <a:avLst/>
            </a:prstGeom>
            <a:solidFill>
              <a:srgbClr val="FF0000"/>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上海</a:t>
              </a:r>
            </a:p>
          </p:txBody>
        </p:sp>
      </p:grpSp>
      <p:sp>
        <p:nvSpPr>
          <p:cNvPr id="23" name="标题 1">
            <a:extLst>
              <a:ext uri="{FF2B5EF4-FFF2-40B4-BE49-F238E27FC236}">
                <a16:creationId xmlns:a16="http://schemas.microsoft.com/office/drawing/2014/main" id="{A68C1774-B653-45A4-9046-88B3F692A656}"/>
              </a:ext>
            </a:extLst>
          </p:cNvPr>
          <p:cNvSpPr txBox="1">
            <a:spLocks/>
          </p:cNvSpPr>
          <p:nvPr/>
        </p:nvSpPr>
        <p:spPr>
          <a:xfrm>
            <a:off x="148977" y="249991"/>
            <a:ext cx="7886700" cy="774560"/>
          </a:xfrm>
          <a:prstGeom prst="rect">
            <a:avLst/>
          </a:prstGeom>
        </p:spPr>
        <p:txBody>
          <a:bodyPr>
            <a:normAutofit/>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a:lstStyle>
          <a:p>
            <a:pPr algn="l" defTabSz="914400"/>
            <a:r>
              <a:rPr lang="zh-CN" altLang="en-US" sz="2800" b="1" kern="0" dirty="0">
                <a:solidFill>
                  <a:srgbClr val="0070C0"/>
                </a:solidFill>
                <a:effectLst>
                  <a:outerShdw blurRad="38100" dist="38100" dir="2700000" algn="tl">
                    <a:srgbClr val="000000">
                      <a:alpha val="43137"/>
                    </a:srgbClr>
                  </a:outerShdw>
                </a:effectLst>
              </a:rPr>
              <a:t>一  鸦片战争</a:t>
            </a:r>
            <a:r>
              <a:rPr lang="en-US" altLang="zh-CN" sz="2800" b="1" kern="0" dirty="0">
                <a:solidFill>
                  <a:srgbClr val="0070C0"/>
                </a:solidFill>
                <a:effectLst>
                  <a:outerShdw blurRad="38100" dist="38100" dir="2700000" algn="tl">
                    <a:srgbClr val="000000">
                      <a:alpha val="43137"/>
                    </a:srgbClr>
                  </a:outerShdw>
                </a:effectLst>
              </a:rPr>
              <a:t>·</a:t>
            </a:r>
            <a:r>
              <a:rPr lang="zh-CN" altLang="en-US" sz="2800" b="1" kern="0" dirty="0">
                <a:solidFill>
                  <a:srgbClr val="0070C0"/>
                </a:solidFill>
                <a:effectLst>
                  <a:outerShdw blurRad="38100" dist="38100" dir="2700000" algn="tl">
                    <a:srgbClr val="000000">
                      <a:alpha val="43137"/>
                    </a:srgbClr>
                  </a:outerShdw>
                </a:effectLst>
              </a:rPr>
              <a:t>结果</a:t>
            </a:r>
            <a:endParaRPr lang="zh-CN" altLang="en-US" sz="2800" kern="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586915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605"/>
                                        </p:tgtEl>
                                        <p:attrNameLst>
                                          <p:attrName>style.visibility</p:attrName>
                                        </p:attrNameLst>
                                      </p:cBhvr>
                                      <p:to>
                                        <p:strVal val="visible"/>
                                      </p:to>
                                    </p:set>
                                    <p:animEffect transition="in" filter="fade">
                                      <p:cBhvr>
                                        <p:cTn id="7" dur="500"/>
                                        <p:tgtEl>
                                          <p:spTgt spid="24605"/>
                                        </p:tgtEl>
                                      </p:cBhvr>
                                    </p:animEffect>
                                  </p:childTnLst>
                                </p:cTn>
                              </p:par>
                              <p:par>
                                <p:cTn id="8" presetID="10" presetClass="entr" presetSubtype="0" fill="hold" nodeType="withEffect">
                                  <p:stCondLst>
                                    <p:cond delay="0"/>
                                  </p:stCondLst>
                                  <p:childTnLst>
                                    <p:set>
                                      <p:cBhvr>
                                        <p:cTn id="9" dur="1" fill="hold">
                                          <p:stCondLst>
                                            <p:cond delay="0"/>
                                          </p:stCondLst>
                                        </p:cTn>
                                        <p:tgtEl>
                                          <p:spTgt spid="24585"/>
                                        </p:tgtEl>
                                        <p:attrNameLst>
                                          <p:attrName>style.visibility</p:attrName>
                                        </p:attrNameLst>
                                      </p:cBhvr>
                                      <p:to>
                                        <p:strVal val="visible"/>
                                      </p:to>
                                    </p:set>
                                    <p:animEffect transition="in" filter="fade">
                                      <p:cBhvr>
                                        <p:cTn id="10" dur="500"/>
                                        <p:tgtEl>
                                          <p:spTgt spid="2458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24610"/>
                                        </p:tgtEl>
                                        <p:attrNameLst>
                                          <p:attrName>style.visibility</p:attrName>
                                        </p:attrNameLst>
                                      </p:cBhvr>
                                      <p:to>
                                        <p:strVal val="visible"/>
                                      </p:to>
                                    </p:set>
                                    <p:animEffect transition="in" filter="wipe(left)">
                                      <p:cBhvr>
                                        <p:cTn id="15" dur="1000"/>
                                        <p:tgtEl>
                                          <p:spTgt spid="24610"/>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24611"/>
                                        </p:tgtEl>
                                        <p:attrNameLst>
                                          <p:attrName>style.visibility</p:attrName>
                                        </p:attrNameLst>
                                      </p:cBhvr>
                                      <p:to>
                                        <p:strVal val="visible"/>
                                      </p:to>
                                    </p:set>
                                    <p:animEffect transition="in" filter="wipe(left)">
                                      <p:cBhvr>
                                        <p:cTn id="20" dur="1000"/>
                                        <p:tgtEl>
                                          <p:spTgt spid="2461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4612"/>
                                        </p:tgtEl>
                                        <p:attrNameLst>
                                          <p:attrName>style.visibility</p:attrName>
                                        </p:attrNameLst>
                                      </p:cBhvr>
                                      <p:to>
                                        <p:strVal val="visible"/>
                                      </p:to>
                                    </p:set>
                                    <p:animEffect transition="in" filter="wipe(left)">
                                      <p:cBhvr>
                                        <p:cTn id="25" dur="1000"/>
                                        <p:tgtEl>
                                          <p:spTgt spid="24612"/>
                                        </p:tgtEl>
                                      </p:cBhvr>
                                    </p:animEffect>
                                  </p:childTnLst>
                                </p:cTn>
                              </p:par>
                              <p:par>
                                <p:cTn id="26" presetID="22" presetClass="entr" presetSubtype="1" fill="hold" nodeType="withEffect">
                                  <p:stCondLst>
                                    <p:cond delay="0"/>
                                  </p:stCondLst>
                                  <p:childTnLst>
                                    <p:set>
                                      <p:cBhvr>
                                        <p:cTn id="27" dur="1" fill="hold">
                                          <p:stCondLst>
                                            <p:cond delay="0"/>
                                          </p:stCondLst>
                                        </p:cTn>
                                        <p:tgtEl>
                                          <p:spTgt spid="24615"/>
                                        </p:tgtEl>
                                        <p:attrNameLst>
                                          <p:attrName>style.visibility</p:attrName>
                                        </p:attrNameLst>
                                      </p:cBhvr>
                                      <p:to>
                                        <p:strVal val="visible"/>
                                      </p:to>
                                    </p:set>
                                    <p:animEffect transition="in" filter="wipe(up)">
                                      <p:cBhvr>
                                        <p:cTn id="28" dur="500"/>
                                        <p:tgtEl>
                                          <p:spTgt spid="2461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4613"/>
                                        </p:tgtEl>
                                        <p:attrNameLst>
                                          <p:attrName>style.visibility</p:attrName>
                                        </p:attrNameLst>
                                      </p:cBhvr>
                                      <p:to>
                                        <p:strVal val="visible"/>
                                      </p:to>
                                    </p:set>
                                    <p:animEffect transition="in" filter="wipe(left)">
                                      <p:cBhvr>
                                        <p:cTn id="33" dur="1000"/>
                                        <p:tgtEl>
                                          <p:spTgt spid="2461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24614"/>
                                        </p:tgtEl>
                                        <p:attrNameLst>
                                          <p:attrName>style.visibility</p:attrName>
                                        </p:attrNameLst>
                                      </p:cBhvr>
                                      <p:to>
                                        <p:strVal val="visible"/>
                                      </p:to>
                                    </p:set>
                                    <p:animEffect transition="in" filter="box(in)">
                                      <p:cBhvr>
                                        <p:cTn id="38" dur="500"/>
                                        <p:tgtEl>
                                          <p:spTgt spid="246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0" grpId="0" bldLvl="0" autoUpdateAnimBg="0"/>
      <p:bldP spid="24611" grpId="0" bldLvl="0" autoUpdateAnimBg="0"/>
      <p:bldP spid="24612" grpId="0" bldLvl="0" autoUpdateAnimBg="0"/>
      <p:bldP spid="24613" grpId="0" bldLvl="0" autoUpdateAnimBg="0"/>
      <p:bldP spid="2461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6626" name="Group 18">
            <a:extLst>
              <a:ext uri="{FF2B5EF4-FFF2-40B4-BE49-F238E27FC236}">
                <a16:creationId xmlns:a16="http://schemas.microsoft.com/office/drawing/2014/main" id="{48EACF8E-4B83-48D8-8981-03116A51C390}"/>
              </a:ext>
            </a:extLst>
          </p:cNvPr>
          <p:cNvGrpSpPr>
            <a:grpSpLocks/>
          </p:cNvGrpSpPr>
          <p:nvPr/>
        </p:nvGrpSpPr>
        <p:grpSpPr bwMode="auto">
          <a:xfrm>
            <a:off x="323850" y="1844675"/>
            <a:ext cx="8353425" cy="3097213"/>
            <a:chOff x="204" y="1162"/>
            <a:chExt cx="5262" cy="1951"/>
          </a:xfrm>
        </p:grpSpPr>
        <p:sp>
          <p:nvSpPr>
            <p:cNvPr id="26632" name="Text Box 4">
              <a:extLst>
                <a:ext uri="{FF2B5EF4-FFF2-40B4-BE49-F238E27FC236}">
                  <a16:creationId xmlns:a16="http://schemas.microsoft.com/office/drawing/2014/main" id="{7D96893F-EAAD-4903-9003-21B1CEA50429}"/>
                </a:ext>
              </a:extLst>
            </p:cNvPr>
            <p:cNvSpPr txBox="1">
              <a:spLocks noChangeArrowheads="1"/>
            </p:cNvSpPr>
            <p:nvPr/>
          </p:nvSpPr>
          <p:spPr bwMode="auto">
            <a:xfrm>
              <a:off x="340" y="1344"/>
              <a:ext cx="58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Times New Roman" panose="02020603050405020304" pitchFamily="18" charset="0"/>
                  <a:ea typeface="黑体" panose="02010609060101010101" pitchFamily="49" charset="-122"/>
                  <a:cs typeface="+mn-cs"/>
                </a:rPr>
                <a:t>政治</a:t>
              </a:r>
            </a:p>
          </p:txBody>
        </p:sp>
        <p:sp>
          <p:nvSpPr>
            <p:cNvPr id="26633" name="Text Box 5">
              <a:extLst>
                <a:ext uri="{FF2B5EF4-FFF2-40B4-BE49-F238E27FC236}">
                  <a16:creationId xmlns:a16="http://schemas.microsoft.com/office/drawing/2014/main" id="{6CDD5C23-DDAB-4CDB-A649-EB089096FCF3}"/>
                </a:ext>
              </a:extLst>
            </p:cNvPr>
            <p:cNvSpPr txBox="1">
              <a:spLocks noChangeArrowheads="1"/>
            </p:cNvSpPr>
            <p:nvPr/>
          </p:nvSpPr>
          <p:spPr bwMode="auto">
            <a:xfrm>
              <a:off x="340" y="1888"/>
              <a:ext cx="5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Times New Roman" panose="02020603050405020304" pitchFamily="18" charset="0"/>
                  <a:ea typeface="黑体" panose="02010609060101010101" pitchFamily="49" charset="-122"/>
                  <a:cs typeface="+mn-cs"/>
                </a:rPr>
                <a:t>经济</a:t>
              </a:r>
            </a:p>
          </p:txBody>
        </p:sp>
        <p:sp>
          <p:nvSpPr>
            <p:cNvPr id="26634" name="Text Box 6">
              <a:extLst>
                <a:ext uri="{FF2B5EF4-FFF2-40B4-BE49-F238E27FC236}">
                  <a16:creationId xmlns:a16="http://schemas.microsoft.com/office/drawing/2014/main" id="{D8D90209-B71E-47E4-8717-14D6B48DB5DB}"/>
                </a:ext>
              </a:extLst>
            </p:cNvPr>
            <p:cNvSpPr txBox="1">
              <a:spLocks noChangeArrowheads="1"/>
            </p:cNvSpPr>
            <p:nvPr/>
          </p:nvSpPr>
          <p:spPr bwMode="auto">
            <a:xfrm>
              <a:off x="385" y="2568"/>
              <a:ext cx="58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Times New Roman" panose="02020603050405020304" pitchFamily="18" charset="0"/>
                  <a:ea typeface="黑体" panose="02010609060101010101" pitchFamily="49" charset="-122"/>
                  <a:cs typeface="+mn-cs"/>
                </a:rPr>
                <a:t>文化</a:t>
              </a:r>
            </a:p>
          </p:txBody>
        </p:sp>
        <p:sp>
          <p:nvSpPr>
            <p:cNvPr id="26635" name="Line 9">
              <a:extLst>
                <a:ext uri="{FF2B5EF4-FFF2-40B4-BE49-F238E27FC236}">
                  <a16:creationId xmlns:a16="http://schemas.microsoft.com/office/drawing/2014/main" id="{2CEDC637-0EC5-4470-B43B-D6818574A8C3}"/>
                </a:ext>
              </a:extLst>
            </p:cNvPr>
            <p:cNvSpPr>
              <a:spLocks noChangeShapeType="1"/>
            </p:cNvSpPr>
            <p:nvPr/>
          </p:nvSpPr>
          <p:spPr bwMode="auto">
            <a:xfrm>
              <a:off x="204" y="1162"/>
              <a:ext cx="526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6636" name="Line 10">
              <a:extLst>
                <a:ext uri="{FF2B5EF4-FFF2-40B4-BE49-F238E27FC236}">
                  <a16:creationId xmlns:a16="http://schemas.microsoft.com/office/drawing/2014/main" id="{4044AB1F-B60C-46D1-A4A6-DA2FE62621BE}"/>
                </a:ext>
              </a:extLst>
            </p:cNvPr>
            <p:cNvSpPr>
              <a:spLocks noChangeShapeType="1"/>
            </p:cNvSpPr>
            <p:nvPr/>
          </p:nvSpPr>
          <p:spPr bwMode="auto">
            <a:xfrm>
              <a:off x="204" y="1752"/>
              <a:ext cx="526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6637" name="Line 11">
              <a:extLst>
                <a:ext uri="{FF2B5EF4-FFF2-40B4-BE49-F238E27FC236}">
                  <a16:creationId xmlns:a16="http://schemas.microsoft.com/office/drawing/2014/main" id="{3B8CB07A-32D0-40C1-AB62-178BFC423FFC}"/>
                </a:ext>
              </a:extLst>
            </p:cNvPr>
            <p:cNvSpPr>
              <a:spLocks noChangeShapeType="1"/>
            </p:cNvSpPr>
            <p:nvPr/>
          </p:nvSpPr>
          <p:spPr bwMode="auto">
            <a:xfrm>
              <a:off x="204" y="2387"/>
              <a:ext cx="526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6638" name="Line 12">
              <a:extLst>
                <a:ext uri="{FF2B5EF4-FFF2-40B4-BE49-F238E27FC236}">
                  <a16:creationId xmlns:a16="http://schemas.microsoft.com/office/drawing/2014/main" id="{28AEAFB3-6535-46D9-B4F2-0668CBFD680A}"/>
                </a:ext>
              </a:extLst>
            </p:cNvPr>
            <p:cNvSpPr>
              <a:spLocks noChangeShapeType="1"/>
            </p:cNvSpPr>
            <p:nvPr/>
          </p:nvSpPr>
          <p:spPr bwMode="auto">
            <a:xfrm>
              <a:off x="204" y="3113"/>
              <a:ext cx="5262"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6639" name="Line 14">
              <a:extLst>
                <a:ext uri="{FF2B5EF4-FFF2-40B4-BE49-F238E27FC236}">
                  <a16:creationId xmlns:a16="http://schemas.microsoft.com/office/drawing/2014/main" id="{E37D089D-69A2-4A03-972A-CF487E2D1775}"/>
                </a:ext>
              </a:extLst>
            </p:cNvPr>
            <p:cNvSpPr>
              <a:spLocks noChangeShapeType="1"/>
            </p:cNvSpPr>
            <p:nvPr/>
          </p:nvSpPr>
          <p:spPr bwMode="auto">
            <a:xfrm>
              <a:off x="204" y="1162"/>
              <a:ext cx="0" cy="195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6640" name="Line 15">
              <a:extLst>
                <a:ext uri="{FF2B5EF4-FFF2-40B4-BE49-F238E27FC236}">
                  <a16:creationId xmlns:a16="http://schemas.microsoft.com/office/drawing/2014/main" id="{F9BCE27F-713C-4A34-80B4-7F6A26FCFAD2}"/>
                </a:ext>
              </a:extLst>
            </p:cNvPr>
            <p:cNvSpPr>
              <a:spLocks noChangeShapeType="1"/>
            </p:cNvSpPr>
            <p:nvPr/>
          </p:nvSpPr>
          <p:spPr bwMode="auto">
            <a:xfrm>
              <a:off x="1066" y="1162"/>
              <a:ext cx="0" cy="195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6641" name="Line 16">
              <a:extLst>
                <a:ext uri="{FF2B5EF4-FFF2-40B4-BE49-F238E27FC236}">
                  <a16:creationId xmlns:a16="http://schemas.microsoft.com/office/drawing/2014/main" id="{C62D382E-24F5-48DA-A383-AE8FCE2A75BE}"/>
                </a:ext>
              </a:extLst>
            </p:cNvPr>
            <p:cNvSpPr>
              <a:spLocks noChangeShapeType="1"/>
            </p:cNvSpPr>
            <p:nvPr/>
          </p:nvSpPr>
          <p:spPr bwMode="auto">
            <a:xfrm>
              <a:off x="5465" y="1162"/>
              <a:ext cx="0" cy="1951"/>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grpSp>
      <p:sp>
        <p:nvSpPr>
          <p:cNvPr id="26627" name="Rectangle 19">
            <a:extLst>
              <a:ext uri="{FF2B5EF4-FFF2-40B4-BE49-F238E27FC236}">
                <a16:creationId xmlns:a16="http://schemas.microsoft.com/office/drawing/2014/main" id="{95F6333B-973D-478B-A150-487CF7B5D5C8}"/>
              </a:ext>
            </a:extLst>
          </p:cNvPr>
          <p:cNvSpPr>
            <a:spLocks noChangeArrowheads="1"/>
          </p:cNvSpPr>
          <p:nvPr/>
        </p:nvSpPr>
        <p:spPr bwMode="auto">
          <a:xfrm>
            <a:off x="250825" y="836613"/>
            <a:ext cx="777716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8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对中国社会政治、经济、思想等影响（</a:t>
            </a:r>
            <a:r>
              <a:rPr kumimoji="0" lang="zh-CN" altLang="en-US" sz="2800" b="1" i="0" u="none" strike="noStrike" kern="1200" cap="none" spc="0" normalizeH="0" baseline="0" noProof="0">
                <a:ln>
                  <a:noFill/>
                </a:ln>
                <a:solidFill>
                  <a:srgbClr val="0000FF"/>
                </a:solidFill>
                <a:effectLst/>
                <a:uLnTx/>
                <a:uFillTx/>
                <a:latin typeface="楷体_GB2312" pitchFamily="49" charset="-122"/>
                <a:ea typeface="楷体_GB2312" pitchFamily="49" charset="-122"/>
                <a:cs typeface="+mn-cs"/>
              </a:rPr>
              <a:t>破坏性</a:t>
            </a:r>
            <a:r>
              <a:rPr kumimoji="0" lang="zh-CN" altLang="en-US" sz="28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a:t>
            </a:r>
          </a:p>
        </p:txBody>
      </p:sp>
      <p:sp>
        <p:nvSpPr>
          <p:cNvPr id="51220" name="Rectangle 20">
            <a:extLst>
              <a:ext uri="{FF2B5EF4-FFF2-40B4-BE49-F238E27FC236}">
                <a16:creationId xmlns:a16="http://schemas.microsoft.com/office/drawing/2014/main" id="{F2D3F89D-37C1-42C6-918E-44734A37FBE3}"/>
              </a:ext>
            </a:extLst>
          </p:cNvPr>
          <p:cNvSpPr>
            <a:spLocks noChangeArrowheads="1"/>
          </p:cNvSpPr>
          <p:nvPr/>
        </p:nvSpPr>
        <p:spPr bwMode="auto">
          <a:xfrm>
            <a:off x="1692275" y="1916113"/>
            <a:ext cx="69119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破坏了中国的主权完整，中国的民族危机日趋严重，使中国沦为半殖民地半封建社会</a:t>
            </a:r>
          </a:p>
        </p:txBody>
      </p:sp>
      <p:sp>
        <p:nvSpPr>
          <p:cNvPr id="51221" name="Rectangle 21">
            <a:extLst>
              <a:ext uri="{FF2B5EF4-FFF2-40B4-BE49-F238E27FC236}">
                <a16:creationId xmlns:a16="http://schemas.microsoft.com/office/drawing/2014/main" id="{269A09F9-602D-4572-A680-388453F50139}"/>
              </a:ext>
            </a:extLst>
          </p:cNvPr>
          <p:cNvSpPr>
            <a:spLocks noChangeArrowheads="1"/>
          </p:cNvSpPr>
          <p:nvPr/>
        </p:nvSpPr>
        <p:spPr bwMode="auto">
          <a:xfrm>
            <a:off x="1763713" y="2924175"/>
            <a:ext cx="69119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向中国倾销商品、掠夺原料，严重阻碍了中国社会经济的发展，这是中国近代落后的主要原因</a:t>
            </a:r>
          </a:p>
        </p:txBody>
      </p:sp>
      <p:sp>
        <p:nvSpPr>
          <p:cNvPr id="51222" name="Rectangle 22">
            <a:extLst>
              <a:ext uri="{FF2B5EF4-FFF2-40B4-BE49-F238E27FC236}">
                <a16:creationId xmlns:a16="http://schemas.microsoft.com/office/drawing/2014/main" id="{2F278CB9-870B-419A-A02C-BFAD50DC320B}"/>
              </a:ext>
            </a:extLst>
          </p:cNvPr>
          <p:cNvSpPr>
            <a:spLocks noChangeArrowheads="1"/>
          </p:cNvSpPr>
          <p:nvPr/>
        </p:nvSpPr>
        <p:spPr bwMode="auto">
          <a:xfrm>
            <a:off x="1692275" y="3933825"/>
            <a:ext cx="69119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中国的传统文化遭到侵蚀，大量文物遭到破坏，给中国造成了无法挽回的损失</a:t>
            </a:r>
          </a:p>
        </p:txBody>
      </p:sp>
      <p:sp>
        <p:nvSpPr>
          <p:cNvPr id="51223" name="Rectangle 23">
            <a:extLst>
              <a:ext uri="{FF2B5EF4-FFF2-40B4-BE49-F238E27FC236}">
                <a16:creationId xmlns:a16="http://schemas.microsoft.com/office/drawing/2014/main" id="{215F0362-B564-4058-8FC4-1DA676E66117}"/>
              </a:ext>
            </a:extLst>
          </p:cNvPr>
          <p:cNvSpPr>
            <a:spLocks noChangeArrowheads="1"/>
          </p:cNvSpPr>
          <p:nvPr/>
        </p:nvSpPr>
        <p:spPr bwMode="auto">
          <a:xfrm>
            <a:off x="0" y="1484313"/>
            <a:ext cx="9144000" cy="5097462"/>
          </a:xfrm>
          <a:prstGeom prst="rect">
            <a:avLst/>
          </a:prstGeom>
          <a:solidFill>
            <a:schemeClr val="accent5">
              <a:lumMod val="90000"/>
            </a:schemeClr>
          </a:solidFill>
          <a:ln>
            <a:noFill/>
          </a:ln>
        </p:spPr>
        <p:txBody>
          <a:bodyPr anchor="ctr"/>
          <a:lstStyle>
            <a:lvl1pPr algn="ctr">
              <a:defRPr sz="4400">
                <a:solidFill>
                  <a:schemeClr val="tx2"/>
                </a:solidFill>
                <a:latin typeface="Arial" pitchFamily="34" charset="0"/>
                <a:ea typeface="宋体" pitchFamily="2" charset="-122"/>
              </a:defRPr>
            </a:lvl1pPr>
            <a:lvl2pPr algn="ctr">
              <a:defRPr sz="4400">
                <a:solidFill>
                  <a:schemeClr val="tx2"/>
                </a:solidFill>
                <a:latin typeface="Arial" pitchFamily="34" charset="0"/>
                <a:ea typeface="宋体" pitchFamily="2" charset="-122"/>
              </a:defRPr>
            </a:lvl2pPr>
            <a:lvl3pPr algn="ctr">
              <a:defRPr sz="4400">
                <a:solidFill>
                  <a:schemeClr val="tx2"/>
                </a:solidFill>
                <a:latin typeface="Arial" pitchFamily="34" charset="0"/>
                <a:ea typeface="宋体" pitchFamily="2" charset="-122"/>
              </a:defRPr>
            </a:lvl3pPr>
            <a:lvl4pPr algn="ctr">
              <a:defRPr sz="4400">
                <a:solidFill>
                  <a:schemeClr val="tx2"/>
                </a:solidFill>
                <a:latin typeface="Arial" pitchFamily="34" charset="0"/>
                <a:ea typeface="宋体" pitchFamily="2" charset="-122"/>
              </a:defRPr>
            </a:lvl4pPr>
            <a:lvl5pPr algn="ctr">
              <a:defRPr sz="4400">
                <a:solidFill>
                  <a:schemeClr val="tx2"/>
                </a:solidFill>
                <a:latin typeface="Arial" pitchFamily="34" charset="0"/>
                <a:ea typeface="宋体" pitchFamily="2" charset="-122"/>
              </a:defRPr>
            </a:lvl5pPr>
            <a:lvl6pPr marL="457200" algn="ctr" fontAlgn="base">
              <a:spcBef>
                <a:spcPct val="0"/>
              </a:spcBef>
              <a:spcAft>
                <a:spcPct val="0"/>
              </a:spcAft>
              <a:defRPr sz="4400">
                <a:solidFill>
                  <a:schemeClr val="tx2"/>
                </a:solidFill>
                <a:latin typeface="Arial" pitchFamily="34" charset="0"/>
                <a:ea typeface="宋体" pitchFamily="2" charset="-122"/>
              </a:defRPr>
            </a:lvl6pPr>
            <a:lvl7pPr marL="914400" algn="ctr" fontAlgn="base">
              <a:spcBef>
                <a:spcPct val="0"/>
              </a:spcBef>
              <a:spcAft>
                <a:spcPct val="0"/>
              </a:spcAft>
              <a:defRPr sz="4400">
                <a:solidFill>
                  <a:schemeClr val="tx2"/>
                </a:solidFill>
                <a:latin typeface="Arial" pitchFamily="34" charset="0"/>
                <a:ea typeface="宋体" pitchFamily="2" charset="-122"/>
              </a:defRPr>
            </a:lvl7pPr>
            <a:lvl8pPr marL="1371600" algn="ctr" fontAlgn="base">
              <a:spcBef>
                <a:spcPct val="0"/>
              </a:spcBef>
              <a:spcAft>
                <a:spcPct val="0"/>
              </a:spcAft>
              <a:defRPr sz="4400">
                <a:solidFill>
                  <a:schemeClr val="tx2"/>
                </a:solidFill>
                <a:latin typeface="Arial" pitchFamily="34" charset="0"/>
                <a:ea typeface="宋体" pitchFamily="2" charset="-122"/>
              </a:defRPr>
            </a:lvl8pPr>
            <a:lvl9pPr marL="1828800" algn="ctr" fontAlgn="base">
              <a:spcBef>
                <a:spcPct val="0"/>
              </a:spcBef>
              <a:spcAft>
                <a:spcPct val="0"/>
              </a:spcAft>
              <a:defRPr sz="4400">
                <a:solidFill>
                  <a:schemeClr val="tx2"/>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0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    </a:t>
            </a:r>
            <a:r>
              <a:rPr kumimoji="0" lang="zh-CN" altLang="en-US" sz="3000" b="1" i="0" u="none" strike="noStrike" kern="1200" cap="none" spc="0" normalizeH="0" baseline="0" noProof="0" dirty="0">
                <a:ln>
                  <a:noFill/>
                </a:ln>
                <a:solidFill>
                  <a:srgbClr val="FF3300"/>
                </a:solidFill>
                <a:effectLst/>
                <a:uLnTx/>
                <a:uFillTx/>
                <a:latin typeface="楷体_GB2312" pitchFamily="49" charset="-122"/>
                <a:ea typeface="楷体_GB2312" pitchFamily="49" charset="-122"/>
                <a:cs typeface="+mn-cs"/>
              </a:rPr>
              <a:t>半殖民地</a:t>
            </a:r>
            <a:r>
              <a:rPr kumimoji="0" lang="zh-CN" altLang="en-US" sz="30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a:t>
            </a:r>
            <a:r>
              <a:rPr kumimoji="0" lang="zh-CN" altLang="en-US" sz="3000" b="1" i="0" u="none" strike="noStrike" kern="1200" cap="none" spc="0" normalizeH="0" baseline="0" noProof="0" dirty="0">
                <a:ln>
                  <a:noFill/>
                </a:ln>
                <a:solidFill>
                  <a:srgbClr val="0033CC"/>
                </a:solidFill>
                <a:effectLst/>
                <a:uLnTx/>
                <a:uFillTx/>
                <a:latin typeface="楷体_GB2312" pitchFamily="49" charset="-122"/>
                <a:ea typeface="楷体_GB2312" pitchFamily="49" charset="-122"/>
                <a:cs typeface="+mn-cs"/>
              </a:rPr>
              <a:t>是指</a:t>
            </a:r>
            <a:r>
              <a:rPr kumimoji="0" lang="zh-CN" altLang="en-US" sz="3000" b="1" i="0" u="none" strike="noStrike" kern="1200" cap="none" spc="0" normalizeH="0" baseline="0" noProof="0" dirty="0">
                <a:ln>
                  <a:noFill/>
                </a:ln>
                <a:solidFill>
                  <a:srgbClr val="0033CC"/>
                </a:solidFill>
                <a:effectLst/>
                <a:uLnTx/>
                <a:uFillTx/>
                <a:latin typeface="Arial" pitchFamily="34" charset="0"/>
                <a:ea typeface="楷体_GB2312" pitchFamily="49" charset="-122"/>
                <a:cs typeface="+mn-cs"/>
              </a:rPr>
              <a:t>丧失了部分而不是全部的主权，</a:t>
            </a:r>
            <a:r>
              <a:rPr kumimoji="0" lang="zh-CN" altLang="en-US" sz="3000" b="1" i="0" u="none" strike="noStrike" kern="1200" cap="none" spc="0" normalizeH="0" baseline="0" noProof="0" dirty="0">
                <a:ln>
                  <a:noFill/>
                </a:ln>
                <a:solidFill>
                  <a:srgbClr val="0033CC"/>
                </a:solidFill>
                <a:effectLst/>
                <a:uLnTx/>
                <a:uFillTx/>
                <a:latin typeface="楷体_GB2312" pitchFamily="49" charset="-122"/>
                <a:ea typeface="楷体_GB2312" pitchFamily="49" charset="-122"/>
                <a:cs typeface="+mn-cs"/>
              </a:rPr>
              <a:t>是相对殖民地或主权国家而言。</a:t>
            </a:r>
            <a:r>
              <a:rPr kumimoji="0" lang="zh-CN" altLang="en-US" sz="30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它是指一个国家形式上有自己政府，但是实际上在政治、经济等各方面都在一定程度上受到外国殖民主义的控制和奴役的社会形态；</a:t>
            </a:r>
            <a:br>
              <a:rPr kumimoji="0" lang="zh-CN" altLang="en-US" sz="30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br>
            <a:r>
              <a:rPr kumimoji="0" lang="zh-CN" altLang="en-US" sz="30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    </a:t>
            </a:r>
            <a:r>
              <a:rPr kumimoji="0" lang="zh-CN" altLang="en-US" sz="3000" b="1" i="0" u="none" strike="noStrike" kern="1200" cap="none" spc="0" normalizeH="0" baseline="0" noProof="0" dirty="0">
                <a:ln>
                  <a:noFill/>
                </a:ln>
                <a:solidFill>
                  <a:srgbClr val="FF3300"/>
                </a:solidFill>
                <a:effectLst/>
                <a:uLnTx/>
                <a:uFillTx/>
                <a:latin typeface="楷体_GB2312" pitchFamily="49" charset="-122"/>
                <a:ea typeface="楷体_GB2312" pitchFamily="49" charset="-122"/>
                <a:cs typeface="+mn-cs"/>
              </a:rPr>
              <a:t>半封建</a:t>
            </a:r>
            <a:r>
              <a:rPr kumimoji="0" lang="zh-CN" altLang="en-US" sz="30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a:t>
            </a:r>
            <a:r>
              <a:rPr kumimoji="0" lang="zh-CN" altLang="en-US" sz="3000" b="1" i="0" u="none" strike="noStrike" kern="1200" cap="none" spc="0" normalizeH="0" baseline="0" noProof="0" dirty="0">
                <a:ln>
                  <a:noFill/>
                </a:ln>
                <a:solidFill>
                  <a:srgbClr val="0033CC"/>
                </a:solidFill>
                <a:effectLst/>
                <a:uLnTx/>
                <a:uFillTx/>
                <a:latin typeface="楷体_GB2312" pitchFamily="49" charset="-122"/>
                <a:ea typeface="楷体_GB2312" pitchFamily="49" charset="-122"/>
                <a:cs typeface="+mn-cs"/>
              </a:rPr>
              <a:t>是指</a:t>
            </a:r>
            <a:r>
              <a:rPr kumimoji="0" lang="zh-CN" altLang="en-US" sz="3000" b="1" i="0" u="none" strike="noStrike" kern="1200" cap="none" spc="0" normalizeH="0" baseline="0" noProof="0" dirty="0">
                <a:ln>
                  <a:noFill/>
                </a:ln>
                <a:solidFill>
                  <a:srgbClr val="0033CC"/>
                </a:solidFill>
                <a:effectLst/>
                <a:uLnTx/>
                <a:uFillTx/>
                <a:latin typeface="Arial" pitchFamily="34" charset="0"/>
                <a:ea typeface="楷体_GB2312" pitchFamily="49" charset="-122"/>
                <a:cs typeface="+mn-cs"/>
              </a:rPr>
              <a:t>发展了资本主义但保留了封建经济，</a:t>
            </a:r>
            <a:r>
              <a:rPr kumimoji="0" lang="zh-CN" altLang="en-US" sz="3000" b="1" i="0" u="none" strike="noStrike" kern="1200" cap="none" spc="0" normalizeH="0" baseline="0" noProof="0" dirty="0">
                <a:ln>
                  <a:noFill/>
                </a:ln>
                <a:solidFill>
                  <a:srgbClr val="0033CC"/>
                </a:solidFill>
                <a:effectLst/>
                <a:uLnTx/>
                <a:uFillTx/>
                <a:latin typeface="楷体_GB2312" pitchFamily="49" charset="-122"/>
                <a:ea typeface="楷体_GB2312" pitchFamily="49" charset="-122"/>
                <a:cs typeface="+mn-cs"/>
              </a:rPr>
              <a:t>是相对于完全封建或资本主义而言。</a:t>
            </a:r>
            <a:r>
              <a:rPr kumimoji="0" lang="zh-CN" altLang="en-US" sz="3000" b="1" i="0" u="none" strike="noStrike" kern="1200" cap="none" spc="0" normalizeH="0" baseline="0" noProof="0" dirty="0">
                <a:ln>
                  <a:noFill/>
                </a:ln>
                <a:solidFill>
                  <a:srgbClr val="000000"/>
                </a:solidFill>
                <a:effectLst/>
                <a:uLnTx/>
                <a:uFillTx/>
                <a:latin typeface="楷体_GB2312" pitchFamily="49" charset="-122"/>
                <a:ea typeface="楷体_GB2312" pitchFamily="49" charset="-122"/>
                <a:cs typeface="+mn-cs"/>
              </a:rPr>
              <a:t>它是指形式上仍是封建统治和自然经济占主导地位，实际上社会状态已逐渐近代化，资本主义经济、政治、思想文化等因素在不断发展壮大。</a:t>
            </a:r>
          </a:p>
        </p:txBody>
      </p:sp>
    </p:spTree>
    <p:extLst>
      <p:ext uri="{BB962C8B-B14F-4D97-AF65-F5344CB8AC3E}">
        <p14:creationId xmlns:p14="http://schemas.microsoft.com/office/powerpoint/2010/main" val="1921111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1220"/>
                                        </p:tgtEl>
                                        <p:attrNameLst>
                                          <p:attrName>style.visibility</p:attrName>
                                        </p:attrNameLst>
                                      </p:cBhvr>
                                      <p:to>
                                        <p:strVal val="visible"/>
                                      </p:to>
                                    </p:set>
                                    <p:animEffect transition="in" filter="strips(downLeft)">
                                      <p:cBhvr>
                                        <p:cTn id="7" dur="500"/>
                                        <p:tgtEl>
                                          <p:spTgt spid="51220"/>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1221"/>
                                        </p:tgtEl>
                                        <p:attrNameLst>
                                          <p:attrName>style.visibility</p:attrName>
                                        </p:attrNameLst>
                                      </p:cBhvr>
                                      <p:to>
                                        <p:strVal val="visible"/>
                                      </p:to>
                                    </p:set>
                                    <p:animEffect transition="in" filter="strips(downLeft)">
                                      <p:cBhvr>
                                        <p:cTn id="10" dur="500"/>
                                        <p:tgtEl>
                                          <p:spTgt spid="51221"/>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51222"/>
                                        </p:tgtEl>
                                        <p:attrNameLst>
                                          <p:attrName>style.visibility</p:attrName>
                                        </p:attrNameLst>
                                      </p:cBhvr>
                                      <p:to>
                                        <p:strVal val="visible"/>
                                      </p:to>
                                    </p:set>
                                    <p:animEffect transition="in" filter="strips(downLeft)">
                                      <p:cBhvr>
                                        <p:cTn id="13" dur="500"/>
                                        <p:tgtEl>
                                          <p:spTgt spid="5122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51223"/>
                                        </p:tgtEl>
                                        <p:attrNameLst>
                                          <p:attrName>style.visibility</p:attrName>
                                        </p:attrNameLst>
                                      </p:cBhvr>
                                      <p:to>
                                        <p:strVal val="visible"/>
                                      </p:to>
                                    </p:set>
                                    <p:animEffect transition="in" filter="strips(downLeft)">
                                      <p:cBhvr>
                                        <p:cTn id="18" dur="500"/>
                                        <p:tgtEl>
                                          <p:spTgt spid="5122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xit" presetSubtype="16" fill="hold" grpId="1" nodeType="clickEffect">
                                  <p:stCondLst>
                                    <p:cond delay="0"/>
                                  </p:stCondLst>
                                  <p:childTnLst>
                                    <p:animEffect transition="out" filter="diamond(in)">
                                      <p:cBhvr>
                                        <p:cTn id="22" dur="2000"/>
                                        <p:tgtEl>
                                          <p:spTgt spid="51223"/>
                                        </p:tgtEl>
                                      </p:cBhvr>
                                    </p:animEffect>
                                    <p:set>
                                      <p:cBhvr>
                                        <p:cTn id="23" dur="1" fill="hold">
                                          <p:stCondLst>
                                            <p:cond delay="1999"/>
                                          </p:stCondLst>
                                        </p:cTn>
                                        <p:tgtEl>
                                          <p:spTgt spid="512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0" grpId="0"/>
      <p:bldP spid="51221" grpId="0"/>
      <p:bldP spid="51222" grpId="0"/>
      <p:bldP spid="51223" grpId="0" animBg="1"/>
      <p:bldP spid="51223" grpId="1"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Text Box 5">
            <a:extLst>
              <a:ext uri="{FF2B5EF4-FFF2-40B4-BE49-F238E27FC236}">
                <a16:creationId xmlns:a16="http://schemas.microsoft.com/office/drawing/2014/main" id="{FB23D417-538C-44D3-AF4E-08DC78A786DF}"/>
              </a:ext>
            </a:extLst>
          </p:cNvPr>
          <p:cNvSpPr txBox="1">
            <a:spLocks noChangeArrowheads="1"/>
          </p:cNvSpPr>
          <p:nvPr/>
        </p:nvSpPr>
        <p:spPr bwMode="auto">
          <a:xfrm>
            <a:off x="547688" y="1889125"/>
            <a:ext cx="9667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Times New Roman" panose="02020603050405020304" pitchFamily="18" charset="0"/>
                <a:ea typeface="黑体" panose="02010609060101010101" pitchFamily="49" charset="-122"/>
                <a:cs typeface="+mn-cs"/>
              </a:rPr>
              <a:t>政治</a:t>
            </a:r>
          </a:p>
        </p:txBody>
      </p:sp>
      <p:sp>
        <p:nvSpPr>
          <p:cNvPr id="27651" name="Text Box 6">
            <a:extLst>
              <a:ext uri="{FF2B5EF4-FFF2-40B4-BE49-F238E27FC236}">
                <a16:creationId xmlns:a16="http://schemas.microsoft.com/office/drawing/2014/main" id="{2144FA06-A864-4E3F-88FA-96E0C8A63761}"/>
              </a:ext>
            </a:extLst>
          </p:cNvPr>
          <p:cNvSpPr txBox="1">
            <a:spLocks noChangeArrowheads="1"/>
          </p:cNvSpPr>
          <p:nvPr/>
        </p:nvSpPr>
        <p:spPr bwMode="auto">
          <a:xfrm>
            <a:off x="547688" y="3314700"/>
            <a:ext cx="892175" cy="45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Times New Roman" panose="02020603050405020304" pitchFamily="18" charset="0"/>
                <a:ea typeface="黑体" panose="02010609060101010101" pitchFamily="49" charset="-122"/>
                <a:cs typeface="+mn-cs"/>
              </a:rPr>
              <a:t>经济</a:t>
            </a:r>
          </a:p>
        </p:txBody>
      </p:sp>
      <p:sp>
        <p:nvSpPr>
          <p:cNvPr id="27652" name="Text Box 7">
            <a:extLst>
              <a:ext uri="{FF2B5EF4-FFF2-40B4-BE49-F238E27FC236}">
                <a16:creationId xmlns:a16="http://schemas.microsoft.com/office/drawing/2014/main" id="{595D512B-6BA3-41B9-AD64-9E188F02721A}"/>
              </a:ext>
            </a:extLst>
          </p:cNvPr>
          <p:cNvSpPr txBox="1">
            <a:spLocks noChangeArrowheads="1"/>
          </p:cNvSpPr>
          <p:nvPr/>
        </p:nvSpPr>
        <p:spPr bwMode="auto">
          <a:xfrm>
            <a:off x="611188" y="4868863"/>
            <a:ext cx="9667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Times New Roman" panose="02020603050405020304" pitchFamily="18" charset="0"/>
                <a:ea typeface="黑体" panose="02010609060101010101" pitchFamily="49" charset="-122"/>
                <a:cs typeface="+mn-cs"/>
              </a:rPr>
              <a:t>思想</a:t>
            </a:r>
          </a:p>
        </p:txBody>
      </p:sp>
      <p:sp>
        <p:nvSpPr>
          <p:cNvPr id="27653" name="Line 8">
            <a:extLst>
              <a:ext uri="{FF2B5EF4-FFF2-40B4-BE49-F238E27FC236}">
                <a16:creationId xmlns:a16="http://schemas.microsoft.com/office/drawing/2014/main" id="{B9192DA0-F0C3-4584-AA19-B96A9064AAB8}"/>
              </a:ext>
            </a:extLst>
          </p:cNvPr>
          <p:cNvSpPr>
            <a:spLocks noChangeShapeType="1"/>
          </p:cNvSpPr>
          <p:nvPr/>
        </p:nvSpPr>
        <p:spPr bwMode="auto">
          <a:xfrm>
            <a:off x="323850" y="1412875"/>
            <a:ext cx="86407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7654" name="Line 9">
            <a:extLst>
              <a:ext uri="{FF2B5EF4-FFF2-40B4-BE49-F238E27FC236}">
                <a16:creationId xmlns:a16="http://schemas.microsoft.com/office/drawing/2014/main" id="{B10E26FD-902D-44FC-B207-97B8F1662DA2}"/>
              </a:ext>
            </a:extLst>
          </p:cNvPr>
          <p:cNvSpPr>
            <a:spLocks noChangeShapeType="1"/>
          </p:cNvSpPr>
          <p:nvPr/>
        </p:nvSpPr>
        <p:spPr bwMode="auto">
          <a:xfrm>
            <a:off x="323850" y="2959100"/>
            <a:ext cx="86407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7655" name="Line 10">
            <a:extLst>
              <a:ext uri="{FF2B5EF4-FFF2-40B4-BE49-F238E27FC236}">
                <a16:creationId xmlns:a16="http://schemas.microsoft.com/office/drawing/2014/main" id="{E83F0CD3-66BA-463C-920B-6467CCBC2234}"/>
              </a:ext>
            </a:extLst>
          </p:cNvPr>
          <p:cNvSpPr>
            <a:spLocks noChangeShapeType="1"/>
          </p:cNvSpPr>
          <p:nvPr/>
        </p:nvSpPr>
        <p:spPr bwMode="auto">
          <a:xfrm>
            <a:off x="323850" y="4622800"/>
            <a:ext cx="86407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7656" name="Line 11">
            <a:extLst>
              <a:ext uri="{FF2B5EF4-FFF2-40B4-BE49-F238E27FC236}">
                <a16:creationId xmlns:a16="http://schemas.microsoft.com/office/drawing/2014/main" id="{51BBDEF9-B811-4C41-B21E-A56910795196}"/>
              </a:ext>
            </a:extLst>
          </p:cNvPr>
          <p:cNvSpPr>
            <a:spLocks noChangeShapeType="1"/>
          </p:cNvSpPr>
          <p:nvPr/>
        </p:nvSpPr>
        <p:spPr bwMode="auto">
          <a:xfrm>
            <a:off x="323850" y="5734050"/>
            <a:ext cx="864076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7657" name="Line 12">
            <a:extLst>
              <a:ext uri="{FF2B5EF4-FFF2-40B4-BE49-F238E27FC236}">
                <a16:creationId xmlns:a16="http://schemas.microsoft.com/office/drawing/2014/main" id="{BF554836-3006-477B-B0D8-371ABF65E5F3}"/>
              </a:ext>
            </a:extLst>
          </p:cNvPr>
          <p:cNvSpPr>
            <a:spLocks noChangeShapeType="1"/>
          </p:cNvSpPr>
          <p:nvPr/>
        </p:nvSpPr>
        <p:spPr bwMode="auto">
          <a:xfrm>
            <a:off x="323850" y="1412875"/>
            <a:ext cx="0" cy="4321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7658" name="Line 13">
            <a:extLst>
              <a:ext uri="{FF2B5EF4-FFF2-40B4-BE49-F238E27FC236}">
                <a16:creationId xmlns:a16="http://schemas.microsoft.com/office/drawing/2014/main" id="{444EBA4F-B9EA-4642-8C81-F3518CC6F882}"/>
              </a:ext>
            </a:extLst>
          </p:cNvPr>
          <p:cNvSpPr>
            <a:spLocks noChangeShapeType="1"/>
          </p:cNvSpPr>
          <p:nvPr/>
        </p:nvSpPr>
        <p:spPr bwMode="auto">
          <a:xfrm>
            <a:off x="1739900" y="1412875"/>
            <a:ext cx="23813" cy="4321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7659" name="Line 14">
            <a:extLst>
              <a:ext uri="{FF2B5EF4-FFF2-40B4-BE49-F238E27FC236}">
                <a16:creationId xmlns:a16="http://schemas.microsoft.com/office/drawing/2014/main" id="{22A458B0-7699-4D95-A3E7-D66EDF9593ED}"/>
              </a:ext>
            </a:extLst>
          </p:cNvPr>
          <p:cNvSpPr>
            <a:spLocks noChangeShapeType="1"/>
          </p:cNvSpPr>
          <p:nvPr/>
        </p:nvSpPr>
        <p:spPr bwMode="auto">
          <a:xfrm>
            <a:off x="8963025" y="1412875"/>
            <a:ext cx="1588" cy="432117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7660" name="Rectangle 15">
            <a:extLst>
              <a:ext uri="{FF2B5EF4-FFF2-40B4-BE49-F238E27FC236}">
                <a16:creationId xmlns:a16="http://schemas.microsoft.com/office/drawing/2014/main" id="{5F8C632F-64A4-4AD1-9333-F33C65243F37}"/>
              </a:ext>
            </a:extLst>
          </p:cNvPr>
          <p:cNvSpPr>
            <a:spLocks noChangeArrowheads="1"/>
          </p:cNvSpPr>
          <p:nvPr/>
        </p:nvSpPr>
        <p:spPr bwMode="auto">
          <a:xfrm>
            <a:off x="539750" y="549275"/>
            <a:ext cx="77771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8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对中国社会政治、经济、思想等影响（</a:t>
            </a:r>
            <a:r>
              <a:rPr kumimoji="0" lang="zh-CN" altLang="en-US" sz="2800" b="1" i="0" u="none" strike="noStrike" kern="1200" cap="none" spc="0" normalizeH="0" baseline="0" noProof="0">
                <a:ln>
                  <a:noFill/>
                </a:ln>
                <a:solidFill>
                  <a:srgbClr val="0000FF"/>
                </a:solidFill>
                <a:effectLst/>
                <a:uLnTx/>
                <a:uFillTx/>
                <a:latin typeface="楷体_GB2312" pitchFamily="49" charset="-122"/>
                <a:ea typeface="楷体_GB2312" pitchFamily="49" charset="-122"/>
                <a:cs typeface="+mn-cs"/>
              </a:rPr>
              <a:t>建设性</a:t>
            </a:r>
            <a:r>
              <a:rPr kumimoji="0" lang="zh-CN" altLang="en-US" sz="28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a:t>
            </a:r>
          </a:p>
        </p:txBody>
      </p:sp>
      <p:sp>
        <p:nvSpPr>
          <p:cNvPr id="52240" name="Rectangle 16">
            <a:extLst>
              <a:ext uri="{FF2B5EF4-FFF2-40B4-BE49-F238E27FC236}">
                <a16:creationId xmlns:a16="http://schemas.microsoft.com/office/drawing/2014/main" id="{A2A84556-2DF3-42DE-98ED-4B8EFBE0ABF0}"/>
              </a:ext>
            </a:extLst>
          </p:cNvPr>
          <p:cNvSpPr>
            <a:spLocks noChangeArrowheads="1"/>
          </p:cNvSpPr>
          <p:nvPr/>
        </p:nvSpPr>
        <p:spPr bwMode="auto">
          <a:xfrm>
            <a:off x="1692275" y="1268413"/>
            <a:ext cx="7272338"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ts val="4000"/>
              </a:lnSpc>
              <a:spcBef>
                <a:spcPct val="20000"/>
              </a:spcBef>
              <a:spcAft>
                <a:spcPct val="0"/>
              </a:spcAft>
              <a:buClr>
                <a:srgbClr val="0066CC"/>
              </a:buClr>
              <a:buSzTx/>
              <a:buFont typeface="Wingdings" panose="05000000000000000000" pitchFamily="2" charset="2"/>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通商口岸的开辟，打破了闭关锁国的局面，有利于中华民族融入世界发展潮流；促使中国人民的觉醒，开始学习西方，寻求民族独立、民主富强的道路</a:t>
            </a:r>
          </a:p>
        </p:txBody>
      </p:sp>
      <p:sp>
        <p:nvSpPr>
          <p:cNvPr id="52241" name="Rectangle 17">
            <a:extLst>
              <a:ext uri="{FF2B5EF4-FFF2-40B4-BE49-F238E27FC236}">
                <a16:creationId xmlns:a16="http://schemas.microsoft.com/office/drawing/2014/main" id="{0DCBABDF-C704-49A8-985A-6C156E593E17}"/>
              </a:ext>
            </a:extLst>
          </p:cNvPr>
          <p:cNvSpPr>
            <a:spLocks noChangeArrowheads="1"/>
          </p:cNvSpPr>
          <p:nvPr/>
        </p:nvSpPr>
        <p:spPr bwMode="auto">
          <a:xfrm>
            <a:off x="1763713" y="3068638"/>
            <a:ext cx="6985000" cy="110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ts val="4000"/>
              </a:lnSpc>
              <a:spcBef>
                <a:spcPct val="20000"/>
              </a:spcBef>
              <a:spcAft>
                <a:spcPct val="0"/>
              </a:spcAft>
              <a:buClr>
                <a:srgbClr val="0066CC"/>
              </a:buClr>
              <a:buSzTx/>
              <a:buFont typeface="Wingdings" panose="05000000000000000000" pitchFamily="2" charset="2"/>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自给自足的自然经济逐步解体，为中国民族资本主义的产生和发展提供了条件（经济近代化）</a:t>
            </a:r>
          </a:p>
        </p:txBody>
      </p:sp>
      <p:sp>
        <p:nvSpPr>
          <p:cNvPr id="52243" name="Text Box 19">
            <a:extLst>
              <a:ext uri="{FF2B5EF4-FFF2-40B4-BE49-F238E27FC236}">
                <a16:creationId xmlns:a16="http://schemas.microsoft.com/office/drawing/2014/main" id="{8D5FCF7C-7E96-4AB5-92E1-CA307E75BC24}"/>
              </a:ext>
            </a:extLst>
          </p:cNvPr>
          <p:cNvSpPr txBox="1">
            <a:spLocks noChangeArrowheads="1"/>
          </p:cNvSpPr>
          <p:nvPr/>
        </p:nvSpPr>
        <p:spPr bwMode="auto">
          <a:xfrm>
            <a:off x="1763713" y="4724400"/>
            <a:ext cx="69119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一部分先进知识分子开始</a:t>
            </a:r>
            <a:r>
              <a:rPr kumimoji="0" lang="zh-CN" altLang="en-US" sz="2400" b="1" i="0" u="none" strike="noStrike" kern="1200" cap="none" spc="0" normalizeH="0" baseline="0" noProof="0">
                <a:ln>
                  <a:noFill/>
                </a:ln>
                <a:solidFill>
                  <a:srgbClr val="000000"/>
                </a:solidFill>
                <a:effectLst/>
                <a:uLnTx/>
                <a:uFillTx/>
                <a:latin typeface="宋体" panose="02010600030101010101" pitchFamily="2" charset="-122"/>
                <a:ea typeface="楷体_GB2312" pitchFamily="49" charset="-122"/>
                <a:cs typeface="+mn-cs"/>
              </a:rPr>
              <a:t>“</a:t>
            </a: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开眼看世界</a:t>
            </a:r>
            <a:r>
              <a:rPr kumimoji="0" lang="zh-CN" altLang="en-US" sz="2400" b="1" i="0" u="none" strike="noStrike" kern="1200" cap="none" spc="0" normalizeH="0" baseline="0" noProof="0">
                <a:ln>
                  <a:noFill/>
                </a:ln>
                <a:solidFill>
                  <a:srgbClr val="000000"/>
                </a:solidFill>
                <a:effectLst/>
                <a:uLnTx/>
                <a:uFillTx/>
                <a:latin typeface="宋体" panose="02010600030101010101" pitchFamily="2" charset="-122"/>
                <a:ea typeface="楷体_GB2312" pitchFamily="49" charset="-122"/>
                <a:cs typeface="+mn-cs"/>
              </a:rPr>
              <a:t>”</a:t>
            </a: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，萌发一股</a:t>
            </a:r>
            <a:r>
              <a:rPr kumimoji="0" lang="zh-CN" altLang="en-US" sz="2400" b="1" i="0" u="none" strike="noStrike" kern="1200" cap="none" spc="0" normalizeH="0" baseline="0" noProof="0">
                <a:ln>
                  <a:noFill/>
                </a:ln>
                <a:solidFill>
                  <a:srgbClr val="000000"/>
                </a:solidFill>
                <a:effectLst/>
                <a:uLnTx/>
                <a:uFillTx/>
                <a:latin typeface="宋体" panose="02010600030101010101" pitchFamily="2" charset="-122"/>
                <a:ea typeface="楷体_GB2312" pitchFamily="49" charset="-122"/>
                <a:cs typeface="+mn-cs"/>
              </a:rPr>
              <a:t>“</a:t>
            </a: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向西方学习</a:t>
            </a:r>
            <a:r>
              <a:rPr kumimoji="0" lang="zh-CN" altLang="en-US" sz="2400" b="1" i="0" u="none" strike="noStrike" kern="1200" cap="none" spc="0" normalizeH="0" baseline="0" noProof="0">
                <a:ln>
                  <a:noFill/>
                </a:ln>
                <a:solidFill>
                  <a:srgbClr val="000000"/>
                </a:solidFill>
                <a:effectLst/>
                <a:uLnTx/>
                <a:uFillTx/>
                <a:latin typeface="宋体" panose="02010600030101010101" pitchFamily="2" charset="-122"/>
                <a:ea typeface="楷体_GB2312" pitchFamily="49" charset="-122"/>
                <a:cs typeface="+mn-cs"/>
              </a:rPr>
              <a:t>”</a:t>
            </a: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的新思想（思想近代化）</a:t>
            </a:r>
          </a:p>
        </p:txBody>
      </p:sp>
      <p:sp>
        <p:nvSpPr>
          <p:cNvPr id="52244" name="Rectangle 20">
            <a:extLst>
              <a:ext uri="{FF2B5EF4-FFF2-40B4-BE49-F238E27FC236}">
                <a16:creationId xmlns:a16="http://schemas.microsoft.com/office/drawing/2014/main" id="{4223DFA5-4C4E-472E-A987-CC7624922FCD}"/>
              </a:ext>
            </a:extLst>
          </p:cNvPr>
          <p:cNvSpPr>
            <a:spLocks noChangeArrowheads="1"/>
          </p:cNvSpPr>
          <p:nvPr/>
        </p:nvSpPr>
        <p:spPr bwMode="auto">
          <a:xfrm>
            <a:off x="430213" y="5734050"/>
            <a:ext cx="871378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800"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rPr>
              <a:t>客观上促使古老中国被迫向近代社会转型，促进了中国的</a:t>
            </a:r>
            <a:r>
              <a:rPr kumimoji="0" lang="zh-CN" altLang="en-US" sz="2800" b="1" i="0" u="sng" strike="noStrike" kern="1200" cap="none" spc="0" normalizeH="0" baseline="0" noProof="0">
                <a:ln>
                  <a:noFill/>
                </a:ln>
                <a:solidFill>
                  <a:srgbClr val="0066CC"/>
                </a:solidFill>
                <a:effectLst/>
                <a:uLnTx/>
                <a:uFillTx/>
                <a:latin typeface="黑体" panose="02010609060101010101" pitchFamily="49" charset="-122"/>
                <a:ea typeface="黑体" panose="02010609060101010101" pitchFamily="49" charset="-122"/>
                <a:cs typeface="+mn-cs"/>
              </a:rPr>
              <a:t>近代化</a:t>
            </a:r>
            <a:r>
              <a:rPr kumimoji="0" lang="zh-CN" altLang="en-US" sz="2800" b="1"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rPr>
              <a:t>进程</a:t>
            </a:r>
          </a:p>
        </p:txBody>
      </p:sp>
    </p:spTree>
    <p:extLst>
      <p:ext uri="{BB962C8B-B14F-4D97-AF65-F5344CB8AC3E}">
        <p14:creationId xmlns:p14="http://schemas.microsoft.com/office/powerpoint/2010/main" val="32821390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52240"/>
                                        </p:tgtEl>
                                        <p:attrNameLst>
                                          <p:attrName>style.visibility</p:attrName>
                                        </p:attrNameLst>
                                      </p:cBhvr>
                                      <p:to>
                                        <p:strVal val="visible"/>
                                      </p:to>
                                    </p:set>
                                    <p:animEffect transition="in" filter="strips(downLeft)">
                                      <p:cBhvr>
                                        <p:cTn id="7" dur="500"/>
                                        <p:tgtEl>
                                          <p:spTgt spid="5224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52241"/>
                                        </p:tgtEl>
                                        <p:attrNameLst>
                                          <p:attrName>style.visibility</p:attrName>
                                        </p:attrNameLst>
                                      </p:cBhvr>
                                      <p:to>
                                        <p:strVal val="visible"/>
                                      </p:to>
                                    </p:set>
                                    <p:animEffect transition="in" filter="strips(downLeft)">
                                      <p:cBhvr>
                                        <p:cTn id="12" dur="500"/>
                                        <p:tgtEl>
                                          <p:spTgt spid="5224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2243"/>
                                        </p:tgtEl>
                                        <p:attrNameLst>
                                          <p:attrName>style.visibility</p:attrName>
                                        </p:attrNameLst>
                                      </p:cBhvr>
                                      <p:to>
                                        <p:strVal val="visible"/>
                                      </p:to>
                                    </p:set>
                                    <p:animEffect transition="in" filter="box(in)">
                                      <p:cBhvr>
                                        <p:cTn id="17" dur="500"/>
                                        <p:tgtEl>
                                          <p:spTgt spid="5224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2244"/>
                                        </p:tgtEl>
                                        <p:attrNameLst>
                                          <p:attrName>style.visibility</p:attrName>
                                        </p:attrNameLst>
                                      </p:cBhvr>
                                      <p:to>
                                        <p:strVal val="visible"/>
                                      </p:to>
                                    </p:set>
                                    <p:animEffect transition="in" filter="box(in)">
                                      <p:cBhvr>
                                        <p:cTn id="22" dur="500"/>
                                        <p:tgtEl>
                                          <p:spTgt spid="52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3" grpId="0" autoUpdateAnimBg="0"/>
      <p:bldP spid="52244"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4" name="Rectangle 6">
            <a:extLst>
              <a:ext uri="{FF2B5EF4-FFF2-40B4-BE49-F238E27FC236}">
                <a16:creationId xmlns:a16="http://schemas.microsoft.com/office/drawing/2014/main" id="{EA89C76C-36D3-4C1F-A463-27BAD7513841}"/>
              </a:ext>
            </a:extLst>
          </p:cNvPr>
          <p:cNvSpPr>
            <a:spLocks noChangeArrowheads="1"/>
          </p:cNvSpPr>
          <p:nvPr/>
        </p:nvSpPr>
        <p:spPr bwMode="auto">
          <a:xfrm>
            <a:off x="0" y="3429000"/>
            <a:ext cx="9144000" cy="272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[史学范式]分别用革命史观、全球史观、近代化史观、文明史观简要评价鸦片战争。</a:t>
            </a:r>
          </a:p>
          <a:p>
            <a:pPr marL="0" marR="0" lvl="0" indent="0" algn="l" defTabSz="914400" rtl="0" eaLnBrk="1" fontAlgn="base" latinLnBrk="0" hangingPunct="1">
              <a:lnSpc>
                <a:spcPct val="12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革命史观：</a:t>
            </a:r>
          </a:p>
          <a:p>
            <a:pPr marL="0" marR="0" lvl="0" indent="0" algn="l" defTabSz="914400" rtl="0" eaLnBrk="1" fontAlgn="base" latinLnBrk="0" hangingPunct="1">
              <a:lnSpc>
                <a:spcPct val="12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全球史观：</a:t>
            </a:r>
          </a:p>
          <a:p>
            <a:pPr marL="0" marR="0" lvl="0" indent="0" algn="l" defTabSz="914400" rtl="0" eaLnBrk="1" fontAlgn="base" latinLnBrk="0" hangingPunct="1">
              <a:lnSpc>
                <a:spcPct val="12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近代化史观：</a:t>
            </a:r>
          </a:p>
          <a:p>
            <a:pPr marL="0" marR="0" lvl="0" indent="0" algn="l" defTabSz="914400" rtl="0" eaLnBrk="1" fontAlgn="base" latinLnBrk="0" hangingPunct="1">
              <a:lnSpc>
                <a:spcPct val="12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0000"/>
                </a:solidFill>
                <a:effectLst/>
                <a:uLnTx/>
                <a:uFillTx/>
                <a:latin typeface="楷体_GB2312" pitchFamily="49" charset="-122"/>
                <a:ea typeface="楷体_GB2312" pitchFamily="49" charset="-122"/>
                <a:cs typeface="+mn-cs"/>
              </a:rPr>
              <a:t>文明史观：</a:t>
            </a:r>
          </a:p>
        </p:txBody>
      </p:sp>
      <p:sp>
        <p:nvSpPr>
          <p:cNvPr id="27655" name="Rectangle 7">
            <a:extLst>
              <a:ext uri="{FF2B5EF4-FFF2-40B4-BE49-F238E27FC236}">
                <a16:creationId xmlns:a16="http://schemas.microsoft.com/office/drawing/2014/main" id="{A9E76280-19D3-4DB4-8791-63040F70802D}"/>
              </a:ext>
            </a:extLst>
          </p:cNvPr>
          <p:cNvSpPr>
            <a:spLocks noChangeArrowheads="1"/>
          </p:cNvSpPr>
          <p:nvPr/>
        </p:nvSpPr>
        <p:spPr bwMode="auto">
          <a:xfrm>
            <a:off x="1908175" y="4365625"/>
            <a:ext cx="3248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66CC"/>
                </a:solidFill>
                <a:effectLst/>
                <a:uLnTx/>
                <a:uFillTx/>
                <a:latin typeface="楷体_GB2312" pitchFamily="49" charset="-122"/>
                <a:ea typeface="楷体_GB2312" pitchFamily="49" charset="-122"/>
                <a:cs typeface="+mn-cs"/>
              </a:rPr>
              <a:t>旧民主主义革命的开端</a:t>
            </a:r>
          </a:p>
        </p:txBody>
      </p:sp>
      <p:sp>
        <p:nvSpPr>
          <p:cNvPr id="27656" name="Rectangle 8">
            <a:extLst>
              <a:ext uri="{FF2B5EF4-FFF2-40B4-BE49-F238E27FC236}">
                <a16:creationId xmlns:a16="http://schemas.microsoft.com/office/drawing/2014/main" id="{6E11DD6F-75EF-44AC-B44D-4FDCAB41DD53}"/>
              </a:ext>
            </a:extLst>
          </p:cNvPr>
          <p:cNvSpPr>
            <a:spLocks noChangeArrowheads="1"/>
          </p:cNvSpPr>
          <p:nvPr/>
        </p:nvSpPr>
        <p:spPr bwMode="auto">
          <a:xfrm>
            <a:off x="1908175" y="4797425"/>
            <a:ext cx="60055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66CC"/>
                </a:solidFill>
                <a:effectLst/>
                <a:uLnTx/>
                <a:uFillTx/>
                <a:latin typeface="楷体_GB2312" pitchFamily="49" charset="-122"/>
                <a:ea typeface="楷体_GB2312" pitchFamily="49" charset="-122"/>
                <a:cs typeface="+mn-cs"/>
              </a:rPr>
              <a:t>中国被卷入资本主义世界市场（殖民体系）</a:t>
            </a:r>
          </a:p>
        </p:txBody>
      </p:sp>
      <p:sp>
        <p:nvSpPr>
          <p:cNvPr id="27657" name="Rectangle 9">
            <a:extLst>
              <a:ext uri="{FF2B5EF4-FFF2-40B4-BE49-F238E27FC236}">
                <a16:creationId xmlns:a16="http://schemas.microsoft.com/office/drawing/2014/main" id="{8D3EFE73-A571-47FB-913D-C0E56355D589}"/>
              </a:ext>
            </a:extLst>
          </p:cNvPr>
          <p:cNvSpPr>
            <a:spLocks noChangeArrowheads="1"/>
          </p:cNvSpPr>
          <p:nvPr/>
        </p:nvSpPr>
        <p:spPr bwMode="auto">
          <a:xfrm>
            <a:off x="1908175" y="5229225"/>
            <a:ext cx="52403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66CC"/>
                </a:solidFill>
                <a:effectLst/>
                <a:uLnTx/>
                <a:uFillTx/>
                <a:latin typeface="楷体_GB2312" pitchFamily="49" charset="-122"/>
                <a:ea typeface="楷体_GB2312" pitchFamily="49" charset="-122"/>
                <a:cs typeface="+mn-cs"/>
              </a:rPr>
              <a:t>中国近代工业产生 、近代思想的出现</a:t>
            </a:r>
          </a:p>
        </p:txBody>
      </p:sp>
      <p:sp>
        <p:nvSpPr>
          <p:cNvPr id="27658" name="Rectangle 10">
            <a:extLst>
              <a:ext uri="{FF2B5EF4-FFF2-40B4-BE49-F238E27FC236}">
                <a16:creationId xmlns:a16="http://schemas.microsoft.com/office/drawing/2014/main" id="{0AEA6838-8C65-431E-8B8B-5C2E98487865}"/>
              </a:ext>
            </a:extLst>
          </p:cNvPr>
          <p:cNvSpPr>
            <a:spLocks noChangeArrowheads="1"/>
          </p:cNvSpPr>
          <p:nvPr/>
        </p:nvSpPr>
        <p:spPr bwMode="auto">
          <a:xfrm>
            <a:off x="1908175" y="5661025"/>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srgbClr val="0066CC"/>
                </a:solidFill>
                <a:effectLst/>
                <a:uLnTx/>
                <a:uFillTx/>
                <a:latin typeface="楷体_GB2312" pitchFamily="49" charset="-122"/>
                <a:ea typeface="楷体_GB2312" pitchFamily="49" charset="-122"/>
                <a:cs typeface="+mn-cs"/>
              </a:rPr>
              <a:t>工业文明与农业文明的碰撞</a:t>
            </a:r>
          </a:p>
        </p:txBody>
      </p:sp>
      <p:sp>
        <p:nvSpPr>
          <p:cNvPr id="28679" name="Text Box 13">
            <a:extLst>
              <a:ext uri="{FF2B5EF4-FFF2-40B4-BE49-F238E27FC236}">
                <a16:creationId xmlns:a16="http://schemas.microsoft.com/office/drawing/2014/main" id="{A44CA41B-24CF-445C-841A-2F4C11931073}"/>
              </a:ext>
            </a:extLst>
          </p:cNvPr>
          <p:cNvSpPr txBox="1">
            <a:spLocks noChangeArrowheads="1"/>
          </p:cNvSpPr>
          <p:nvPr/>
        </p:nvSpPr>
        <p:spPr bwMode="auto">
          <a:xfrm>
            <a:off x="900113" y="692150"/>
            <a:ext cx="7632700" cy="479425"/>
          </a:xfrm>
          <a:prstGeom prst="rect">
            <a:avLst/>
          </a:prstGeom>
          <a:noFill/>
          <a:ln w="22225">
            <a:solidFill>
              <a:srgbClr val="FF0000"/>
            </a:solid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srgbClr val="E40000"/>
                </a:solidFill>
                <a:effectLst/>
                <a:uLnTx/>
                <a:uFillTx/>
                <a:latin typeface="Arial" panose="020B0604020202020204" pitchFamily="34" charset="0"/>
                <a:ea typeface="黑体" panose="02010609060101010101" pitchFamily="49" charset="-122"/>
                <a:cs typeface="+mn-cs"/>
              </a:rPr>
              <a:t>【</a:t>
            </a:r>
            <a:r>
              <a:rPr kumimoji="0" lang="zh-CN" altLang="en-US" sz="2400" b="1" i="0" u="none" strike="noStrike" kern="1200" cap="none" spc="0" normalizeH="0" baseline="0" noProof="0">
                <a:ln>
                  <a:noFill/>
                </a:ln>
                <a:solidFill>
                  <a:srgbClr val="E40000"/>
                </a:solidFill>
                <a:effectLst/>
                <a:uLnTx/>
                <a:uFillTx/>
                <a:latin typeface="Arial" panose="020B0604020202020204" pitchFamily="34" charset="0"/>
                <a:ea typeface="黑体" panose="02010609060101010101" pitchFamily="49" charset="-122"/>
                <a:cs typeface="+mn-cs"/>
              </a:rPr>
              <a:t>学以致用</a:t>
            </a:r>
            <a:r>
              <a:rPr kumimoji="0" lang="en-US" altLang="zh-CN" sz="2400" b="1" i="0" u="none" strike="noStrike" kern="1200" cap="none" spc="0" normalizeH="0" baseline="0" noProof="0">
                <a:ln>
                  <a:noFill/>
                </a:ln>
                <a:solidFill>
                  <a:srgbClr val="E40000"/>
                </a:solidFill>
                <a:effectLst/>
                <a:uLnTx/>
                <a:uFillTx/>
                <a:latin typeface="Arial" panose="020B0604020202020204" pitchFamily="34" charset="0"/>
                <a:ea typeface="黑体" panose="02010609060101010101" pitchFamily="49" charset="-122"/>
                <a:cs typeface="+mn-cs"/>
              </a:rPr>
              <a:t>】</a:t>
            </a:r>
            <a:r>
              <a:rPr kumimoji="0" lang="zh-CN" altLang="en-US" sz="2400" b="1" i="0" u="none" strike="noStrike" kern="1200" cap="none" spc="0" normalizeH="0" baseline="0" noProof="0">
                <a:ln>
                  <a:noFill/>
                </a:ln>
                <a:solidFill>
                  <a:srgbClr val="E40000"/>
                </a:solidFill>
                <a:effectLst/>
                <a:uLnTx/>
                <a:uFillTx/>
                <a:latin typeface="Arial" panose="020B0604020202020204" pitchFamily="34" charset="0"/>
                <a:ea typeface="黑体" panose="02010609060101010101" pitchFamily="49" charset="-122"/>
                <a:cs typeface="+mn-cs"/>
              </a:rPr>
              <a:t>为什么说鸦片战争是中国近代史的开端？</a:t>
            </a:r>
          </a:p>
        </p:txBody>
      </p:sp>
      <p:graphicFrame>
        <p:nvGraphicFramePr>
          <p:cNvPr id="27696" name="Group 48">
            <a:extLst>
              <a:ext uri="{FF2B5EF4-FFF2-40B4-BE49-F238E27FC236}">
                <a16:creationId xmlns:a16="http://schemas.microsoft.com/office/drawing/2014/main" id="{6D14300D-F31E-4936-BF9C-442B0C542AB8}"/>
              </a:ext>
            </a:extLst>
          </p:cNvPr>
          <p:cNvGraphicFramePr>
            <a:graphicFrameLocks noGrp="1"/>
          </p:cNvGraphicFramePr>
          <p:nvPr/>
        </p:nvGraphicFramePr>
        <p:xfrm>
          <a:off x="250825" y="1628775"/>
          <a:ext cx="8569325" cy="1703388"/>
        </p:xfrm>
        <a:graphic>
          <a:graphicData uri="http://schemas.openxmlformats.org/drawingml/2006/table">
            <a:tbl>
              <a:tblPr/>
              <a:tblGrid>
                <a:gridCol w="1657350">
                  <a:extLst>
                    <a:ext uri="{9D8B030D-6E8A-4147-A177-3AD203B41FA5}">
                      <a16:colId xmlns:a16="http://schemas.microsoft.com/office/drawing/2014/main" val="20000"/>
                    </a:ext>
                  </a:extLst>
                </a:gridCol>
                <a:gridCol w="2951163">
                  <a:extLst>
                    <a:ext uri="{9D8B030D-6E8A-4147-A177-3AD203B41FA5}">
                      <a16:colId xmlns:a16="http://schemas.microsoft.com/office/drawing/2014/main" val="20001"/>
                    </a:ext>
                  </a:extLst>
                </a:gridCol>
                <a:gridCol w="3960812">
                  <a:extLst>
                    <a:ext uri="{9D8B030D-6E8A-4147-A177-3AD203B41FA5}">
                      <a16:colId xmlns:a16="http://schemas.microsoft.com/office/drawing/2014/main" val="20002"/>
                    </a:ext>
                  </a:extLst>
                </a:gridCol>
              </a:tblGrid>
              <a:tr h="568325">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zh-CN" altLang="en-US" sz="2400" b="0" i="0" u="none" strike="noStrike" cap="none" normalizeH="0" baseline="0">
                          <a:ln>
                            <a:noFill/>
                          </a:ln>
                          <a:solidFill>
                            <a:schemeClr val="tx1"/>
                          </a:solidFill>
                          <a:effectLst/>
                          <a:latin typeface="Arial" pitchFamily="34" charset="0"/>
                          <a:ea typeface="宋体" pitchFamily="2" charset="-122"/>
                        </a:rPr>
                        <a:t>社会性质</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66738">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zh-CN" altLang="en-US" sz="2400" b="0" i="0" u="none" strike="noStrike" cap="none" normalizeH="0" baseline="0">
                          <a:ln>
                            <a:noFill/>
                          </a:ln>
                          <a:solidFill>
                            <a:schemeClr val="tx1"/>
                          </a:solidFill>
                          <a:effectLst/>
                          <a:latin typeface="Arial" pitchFamily="34" charset="0"/>
                          <a:ea typeface="宋体" pitchFamily="2" charset="-122"/>
                        </a:rPr>
                        <a:t>革命任务</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68325">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zh-CN" altLang="en-US" sz="2400" b="0" i="0" u="none" strike="noStrike" cap="none" normalizeH="0" baseline="0">
                          <a:ln>
                            <a:noFill/>
                          </a:ln>
                          <a:solidFill>
                            <a:schemeClr val="tx1"/>
                          </a:solidFill>
                          <a:effectLst/>
                          <a:latin typeface="Arial" pitchFamily="34" charset="0"/>
                          <a:ea typeface="宋体" pitchFamily="2" charset="-122"/>
                        </a:rPr>
                        <a:t>革命性质</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zh-CN" altLang="zh-CN" sz="2800" b="0" i="0" u="none" strike="noStrike" cap="none" normalizeH="0" baseline="0">
                        <a:ln>
                          <a:noFill/>
                        </a:ln>
                        <a:solidFill>
                          <a:schemeClr val="tx1"/>
                        </a:solidFill>
                        <a:effectLst/>
                        <a:latin typeface="Arial"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27688" name="Text Box 40">
            <a:extLst>
              <a:ext uri="{FF2B5EF4-FFF2-40B4-BE49-F238E27FC236}">
                <a16:creationId xmlns:a16="http://schemas.microsoft.com/office/drawing/2014/main" id="{7CBE4DC6-DB73-4165-AB68-0256163CA56F}"/>
              </a:ext>
            </a:extLst>
          </p:cNvPr>
          <p:cNvSpPr txBox="1">
            <a:spLocks noChangeArrowheads="1"/>
          </p:cNvSpPr>
          <p:nvPr/>
        </p:nvSpPr>
        <p:spPr bwMode="auto">
          <a:xfrm>
            <a:off x="2700338" y="1695450"/>
            <a:ext cx="1409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封建社会</a:t>
            </a:r>
          </a:p>
        </p:txBody>
      </p:sp>
      <p:sp>
        <p:nvSpPr>
          <p:cNvPr id="27689" name="Text Box 41">
            <a:extLst>
              <a:ext uri="{FF2B5EF4-FFF2-40B4-BE49-F238E27FC236}">
                <a16:creationId xmlns:a16="http://schemas.microsoft.com/office/drawing/2014/main" id="{0B124CD0-0D5D-4F16-8811-858210F48DE7}"/>
              </a:ext>
            </a:extLst>
          </p:cNvPr>
          <p:cNvSpPr txBox="1">
            <a:spLocks noChangeArrowheads="1"/>
          </p:cNvSpPr>
          <p:nvPr/>
        </p:nvSpPr>
        <p:spPr bwMode="auto">
          <a:xfrm>
            <a:off x="5003800" y="1700213"/>
            <a:ext cx="339883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半殖民地半封建社会</a:t>
            </a:r>
          </a:p>
        </p:txBody>
      </p:sp>
      <p:sp>
        <p:nvSpPr>
          <p:cNvPr id="27690" name="Text Box 42">
            <a:extLst>
              <a:ext uri="{FF2B5EF4-FFF2-40B4-BE49-F238E27FC236}">
                <a16:creationId xmlns:a16="http://schemas.microsoft.com/office/drawing/2014/main" id="{6AC497E8-D3B3-49ED-8BA4-F75A5958EC29}"/>
              </a:ext>
            </a:extLst>
          </p:cNvPr>
          <p:cNvSpPr txBox="1">
            <a:spLocks noChangeArrowheads="1"/>
          </p:cNvSpPr>
          <p:nvPr/>
        </p:nvSpPr>
        <p:spPr bwMode="auto">
          <a:xfrm>
            <a:off x="1908175" y="2205038"/>
            <a:ext cx="29416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推翻封建地主的压迫</a:t>
            </a:r>
          </a:p>
        </p:txBody>
      </p:sp>
      <p:sp>
        <p:nvSpPr>
          <p:cNvPr id="27691" name="Text Box 43">
            <a:extLst>
              <a:ext uri="{FF2B5EF4-FFF2-40B4-BE49-F238E27FC236}">
                <a16:creationId xmlns:a16="http://schemas.microsoft.com/office/drawing/2014/main" id="{B967337F-4839-4B1D-B253-EF1FB3B4F392}"/>
              </a:ext>
            </a:extLst>
          </p:cNvPr>
          <p:cNvSpPr txBox="1">
            <a:spLocks noChangeArrowheads="1"/>
          </p:cNvSpPr>
          <p:nvPr/>
        </p:nvSpPr>
        <p:spPr bwMode="auto">
          <a:xfrm>
            <a:off x="5364163" y="2205038"/>
            <a:ext cx="232727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反封建反侵略</a:t>
            </a:r>
          </a:p>
        </p:txBody>
      </p:sp>
      <p:sp>
        <p:nvSpPr>
          <p:cNvPr id="28702" name="Text Box 44">
            <a:extLst>
              <a:ext uri="{FF2B5EF4-FFF2-40B4-BE49-F238E27FC236}">
                <a16:creationId xmlns:a16="http://schemas.microsoft.com/office/drawing/2014/main" id="{E9BEB404-4120-4375-8AC6-C62006014FD3}"/>
              </a:ext>
            </a:extLst>
          </p:cNvPr>
          <p:cNvSpPr txBox="1">
            <a:spLocks noChangeArrowheads="1"/>
          </p:cNvSpPr>
          <p:nvPr/>
        </p:nvSpPr>
        <p:spPr bwMode="auto">
          <a:xfrm>
            <a:off x="2987675" y="285273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8703" name="Text Box 45">
            <a:extLst>
              <a:ext uri="{FF2B5EF4-FFF2-40B4-BE49-F238E27FC236}">
                <a16:creationId xmlns:a16="http://schemas.microsoft.com/office/drawing/2014/main" id="{8ED62451-397B-4570-8896-088D8FAA547B}"/>
              </a:ext>
            </a:extLst>
          </p:cNvPr>
          <p:cNvSpPr txBox="1">
            <a:spLocks noChangeArrowheads="1"/>
          </p:cNvSpPr>
          <p:nvPr/>
        </p:nvSpPr>
        <p:spPr bwMode="auto">
          <a:xfrm>
            <a:off x="6659563" y="285273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27694" name="Text Box 46">
            <a:extLst>
              <a:ext uri="{FF2B5EF4-FFF2-40B4-BE49-F238E27FC236}">
                <a16:creationId xmlns:a16="http://schemas.microsoft.com/office/drawing/2014/main" id="{0F3F9861-25E3-488F-A789-801DC6931012}"/>
              </a:ext>
            </a:extLst>
          </p:cNvPr>
          <p:cNvSpPr txBox="1">
            <a:spLocks noChangeArrowheads="1"/>
          </p:cNvSpPr>
          <p:nvPr/>
        </p:nvSpPr>
        <p:spPr bwMode="auto">
          <a:xfrm>
            <a:off x="5508625" y="2781300"/>
            <a:ext cx="16129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民主革命</a:t>
            </a:r>
          </a:p>
        </p:txBody>
      </p:sp>
      <p:sp>
        <p:nvSpPr>
          <p:cNvPr id="27695" name="Text Box 47">
            <a:extLst>
              <a:ext uri="{FF2B5EF4-FFF2-40B4-BE49-F238E27FC236}">
                <a16:creationId xmlns:a16="http://schemas.microsoft.com/office/drawing/2014/main" id="{AE9CAA5E-C2F4-489A-BF10-5CDAB67D43C1}"/>
              </a:ext>
            </a:extLst>
          </p:cNvPr>
          <p:cNvSpPr txBox="1">
            <a:spLocks noChangeArrowheads="1"/>
          </p:cNvSpPr>
          <p:nvPr/>
        </p:nvSpPr>
        <p:spPr bwMode="auto">
          <a:xfrm>
            <a:off x="2339975" y="2781300"/>
            <a:ext cx="2022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2400" b="1" i="0" u="none" strike="noStrike" kern="1200" cap="none" spc="0" normalizeH="0" baseline="0" noProof="0">
                <a:ln>
                  <a:noFill/>
                </a:ln>
                <a:solidFill>
                  <a:srgbClr val="000000"/>
                </a:solidFill>
                <a:effectLst/>
                <a:uLnTx/>
                <a:uFillTx/>
                <a:latin typeface="Arial" panose="020B0604020202020204" pitchFamily="34" charset="0"/>
                <a:ea typeface="楷体_GB2312" pitchFamily="49" charset="-122"/>
                <a:cs typeface="+mn-cs"/>
              </a:rPr>
              <a:t>旧式农民起义</a:t>
            </a:r>
          </a:p>
        </p:txBody>
      </p:sp>
    </p:spTree>
    <p:extLst>
      <p:ext uri="{BB962C8B-B14F-4D97-AF65-F5344CB8AC3E}">
        <p14:creationId xmlns:p14="http://schemas.microsoft.com/office/powerpoint/2010/main" val="11160234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27696"/>
                                        </p:tgtEl>
                                        <p:attrNameLst>
                                          <p:attrName>style.visibility</p:attrName>
                                        </p:attrNameLst>
                                      </p:cBhvr>
                                      <p:to>
                                        <p:strVal val="visible"/>
                                      </p:to>
                                    </p:set>
                                    <p:animEffect transition="in" filter="strips(downLeft)">
                                      <p:cBhvr>
                                        <p:cTn id="7" dur="500"/>
                                        <p:tgtEl>
                                          <p:spTgt spid="27696"/>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27688"/>
                                        </p:tgtEl>
                                        <p:attrNameLst>
                                          <p:attrName>style.visibility</p:attrName>
                                        </p:attrNameLst>
                                      </p:cBhvr>
                                      <p:to>
                                        <p:strVal val="visible"/>
                                      </p:to>
                                    </p:set>
                                    <p:animEffect transition="in" filter="strips(downLeft)">
                                      <p:cBhvr>
                                        <p:cTn id="10" dur="500"/>
                                        <p:tgtEl>
                                          <p:spTgt spid="27688"/>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27690"/>
                                        </p:tgtEl>
                                        <p:attrNameLst>
                                          <p:attrName>style.visibility</p:attrName>
                                        </p:attrNameLst>
                                      </p:cBhvr>
                                      <p:to>
                                        <p:strVal val="visible"/>
                                      </p:to>
                                    </p:set>
                                    <p:animEffect transition="in" filter="strips(downLeft)">
                                      <p:cBhvr>
                                        <p:cTn id="13" dur="500"/>
                                        <p:tgtEl>
                                          <p:spTgt spid="27690"/>
                                        </p:tgtEl>
                                      </p:cBhvr>
                                    </p:animEffect>
                                  </p:childTnLst>
                                </p:cTn>
                              </p:par>
                              <p:par>
                                <p:cTn id="14" presetID="18" presetClass="entr" presetSubtype="12" fill="hold" grpId="0" nodeType="withEffect">
                                  <p:stCondLst>
                                    <p:cond delay="0"/>
                                  </p:stCondLst>
                                  <p:childTnLst>
                                    <p:set>
                                      <p:cBhvr>
                                        <p:cTn id="15" dur="1" fill="hold">
                                          <p:stCondLst>
                                            <p:cond delay="0"/>
                                          </p:stCondLst>
                                        </p:cTn>
                                        <p:tgtEl>
                                          <p:spTgt spid="27695"/>
                                        </p:tgtEl>
                                        <p:attrNameLst>
                                          <p:attrName>style.visibility</p:attrName>
                                        </p:attrNameLst>
                                      </p:cBhvr>
                                      <p:to>
                                        <p:strVal val="visible"/>
                                      </p:to>
                                    </p:set>
                                    <p:animEffect transition="in" filter="strips(downLeft)">
                                      <p:cBhvr>
                                        <p:cTn id="16" dur="500"/>
                                        <p:tgtEl>
                                          <p:spTgt spid="2769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12" fill="hold" grpId="0" nodeType="clickEffect">
                                  <p:stCondLst>
                                    <p:cond delay="0"/>
                                  </p:stCondLst>
                                  <p:childTnLst>
                                    <p:set>
                                      <p:cBhvr>
                                        <p:cTn id="20" dur="1" fill="hold">
                                          <p:stCondLst>
                                            <p:cond delay="0"/>
                                          </p:stCondLst>
                                        </p:cTn>
                                        <p:tgtEl>
                                          <p:spTgt spid="27689"/>
                                        </p:tgtEl>
                                        <p:attrNameLst>
                                          <p:attrName>style.visibility</p:attrName>
                                        </p:attrNameLst>
                                      </p:cBhvr>
                                      <p:to>
                                        <p:strVal val="visible"/>
                                      </p:to>
                                    </p:set>
                                    <p:animEffect transition="in" filter="strips(downLeft)">
                                      <p:cBhvr>
                                        <p:cTn id="21" dur="500"/>
                                        <p:tgtEl>
                                          <p:spTgt spid="27689"/>
                                        </p:tgtEl>
                                      </p:cBhvr>
                                    </p:animEffect>
                                  </p:childTnLst>
                                </p:cTn>
                              </p:par>
                              <p:par>
                                <p:cTn id="22" presetID="18" presetClass="entr" presetSubtype="12" fill="hold" grpId="0" nodeType="withEffect">
                                  <p:stCondLst>
                                    <p:cond delay="0"/>
                                  </p:stCondLst>
                                  <p:childTnLst>
                                    <p:set>
                                      <p:cBhvr>
                                        <p:cTn id="23" dur="1" fill="hold">
                                          <p:stCondLst>
                                            <p:cond delay="0"/>
                                          </p:stCondLst>
                                        </p:cTn>
                                        <p:tgtEl>
                                          <p:spTgt spid="27691"/>
                                        </p:tgtEl>
                                        <p:attrNameLst>
                                          <p:attrName>style.visibility</p:attrName>
                                        </p:attrNameLst>
                                      </p:cBhvr>
                                      <p:to>
                                        <p:strVal val="visible"/>
                                      </p:to>
                                    </p:set>
                                    <p:animEffect transition="in" filter="strips(downLeft)">
                                      <p:cBhvr>
                                        <p:cTn id="24" dur="500"/>
                                        <p:tgtEl>
                                          <p:spTgt spid="27691"/>
                                        </p:tgtEl>
                                      </p:cBhvr>
                                    </p:animEffect>
                                  </p:childTnLst>
                                </p:cTn>
                              </p:par>
                              <p:par>
                                <p:cTn id="25" presetID="18" presetClass="entr" presetSubtype="12" fill="hold" grpId="0" nodeType="withEffect">
                                  <p:stCondLst>
                                    <p:cond delay="0"/>
                                  </p:stCondLst>
                                  <p:childTnLst>
                                    <p:set>
                                      <p:cBhvr>
                                        <p:cTn id="26" dur="1" fill="hold">
                                          <p:stCondLst>
                                            <p:cond delay="0"/>
                                          </p:stCondLst>
                                        </p:cTn>
                                        <p:tgtEl>
                                          <p:spTgt spid="27694"/>
                                        </p:tgtEl>
                                        <p:attrNameLst>
                                          <p:attrName>style.visibility</p:attrName>
                                        </p:attrNameLst>
                                      </p:cBhvr>
                                      <p:to>
                                        <p:strVal val="visible"/>
                                      </p:to>
                                    </p:set>
                                    <p:animEffect transition="in" filter="strips(downLeft)">
                                      <p:cBhvr>
                                        <p:cTn id="27" dur="500"/>
                                        <p:tgtEl>
                                          <p:spTgt spid="2769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27654"/>
                                        </p:tgtEl>
                                        <p:attrNameLst>
                                          <p:attrName>style.visibility</p:attrName>
                                        </p:attrNameLst>
                                      </p:cBhvr>
                                      <p:to>
                                        <p:strVal val="visible"/>
                                      </p:to>
                                    </p:set>
                                    <p:animEffect transition="in" filter="strips(downLeft)">
                                      <p:cBhvr>
                                        <p:cTn id="32" dur="500"/>
                                        <p:tgtEl>
                                          <p:spTgt spid="2765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7655"/>
                                        </p:tgtEl>
                                        <p:attrNameLst>
                                          <p:attrName>style.visibility</p:attrName>
                                        </p:attrNameLst>
                                      </p:cBhvr>
                                      <p:to>
                                        <p:strVal val="visible"/>
                                      </p:to>
                                    </p:set>
                                    <p:animEffect transition="in" filter="slide(fromBottom)">
                                      <p:cBhvr>
                                        <p:cTn id="37" dur="500"/>
                                        <p:tgtEl>
                                          <p:spTgt spid="2765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27656"/>
                                        </p:tgtEl>
                                        <p:attrNameLst>
                                          <p:attrName>style.visibility</p:attrName>
                                        </p:attrNameLst>
                                      </p:cBhvr>
                                      <p:to>
                                        <p:strVal val="visible"/>
                                      </p:to>
                                    </p:set>
                                    <p:animEffect transition="in" filter="slide(fromBottom)">
                                      <p:cBhvr>
                                        <p:cTn id="42" dur="500"/>
                                        <p:tgtEl>
                                          <p:spTgt spid="2765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27657"/>
                                        </p:tgtEl>
                                        <p:attrNameLst>
                                          <p:attrName>style.visibility</p:attrName>
                                        </p:attrNameLst>
                                      </p:cBhvr>
                                      <p:to>
                                        <p:strVal val="visible"/>
                                      </p:to>
                                    </p:set>
                                    <p:animEffect transition="in" filter="slide(fromBottom)">
                                      <p:cBhvr>
                                        <p:cTn id="47" dur="500"/>
                                        <p:tgtEl>
                                          <p:spTgt spid="27657"/>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27658"/>
                                        </p:tgtEl>
                                        <p:attrNameLst>
                                          <p:attrName>style.visibility</p:attrName>
                                        </p:attrNameLst>
                                      </p:cBhvr>
                                      <p:to>
                                        <p:strVal val="visible"/>
                                      </p:to>
                                    </p:set>
                                    <p:animEffect transition="in" filter="slide(fromBottom)">
                                      <p:cBhvr>
                                        <p:cTn id="52" dur="500"/>
                                        <p:tgtEl>
                                          <p:spTgt spid="27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p:bldP spid="27655" grpId="0" autoUpdateAnimBg="0"/>
      <p:bldP spid="27656" grpId="0" autoUpdateAnimBg="0"/>
      <p:bldP spid="27657" grpId="0" autoUpdateAnimBg="0"/>
      <p:bldP spid="27658" grpId="0" autoUpdateAnimBg="0"/>
      <p:bldP spid="27688" grpId="0"/>
      <p:bldP spid="27689" grpId="0"/>
      <p:bldP spid="27690" grpId="0"/>
      <p:bldP spid="27691" grpId="0"/>
      <p:bldP spid="27694" grpId="0"/>
      <p:bldP spid="2769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4098" name="Text Box 2">
            <a:extLst>
              <a:ext uri="{FF2B5EF4-FFF2-40B4-BE49-F238E27FC236}">
                <a16:creationId xmlns:a16="http://schemas.microsoft.com/office/drawing/2014/main" id="{15AFDD3B-A8E4-452B-BE04-2E72BD38F6CB}"/>
              </a:ext>
            </a:extLst>
          </p:cNvPr>
          <p:cNvSpPr txBox="1">
            <a:spLocks noChangeArrowheads="1"/>
          </p:cNvSpPr>
          <p:nvPr/>
        </p:nvSpPr>
        <p:spPr bwMode="auto">
          <a:xfrm>
            <a:off x="268289" y="1277145"/>
            <a:ext cx="86201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zh-CN" altLang="en-US" dirty="0">
                <a:solidFill>
                  <a:srgbClr val="000000"/>
                </a:solidFill>
              </a:rPr>
              <a:t>　　</a:t>
            </a:r>
          </a:p>
        </p:txBody>
      </p:sp>
      <p:sp>
        <p:nvSpPr>
          <p:cNvPr id="3" name="矩形 2">
            <a:extLst>
              <a:ext uri="{FF2B5EF4-FFF2-40B4-BE49-F238E27FC236}">
                <a16:creationId xmlns:a16="http://schemas.microsoft.com/office/drawing/2014/main" id="{73EBC433-8A4F-4F6F-89F3-AA6C16794315}"/>
              </a:ext>
            </a:extLst>
          </p:cNvPr>
          <p:cNvSpPr/>
          <p:nvPr/>
        </p:nvSpPr>
        <p:spPr>
          <a:xfrm>
            <a:off x="189842" y="450571"/>
            <a:ext cx="8685869" cy="523220"/>
          </a:xfrm>
          <a:prstGeom prst="rect">
            <a:avLst/>
          </a:prstGeom>
        </p:spPr>
        <p:txBody>
          <a:bodyPr wrap="square">
            <a:spAutoFit/>
          </a:bodyPr>
          <a:lstStyle/>
          <a:p>
            <a:r>
              <a:rPr lang="zh-CN" altLang="en-US" sz="2800" b="1" dirty="0">
                <a:solidFill>
                  <a:srgbClr val="0070C0"/>
                </a:solidFill>
              </a:rPr>
              <a:t>二  第二次鸦片战争</a:t>
            </a:r>
            <a:endParaRPr lang="en-US" altLang="zh-CN" sz="2000" b="1" dirty="0">
              <a:solidFill>
                <a:srgbClr val="000000"/>
              </a:solidFill>
            </a:endParaRPr>
          </a:p>
        </p:txBody>
      </p:sp>
      <p:sp>
        <p:nvSpPr>
          <p:cNvPr id="2" name="文本框 1">
            <a:extLst>
              <a:ext uri="{FF2B5EF4-FFF2-40B4-BE49-F238E27FC236}">
                <a16:creationId xmlns:a16="http://schemas.microsoft.com/office/drawing/2014/main" id="{14D3E5F6-7D04-4C54-AA5F-BB686BA91D51}"/>
              </a:ext>
            </a:extLst>
          </p:cNvPr>
          <p:cNvSpPr txBox="1"/>
          <p:nvPr/>
        </p:nvSpPr>
        <p:spPr>
          <a:xfrm>
            <a:off x="424070" y="1277145"/>
            <a:ext cx="8295860" cy="461665"/>
          </a:xfrm>
          <a:prstGeom prst="rect">
            <a:avLst/>
          </a:prstGeom>
          <a:noFill/>
        </p:spPr>
        <p:txBody>
          <a:bodyPr wrap="square" rtlCol="0">
            <a:spAutoFit/>
          </a:bodyPr>
          <a:lstStyle/>
          <a:p>
            <a:r>
              <a:rPr lang="zh-CN" altLang="en-US" sz="2400" b="1" dirty="0">
                <a:solidFill>
                  <a:srgbClr val="FF0000"/>
                </a:solidFill>
              </a:rPr>
              <a:t>问题探究：为什么说第二次鸦片战争是鸦片战争的继续？</a:t>
            </a:r>
          </a:p>
        </p:txBody>
      </p:sp>
      <p:sp>
        <p:nvSpPr>
          <p:cNvPr id="5" name="内容占位符 1">
            <a:extLst>
              <a:ext uri="{FF2B5EF4-FFF2-40B4-BE49-F238E27FC236}">
                <a16:creationId xmlns:a16="http://schemas.microsoft.com/office/drawing/2014/main" id="{4495F58F-4AE4-4CD1-B641-698AE4EDBE22}"/>
              </a:ext>
            </a:extLst>
          </p:cNvPr>
          <p:cNvSpPr txBox="1">
            <a:spLocks/>
          </p:cNvSpPr>
          <p:nvPr/>
        </p:nvSpPr>
        <p:spPr>
          <a:xfrm>
            <a:off x="255586" y="1949831"/>
            <a:ext cx="9144000" cy="23034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700"/>
              </a:lnSpc>
              <a:buFont typeface="Wingdings" panose="05000000000000000000" pitchFamily="2" charset="2"/>
              <a:buNone/>
            </a:pPr>
            <a:r>
              <a:rPr lang="zh-CN" altLang="en-US" sz="2400" b="1" dirty="0">
                <a:solidFill>
                  <a:srgbClr val="FF0000"/>
                </a:solidFill>
                <a:latin typeface="Times New Roman" panose="02020603050405020304" pitchFamily="18" charset="0"/>
                <a:ea typeface="黑体" panose="02010609060101010101" pitchFamily="49" charset="-122"/>
              </a:rPr>
              <a:t>（一）</a:t>
            </a:r>
            <a:r>
              <a:rPr lang="zh-CN" altLang="en-US" sz="2400" b="1" dirty="0">
                <a:solidFill>
                  <a:srgbClr val="FF0000"/>
                </a:solidFill>
                <a:latin typeface="黑体" panose="02010609060101010101" pitchFamily="49" charset="-122"/>
                <a:ea typeface="黑体" panose="02010609060101010101" pitchFamily="49" charset="-122"/>
              </a:rPr>
              <a:t>原因层面</a:t>
            </a:r>
          </a:p>
          <a:p>
            <a:pPr marL="0" indent="0">
              <a:lnSpc>
                <a:spcPts val="3700"/>
              </a:lnSpc>
              <a:buFont typeface="Wingdings" panose="05000000000000000000" pitchFamily="2" charset="2"/>
              <a:buNone/>
            </a:pPr>
            <a:r>
              <a:rPr lang="en-US" altLang="zh-CN" sz="2400" b="1" dirty="0">
                <a:latin typeface="宋体" panose="02010600030101010101" pitchFamily="2" charset="-122"/>
              </a:rPr>
              <a:t>(1)</a:t>
            </a:r>
            <a:r>
              <a:rPr lang="zh-CN" altLang="en-US" sz="2400" b="1" dirty="0">
                <a:latin typeface="宋体" panose="02010600030101010101" pitchFamily="2" charset="-122"/>
              </a:rPr>
              <a:t>根本原因：</a:t>
            </a:r>
          </a:p>
          <a:p>
            <a:pPr marL="0" indent="0">
              <a:lnSpc>
                <a:spcPts val="3700"/>
              </a:lnSpc>
              <a:buFont typeface="Wingdings" panose="05000000000000000000" pitchFamily="2" charset="2"/>
              <a:buNone/>
            </a:pPr>
            <a:r>
              <a:rPr lang="en-US" altLang="zh-CN" sz="2400" b="1" dirty="0">
                <a:latin typeface="宋体" panose="02010600030101010101" pitchFamily="2" charset="-122"/>
              </a:rPr>
              <a:t>(2)</a:t>
            </a:r>
            <a:r>
              <a:rPr lang="zh-CN" altLang="en-US" sz="2400" b="1" dirty="0">
                <a:latin typeface="宋体" panose="02010600030101010101" pitchFamily="2" charset="-122"/>
              </a:rPr>
              <a:t>直接原因：</a:t>
            </a:r>
          </a:p>
          <a:p>
            <a:pPr marL="0" indent="0">
              <a:lnSpc>
                <a:spcPts val="3700"/>
              </a:lnSpc>
              <a:buFont typeface="Wingdings" panose="05000000000000000000" pitchFamily="2" charset="2"/>
              <a:buNone/>
            </a:pPr>
            <a:r>
              <a:rPr lang="zh-CN" altLang="en-US" sz="2400" b="1" dirty="0">
                <a:solidFill>
                  <a:srgbClr val="FF0000"/>
                </a:solidFill>
                <a:latin typeface="黑体" panose="02010609060101010101" pitchFamily="49" charset="-122"/>
                <a:ea typeface="黑体" panose="02010609060101010101" pitchFamily="49" charset="-122"/>
              </a:rPr>
              <a:t>（二）过程层面</a:t>
            </a:r>
          </a:p>
        </p:txBody>
      </p:sp>
      <p:sp>
        <p:nvSpPr>
          <p:cNvPr id="6" name="Rectangle 7">
            <a:extLst>
              <a:ext uri="{FF2B5EF4-FFF2-40B4-BE49-F238E27FC236}">
                <a16:creationId xmlns:a16="http://schemas.microsoft.com/office/drawing/2014/main" id="{02A6B5A0-5DEA-4D2B-BEA4-DF173410EE14}"/>
              </a:ext>
            </a:extLst>
          </p:cNvPr>
          <p:cNvSpPr>
            <a:spLocks noChangeArrowheads="1"/>
          </p:cNvSpPr>
          <p:nvPr/>
        </p:nvSpPr>
        <p:spPr bwMode="auto">
          <a:xfrm>
            <a:off x="2278687" y="2527715"/>
            <a:ext cx="5724644" cy="520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ts val="3700"/>
              </a:lnSpc>
              <a:buFont typeface="Wingdings" panose="05000000000000000000" pitchFamily="2" charset="2"/>
              <a:buNone/>
            </a:pPr>
            <a:r>
              <a:rPr lang="zh-CN" altLang="en-US" sz="2400" b="1" u="sng" dirty="0">
                <a:ea typeface="楷体_GB2312" pitchFamily="49" charset="-122"/>
              </a:rPr>
              <a:t>扩大在华侵略权益，进一步打开中国市场</a:t>
            </a:r>
          </a:p>
        </p:txBody>
      </p:sp>
      <p:sp>
        <p:nvSpPr>
          <p:cNvPr id="7" name="Rectangle 8">
            <a:extLst>
              <a:ext uri="{FF2B5EF4-FFF2-40B4-BE49-F238E27FC236}">
                <a16:creationId xmlns:a16="http://schemas.microsoft.com/office/drawing/2014/main" id="{49DEFD9E-8429-4043-B29D-FAE3788596C4}"/>
              </a:ext>
            </a:extLst>
          </p:cNvPr>
          <p:cNvSpPr>
            <a:spLocks noChangeArrowheads="1"/>
          </p:cNvSpPr>
          <p:nvPr/>
        </p:nvSpPr>
        <p:spPr bwMode="auto">
          <a:xfrm>
            <a:off x="2351712" y="3103978"/>
            <a:ext cx="2954655" cy="520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ts val="3700"/>
              </a:lnSpc>
              <a:buFont typeface="Wingdings" panose="05000000000000000000" pitchFamily="2" charset="2"/>
              <a:buNone/>
            </a:pPr>
            <a:r>
              <a:rPr lang="en-US" altLang="zh-CN" sz="2400" b="1" u="sng" dirty="0">
                <a:ea typeface="楷体_GB2312" pitchFamily="49" charset="-122"/>
              </a:rPr>
              <a:t>“</a:t>
            </a:r>
            <a:r>
              <a:rPr lang="zh-CN" altLang="en-US" sz="2400" b="1" u="sng" dirty="0">
                <a:ea typeface="楷体_GB2312" pitchFamily="49" charset="-122"/>
              </a:rPr>
              <a:t>修约</a:t>
            </a:r>
            <a:r>
              <a:rPr lang="en-US" altLang="zh-CN" sz="2400" b="1" u="sng" dirty="0">
                <a:ea typeface="楷体_GB2312" pitchFamily="49" charset="-122"/>
              </a:rPr>
              <a:t>”</a:t>
            </a:r>
            <a:r>
              <a:rPr lang="zh-CN" altLang="en-US" sz="2400" b="1" u="sng" dirty="0">
                <a:ea typeface="楷体_GB2312" pitchFamily="49" charset="-122"/>
              </a:rPr>
              <a:t>要求遭到拒绝</a:t>
            </a:r>
          </a:p>
        </p:txBody>
      </p:sp>
      <p:sp>
        <p:nvSpPr>
          <p:cNvPr id="8" name="Rectangle 9">
            <a:extLst>
              <a:ext uri="{FF2B5EF4-FFF2-40B4-BE49-F238E27FC236}">
                <a16:creationId xmlns:a16="http://schemas.microsoft.com/office/drawing/2014/main" id="{E4676E01-C6D0-4926-86ED-88D5C23B9825}"/>
              </a:ext>
            </a:extLst>
          </p:cNvPr>
          <p:cNvSpPr>
            <a:spLocks noChangeArrowheads="1"/>
          </p:cNvSpPr>
          <p:nvPr/>
        </p:nvSpPr>
        <p:spPr bwMode="auto">
          <a:xfrm>
            <a:off x="2411207" y="3680241"/>
            <a:ext cx="6573767"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zh-CN" altLang="en-US" sz="2000" b="1" dirty="0">
                <a:latin typeface="楷体_GB2312" pitchFamily="49" charset="-122"/>
                <a:ea typeface="楷体_GB2312" pitchFamily="49" charset="-122"/>
              </a:rPr>
              <a:t>（</a:t>
            </a:r>
            <a:r>
              <a:rPr lang="en-US" altLang="zh-CN" sz="2000" b="1" dirty="0">
                <a:latin typeface="楷体_GB2312" pitchFamily="49" charset="-122"/>
                <a:ea typeface="楷体_GB2312" pitchFamily="49" charset="-122"/>
              </a:rPr>
              <a:t>1</a:t>
            </a:r>
            <a:r>
              <a:rPr lang="zh-CN" altLang="en-US" sz="2000" b="1" dirty="0">
                <a:latin typeface="楷体_GB2312" pitchFamily="49" charset="-122"/>
                <a:ea typeface="楷体_GB2312" pitchFamily="49" charset="-122"/>
              </a:rPr>
              <a:t>）</a:t>
            </a:r>
            <a:r>
              <a:rPr lang="en-US" altLang="zh-CN" sz="2000" b="1" dirty="0">
                <a:latin typeface="楷体_GB2312" pitchFamily="49" charset="-122"/>
                <a:ea typeface="楷体_GB2312" pitchFamily="49" charset="-122"/>
              </a:rPr>
              <a:t>1856</a:t>
            </a:r>
            <a:r>
              <a:rPr lang="zh-CN" altLang="en-US" sz="2000" b="1" dirty="0">
                <a:latin typeface="楷体_GB2312" pitchFamily="49" charset="-122"/>
                <a:ea typeface="楷体_GB2312" pitchFamily="49" charset="-122"/>
              </a:rPr>
              <a:t>年，英军进攻广州，第二次鸦片战争爆发</a:t>
            </a:r>
          </a:p>
          <a:p>
            <a:pPr eaLnBrk="1" hangingPunct="1">
              <a:spcBef>
                <a:spcPct val="0"/>
              </a:spcBef>
              <a:buClrTx/>
              <a:buFontTx/>
              <a:buNone/>
            </a:pPr>
            <a:r>
              <a:rPr lang="zh-CN" altLang="en-US" sz="2000" b="1" dirty="0">
                <a:latin typeface="楷体_GB2312" pitchFamily="49" charset="-122"/>
                <a:ea typeface="楷体_GB2312" pitchFamily="49" charset="-122"/>
              </a:rPr>
              <a:t>    随后法国加入，组成英法联军侵华</a:t>
            </a:r>
          </a:p>
          <a:p>
            <a:pPr eaLnBrk="1" hangingPunct="1">
              <a:spcBef>
                <a:spcPct val="0"/>
              </a:spcBef>
              <a:buClrTx/>
              <a:buFontTx/>
              <a:buNone/>
            </a:pPr>
            <a:r>
              <a:rPr lang="zh-CN" altLang="en-US" sz="2000" b="1" dirty="0">
                <a:latin typeface="楷体_GB2312" pitchFamily="49" charset="-122"/>
                <a:ea typeface="楷体_GB2312" pitchFamily="49" charset="-122"/>
              </a:rPr>
              <a:t>（</a:t>
            </a:r>
            <a:r>
              <a:rPr lang="en-US" altLang="zh-CN" sz="2000" b="1" dirty="0">
                <a:latin typeface="楷体_GB2312" pitchFamily="49" charset="-122"/>
                <a:ea typeface="楷体_GB2312" pitchFamily="49" charset="-122"/>
              </a:rPr>
              <a:t>2</a:t>
            </a:r>
            <a:r>
              <a:rPr lang="zh-CN" altLang="en-US" sz="2000" b="1" dirty="0">
                <a:latin typeface="楷体_GB2312" pitchFamily="49" charset="-122"/>
                <a:ea typeface="楷体_GB2312" pitchFamily="49" charset="-122"/>
              </a:rPr>
              <a:t>）</a:t>
            </a:r>
            <a:r>
              <a:rPr lang="en-US" altLang="zh-CN" sz="2000" b="1" dirty="0">
                <a:latin typeface="楷体_GB2312" pitchFamily="49" charset="-122"/>
                <a:ea typeface="楷体_GB2312" pitchFamily="49" charset="-122"/>
              </a:rPr>
              <a:t>1858</a:t>
            </a:r>
            <a:r>
              <a:rPr lang="zh-CN" altLang="en-US" sz="2000" b="1" dirty="0">
                <a:latin typeface="楷体_GB2312" pitchFamily="49" charset="-122"/>
                <a:ea typeface="楷体_GB2312" pitchFamily="49" charset="-122"/>
              </a:rPr>
              <a:t>年，清政府被迫分别与英法两国签订</a:t>
            </a:r>
            <a:r>
              <a:rPr lang="en-US" altLang="zh-CN" sz="2000" b="1" dirty="0">
                <a:latin typeface="楷体_GB2312" pitchFamily="49" charset="-122"/>
                <a:ea typeface="楷体_GB2312" pitchFamily="49" charset="-122"/>
              </a:rPr>
              <a:t>《</a:t>
            </a:r>
            <a:r>
              <a:rPr lang="zh-CN" altLang="en-US" sz="2000" b="1" u="sng" dirty="0">
                <a:latin typeface="楷体_GB2312" pitchFamily="49" charset="-122"/>
                <a:ea typeface="楷体_GB2312" pitchFamily="49" charset="-122"/>
                <a:hlinkClick r:id="rId2" action="ppaction://hlinksldjump"/>
              </a:rPr>
              <a:t>天津条约</a:t>
            </a:r>
            <a:r>
              <a:rPr lang="en-US" altLang="zh-CN" sz="2000" b="1" dirty="0">
                <a:latin typeface="楷体_GB2312" pitchFamily="49" charset="-122"/>
                <a:ea typeface="楷体_GB2312" pitchFamily="49" charset="-122"/>
              </a:rPr>
              <a:t>》</a:t>
            </a:r>
          </a:p>
          <a:p>
            <a:pPr eaLnBrk="1" hangingPunct="1">
              <a:spcBef>
                <a:spcPct val="0"/>
              </a:spcBef>
              <a:buClrTx/>
              <a:buFontTx/>
              <a:buNone/>
            </a:pPr>
            <a:r>
              <a:rPr lang="zh-CN" altLang="en-US" sz="2000" b="1" dirty="0">
                <a:latin typeface="楷体_GB2312" pitchFamily="49" charset="-122"/>
                <a:ea typeface="楷体_GB2312" pitchFamily="49" charset="-122"/>
              </a:rPr>
              <a:t>（</a:t>
            </a:r>
            <a:r>
              <a:rPr lang="en-US" altLang="zh-CN" sz="2000" b="1" dirty="0">
                <a:latin typeface="楷体_GB2312" pitchFamily="49" charset="-122"/>
                <a:ea typeface="楷体_GB2312" pitchFamily="49" charset="-122"/>
              </a:rPr>
              <a:t>3</a:t>
            </a:r>
            <a:r>
              <a:rPr lang="zh-CN" altLang="en-US" sz="2000" b="1" dirty="0">
                <a:latin typeface="楷体_GB2312" pitchFamily="49" charset="-122"/>
                <a:ea typeface="楷体_GB2312" pitchFamily="49" charset="-122"/>
              </a:rPr>
              <a:t>）冲突再起，英法联军攻陷天津、北京，洗劫并</a:t>
            </a:r>
            <a:r>
              <a:rPr lang="zh-CN" altLang="en-US" sz="2000" b="1" dirty="0">
                <a:solidFill>
                  <a:srgbClr val="FF0000"/>
                </a:solidFill>
                <a:latin typeface="楷体_GB2312" pitchFamily="49" charset="-122"/>
                <a:ea typeface="楷体_GB2312" pitchFamily="49" charset="-122"/>
              </a:rPr>
              <a:t>火烧圆明园</a:t>
            </a:r>
          </a:p>
          <a:p>
            <a:pPr eaLnBrk="1" hangingPunct="1">
              <a:spcBef>
                <a:spcPct val="0"/>
              </a:spcBef>
              <a:buClrTx/>
              <a:buFontTx/>
              <a:buNone/>
            </a:pPr>
            <a:r>
              <a:rPr lang="zh-CN" altLang="en-US" sz="2000" b="1" dirty="0">
                <a:latin typeface="楷体_GB2312" pitchFamily="49" charset="-122"/>
                <a:ea typeface="楷体_GB2312" pitchFamily="49" charset="-122"/>
              </a:rPr>
              <a:t>（</a:t>
            </a:r>
            <a:r>
              <a:rPr lang="en-US" altLang="zh-CN" sz="2000" b="1" dirty="0">
                <a:latin typeface="楷体_GB2312" pitchFamily="49" charset="-122"/>
                <a:ea typeface="楷体_GB2312" pitchFamily="49" charset="-122"/>
              </a:rPr>
              <a:t>4</a:t>
            </a:r>
            <a:r>
              <a:rPr lang="zh-CN" altLang="en-US" sz="2000" b="1" dirty="0">
                <a:latin typeface="楷体_GB2312" pitchFamily="49" charset="-122"/>
                <a:ea typeface="楷体_GB2312" pitchFamily="49" charset="-122"/>
              </a:rPr>
              <a:t>）</a:t>
            </a:r>
            <a:r>
              <a:rPr lang="en-US" altLang="zh-CN" sz="2000" b="1" dirty="0">
                <a:latin typeface="楷体_GB2312" pitchFamily="49" charset="-122"/>
                <a:ea typeface="楷体_GB2312" pitchFamily="49" charset="-122"/>
              </a:rPr>
              <a:t>1860</a:t>
            </a:r>
            <a:r>
              <a:rPr lang="zh-CN" altLang="en-US" sz="2000" b="1" dirty="0">
                <a:latin typeface="楷体_GB2312" pitchFamily="49" charset="-122"/>
                <a:ea typeface="楷体_GB2312" pitchFamily="49" charset="-122"/>
              </a:rPr>
              <a:t>年，清政府又被迫与英法分别签订</a:t>
            </a:r>
            <a:r>
              <a:rPr lang="en-US" altLang="zh-CN" sz="2000" b="1" dirty="0">
                <a:latin typeface="楷体_GB2312" pitchFamily="49" charset="-122"/>
                <a:ea typeface="楷体_GB2312" pitchFamily="49" charset="-122"/>
              </a:rPr>
              <a:t>《</a:t>
            </a:r>
            <a:r>
              <a:rPr lang="zh-CN" altLang="en-US" sz="2000" b="1" u="sng" dirty="0">
                <a:latin typeface="楷体_GB2312" pitchFamily="49" charset="-122"/>
                <a:ea typeface="楷体_GB2312" pitchFamily="49" charset="-122"/>
              </a:rPr>
              <a:t>北京条约</a:t>
            </a:r>
            <a:r>
              <a:rPr lang="en-US" altLang="zh-CN" sz="2000" b="1" dirty="0">
                <a:latin typeface="楷体_GB2312" pitchFamily="49" charset="-122"/>
                <a:ea typeface="楷体_GB2312" pitchFamily="49" charset="-122"/>
              </a:rPr>
              <a:t>》</a:t>
            </a:r>
          </a:p>
        </p:txBody>
      </p:sp>
      <p:sp>
        <p:nvSpPr>
          <p:cNvPr id="9" name="内容占位符 1">
            <a:extLst>
              <a:ext uri="{FF2B5EF4-FFF2-40B4-BE49-F238E27FC236}">
                <a16:creationId xmlns:a16="http://schemas.microsoft.com/office/drawing/2014/main" id="{86B559A0-E286-47FE-B7B0-8879D97C0B0D}"/>
              </a:ext>
            </a:extLst>
          </p:cNvPr>
          <p:cNvSpPr txBox="1">
            <a:spLocks/>
          </p:cNvSpPr>
          <p:nvPr/>
        </p:nvSpPr>
        <p:spPr>
          <a:xfrm>
            <a:off x="268289" y="4307779"/>
            <a:ext cx="9144000" cy="7191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4000"/>
              </a:lnSpc>
              <a:buFont typeface="Wingdings" panose="05000000000000000000" pitchFamily="2" charset="2"/>
              <a:buNone/>
            </a:pPr>
            <a:r>
              <a:rPr lang="zh-CN" altLang="en-US" sz="2400" b="1" dirty="0">
                <a:solidFill>
                  <a:srgbClr val="FF0000"/>
                </a:solidFill>
                <a:latin typeface="Times New Roman" panose="02020603050405020304" pitchFamily="18" charset="0"/>
                <a:ea typeface="黑体" panose="02010609060101010101" pitchFamily="49" charset="-122"/>
              </a:rPr>
              <a:t>（三）战争层面</a:t>
            </a:r>
            <a:endParaRPr lang="zh-CN" altLang="en-US" sz="2400" b="1" dirty="0">
              <a:solidFill>
                <a:srgbClr val="FF0000"/>
              </a:solidFill>
              <a:latin typeface="黑体" panose="02010609060101010101" pitchFamily="49" charset="-122"/>
              <a:ea typeface="黑体" panose="02010609060101010101" pitchFamily="49" charset="-122"/>
            </a:endParaRPr>
          </a:p>
        </p:txBody>
      </p:sp>
      <p:sp>
        <p:nvSpPr>
          <p:cNvPr id="10" name="Rectangle 3">
            <a:extLst>
              <a:ext uri="{FF2B5EF4-FFF2-40B4-BE49-F238E27FC236}">
                <a16:creationId xmlns:a16="http://schemas.microsoft.com/office/drawing/2014/main" id="{D5D94B8A-B42D-4610-A5D9-25F06AFA9685}"/>
              </a:ext>
            </a:extLst>
          </p:cNvPr>
          <p:cNvSpPr>
            <a:spLocks noChangeArrowheads="1"/>
          </p:cNvSpPr>
          <p:nvPr/>
        </p:nvSpPr>
        <p:spPr bwMode="auto">
          <a:xfrm>
            <a:off x="371061" y="4912408"/>
            <a:ext cx="9144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lr>
                <a:schemeClr val="tx2"/>
              </a:buClr>
              <a:buSzPct val="85000"/>
              <a:buFont typeface="Wingdings" panose="05000000000000000000" pitchFamily="2" charset="2"/>
              <a:buChar char="Ø"/>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lr>
                <a:schemeClr val="hlink"/>
              </a:buClr>
              <a:buSzPct val="95000"/>
              <a:buFont typeface="Wingdings 2" panose="05020102010507070707" pitchFamily="18" charset="2"/>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lr>
                <a:schemeClr val="tx2"/>
              </a:buClr>
              <a:buSzPct val="90000"/>
              <a:buFont typeface="Wingdings" panose="05000000000000000000" pitchFamily="2" charset="2"/>
              <a:buChar char="Ø"/>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ClrTx/>
              <a:buFontTx/>
              <a:buNone/>
            </a:pP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1</a:t>
            </a:r>
            <a:r>
              <a:rPr lang="zh-CN" altLang="en-US" sz="2400" b="1" dirty="0">
                <a:latin typeface="楷体_GB2312" pitchFamily="49" charset="-122"/>
                <a:ea typeface="楷体_GB2312" pitchFamily="49" charset="-122"/>
              </a:rPr>
              <a:t>）使中国丧失大片领土，主权受到严重侵害</a:t>
            </a:r>
          </a:p>
          <a:p>
            <a:pPr eaLnBrk="1" hangingPunct="1">
              <a:spcBef>
                <a:spcPct val="0"/>
              </a:spcBef>
              <a:buClrTx/>
              <a:buFontTx/>
              <a:buNone/>
            </a:pP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2</a:t>
            </a:r>
            <a:r>
              <a:rPr lang="zh-CN" altLang="en-US" sz="2400" b="1" dirty="0">
                <a:latin typeface="楷体_GB2312" pitchFamily="49" charset="-122"/>
                <a:ea typeface="楷体_GB2312" pitchFamily="49" charset="-122"/>
              </a:rPr>
              <a:t>）清政府与列强勾结共同镇压中国人民的反抗</a:t>
            </a:r>
          </a:p>
          <a:p>
            <a:pPr eaLnBrk="1" hangingPunct="1">
              <a:spcBef>
                <a:spcPct val="0"/>
              </a:spcBef>
              <a:buClrTx/>
              <a:buFontTx/>
              <a:buNone/>
            </a:pPr>
            <a:r>
              <a:rPr lang="zh-CN" altLang="en-US" sz="2400" b="1" dirty="0">
                <a:latin typeface="楷体_GB2312" pitchFamily="49" charset="-122"/>
                <a:ea typeface="楷体_GB2312" pitchFamily="49" charset="-122"/>
              </a:rPr>
              <a:t>（</a:t>
            </a:r>
            <a:r>
              <a:rPr lang="en-US" altLang="zh-CN" sz="2400" b="1" dirty="0">
                <a:latin typeface="楷体_GB2312" pitchFamily="49" charset="-122"/>
                <a:ea typeface="楷体_GB2312" pitchFamily="49" charset="-122"/>
              </a:rPr>
              <a:t>3</a:t>
            </a:r>
            <a:r>
              <a:rPr lang="zh-CN" altLang="en-US" sz="2400" b="1" dirty="0">
                <a:latin typeface="楷体_GB2312" pitchFamily="49" charset="-122"/>
                <a:ea typeface="楷体_GB2312" pitchFamily="49" charset="-122"/>
              </a:rPr>
              <a:t>）中国半殖民地半封建化程度加深</a:t>
            </a:r>
          </a:p>
        </p:txBody>
      </p:sp>
    </p:spTree>
    <p:extLst>
      <p:ext uri="{BB962C8B-B14F-4D97-AF65-F5344CB8AC3E}">
        <p14:creationId xmlns:p14="http://schemas.microsoft.com/office/powerpoint/2010/main" val="2032313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8" presetClass="entr" presetSubtype="12"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trips(downLeft)">
                                      <p:cBhvr>
                                        <p:cTn id="14" dur="500"/>
                                        <p:tgtEl>
                                          <p:spTgt spid="6"/>
                                        </p:tgtEl>
                                      </p:cBhvr>
                                    </p:animEffect>
                                  </p:childTnLst>
                                </p:cTn>
                              </p:par>
                              <p:par>
                                <p:cTn id="15" presetID="18" presetClass="entr" presetSubtype="1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strips(downLeft)">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strips(downLeft)">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8"/>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9">
                                            <p:txEl>
                                              <p:pRg st="0" end="0"/>
                                            </p:txEl>
                                          </p:spTgt>
                                        </p:tgtEl>
                                        <p:attrNameLst>
                                          <p:attrName>style.visibility</p:attrName>
                                        </p:attrNameLst>
                                      </p:cBhvr>
                                      <p:to>
                                        <p:strVal val="visible"/>
                                      </p:to>
                                    </p:set>
                                    <p:animEffect transition="in" filter="fade">
                                      <p:cBhvr>
                                        <p:cTn id="31" dur="1000"/>
                                        <p:tgtEl>
                                          <p:spTgt spid="9">
                                            <p:txEl>
                                              <p:pRg st="0" end="0"/>
                                            </p:txEl>
                                          </p:spTgt>
                                        </p:tgtEl>
                                      </p:cBhvr>
                                    </p:animEffect>
                                    <p:anim calcmode="lin" valueType="num">
                                      <p:cBhvr>
                                        <p:cTn id="32"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8" presetClass="entr" presetSubtype="12"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strips(downLeft)">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8" grpId="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04" name="Group 20">
            <a:extLst>
              <a:ext uri="{FF2B5EF4-FFF2-40B4-BE49-F238E27FC236}">
                <a16:creationId xmlns:a16="http://schemas.microsoft.com/office/drawing/2014/main" id="{F835813C-6418-46B1-9C90-AB1E414CBC55}"/>
              </a:ext>
            </a:extLst>
          </p:cNvPr>
          <p:cNvGraphicFramePr>
            <a:graphicFrameLocks noGrp="1"/>
          </p:cNvGraphicFramePr>
          <p:nvPr>
            <p:extLst>
              <p:ext uri="{D42A27DB-BD31-4B8C-83A1-F6EECF244321}">
                <p14:modId xmlns:p14="http://schemas.microsoft.com/office/powerpoint/2010/main" val="890360330"/>
              </p:ext>
            </p:extLst>
          </p:nvPr>
        </p:nvGraphicFramePr>
        <p:xfrm>
          <a:off x="179388" y="260350"/>
          <a:ext cx="8785225" cy="6121400"/>
        </p:xfrm>
        <a:graphic>
          <a:graphicData uri="http://schemas.openxmlformats.org/drawingml/2006/table">
            <a:tbl>
              <a:tblPr/>
              <a:tblGrid>
                <a:gridCol w="1176337">
                  <a:extLst>
                    <a:ext uri="{9D8B030D-6E8A-4147-A177-3AD203B41FA5}">
                      <a16:colId xmlns:a16="http://schemas.microsoft.com/office/drawing/2014/main" val="20000"/>
                    </a:ext>
                  </a:extLst>
                </a:gridCol>
                <a:gridCol w="7608888">
                  <a:extLst>
                    <a:ext uri="{9D8B030D-6E8A-4147-A177-3AD203B41FA5}">
                      <a16:colId xmlns:a16="http://schemas.microsoft.com/office/drawing/2014/main" val="20001"/>
                    </a:ext>
                  </a:extLst>
                </a:gridCol>
              </a:tblGrid>
              <a:tr h="3651250">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marL="742950" indent="-285750">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marL="1143000" indent="-228600">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marL="1600200" indent="-228600">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marL="2057400" indent="-228600">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marL="25146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marL="29718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marL="34290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marL="38862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3200" b="0" i="0" u="none" strike="noStrike" cap="none" normalizeH="0" baseline="0" dirty="0">
                          <a:ln>
                            <a:noFill/>
                          </a:ln>
                          <a:solidFill>
                            <a:schemeClr val="tx1"/>
                          </a:solidFill>
                          <a:effectLst/>
                          <a:latin typeface="Times New Roman" pitchFamily="18" charset="0"/>
                          <a:ea typeface="黑体" pitchFamily="49" charset="-122"/>
                        </a:rPr>
                        <a:t>《</a:t>
                      </a:r>
                      <a:r>
                        <a:rPr kumimoji="0" lang="zh-CN" altLang="en-US" sz="3200" b="0" i="0" u="none" strike="noStrike" cap="none" normalizeH="0" baseline="0" dirty="0">
                          <a:ln>
                            <a:noFill/>
                          </a:ln>
                          <a:solidFill>
                            <a:schemeClr val="tx1"/>
                          </a:solidFill>
                          <a:effectLst/>
                          <a:latin typeface="Times New Roman" pitchFamily="18" charset="0"/>
                          <a:ea typeface="黑体" pitchFamily="49" charset="-122"/>
                        </a:rPr>
                        <a:t>天津条约</a:t>
                      </a:r>
                      <a:r>
                        <a:rPr kumimoji="0" lang="zh-CN" altLang="zh-CN" sz="3200" b="0" i="0" u="none" strike="noStrike" cap="none" normalizeH="0" baseline="0" dirty="0">
                          <a:ln>
                            <a:noFill/>
                          </a:ln>
                          <a:solidFill>
                            <a:schemeClr val="tx1"/>
                          </a:solidFill>
                          <a:effectLst/>
                          <a:latin typeface="Times New Roman" pitchFamily="18" charset="0"/>
                          <a:ea typeface="黑体" pitchFamily="49" charset="-122"/>
                        </a:rPr>
                        <a:t>》</a:t>
                      </a:r>
                      <a:endParaRPr kumimoji="0" lang="zh-CN" altLang="zh-CN" sz="3200" b="0" i="0" u="none" strike="noStrike" cap="none" normalizeH="0" baseline="0" dirty="0">
                        <a:ln>
                          <a:noFill/>
                        </a:ln>
                        <a:solidFill>
                          <a:schemeClr val="tx1"/>
                        </a:solidFill>
                        <a:effectLst/>
                        <a:latin typeface="宋体" pitchFamily="2" charset="-122"/>
                        <a:ea typeface="宋体" pitchFamily="2" charset="-122"/>
                      </a:endParaRPr>
                    </a:p>
                  </a:txBody>
                  <a:tcPr marL="66989" marR="6698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marL="742950" indent="-285750">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marL="1143000" indent="-228600">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marL="1600200" indent="-228600">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marL="2057400" indent="-228600">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marL="25146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marL="29718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marL="34290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marL="38862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0" i="0" u="none" strike="noStrike" cap="none" normalizeH="0" baseline="0">
                          <a:ln>
                            <a:noFill/>
                          </a:ln>
                          <a:solidFill>
                            <a:schemeClr val="tx1"/>
                          </a:solidFill>
                          <a:effectLst/>
                          <a:latin typeface="Times New Roman" pitchFamily="18" charset="0"/>
                          <a:ea typeface="宋体" pitchFamily="2" charset="-122"/>
                        </a:rPr>
                        <a:t>(1)</a:t>
                      </a:r>
                      <a:r>
                        <a:rPr kumimoji="0" lang="zh-CN" altLang="en-US" sz="3200" b="0" i="0" u="none" strike="noStrike" cap="none" normalizeH="0" baseline="0">
                          <a:ln>
                            <a:noFill/>
                          </a:ln>
                          <a:solidFill>
                            <a:schemeClr val="tx1"/>
                          </a:solidFill>
                          <a:effectLst/>
                          <a:latin typeface="Times New Roman" pitchFamily="18" charset="0"/>
                          <a:ea typeface="宋体" pitchFamily="2" charset="-122"/>
                        </a:rPr>
                        <a:t>允许外国公使进驻北京</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0" i="0" u="none" strike="noStrike" cap="none" normalizeH="0" baseline="0">
                          <a:ln>
                            <a:noFill/>
                          </a:ln>
                          <a:solidFill>
                            <a:schemeClr val="tx1"/>
                          </a:solidFill>
                          <a:effectLst/>
                          <a:latin typeface="Times New Roman" pitchFamily="18" charset="0"/>
                          <a:ea typeface="宋体" pitchFamily="2" charset="-122"/>
                        </a:rPr>
                        <a:t>(2)</a:t>
                      </a:r>
                      <a:r>
                        <a:rPr kumimoji="0" lang="zh-CN" altLang="en-US" sz="3200" b="0" i="0" u="none" strike="noStrike" cap="none" normalizeH="0" baseline="0">
                          <a:ln>
                            <a:noFill/>
                          </a:ln>
                          <a:solidFill>
                            <a:schemeClr val="tx1"/>
                          </a:solidFill>
                          <a:effectLst/>
                          <a:latin typeface="Times New Roman" pitchFamily="18" charset="0"/>
                          <a:ea typeface="宋体" pitchFamily="2" charset="-122"/>
                        </a:rPr>
                        <a:t>增开沿海沿江十处通商口岸（南京）</a:t>
                      </a:r>
                      <a:endParaRPr kumimoji="0" lang="zh-CN" altLang="en-US" sz="3200" b="0" i="0" u="none" strike="noStrike" cap="none" normalizeH="0" baseline="0">
                        <a:ln>
                          <a:noFill/>
                        </a:ln>
                        <a:solidFill>
                          <a:schemeClr val="tx1"/>
                        </a:solidFill>
                        <a:effectLst/>
                        <a:latin typeface="宋体" pitchFamily="2" charset="-122"/>
                        <a:ea typeface="宋体" pitchFamily="2" charset="-122"/>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0" i="0" u="none" strike="noStrike" cap="none" normalizeH="0" baseline="0">
                          <a:ln>
                            <a:noFill/>
                          </a:ln>
                          <a:solidFill>
                            <a:schemeClr val="tx1"/>
                          </a:solidFill>
                          <a:effectLst/>
                          <a:latin typeface="Times New Roman" pitchFamily="18" charset="0"/>
                          <a:ea typeface="宋体" pitchFamily="2" charset="-122"/>
                        </a:rPr>
                        <a:t>(3)</a:t>
                      </a:r>
                      <a:r>
                        <a:rPr kumimoji="0" lang="zh-CN" altLang="en-US" sz="3200" b="0" i="0" u="none" strike="noStrike" cap="none" normalizeH="0" baseline="0">
                          <a:ln>
                            <a:noFill/>
                          </a:ln>
                          <a:solidFill>
                            <a:schemeClr val="tx1"/>
                          </a:solidFill>
                          <a:effectLst/>
                          <a:latin typeface="Times New Roman" pitchFamily="18" charset="0"/>
                          <a:ea typeface="宋体" pitchFamily="2" charset="-122"/>
                        </a:rPr>
                        <a:t>外国军舰、商船可以在</a:t>
                      </a:r>
                      <a:r>
                        <a:rPr kumimoji="0" lang="en-US" altLang="zh-CN" sz="3200" b="1" i="0" u="none" strike="noStrike" cap="none" normalizeH="0" baseline="0">
                          <a:ln>
                            <a:noFill/>
                          </a:ln>
                          <a:solidFill>
                            <a:schemeClr val="tx1"/>
                          </a:solidFill>
                          <a:effectLst/>
                          <a:latin typeface="Arial" pitchFamily="34" charset="0"/>
                          <a:ea typeface="宋体" pitchFamily="2" charset="-122"/>
                        </a:rPr>
                        <a:t>____</a:t>
                      </a:r>
                      <a:r>
                        <a:rPr kumimoji="0" lang="zh-CN" altLang="en-US" sz="3200" b="0" i="0" u="none" strike="noStrike" cap="none" normalizeH="0" baseline="0">
                          <a:ln>
                            <a:noFill/>
                          </a:ln>
                          <a:solidFill>
                            <a:schemeClr val="tx1"/>
                          </a:solidFill>
                          <a:effectLst/>
                          <a:latin typeface="Times New Roman" pitchFamily="18" charset="0"/>
                          <a:ea typeface="宋体" pitchFamily="2" charset="-122"/>
                        </a:rPr>
                        <a:t>各口岸通航</a:t>
                      </a:r>
                      <a:endParaRPr kumimoji="0" lang="zh-CN" altLang="en-US" sz="3200" b="0" i="0" u="none" strike="noStrike" cap="none" normalizeH="0" baseline="0">
                        <a:ln>
                          <a:noFill/>
                        </a:ln>
                        <a:solidFill>
                          <a:schemeClr val="tx1"/>
                        </a:solidFill>
                        <a:effectLst/>
                        <a:latin typeface="宋体" pitchFamily="2" charset="-122"/>
                        <a:ea typeface="宋体" pitchFamily="2" charset="-122"/>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0" i="0" u="none" strike="noStrike" cap="none" normalizeH="0" baseline="0">
                          <a:ln>
                            <a:noFill/>
                          </a:ln>
                          <a:solidFill>
                            <a:schemeClr val="tx1"/>
                          </a:solidFill>
                          <a:effectLst/>
                          <a:latin typeface="Times New Roman" pitchFamily="18" charset="0"/>
                          <a:ea typeface="宋体" pitchFamily="2" charset="-122"/>
                        </a:rPr>
                        <a:t>(4)</a:t>
                      </a:r>
                      <a:r>
                        <a:rPr kumimoji="0" lang="zh-CN" altLang="en-US" sz="3200" b="0" i="0" u="none" strike="noStrike" cap="none" normalizeH="0" baseline="0">
                          <a:ln>
                            <a:noFill/>
                          </a:ln>
                          <a:solidFill>
                            <a:schemeClr val="tx1"/>
                          </a:solidFill>
                          <a:effectLst/>
                          <a:latin typeface="Times New Roman" pitchFamily="18" charset="0"/>
                          <a:ea typeface="宋体" pitchFamily="2" charset="-122"/>
                        </a:rPr>
                        <a:t>允许外国人到中国内地游历、经商和</a:t>
                      </a:r>
                      <a:r>
                        <a:rPr kumimoji="0" lang="en-US" altLang="zh-CN" sz="3200" b="1" i="0" u="none" strike="noStrike" cap="none" normalizeH="0" baseline="0">
                          <a:ln>
                            <a:noFill/>
                          </a:ln>
                          <a:solidFill>
                            <a:schemeClr val="tx1"/>
                          </a:solidFill>
                          <a:effectLst/>
                          <a:latin typeface="Arial" pitchFamily="34" charset="0"/>
                          <a:ea typeface="宋体" pitchFamily="2" charset="-122"/>
                        </a:rPr>
                        <a:t>____</a:t>
                      </a:r>
                      <a:endParaRPr kumimoji="0" lang="zh-CN" altLang="zh-CN" sz="3200" b="0" i="0" u="none" strike="noStrike" cap="none" normalizeH="0" baseline="0">
                        <a:ln>
                          <a:noFill/>
                        </a:ln>
                        <a:solidFill>
                          <a:schemeClr val="tx1"/>
                        </a:solidFill>
                        <a:effectLst/>
                        <a:latin typeface="宋体" pitchFamily="2" charset="-122"/>
                        <a:ea typeface="宋体" pitchFamily="2" charset="-122"/>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0" i="0" u="none" strike="noStrike" cap="none" normalizeH="0" baseline="0">
                          <a:ln>
                            <a:noFill/>
                          </a:ln>
                          <a:solidFill>
                            <a:schemeClr val="tx1"/>
                          </a:solidFill>
                          <a:effectLst/>
                          <a:latin typeface="Times New Roman" pitchFamily="18" charset="0"/>
                          <a:ea typeface="宋体" pitchFamily="2" charset="-122"/>
                        </a:rPr>
                        <a:t>(5)</a:t>
                      </a:r>
                      <a:r>
                        <a:rPr kumimoji="0" lang="zh-CN" altLang="en-US" sz="3200" b="0" i="0" u="none" strike="noStrike" cap="none" normalizeH="0" baseline="0">
                          <a:ln>
                            <a:noFill/>
                          </a:ln>
                          <a:solidFill>
                            <a:schemeClr val="tx1"/>
                          </a:solidFill>
                          <a:effectLst/>
                          <a:latin typeface="Times New Roman" pitchFamily="18" charset="0"/>
                          <a:ea typeface="宋体" pitchFamily="2" charset="-122"/>
                        </a:rPr>
                        <a:t>赔偿英法巨额白银</a:t>
                      </a:r>
                      <a:endParaRPr kumimoji="0" lang="zh-CN" altLang="en-US" sz="3200" b="0" i="0" u="none" strike="noStrike" cap="none" normalizeH="0" baseline="0">
                        <a:ln>
                          <a:noFill/>
                        </a:ln>
                        <a:solidFill>
                          <a:schemeClr val="tx1"/>
                        </a:solidFill>
                        <a:effectLst/>
                        <a:latin typeface="宋体" pitchFamily="2" charset="-122"/>
                        <a:ea typeface="宋体" pitchFamily="2" charset="-122"/>
                      </a:endParaRPr>
                    </a:p>
                  </a:txBody>
                  <a:tcPr marL="66989" marR="6698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470150">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marL="742950" indent="-285750">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marL="1143000" indent="-228600">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marL="1600200" indent="-228600">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marL="2057400" indent="-228600">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marL="25146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marL="29718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marL="34290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marL="38862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zh-CN" sz="3200" b="0" i="0" u="none" strike="noStrike" cap="none" normalizeH="0" baseline="0">
                          <a:ln>
                            <a:noFill/>
                          </a:ln>
                          <a:solidFill>
                            <a:schemeClr val="tx1"/>
                          </a:solidFill>
                          <a:effectLst/>
                          <a:latin typeface="Times New Roman" pitchFamily="18" charset="0"/>
                          <a:ea typeface="黑体" pitchFamily="49" charset="-122"/>
                        </a:rPr>
                        <a:t>《</a:t>
                      </a:r>
                      <a:r>
                        <a:rPr kumimoji="0" lang="zh-CN" altLang="en-US" sz="3200" b="0" i="0" u="none" strike="noStrike" cap="none" normalizeH="0" baseline="0">
                          <a:ln>
                            <a:noFill/>
                          </a:ln>
                          <a:solidFill>
                            <a:schemeClr val="tx1"/>
                          </a:solidFill>
                          <a:effectLst/>
                          <a:latin typeface="Times New Roman" pitchFamily="18" charset="0"/>
                          <a:ea typeface="黑体" pitchFamily="49" charset="-122"/>
                        </a:rPr>
                        <a:t>北京条约</a:t>
                      </a:r>
                      <a:r>
                        <a:rPr kumimoji="0" lang="zh-CN" altLang="zh-CN" sz="3200" b="0" i="0" u="none" strike="noStrike" cap="none" normalizeH="0" baseline="0">
                          <a:ln>
                            <a:noFill/>
                          </a:ln>
                          <a:solidFill>
                            <a:schemeClr val="tx1"/>
                          </a:solidFill>
                          <a:effectLst/>
                          <a:latin typeface="Times New Roman" pitchFamily="18" charset="0"/>
                          <a:ea typeface="黑体" pitchFamily="49" charset="-122"/>
                        </a:rPr>
                        <a:t>》</a:t>
                      </a:r>
                      <a:endParaRPr kumimoji="0" lang="zh-CN" altLang="zh-CN" sz="3200" b="0" i="0" u="none" strike="noStrike" cap="none" normalizeH="0" baseline="0">
                        <a:ln>
                          <a:noFill/>
                        </a:ln>
                        <a:solidFill>
                          <a:schemeClr val="tx1"/>
                        </a:solidFill>
                        <a:effectLst/>
                        <a:latin typeface="宋体" pitchFamily="2" charset="-122"/>
                        <a:ea typeface="宋体" pitchFamily="2" charset="-122"/>
                      </a:endParaRPr>
                    </a:p>
                  </a:txBody>
                  <a:tcPr marL="66989" marR="6698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Clr>
                          <a:schemeClr val="hlink"/>
                        </a:buClr>
                        <a:buFont typeface="Wingdings" pitchFamily="2" charset="2"/>
                        <a:defRPr sz="2800">
                          <a:solidFill>
                            <a:schemeClr val="tx1"/>
                          </a:solidFill>
                          <a:latin typeface="Arial" pitchFamily="34" charset="0"/>
                          <a:ea typeface="宋体" pitchFamily="2" charset="-122"/>
                        </a:defRPr>
                      </a:lvl1pPr>
                      <a:lvl2pPr marL="742950" indent="-285750">
                        <a:spcBef>
                          <a:spcPct val="20000"/>
                        </a:spcBef>
                        <a:buClr>
                          <a:schemeClr val="tx2"/>
                        </a:buClr>
                        <a:buSzPct val="85000"/>
                        <a:buFont typeface="Wingdings" pitchFamily="2" charset="2"/>
                        <a:defRPr sz="2400">
                          <a:solidFill>
                            <a:schemeClr val="tx1"/>
                          </a:solidFill>
                          <a:latin typeface="Arial" pitchFamily="34" charset="0"/>
                          <a:ea typeface="宋体" pitchFamily="2" charset="-122"/>
                        </a:defRPr>
                      </a:lvl2pPr>
                      <a:lvl3pPr marL="1143000" indent="-228600">
                        <a:spcBef>
                          <a:spcPct val="20000"/>
                        </a:spcBef>
                        <a:buClr>
                          <a:schemeClr val="hlink"/>
                        </a:buClr>
                        <a:buSzPct val="95000"/>
                        <a:buFont typeface="Wingdings 2" pitchFamily="18" charset="2"/>
                        <a:defRPr sz="2000">
                          <a:solidFill>
                            <a:schemeClr val="tx1"/>
                          </a:solidFill>
                          <a:latin typeface="Arial" pitchFamily="34" charset="0"/>
                          <a:ea typeface="宋体" pitchFamily="2" charset="-122"/>
                        </a:defRPr>
                      </a:lvl3pPr>
                      <a:lvl4pPr marL="1600200" indent="-228600">
                        <a:spcBef>
                          <a:spcPct val="20000"/>
                        </a:spcBef>
                        <a:buClr>
                          <a:schemeClr val="tx2"/>
                        </a:buClr>
                        <a:buSzPct val="90000"/>
                        <a:buFont typeface="Wingdings" pitchFamily="2" charset="2"/>
                        <a:defRPr>
                          <a:solidFill>
                            <a:schemeClr val="tx1"/>
                          </a:solidFill>
                          <a:latin typeface="Arial" pitchFamily="34" charset="0"/>
                          <a:ea typeface="宋体" pitchFamily="2" charset="-122"/>
                        </a:defRPr>
                      </a:lvl4pPr>
                      <a:lvl5pPr marL="2057400" indent="-228600">
                        <a:spcBef>
                          <a:spcPct val="20000"/>
                        </a:spcBef>
                        <a:buClr>
                          <a:schemeClr val="hlink"/>
                        </a:buClr>
                        <a:buFont typeface="Wingdings 2" pitchFamily="18" charset="2"/>
                        <a:defRPr>
                          <a:solidFill>
                            <a:schemeClr val="tx1"/>
                          </a:solidFill>
                          <a:latin typeface="Arial" pitchFamily="34" charset="0"/>
                          <a:ea typeface="宋体" pitchFamily="2" charset="-122"/>
                        </a:defRPr>
                      </a:lvl5pPr>
                      <a:lvl6pPr marL="25146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6pPr>
                      <a:lvl7pPr marL="29718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7pPr>
                      <a:lvl8pPr marL="34290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8pPr>
                      <a:lvl9pPr marL="3886200" indent="-228600" fontAlgn="base">
                        <a:spcBef>
                          <a:spcPct val="20000"/>
                        </a:spcBef>
                        <a:spcAft>
                          <a:spcPct val="0"/>
                        </a:spcAft>
                        <a:buClr>
                          <a:schemeClr val="hlink"/>
                        </a:buClr>
                        <a:buFont typeface="Wingdings 2" pitchFamily="18"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0" i="0" u="none" strike="noStrike" cap="none" normalizeH="0" baseline="0" dirty="0">
                          <a:ln>
                            <a:noFill/>
                          </a:ln>
                          <a:solidFill>
                            <a:schemeClr val="tx1"/>
                          </a:solidFill>
                          <a:effectLst/>
                          <a:latin typeface="Times New Roman" pitchFamily="18" charset="0"/>
                          <a:ea typeface="宋体" pitchFamily="2" charset="-122"/>
                        </a:rPr>
                        <a:t>(1)</a:t>
                      </a:r>
                      <a:r>
                        <a:rPr kumimoji="0" lang="zh-CN" altLang="en-US" sz="3200" b="0" i="0" u="none" strike="noStrike" cap="none" normalizeH="0" baseline="0" dirty="0">
                          <a:ln>
                            <a:noFill/>
                          </a:ln>
                          <a:solidFill>
                            <a:schemeClr val="tx1"/>
                          </a:solidFill>
                          <a:effectLst/>
                          <a:latin typeface="Times New Roman" pitchFamily="18" charset="0"/>
                          <a:ea typeface="宋体" pitchFamily="2" charset="-122"/>
                        </a:rPr>
                        <a:t>承认</a:t>
                      </a:r>
                      <a:r>
                        <a:rPr kumimoji="0" lang="zh-CN" altLang="zh-CN" sz="3200" b="0" i="0" u="none" strike="noStrike" cap="none" normalizeH="0" baseline="0" dirty="0">
                          <a:ln>
                            <a:noFill/>
                          </a:ln>
                          <a:solidFill>
                            <a:schemeClr val="tx1"/>
                          </a:solidFill>
                          <a:effectLst/>
                          <a:latin typeface="Times New Roman" pitchFamily="18" charset="0"/>
                          <a:ea typeface="宋体" pitchFamily="2" charset="-122"/>
                        </a:rPr>
                        <a:t>《</a:t>
                      </a:r>
                      <a:r>
                        <a:rPr kumimoji="0" lang="zh-CN" altLang="en-US" sz="3200" b="0" i="0" u="none" strike="noStrike" cap="none" normalizeH="0" baseline="0" dirty="0">
                          <a:ln>
                            <a:noFill/>
                          </a:ln>
                          <a:solidFill>
                            <a:schemeClr val="tx1"/>
                          </a:solidFill>
                          <a:effectLst/>
                          <a:latin typeface="Times New Roman" pitchFamily="18" charset="0"/>
                          <a:ea typeface="宋体" pitchFamily="2" charset="-122"/>
                        </a:rPr>
                        <a:t>天津条约</a:t>
                      </a:r>
                      <a:r>
                        <a:rPr kumimoji="0" lang="zh-CN" altLang="zh-CN" sz="3200" b="0" i="0" u="none" strike="noStrike" cap="none" normalizeH="0" baseline="0" dirty="0">
                          <a:ln>
                            <a:noFill/>
                          </a:ln>
                          <a:solidFill>
                            <a:schemeClr val="tx1"/>
                          </a:solidFill>
                          <a:effectLst/>
                          <a:latin typeface="Times New Roman" pitchFamily="18" charset="0"/>
                          <a:ea typeface="宋体" pitchFamily="2" charset="-122"/>
                        </a:rPr>
                        <a:t>》</a:t>
                      </a:r>
                      <a:r>
                        <a:rPr kumimoji="0" lang="zh-CN" altLang="en-US" sz="3200" b="0" i="0" u="none" strike="noStrike" cap="none" normalizeH="0" baseline="0" dirty="0">
                          <a:ln>
                            <a:noFill/>
                          </a:ln>
                          <a:solidFill>
                            <a:schemeClr val="tx1"/>
                          </a:solidFill>
                          <a:effectLst/>
                          <a:latin typeface="Times New Roman" pitchFamily="18" charset="0"/>
                          <a:ea typeface="宋体" pitchFamily="2" charset="-122"/>
                        </a:rPr>
                        <a:t>有效</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0" i="0" u="none" strike="noStrike" cap="none" normalizeH="0" baseline="0" dirty="0">
                          <a:ln>
                            <a:noFill/>
                          </a:ln>
                          <a:solidFill>
                            <a:schemeClr val="tx1"/>
                          </a:solidFill>
                          <a:effectLst/>
                          <a:latin typeface="Times New Roman" pitchFamily="18" charset="0"/>
                          <a:ea typeface="宋体" pitchFamily="2" charset="-122"/>
                        </a:rPr>
                        <a:t>(2)</a:t>
                      </a:r>
                      <a:r>
                        <a:rPr kumimoji="0" lang="zh-CN" altLang="en-US" sz="3200" b="0" i="0" u="none" strike="noStrike" cap="none" normalizeH="0" baseline="0" dirty="0">
                          <a:ln>
                            <a:noFill/>
                          </a:ln>
                          <a:solidFill>
                            <a:schemeClr val="tx1"/>
                          </a:solidFill>
                          <a:effectLst/>
                          <a:latin typeface="Times New Roman" pitchFamily="18" charset="0"/>
                          <a:ea typeface="宋体" pitchFamily="2" charset="-122"/>
                        </a:rPr>
                        <a:t>增开</a:t>
                      </a:r>
                      <a:r>
                        <a:rPr kumimoji="0" lang="en-US" altLang="zh-CN" sz="3200" b="1" i="0" u="none" strike="noStrike" cap="none" normalizeH="0" baseline="0" dirty="0">
                          <a:ln>
                            <a:noFill/>
                          </a:ln>
                          <a:solidFill>
                            <a:schemeClr val="tx1"/>
                          </a:solidFill>
                          <a:effectLst/>
                          <a:latin typeface="Arial" pitchFamily="34" charset="0"/>
                          <a:ea typeface="宋体" pitchFamily="2" charset="-122"/>
                        </a:rPr>
                        <a:t>____</a:t>
                      </a:r>
                      <a:r>
                        <a:rPr kumimoji="0" lang="zh-CN" altLang="en-US" sz="3200" b="0" i="0" u="none" strike="noStrike" cap="none" normalizeH="0" baseline="0" dirty="0">
                          <a:ln>
                            <a:noFill/>
                          </a:ln>
                          <a:solidFill>
                            <a:schemeClr val="tx1"/>
                          </a:solidFill>
                          <a:effectLst/>
                          <a:latin typeface="Times New Roman" pitchFamily="18" charset="0"/>
                          <a:ea typeface="宋体" pitchFamily="2" charset="-122"/>
                        </a:rPr>
                        <a:t>为商埠</a:t>
                      </a:r>
                      <a:endParaRPr kumimoji="0" lang="zh-CN" altLang="en-US" sz="3200" b="0" i="0" u="none" strike="noStrike" cap="none" normalizeH="0" baseline="0" dirty="0">
                        <a:ln>
                          <a:noFill/>
                        </a:ln>
                        <a:solidFill>
                          <a:schemeClr val="tx1"/>
                        </a:solidFill>
                        <a:effectLst/>
                        <a:latin typeface="宋体" pitchFamily="2" charset="-122"/>
                        <a:ea typeface="宋体" pitchFamily="2" charset="-122"/>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0" i="0" u="none" strike="noStrike" cap="none" normalizeH="0" baseline="0" dirty="0">
                          <a:ln>
                            <a:noFill/>
                          </a:ln>
                          <a:solidFill>
                            <a:schemeClr val="tx1"/>
                          </a:solidFill>
                          <a:effectLst/>
                          <a:latin typeface="Times New Roman" pitchFamily="18" charset="0"/>
                          <a:ea typeface="宋体" pitchFamily="2" charset="-122"/>
                        </a:rPr>
                        <a:t>(3)</a:t>
                      </a:r>
                      <a:r>
                        <a:rPr kumimoji="0" lang="zh-CN" altLang="en-US" sz="3200" b="0" i="0" u="none" strike="noStrike" cap="none" normalizeH="0" baseline="0" dirty="0">
                          <a:ln>
                            <a:noFill/>
                          </a:ln>
                          <a:solidFill>
                            <a:schemeClr val="tx1"/>
                          </a:solidFill>
                          <a:effectLst/>
                          <a:latin typeface="Times New Roman" pitchFamily="18" charset="0"/>
                          <a:ea typeface="宋体" pitchFamily="2" charset="-122"/>
                        </a:rPr>
                        <a:t>割</a:t>
                      </a:r>
                      <a:r>
                        <a:rPr kumimoji="0" lang="en-US" altLang="zh-CN" sz="3200" b="1" i="0" u="none" strike="noStrike" cap="none" normalizeH="0" baseline="0" dirty="0">
                          <a:ln>
                            <a:noFill/>
                          </a:ln>
                          <a:solidFill>
                            <a:schemeClr val="tx1"/>
                          </a:solidFill>
                          <a:effectLst/>
                          <a:latin typeface="Arial" pitchFamily="34" charset="0"/>
                          <a:ea typeface="宋体" pitchFamily="2" charset="-122"/>
                        </a:rPr>
                        <a:t>______</a:t>
                      </a:r>
                      <a:r>
                        <a:rPr kumimoji="0" lang="zh-CN" altLang="en-US" sz="3200" b="0" i="0" u="none" strike="noStrike" cap="none" normalizeH="0" baseline="0" dirty="0">
                          <a:ln>
                            <a:noFill/>
                          </a:ln>
                          <a:solidFill>
                            <a:schemeClr val="tx1"/>
                          </a:solidFill>
                          <a:effectLst/>
                          <a:latin typeface="Times New Roman" pitchFamily="18" charset="0"/>
                          <a:ea typeface="宋体" pitchFamily="2" charset="-122"/>
                        </a:rPr>
                        <a:t>地方一区给英国</a:t>
                      </a:r>
                      <a:endParaRPr kumimoji="0" lang="zh-CN" altLang="en-US" sz="3200" b="0" i="0" u="none" strike="noStrike" cap="none" normalizeH="0" baseline="0" dirty="0">
                        <a:ln>
                          <a:noFill/>
                        </a:ln>
                        <a:solidFill>
                          <a:schemeClr val="tx1"/>
                        </a:solidFill>
                        <a:effectLst/>
                        <a:latin typeface="宋体" pitchFamily="2" charset="-122"/>
                        <a:ea typeface="宋体" pitchFamily="2" charset="-122"/>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3200" b="0" i="0" u="none" strike="noStrike" cap="none" normalizeH="0" baseline="0" dirty="0">
                          <a:ln>
                            <a:noFill/>
                          </a:ln>
                          <a:solidFill>
                            <a:schemeClr val="tx1"/>
                          </a:solidFill>
                          <a:effectLst/>
                          <a:latin typeface="Times New Roman" pitchFamily="18" charset="0"/>
                          <a:ea typeface="宋体" pitchFamily="2" charset="-122"/>
                        </a:rPr>
                        <a:t>(4)</a:t>
                      </a:r>
                      <a:r>
                        <a:rPr kumimoji="0" lang="zh-CN" altLang="en-US" sz="3200" b="0" i="0" u="none" strike="noStrike" cap="none" normalizeH="0" baseline="0" dirty="0">
                          <a:ln>
                            <a:noFill/>
                          </a:ln>
                          <a:solidFill>
                            <a:schemeClr val="tx1"/>
                          </a:solidFill>
                          <a:effectLst/>
                          <a:latin typeface="Times New Roman" pitchFamily="18" charset="0"/>
                          <a:ea typeface="宋体" pitchFamily="2" charset="-122"/>
                        </a:rPr>
                        <a:t>对英、法赔款各增至</a:t>
                      </a:r>
                      <a:r>
                        <a:rPr kumimoji="0" lang="en-US" altLang="zh-CN" sz="3200" b="0" i="0" u="none" strike="noStrike" cap="none" normalizeH="0" baseline="0" dirty="0">
                          <a:ln>
                            <a:noFill/>
                          </a:ln>
                          <a:solidFill>
                            <a:schemeClr val="tx1"/>
                          </a:solidFill>
                          <a:effectLst/>
                          <a:latin typeface="Times New Roman" pitchFamily="18" charset="0"/>
                          <a:ea typeface="宋体" pitchFamily="2" charset="-122"/>
                        </a:rPr>
                        <a:t>800</a:t>
                      </a:r>
                      <a:r>
                        <a:rPr kumimoji="0" lang="zh-CN" altLang="en-US" sz="3200" b="0" i="0" u="none" strike="noStrike" cap="none" normalizeH="0" baseline="0" dirty="0">
                          <a:ln>
                            <a:noFill/>
                          </a:ln>
                          <a:solidFill>
                            <a:schemeClr val="tx1"/>
                          </a:solidFill>
                          <a:effectLst/>
                          <a:latin typeface="Times New Roman" pitchFamily="18" charset="0"/>
                          <a:ea typeface="宋体" pitchFamily="2" charset="-122"/>
                        </a:rPr>
                        <a:t>万两白银</a:t>
                      </a:r>
                      <a:endParaRPr kumimoji="0" lang="zh-CN" altLang="en-US" sz="3200" b="0" i="0" u="none" strike="noStrike" cap="none" normalizeH="0" baseline="0" dirty="0">
                        <a:ln>
                          <a:noFill/>
                        </a:ln>
                        <a:solidFill>
                          <a:schemeClr val="tx1"/>
                        </a:solidFill>
                        <a:effectLst/>
                        <a:latin typeface="宋体" pitchFamily="2" charset="-122"/>
                        <a:ea typeface="宋体" pitchFamily="2" charset="-122"/>
                      </a:endParaRPr>
                    </a:p>
                  </a:txBody>
                  <a:tcPr marL="66989" marR="6698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矩形 3">
            <a:extLst>
              <a:ext uri="{FF2B5EF4-FFF2-40B4-BE49-F238E27FC236}">
                <a16:creationId xmlns:a16="http://schemas.microsoft.com/office/drawing/2014/main" id="{BB0FC262-63AD-49CD-951C-F8866D108DBD}"/>
              </a:ext>
            </a:extLst>
          </p:cNvPr>
          <p:cNvSpPr/>
          <p:nvPr/>
        </p:nvSpPr>
        <p:spPr>
          <a:xfrm>
            <a:off x="6011863" y="1557338"/>
            <a:ext cx="796925" cy="457200"/>
          </a:xfrm>
          <a:prstGeom prst="rect">
            <a:avLst/>
          </a:prstGeom>
        </p:spPr>
        <p:txBody>
          <a:bodyPr wrap="none">
            <a:spAutoFit/>
          </a:bodyPr>
          <a:lstStyle/>
          <a:p>
            <a:pPr>
              <a:defRPr/>
            </a:pPr>
            <a:r>
              <a:rPr lang="zh-CN" altLang="en-US" sz="2400" b="1" kern="100" dirty="0">
                <a:solidFill>
                  <a:srgbClr val="FF0000"/>
                </a:solidFill>
                <a:latin typeface="Times New Roman"/>
                <a:ea typeface="宋体"/>
                <a:cs typeface="Times New Roman"/>
              </a:rPr>
              <a:t>长江</a:t>
            </a:r>
            <a:endParaRPr lang="zh-CN" altLang="en-US" sz="2400" dirty="0">
              <a:solidFill>
                <a:srgbClr val="FF0000"/>
              </a:solidFill>
              <a:latin typeface="Times New Roman" pitchFamily="18" charset="0"/>
              <a:ea typeface="宋体" charset="-122"/>
            </a:endParaRPr>
          </a:p>
        </p:txBody>
      </p:sp>
      <p:sp>
        <p:nvSpPr>
          <p:cNvPr id="5" name="矩形 4">
            <a:extLst>
              <a:ext uri="{FF2B5EF4-FFF2-40B4-BE49-F238E27FC236}">
                <a16:creationId xmlns:a16="http://schemas.microsoft.com/office/drawing/2014/main" id="{F0243D5C-4D73-4B3B-BE94-0754288FC322}"/>
              </a:ext>
            </a:extLst>
          </p:cNvPr>
          <p:cNvSpPr/>
          <p:nvPr/>
        </p:nvSpPr>
        <p:spPr>
          <a:xfrm>
            <a:off x="1476375" y="2636838"/>
            <a:ext cx="796925" cy="457200"/>
          </a:xfrm>
          <a:prstGeom prst="rect">
            <a:avLst/>
          </a:prstGeom>
        </p:spPr>
        <p:txBody>
          <a:bodyPr wrap="none">
            <a:spAutoFit/>
          </a:bodyPr>
          <a:lstStyle/>
          <a:p>
            <a:pPr>
              <a:defRPr/>
            </a:pPr>
            <a:r>
              <a:rPr lang="zh-CN" altLang="en-US" sz="2400" b="1" kern="100" dirty="0">
                <a:solidFill>
                  <a:srgbClr val="FF0000"/>
                </a:solidFill>
                <a:latin typeface="Times New Roman"/>
                <a:ea typeface="宋体"/>
                <a:cs typeface="Times New Roman"/>
              </a:rPr>
              <a:t>传教</a:t>
            </a:r>
            <a:endParaRPr lang="zh-CN" altLang="en-US" sz="2400" dirty="0">
              <a:solidFill>
                <a:srgbClr val="FF0000"/>
              </a:solidFill>
              <a:latin typeface="Times New Roman" pitchFamily="18" charset="0"/>
              <a:ea typeface="宋体" charset="-122"/>
            </a:endParaRPr>
          </a:p>
        </p:txBody>
      </p:sp>
      <p:sp>
        <p:nvSpPr>
          <p:cNvPr id="6" name="矩形 5">
            <a:extLst>
              <a:ext uri="{FF2B5EF4-FFF2-40B4-BE49-F238E27FC236}">
                <a16:creationId xmlns:a16="http://schemas.microsoft.com/office/drawing/2014/main" id="{B13B96A9-8E2A-4FB8-8A17-10BD6A6FE1B7}"/>
              </a:ext>
            </a:extLst>
          </p:cNvPr>
          <p:cNvSpPr/>
          <p:nvPr/>
        </p:nvSpPr>
        <p:spPr>
          <a:xfrm>
            <a:off x="2771775" y="4581525"/>
            <a:ext cx="796925" cy="457200"/>
          </a:xfrm>
          <a:prstGeom prst="rect">
            <a:avLst/>
          </a:prstGeom>
        </p:spPr>
        <p:txBody>
          <a:bodyPr wrap="none">
            <a:spAutoFit/>
          </a:bodyPr>
          <a:lstStyle/>
          <a:p>
            <a:pPr>
              <a:defRPr/>
            </a:pPr>
            <a:r>
              <a:rPr lang="zh-CN" altLang="en-US" sz="2400" b="1" kern="100" dirty="0">
                <a:solidFill>
                  <a:srgbClr val="FF0000"/>
                </a:solidFill>
                <a:latin typeface="Times New Roman"/>
                <a:ea typeface="宋体"/>
                <a:cs typeface="Times New Roman"/>
              </a:rPr>
              <a:t>天津</a:t>
            </a:r>
            <a:endParaRPr lang="zh-CN" altLang="en-US" sz="2400" dirty="0">
              <a:solidFill>
                <a:srgbClr val="FF0000"/>
              </a:solidFill>
              <a:latin typeface="Times New Roman" pitchFamily="18" charset="0"/>
              <a:ea typeface="宋体" charset="-122"/>
            </a:endParaRPr>
          </a:p>
        </p:txBody>
      </p:sp>
      <p:sp>
        <p:nvSpPr>
          <p:cNvPr id="7" name="矩形 6">
            <a:extLst>
              <a:ext uri="{FF2B5EF4-FFF2-40B4-BE49-F238E27FC236}">
                <a16:creationId xmlns:a16="http://schemas.microsoft.com/office/drawing/2014/main" id="{656F55BE-3E35-4014-8BD0-A719FF5DF896}"/>
              </a:ext>
            </a:extLst>
          </p:cNvPr>
          <p:cNvSpPr/>
          <p:nvPr/>
        </p:nvSpPr>
        <p:spPr>
          <a:xfrm>
            <a:off x="2411413" y="5157788"/>
            <a:ext cx="1103312" cy="457200"/>
          </a:xfrm>
          <a:prstGeom prst="rect">
            <a:avLst/>
          </a:prstGeom>
        </p:spPr>
        <p:txBody>
          <a:bodyPr wrap="none">
            <a:spAutoFit/>
          </a:bodyPr>
          <a:lstStyle/>
          <a:p>
            <a:pPr>
              <a:defRPr/>
            </a:pPr>
            <a:r>
              <a:rPr lang="zh-CN" altLang="en-US" sz="2400" b="1" kern="100" dirty="0">
                <a:solidFill>
                  <a:srgbClr val="FF0000"/>
                </a:solidFill>
                <a:latin typeface="Times New Roman"/>
                <a:ea typeface="宋体"/>
                <a:cs typeface="Times New Roman"/>
              </a:rPr>
              <a:t>九龙司</a:t>
            </a:r>
            <a:endParaRPr lang="zh-CN" altLang="en-US" sz="2400" dirty="0">
              <a:solidFill>
                <a:srgbClr val="FF0000"/>
              </a:solidFill>
              <a:latin typeface="Times New Roman" pitchFamily="18" charset="0"/>
              <a:ea typeface="宋体" charset="-122"/>
            </a:endParaRPr>
          </a:p>
        </p:txBody>
      </p:sp>
      <p:sp>
        <p:nvSpPr>
          <p:cNvPr id="2" name="箭头: 左 1">
            <a:hlinkClick r:id="rId2" action="ppaction://hlinksldjump"/>
            <a:extLst>
              <a:ext uri="{FF2B5EF4-FFF2-40B4-BE49-F238E27FC236}">
                <a16:creationId xmlns:a16="http://schemas.microsoft.com/office/drawing/2014/main" id="{DC16F2E7-3175-4EC2-AB0A-3E516D7C82AE}"/>
              </a:ext>
            </a:extLst>
          </p:cNvPr>
          <p:cNvSpPr/>
          <p:nvPr/>
        </p:nvSpPr>
        <p:spPr>
          <a:xfrm>
            <a:off x="8468139" y="6559826"/>
            <a:ext cx="516835" cy="298174"/>
          </a:xfrm>
          <a:prstGeom prst="lef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24811588"/>
      </p:ext>
    </p:extLst>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吉祥如意">
  <a:themeElements>
    <a:clrScheme name="吉祥如意 1">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EF8FF"/>
      </a:accent5>
      <a:accent6>
        <a:srgbClr val="E7CDB2"/>
      </a:accent6>
      <a:hlink>
        <a:srgbClr val="0066CC"/>
      </a:hlink>
      <a:folHlink>
        <a:srgbClr val="9F9FBF"/>
      </a:folHlink>
    </a:clrScheme>
    <a:fontScheme name="吉祥如意">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吉祥如意 1">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EF8FF"/>
        </a:accent5>
        <a:accent6>
          <a:srgbClr val="E7CDB2"/>
        </a:accent6>
        <a:hlink>
          <a:srgbClr val="0066CC"/>
        </a:hlink>
        <a:folHlink>
          <a:srgbClr val="9F9FBF"/>
        </a:folHlink>
      </a:clrScheme>
      <a:clrMap bg1="lt1" tx1="dk1" bg2="lt2" tx2="dk2" accent1="accent1" accent2="accent2" accent3="accent3" accent4="accent4" accent5="accent5" accent6="accent6" hlink="hlink" folHlink="folHlink"/>
    </a:extraClrScheme>
    <a:extraClrScheme>
      <a:clrScheme name="吉祥如意 2">
        <a:dk1>
          <a:srgbClr val="59582D"/>
        </a:dk1>
        <a:lt1>
          <a:srgbClr val="EAEAEA"/>
        </a:lt1>
        <a:dk2>
          <a:srgbClr val="666699"/>
        </a:dk2>
        <a:lt2>
          <a:srgbClr val="D9D9D9"/>
        </a:lt2>
        <a:accent1>
          <a:srgbClr val="CCECFF"/>
        </a:accent1>
        <a:accent2>
          <a:srgbClr val="B2D2C7"/>
        </a:accent2>
        <a:accent3>
          <a:srgbClr val="F3F3F3"/>
        </a:accent3>
        <a:accent4>
          <a:srgbClr val="4B4A25"/>
        </a:accent4>
        <a:accent5>
          <a:srgbClr val="E2F4FF"/>
        </a:accent5>
        <a:accent6>
          <a:srgbClr val="A1BEB4"/>
        </a:accent6>
        <a:hlink>
          <a:srgbClr val="993366"/>
        </a:hlink>
        <a:folHlink>
          <a:srgbClr val="92B9E0"/>
        </a:folHlink>
      </a:clrScheme>
      <a:clrMap bg1="lt1" tx1="dk1" bg2="lt2" tx2="dk2" accent1="accent1" accent2="accent2" accent3="accent3" accent4="accent4" accent5="accent5" accent6="accent6" hlink="hlink" folHlink="folHlink"/>
    </a:extraClrScheme>
    <a:extraClrScheme>
      <a:clrScheme name="吉祥如意 3">
        <a:dk1>
          <a:srgbClr val="000099"/>
        </a:dk1>
        <a:lt1>
          <a:srgbClr val="FFFFCC"/>
        </a:lt1>
        <a:dk2>
          <a:srgbClr val="004000"/>
        </a:dk2>
        <a:lt2>
          <a:srgbClr val="FFD9B3"/>
        </a:lt2>
        <a:accent1>
          <a:srgbClr val="FFD9D9"/>
        </a:accent1>
        <a:accent2>
          <a:srgbClr val="DDDDDD"/>
        </a:accent2>
        <a:accent3>
          <a:srgbClr val="FFFFE2"/>
        </a:accent3>
        <a:accent4>
          <a:srgbClr val="000082"/>
        </a:accent4>
        <a:accent5>
          <a:srgbClr val="FFE9E9"/>
        </a:accent5>
        <a:accent6>
          <a:srgbClr val="C8C8C8"/>
        </a:accent6>
        <a:hlink>
          <a:srgbClr val="FF0000"/>
        </a:hlink>
        <a:folHlink>
          <a:srgbClr val="FFAB57"/>
        </a:folHlink>
      </a:clrScheme>
      <a:clrMap bg1="lt1" tx1="dk1" bg2="lt2" tx2="dk2" accent1="accent1" accent2="accent2" accent3="accent3" accent4="accent4" accent5="accent5" accent6="accent6" hlink="hlink" folHlink="folHlink"/>
    </a:extraClrScheme>
    <a:extraClrScheme>
      <a:clrScheme name="吉祥如意 4">
        <a:dk1>
          <a:srgbClr val="000000"/>
        </a:dk1>
        <a:lt1>
          <a:srgbClr val="DCE8E2"/>
        </a:lt1>
        <a:dk2>
          <a:srgbClr val="0033CC"/>
        </a:dk2>
        <a:lt2>
          <a:srgbClr val="C4C4D8"/>
        </a:lt2>
        <a:accent1>
          <a:srgbClr val="FFFFFF"/>
        </a:accent1>
        <a:accent2>
          <a:srgbClr val="A9CFB1"/>
        </a:accent2>
        <a:accent3>
          <a:srgbClr val="EBF2EE"/>
        </a:accent3>
        <a:accent4>
          <a:srgbClr val="000000"/>
        </a:accent4>
        <a:accent5>
          <a:srgbClr val="FFFFFF"/>
        </a:accent5>
        <a:accent6>
          <a:srgbClr val="99BBA0"/>
        </a:accent6>
        <a:hlink>
          <a:srgbClr val="CC3300"/>
        </a:hlink>
        <a:folHlink>
          <a:srgbClr val="666699"/>
        </a:folHlink>
      </a:clrScheme>
      <a:clrMap bg1="lt1" tx1="dk1" bg2="lt2" tx2="dk2" accent1="accent1" accent2="accent2" accent3="accent3" accent4="accent4" accent5="accent5" accent6="accent6" hlink="hlink" folHlink="folHlink"/>
    </a:extraClrScheme>
    <a:extraClrScheme>
      <a:clrScheme name="吉祥如意 5">
        <a:dk1>
          <a:srgbClr val="606090"/>
        </a:dk1>
        <a:lt1>
          <a:srgbClr val="E5FFFF"/>
        </a:lt1>
        <a:dk2>
          <a:srgbClr val="0000CC"/>
        </a:dk2>
        <a:lt2>
          <a:srgbClr val="91DAFF"/>
        </a:lt2>
        <a:accent1>
          <a:srgbClr val="EAEAEA"/>
        </a:accent1>
        <a:accent2>
          <a:srgbClr val="FFE2C5"/>
        </a:accent2>
        <a:accent3>
          <a:srgbClr val="F0FFFF"/>
        </a:accent3>
        <a:accent4>
          <a:srgbClr val="51517A"/>
        </a:accent4>
        <a:accent5>
          <a:srgbClr val="F3F3F3"/>
        </a:accent5>
        <a:accent6>
          <a:srgbClr val="E7CDB2"/>
        </a:accent6>
        <a:hlink>
          <a:srgbClr val="000000"/>
        </a:hlink>
        <a:folHlink>
          <a:srgbClr val="3DB77A"/>
        </a:folHlink>
      </a:clrScheme>
      <a:clrMap bg1="lt1" tx1="dk1" bg2="lt2" tx2="dk2" accent1="accent1" accent2="accent2" accent3="accent3" accent4="accent4" accent5="accent5" accent6="accent6" hlink="hlink" folHlink="folHlink"/>
    </a:extraClrScheme>
    <a:extraClrScheme>
      <a:clrScheme name="吉祥如意 6">
        <a:dk1>
          <a:srgbClr val="CC0066"/>
        </a:dk1>
        <a:lt1>
          <a:srgbClr val="FFDDBB"/>
        </a:lt1>
        <a:dk2>
          <a:srgbClr val="000000"/>
        </a:dk2>
        <a:lt2>
          <a:srgbClr val="C0C0C0"/>
        </a:lt2>
        <a:accent1>
          <a:srgbClr val="FFFFCC"/>
        </a:accent1>
        <a:accent2>
          <a:srgbClr val="FFFFFF"/>
        </a:accent2>
        <a:accent3>
          <a:srgbClr val="FFEBDA"/>
        </a:accent3>
        <a:accent4>
          <a:srgbClr val="AE0056"/>
        </a:accent4>
        <a:accent5>
          <a:srgbClr val="FFFFE2"/>
        </a:accent5>
        <a:accent6>
          <a:srgbClr val="E7E7E7"/>
        </a:accent6>
        <a:hlink>
          <a:srgbClr val="0066CC"/>
        </a:hlink>
        <a:folHlink>
          <a:srgbClr val="8EB37D"/>
        </a:folHlink>
      </a:clrScheme>
      <a:clrMap bg1="lt1" tx1="dk1" bg2="lt2" tx2="dk2" accent1="accent1" accent2="accent2" accent3="accent3" accent4="accent4" accent5="accent5" accent6="accent6" hlink="hlink" folHlink="folHlink"/>
    </a:extraClrScheme>
    <a:extraClrScheme>
      <a:clrScheme name="吉祥如意 7">
        <a:dk1>
          <a:srgbClr val="B60000"/>
        </a:dk1>
        <a:lt1>
          <a:srgbClr val="FFFF99"/>
        </a:lt1>
        <a:dk2>
          <a:srgbClr val="800000"/>
        </a:dk2>
        <a:lt2>
          <a:srgbClr val="FFFFFF"/>
        </a:lt2>
        <a:accent1>
          <a:srgbClr val="9888A4"/>
        </a:accent1>
        <a:accent2>
          <a:srgbClr val="A9335D"/>
        </a:accent2>
        <a:accent3>
          <a:srgbClr val="C0AAAA"/>
        </a:accent3>
        <a:accent4>
          <a:srgbClr val="DADA82"/>
        </a:accent4>
        <a:accent5>
          <a:srgbClr val="CAC3CF"/>
        </a:accent5>
        <a:accent6>
          <a:srgbClr val="992D53"/>
        </a:accent6>
        <a:hlink>
          <a:srgbClr val="CCECFF"/>
        </a:hlink>
        <a:folHlink>
          <a:srgbClr val="FF6600"/>
        </a:folHlink>
      </a:clrScheme>
      <a:clrMap bg1="dk2" tx1="lt1" bg2="dk1" tx2="lt2" accent1="accent1" accent2="accent2" accent3="accent3" accent4="accent4" accent5="accent5" accent6="accent6" hlink="hlink" folHlink="folHlink"/>
    </a:extraClrScheme>
    <a:extraClrScheme>
      <a:clrScheme name="吉祥如意 8">
        <a:dk1>
          <a:srgbClr val="808080"/>
        </a:dk1>
        <a:lt1>
          <a:srgbClr val="FFFFFF"/>
        </a:lt1>
        <a:dk2>
          <a:srgbClr val="1C1C1C"/>
        </a:dk2>
        <a:lt2>
          <a:srgbClr val="FFFF66"/>
        </a:lt2>
        <a:accent1>
          <a:srgbClr val="9898BA"/>
        </a:accent1>
        <a:accent2>
          <a:srgbClr val="777777"/>
        </a:accent2>
        <a:accent3>
          <a:srgbClr val="ABABAB"/>
        </a:accent3>
        <a:accent4>
          <a:srgbClr val="DADADA"/>
        </a:accent4>
        <a:accent5>
          <a:srgbClr val="CACAD9"/>
        </a:accent5>
        <a:accent6>
          <a:srgbClr val="6B6B6B"/>
        </a:accent6>
        <a:hlink>
          <a:srgbClr val="CCFF99"/>
        </a:hlink>
        <a:folHlink>
          <a:srgbClr val="E436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Office Theme</Template>
  <TotalTime>103</TotalTime>
  <Words>1121</Words>
  <Application>Microsoft Office PowerPoint</Application>
  <PresentationFormat>全屏显示(4:3)</PresentationFormat>
  <Paragraphs>146</Paragraphs>
  <Slides>10</Slides>
  <Notes>0</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10</vt:i4>
      </vt:variant>
    </vt:vector>
  </HeadingPairs>
  <TitlesOfParts>
    <vt:vector size="26" baseType="lpstr">
      <vt:lpstr>等线</vt:lpstr>
      <vt:lpstr>等线 Light</vt:lpstr>
      <vt:lpstr>仿宋_GB2312</vt:lpstr>
      <vt:lpstr>黑体</vt:lpstr>
      <vt:lpstr>楷体</vt:lpstr>
      <vt:lpstr>楷体_GB2312</vt:lpstr>
      <vt:lpstr>隶书</vt:lpstr>
      <vt:lpstr>宋体</vt:lpstr>
      <vt:lpstr>Arial</vt:lpstr>
      <vt:lpstr>Calibri</vt:lpstr>
      <vt:lpstr>Calibri Light</vt:lpstr>
      <vt:lpstr>Times New Roman</vt:lpstr>
      <vt:lpstr>Wingdings</vt:lpstr>
      <vt:lpstr>Wingdings 2</vt:lpstr>
      <vt:lpstr>Office 主题​​</vt:lpstr>
      <vt:lpstr>吉祥如意</vt:lpstr>
      <vt:lpstr>第三单元  近代中国反侵略、求民主的潮流</vt:lpstr>
      <vt:lpstr>第7讲　近代前期的列强侵华 与中国人民的反抗斗争· 两次鸦片战争</vt:lpstr>
      <vt:lpstr>一  鸦片战争·爆发的原因（高度概括，形成观点）</vt:lpstr>
      <vt:lpstr>一  鸦片战争·过程（自主复习掌握）</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第三单元  近代中国反侵略、求民主的潮流</dc:title>
  <dc:creator>momo</dc:creator>
  <cp:lastModifiedBy>momo</cp:lastModifiedBy>
  <cp:revision>6</cp:revision>
  <dcterms:created xsi:type="dcterms:W3CDTF">2018-04-16T01:45:46Z</dcterms:created>
  <dcterms:modified xsi:type="dcterms:W3CDTF">2018-04-16T03:28:46Z</dcterms:modified>
</cp:coreProperties>
</file>