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9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A5AB5B-69CB-4DFF-9960-AF50EC27F3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2FA6E49-3A93-4B68-852E-A72F43BC6A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534CEE6-1FE5-4DB4-A7B0-151923C2F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12FF8D8-2522-465F-B410-DBC7F2521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465EEAA-CC04-4B6E-8175-FC4CB3B49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116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EFFC30-409C-4D90-AC08-9392E5C64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B551DD2-5202-4137-83CA-25BA68093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0F79C3-8A15-4A31-BA29-365FEA87B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F804D03-F009-4CC9-A41A-C7C1B50DF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D417621-610A-4A86-9193-826834D54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906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3E36BE-EBCD-46A2-9EDE-BE1B690BE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D4C59D9-C075-4E50-8EA2-F3609ABAD0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54F795-C4AD-44E6-8D2D-7BE6928AFC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C4BB53B-3EF0-4B15-80E8-0F511A608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B548152-5169-4E79-AD77-EB0FB1329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759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FEB7A9-328B-45A8-9010-9F0FEAF7D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FAF671A-03A8-4E3A-9EA4-416E9530C2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D969407-B496-4DAF-88A9-3D21A120D2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0628369-AEAD-444C-AA0D-37BD0B3B0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295336D-E789-4B91-92A9-32D7C4804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762598F-302D-4E86-B821-EC41E95B8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878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A14C03-94B5-4F3C-9C43-E19FC59A4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28198A6-EF7C-4F4F-BC3E-5F3DE46ECE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65CF272-21B3-4884-A872-7DE88E0795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967F0CD-4A38-4983-9690-9FCE11BFF4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9AC045E-FBA1-43DD-8135-1CA551DE06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0952CC4-1EAF-4C7A-A917-944324A26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101519B-8D9B-4D8D-9053-2D6FFA4BD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55F81C8-1FEC-4395-A11D-92ECE17A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308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58702DB-E381-4B56-9B55-E890E06B3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2C5BE4B-F806-4880-8559-5FB404BBC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7480621-8D60-4716-9DC7-E1B4B2F2F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4B1FADA-633F-47F3-B01F-84D1265D9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390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2ECB472-4F5F-4300-93A6-79620CE77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AB6B95F-1FC2-4741-9F51-FE95F865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1F1EC96-7428-4F6A-BC9F-9D78E2B19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571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6A4D12-1E2A-4045-AE51-63AF16920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F33D5E-AE9C-4431-B1C9-1F37BF6C1F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D16796D-EB6D-46B7-824F-8C7909F39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318BE98-964F-4EFA-8CBC-D06CA9148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3FE45F6-2139-4D0B-825C-ADB58A42B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F06FE6E-0D95-425C-A418-31F7326AB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5908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7CC9E1-715B-4E46-A5D3-83D2A8C78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CD8361B-4045-4C55-82B7-64871999EA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7691C5A-DA6E-4757-8B3F-91055ECD2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56382B8-5F72-49FE-911A-82BB835DA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D4028CB-AA3A-4DCF-98F8-29972B794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1F0AA64-75AC-4164-BFFB-8E20BB306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429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8BA7E7-6172-41C7-9E0F-9B0FD12F2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9B32776-5914-4E8A-BB5F-326A96827A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3905E5E-ADA2-4D30-A489-7CF303037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D95E01-4CB9-41F8-97B5-5894E534F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0AEB80-1B80-403D-93DF-1F2E22038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9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9839A6E-56E4-485C-B028-49B2469F13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CB003DF-468E-48D7-AA06-BF7B41EDFB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124AF4-350F-460F-BCD6-A6CE33C73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79BD3E-31AA-4B12-A2F4-1F66614E3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9F31CEC-152C-407A-9803-84FAF4CDE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709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1B02463-734D-4E7F-8FE5-CBA78DFA3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61F06EE-AA9F-46F9-99C7-0727B1756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B28BAA3-5940-424C-A3BF-7069456794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29254-7639-4779-A0EE-AC10CD78D7D4}" type="datetimeFigureOut">
              <a:rPr lang="zh-CN" altLang="en-US" smtClean="0"/>
              <a:t>2021/11/1 Monday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3E49532-23C7-4CF5-B7A9-D4432604CA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9298CB-AD96-4B40-85F9-059478A794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B0C13-2663-41EA-827C-1F83B3F19D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713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B0D22543-C2F7-44FF-8C05-C2629754DD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385" y="255001"/>
            <a:ext cx="4916195" cy="579763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1F92EF9-074C-41E7-9889-75C72C990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249" y="1626370"/>
            <a:ext cx="4647022" cy="197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23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8AF1AE2-148B-4AF0-A78A-E82A85A39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715" y="732593"/>
            <a:ext cx="3835730" cy="388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145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A626F23-7768-4E00-BC55-819078B796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666" y="325144"/>
            <a:ext cx="3752850" cy="43434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879AC54-101C-44ED-BB07-01944D1745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5181" y="1068510"/>
            <a:ext cx="3571875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90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9FF07D43-906B-41E1-A3D6-51A8FAEB1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350" y="174696"/>
            <a:ext cx="6707879" cy="609737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9F5B2242-FF7F-4153-A874-1FBD9978C8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9390" y="3567944"/>
            <a:ext cx="3571875" cy="126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029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12E6AA7-C014-4594-B29D-2B1C95F66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213" y="264296"/>
            <a:ext cx="5638800" cy="61341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32F67F6E-1D91-4391-AC88-659057472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5608" y="2641939"/>
            <a:ext cx="3571875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968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B90AF66-7B56-4D4F-9559-C5E1CA487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522" y="116427"/>
            <a:ext cx="4733925" cy="630555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ED8D741-B023-4418-88C4-5D4589894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5840" y="2616323"/>
            <a:ext cx="3609975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9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5C3F1EC-F07C-41F8-8140-B007AE5EA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798" y="161786"/>
            <a:ext cx="5753100" cy="536257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EC72E1BD-8071-424F-921C-E89BE48238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2241" y="1972276"/>
            <a:ext cx="35433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725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2BE77EE-8E24-4E94-A258-7877671942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03156"/>
            <a:ext cx="5791200" cy="578167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4096D4EF-92EE-4466-AFF5-A43924BD2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2817" y="2233612"/>
            <a:ext cx="353377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97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D50E147-7487-4E93-9B3E-2C55B4B89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63" y="0"/>
            <a:ext cx="5647305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4C077D6E-125E-42D0-829C-E171E3529D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9289" y="1872865"/>
            <a:ext cx="360045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30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6EE2309-30AB-4599-9F5B-0B9C20C81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797" y="96498"/>
            <a:ext cx="5676900" cy="623887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E378EB69-8C4A-4417-BC92-1701E90EB0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9105" y="1871246"/>
            <a:ext cx="36671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28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1486177-51E2-4A12-BFB2-76FEBB75F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652" y="166687"/>
            <a:ext cx="5715000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085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D09461A-3935-4E68-B780-6EC3BD202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984" y="648208"/>
            <a:ext cx="48768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441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E503BAD-C062-4A63-A528-85B97152F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502" y="305400"/>
            <a:ext cx="5010150" cy="583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441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5F81E0B-EC22-427B-A976-B9F9598E0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548" y="0"/>
            <a:ext cx="5591175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2065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4E60040-4174-425D-86C5-7846FAD872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873" y="142042"/>
            <a:ext cx="49344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955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0</Words>
  <Application>Microsoft Office PowerPoint</Application>
  <PresentationFormat>宽屏</PresentationFormat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9</cp:revision>
  <dcterms:created xsi:type="dcterms:W3CDTF">2021-11-01T00:45:38Z</dcterms:created>
  <dcterms:modified xsi:type="dcterms:W3CDTF">2021-11-01T01:27:37Z</dcterms:modified>
</cp:coreProperties>
</file>