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</p:sldIdLst>
  <p:sldSz cx="12192000" cy="6858000"/>
  <p:notesSz cx="6858000" cy="9144000"/>
  <p:custDataLst>
    <p:tags r:id="rId3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333" autoAdjust="0"/>
  </p:normalViewPr>
  <p:slideViewPr>
    <p:cSldViewPr snapToGrid="0">
      <p:cViewPr varScale="1">
        <p:scale>
          <a:sx n="72" d="100"/>
          <a:sy n="72" d="100"/>
        </p:scale>
        <p:origin x="-108" y="-486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gs" Target="tags/tag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侧圆角矩形 7">
            <a:hlinkClick r:id="rId2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7">
            <a:hlinkClick r:id="rId2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  <a:endParaRPr lang="zh-CN" altLang="en-US" sz="160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二级</a:t>
            </a:r>
            <a:endParaRPr lang="zh-CN" altLang="en-US" noProof="1"/>
          </a:p>
          <a:p>
            <a:pPr lvl="2"/>
            <a:r>
              <a:rPr lang="zh-CN" altLang="en-US" noProof="1"/>
              <a:t>三级</a:t>
            </a:r>
            <a:endParaRPr lang="zh-CN" altLang="en-US" noProof="1"/>
          </a:p>
          <a:p>
            <a:pPr lvl="3"/>
            <a:r>
              <a:rPr lang="zh-CN" altLang="en-US" noProof="1"/>
              <a:t>四级</a:t>
            </a:r>
            <a:endParaRPr lang="zh-CN" altLang="en-US" noProof="1"/>
          </a:p>
          <a:p>
            <a:pPr lvl="4"/>
            <a:r>
              <a:rPr lang="zh-CN" altLang="en-US" noProof="1"/>
              <a:t>五级</a:t>
            </a:r>
            <a:endParaRPr lang="zh-CN" altLang="en-US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182"/>
            <a:ext cx="4252426" cy="607079"/>
            <a:chOff x="465063" y="180485"/>
            <a:chExt cx="4252426" cy="607079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009801" y="180485"/>
              <a:ext cx="3707688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三大常考相似模型</a:t>
              </a:r>
              <a:endParaRPr lang="zh-CN" altLang="en-US" sz="240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.emf"/><Relationship Id="rId1" Type="http://schemas.openxmlformats.org/officeDocument/2006/relationships/package" Target="../embeddings/Document1.docx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emf"/><Relationship Id="rId1" Type="http://schemas.openxmlformats.org/officeDocument/2006/relationships/package" Target="../embeddings/Document2.docx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emf"/><Relationship Id="rId1" Type="http://schemas.openxmlformats.org/officeDocument/2006/relationships/package" Target="../embeddings/Document3.docx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emf"/><Relationship Id="rId1" Type="http://schemas.openxmlformats.org/officeDocument/2006/relationships/package" Target="../embeddings/Document4.docx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7.emf"/><Relationship Id="rId1" Type="http://schemas.openxmlformats.org/officeDocument/2006/relationships/package" Target="../embeddings/Document5.docx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8.emf"/><Relationship Id="rId1" Type="http://schemas.openxmlformats.org/officeDocument/2006/relationships/package" Target="../embeddings/Document6.docx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9.emf"/><Relationship Id="rId1" Type="http://schemas.openxmlformats.org/officeDocument/2006/relationships/package" Target="../embeddings/Document7.docx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emf"/><Relationship Id="rId1" Type="http://schemas.openxmlformats.org/officeDocument/2006/relationships/package" Target="../embeddings/Document8.docx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2.emf"/><Relationship Id="rId2" Type="http://schemas.openxmlformats.org/officeDocument/2006/relationships/package" Target="../embeddings/Document9.docx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3.emf"/><Relationship Id="rId1" Type="http://schemas.openxmlformats.org/officeDocument/2006/relationships/package" Target="../embeddings/Document10.docx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5.emf"/><Relationship Id="rId3" Type="http://schemas.openxmlformats.org/officeDocument/2006/relationships/package" Target="../embeddings/Document12.docx"/><Relationship Id="rId2" Type="http://schemas.openxmlformats.org/officeDocument/2006/relationships/image" Target="../media/image14.emf"/><Relationship Id="rId1" Type="http://schemas.openxmlformats.org/officeDocument/2006/relationships/package" Target="../embeddings/Document11.docx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7.emf"/><Relationship Id="rId3" Type="http://schemas.openxmlformats.org/officeDocument/2006/relationships/package" Target="../embeddings/Document14.docx"/><Relationship Id="rId2" Type="http://schemas.openxmlformats.org/officeDocument/2006/relationships/image" Target="../media/image16.emf"/><Relationship Id="rId1" Type="http://schemas.openxmlformats.org/officeDocument/2006/relationships/package" Target="../embeddings/Document13.docx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emf"/><Relationship Id="rId1" Type="http://schemas.openxmlformats.org/officeDocument/2006/relationships/package" Target="../embeddings/Document15.docx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emf"/><Relationship Id="rId1" Type="http://schemas.openxmlformats.org/officeDocument/2006/relationships/package" Target="../embeddings/Document16.docx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5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0.emf"/><Relationship Id="rId1" Type="http://schemas.openxmlformats.org/officeDocument/2006/relationships/package" Target="../embeddings/Document17.docx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6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1.emf"/><Relationship Id="rId1" Type="http://schemas.openxmlformats.org/officeDocument/2006/relationships/package" Target="../embeddings/Document18.docx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2.emf"/><Relationship Id="rId1" Type="http://schemas.openxmlformats.org/officeDocument/2006/relationships/package" Target="../embeddings/Document19.docx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8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3.emf"/><Relationship Id="rId1" Type="http://schemas.openxmlformats.org/officeDocument/2006/relationships/package" Target="../embeddings/Document20.docx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9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4.emf"/><Relationship Id="rId1" Type="http://schemas.openxmlformats.org/officeDocument/2006/relationships/package" Target="../embeddings/Document21.docx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0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5.emf"/><Relationship Id="rId1" Type="http://schemas.openxmlformats.org/officeDocument/2006/relationships/package" Target="../embeddings/Document22.docx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1.v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27.emf"/><Relationship Id="rId3" Type="http://schemas.openxmlformats.org/officeDocument/2006/relationships/package" Target="../embeddings/Document24.docx"/><Relationship Id="rId2" Type="http://schemas.openxmlformats.org/officeDocument/2006/relationships/image" Target="../media/image26.emf"/><Relationship Id="rId1" Type="http://schemas.openxmlformats.org/officeDocument/2006/relationships/package" Target="../embeddings/Document23.docx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2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8.emf"/><Relationship Id="rId1" Type="http://schemas.openxmlformats.org/officeDocument/2006/relationships/package" Target="../embeddings/Document25.docx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3.v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9.emf"/><Relationship Id="rId1" Type="http://schemas.openxmlformats.org/officeDocument/2006/relationships/package" Target="../embeddings/Document26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三大常考相似模型</a:t>
            </a:r>
            <a:endParaRPr lang="zh-CN" altLang="zh-CN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023948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模型一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字型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典例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已知四边形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的一组对边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的延长线交于点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=90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EB.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410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3931096" y="3281168"/>
            <a:ext cx="3264181" cy="20387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203195"/>
          <a:ext cx="10833100" cy="28326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1" imgW="3839210" imgH="1004570" progId="Word.Document.12">
                  <p:embed/>
                </p:oleObj>
              </mc:Choice>
              <mc:Fallback>
                <p:oleObj name="Document" r:id="rId1" imgW="3839210" imgH="10045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203195"/>
                        <a:ext cx="10833100" cy="283261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868853"/>
          <a:ext cx="10833100" cy="15012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Document" r:id="rId1" imgW="3839210" imgH="533400" progId="Word.Document.12">
                  <p:embed/>
                </p:oleObj>
              </mc:Choice>
              <mc:Fallback>
                <p:oleObj name="Document" r:id="rId1" imgW="3839210" imgH="533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868853"/>
                        <a:ext cx="10833100" cy="150129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1619512" y="793167"/>
          <a:ext cx="8952975" cy="52716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1" imgW="3839210" imgH="2261870" progId="Word.Document.12">
                  <p:embed/>
                </p:oleObj>
              </mc:Choice>
              <mc:Fallback>
                <p:oleObj name="Document" r:id="rId1" imgW="3839210" imgH="22618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19512" y="793167"/>
                        <a:ext cx="8952975" cy="527166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544538" y="6064833"/>
            <a:ext cx="10833100" cy="6728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条件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2,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结论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∽△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ADE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72098"/>
            <a:ext cx="2656496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模型二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字型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1519215"/>
          <a:ext cx="10833100" cy="4200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1" imgW="3839210" imgH="1489075" progId="Word.Document.12">
                  <p:embed/>
                </p:oleObj>
              </mc:Choice>
              <mc:Fallback>
                <p:oleObj name="Document" r:id="rId1" imgW="3839210" imgH="14890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519215"/>
                        <a:ext cx="10833100" cy="420056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451021"/>
          <a:ext cx="10833100" cy="4336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" r:id="rId1" imgW="3839210" imgH="1537970" progId="Word.Document.12">
                  <p:embed/>
                </p:oleObj>
              </mc:Choice>
              <mc:Fallback>
                <p:oleObj name="Document" r:id="rId1" imgW="3839210" imgH="15379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451021"/>
                        <a:ext cx="10833100" cy="433695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737540"/>
          <a:ext cx="10833100" cy="3763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Document" r:id="rId1" imgW="3839210" imgH="1334770" progId="Word.Document.12">
                  <p:embed/>
                </p:oleObj>
              </mc:Choice>
              <mc:Fallback>
                <p:oleObj name="Document" r:id="rId1" imgW="3839210" imgH="133477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737540"/>
                        <a:ext cx="10833100" cy="376392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868345"/>
          <a:ext cx="10833100" cy="1502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Document" r:id="rId1" imgW="3839210" imgH="533400" progId="Word.Document.12">
                  <p:embed/>
                </p:oleObj>
              </mc:Choice>
              <mc:Fallback>
                <p:oleObj name="Document" r:id="rId1" imgW="3839210" imgH="533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868345"/>
                        <a:ext cx="10833100" cy="150231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725835"/>
          <a:ext cx="10833100" cy="3787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1" imgW="3839210" imgH="1342390" progId="Word.Document.12">
                  <p:embed/>
                </p:oleObj>
              </mc:Choice>
              <mc:Fallback>
                <p:oleObj name="Document" r:id="rId1" imgW="3839210" imgH="13423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725835"/>
                        <a:ext cx="10833100" cy="378733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36348"/>
            <a:ext cx="4099199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模型三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一线三等角型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417.jpeg"/>
          <p:cNvPicPr/>
          <p:nvPr/>
        </p:nvPicPr>
        <p:blipFill>
          <a:blip r:embed="rId1"/>
          <a:stretch>
            <a:fillRect/>
          </a:stretch>
        </p:blipFill>
        <p:spPr>
          <a:xfrm>
            <a:off x="5280441" y="4063015"/>
            <a:ext cx="2349552" cy="2698146"/>
          </a:xfrm>
          <a:prstGeom prst="rect">
            <a:avLst/>
          </a:prstGeom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79450" y="1445912"/>
          <a:ext cx="10833100" cy="26982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Document" r:id="rId2" imgW="3839210" imgH="956945" progId="Word.Document.12">
                  <p:embed/>
                </p:oleObj>
              </mc:Choice>
              <mc:Fallback>
                <p:oleObj name="Document" r:id="rId2" imgW="3839210" imgH="9569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445912"/>
                        <a:ext cx="10833100" cy="269825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002711"/>
            <a:ext cx="10833100" cy="32335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∽△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BGM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DMG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∽△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DBM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EMF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∽△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EAM.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以下证明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∽△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BGM.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DME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BMG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l"/>
                <a:tab pos="2538095" algn="l"/>
                <a:tab pos="3221990" algn="l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AMF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∽△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BGM.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082568"/>
          <a:ext cx="10833100" cy="507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Document" r:id="rId1" imgW="3839210" imgH="1798320" progId="Word.Document.12">
                  <p:embed/>
                </p:oleObj>
              </mc:Choice>
              <mc:Fallback>
                <p:oleObj name="Document" r:id="rId1" imgW="3839210" imgH="17983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082568"/>
                        <a:ext cx="10833100" cy="50738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716041"/>
          <a:ext cx="10833100" cy="590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Document" r:id="rId1" imgW="3839210" imgH="210185" progId="Word.Document.12">
                  <p:embed/>
                </p:oleObj>
              </mc:Choice>
              <mc:Fallback>
                <p:oleObj name="Document" r:id="rId1" imgW="3839210" imgH="21018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716041"/>
                        <a:ext cx="10833100" cy="59033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1129094"/>
            <a:ext cx="10833100" cy="663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常见的一线三等角模型的图形如下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</a:rPr>
              <a:t>:</a:t>
            </a:r>
            <a:endParaRPr lang="zh-CN" altLang="en-US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2395584" y="1792737"/>
          <a:ext cx="7400831" cy="5271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Document" r:id="rId3" imgW="3909060" imgH="2785745" progId="Word.Document.12">
                  <p:embed/>
                </p:oleObj>
              </mc:Choice>
              <mc:Fallback>
                <p:oleObj name="Document" r:id="rId3" imgW="3909060" imgH="27857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5584" y="1792737"/>
                        <a:ext cx="7400831" cy="527167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3226513" y="3619499"/>
          <a:ext cx="11705058" cy="27856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1" imgW="3839210" imgH="914400" progId="Word.Document.12">
                  <p:embed/>
                </p:oleObj>
              </mc:Choice>
              <mc:Fallback>
                <p:oleObj name="Document" r:id="rId1" imgW="3839210" imgH="914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26513" y="3619499"/>
                        <a:ext cx="11705058" cy="278566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1582321"/>
          <a:ext cx="10833100" cy="40743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Document" r:id="rId3" imgW="3839210" imgH="1444625" progId="Word.Document.12">
                  <p:embed/>
                </p:oleObj>
              </mc:Choice>
              <mc:Fallback>
                <p:oleObj name="Document" r:id="rId3" imgW="3839210" imgH="14446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450" y="1582321"/>
                        <a:ext cx="10833100" cy="407435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_7f0e48bf-ea58-42e8-8f29-a3f6928622d2"/>
          <p:cNvSpPr/>
          <p:nvPr/>
        </p:nvSpPr>
        <p:spPr>
          <a:xfrm>
            <a:off x="2560107" y="3561021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106488"/>
          <a:ext cx="10833100" cy="502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Document" r:id="rId1" imgW="3839210" imgH="1781810" progId="Word.Document.12">
                  <p:embed/>
                </p:oleObj>
              </mc:Choice>
              <mc:Fallback>
                <p:oleObj name="Document" r:id="rId1" imgW="3839210" imgH="17818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106488"/>
                        <a:ext cx="10833100" cy="50260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825620"/>
          <a:ext cx="10833100" cy="2170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Document" r:id="rId1" imgW="3839210" imgH="769620" progId="Word.Document.12">
                  <p:embed/>
                </p:oleObj>
              </mc:Choice>
              <mc:Fallback>
                <p:oleObj name="Document" r:id="rId1" imgW="3839210" imgH="7696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825620"/>
                        <a:ext cx="10833100" cy="217000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>
            <a:spLocks noChangeAspect="1"/>
          </p:cNvSpPr>
          <p:nvPr/>
        </p:nvSpPr>
        <p:spPr>
          <a:xfrm>
            <a:off x="679450" y="3429000"/>
            <a:ext cx="10833100" cy="265303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在正方形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边的中点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并延长交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边的延长线于点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对角线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交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FG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=2,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则线段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的长度为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A.6		B.8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	C.10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altLang="zh-CN" b="1" smtClean="0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	D.12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A_7f0e48bf-ea58-42e8-8f29-a3f6928622d2"/>
          <p:cNvSpPr/>
          <p:nvPr/>
        </p:nvSpPr>
        <p:spPr>
          <a:xfrm>
            <a:off x="3793996" y="4772877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535515"/>
          <a:ext cx="10833100" cy="2167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Document" r:id="rId1" imgW="3839210" imgH="769620" progId="Word.Document.12">
                  <p:embed/>
                </p:oleObj>
              </mc:Choice>
              <mc:Fallback>
                <p:oleObj name="Document" r:id="rId1" imgW="3839210" imgH="7696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535515"/>
                        <a:ext cx="10833100" cy="216797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9450" y="1527867"/>
            <a:ext cx="10833100" cy="4183266"/>
            <a:chOff x="679450" y="1527867"/>
            <a:chExt cx="10833100" cy="4183266"/>
          </a:xfrm>
        </p:grpSpPr>
        <p:graphicFrame>
          <p:nvGraphicFramePr>
            <p:cNvPr id="2" name="对象 1"/>
            <p:cNvGraphicFramePr>
              <a:graphicFrameLocks noChangeAspect="1"/>
            </p:cNvGraphicFramePr>
            <p:nvPr/>
          </p:nvGraphicFramePr>
          <p:xfrm>
            <a:off x="679450" y="1527867"/>
            <a:ext cx="10833100" cy="41832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" name="Document" r:id="rId1" imgW="3839210" imgH="1482725" progId="Word.Document.12">
                    <p:embed/>
                  </p:oleObj>
                </mc:Choice>
                <mc:Fallback>
                  <p:oleObj name="Document" r:id="rId1" imgW="3839210" imgH="1482725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9450" y="1527867"/>
                          <a:ext cx="10833100" cy="4183266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" name="直接连接符 3"/>
            <p:cNvCxnSpPr/>
            <p:nvPr/>
          </p:nvCxnSpPr>
          <p:spPr>
            <a:xfrm>
              <a:off x="6475751" y="5561351"/>
              <a:ext cx="92939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A_7f0e48bf-ea58-42e8-8f29-a3f6928622d2"/>
          <p:cNvSpPr/>
          <p:nvPr/>
        </p:nvSpPr>
        <p:spPr>
          <a:xfrm>
            <a:off x="6636347" y="4861011"/>
            <a:ext cx="505733" cy="69149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449509"/>
          <a:ext cx="10833100" cy="23399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Document" r:id="rId1" imgW="3839210" imgH="830580" progId="Word.Document.12">
                  <p:embed/>
                </p:oleObj>
              </mc:Choice>
              <mc:Fallback>
                <p:oleObj name="Document" r:id="rId1" imgW="3839210" imgH="83058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449509"/>
                        <a:ext cx="10833100" cy="233998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84469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在等边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=8,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分别在三边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AF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=2,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FD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DFE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的长为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b="1" i="1" u="sng">
                <a:solidFill>
                  <a:srgbClr val="FF00FF"/>
                </a:solidFill>
                <a:uFill>
                  <a:solidFill>
                    <a:srgbClr val="000000"/>
                  </a:solidFill>
                </a:uFill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b="1" i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2442313"/>
          <a:ext cx="11705058" cy="3336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Document" r:id="rId1" imgW="3839210" imgH="1096010" progId="Word.Document.12">
                  <p:embed/>
                </p:oleObj>
              </mc:Choice>
              <mc:Fallback>
                <p:oleObj name="Document" r:id="rId1" imgW="3839210" imgH="109601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3471" y="2442313"/>
                        <a:ext cx="11705058" cy="333664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_7f0e48bf-ea58-42e8-8f29-a3f6928622d2"/>
          <p:cNvSpPr/>
          <p:nvPr/>
        </p:nvSpPr>
        <p:spPr>
          <a:xfrm>
            <a:off x="9170227" y="1291546"/>
            <a:ext cx="505733" cy="5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2032200"/>
          <a:ext cx="10833100" cy="317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Document" r:id="rId1" imgW="3839210" imgH="1126490" progId="Word.Document.12">
                  <p:embed/>
                </p:oleObj>
              </mc:Choice>
              <mc:Fallback>
                <p:oleObj name="Document" r:id="rId1" imgW="3839210" imgH="1126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2032200"/>
                        <a:ext cx="10833100" cy="31746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79450" y="1961818"/>
            <a:ext cx="10833100" cy="2176113"/>
            <a:chOff x="679450" y="882526"/>
            <a:chExt cx="10833100" cy="2176113"/>
          </a:xfrm>
        </p:grpSpPr>
        <p:graphicFrame>
          <p:nvGraphicFramePr>
            <p:cNvPr id="2" name="对象 1"/>
            <p:cNvGraphicFramePr>
              <a:graphicFrameLocks noChangeAspect="1"/>
            </p:cNvGraphicFramePr>
            <p:nvPr/>
          </p:nvGraphicFramePr>
          <p:xfrm>
            <a:off x="679450" y="882526"/>
            <a:ext cx="10833100" cy="21761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9" name="Document" r:id="rId1" imgW="3839210" imgH="772795" progId="Word.Document.12">
                    <p:embed/>
                  </p:oleObj>
                </mc:Choice>
                <mc:Fallback>
                  <p:oleObj name="Document" r:id="rId1" imgW="3839210" imgH="772795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79450" y="882526"/>
                          <a:ext cx="10833100" cy="2176113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" name="直接连接符 3"/>
            <p:cNvCxnSpPr/>
            <p:nvPr/>
          </p:nvCxnSpPr>
          <p:spPr>
            <a:xfrm>
              <a:off x="5516380" y="2953062"/>
              <a:ext cx="163392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A_7f0e48bf-ea58-42e8-8f29-a3f6928622d2"/>
          <p:cNvSpPr/>
          <p:nvPr/>
        </p:nvSpPr>
        <p:spPr>
          <a:xfrm>
            <a:off x="5732964" y="3219498"/>
            <a:ext cx="1240713" cy="7796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92150" y="777809"/>
          <a:ext cx="10807700" cy="38475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Document" r:id="rId1" imgW="3839210" imgH="1367155" progId="Word.Document.12">
                  <p:embed/>
                </p:oleObj>
              </mc:Choice>
              <mc:Fallback>
                <p:oleObj name="Document" r:id="rId1" imgW="3839210" imgH="13671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92150" y="777809"/>
                        <a:ext cx="10807700" cy="384750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630008" y="4480527"/>
          <a:ext cx="8931984" cy="23774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Document" r:id="rId3" imgW="3839210" imgH="1022350" progId="Word.Document.12">
                  <p:embed/>
                </p:oleObj>
              </mc:Choice>
              <mc:Fallback>
                <p:oleObj name="Document" r:id="rId3" imgW="3839210" imgH="10223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30008" y="4480527"/>
                        <a:ext cx="8931984" cy="237747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956032"/>
            <a:ext cx="10833100" cy="25987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在线段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的同侧作等腰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Rt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和等腰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Rt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AE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分别交于点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:(1)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BAE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∽△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CAD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 algn=""/>
                <a:tab pos="1850390" algn=""/>
                <a:tab pos="2538095" algn=""/>
                <a:tab pos="3221990" algn="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ME.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506986" y="3677243"/>
          <a:ext cx="11705058" cy="2455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Document" r:id="rId1" imgW="3839210" imgH="806450" progId="Word.Document.12">
                  <p:embed/>
                </p:oleObj>
              </mc:Choice>
              <mc:Fallback>
                <p:oleObj name="Document" r:id="rId1" imgW="3839210" imgH="8064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6986" y="3677243"/>
                        <a:ext cx="11705058" cy="245574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786395"/>
          <a:ext cx="10833100" cy="36662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Document" r:id="rId1" imgW="3839210" imgH="1299845" progId="Word.Document.12">
                  <p:embed/>
                </p:oleObj>
              </mc:Choice>
              <mc:Fallback>
                <p:oleObj name="Document" r:id="rId1" imgW="3839210" imgH="129984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9450" y="1786395"/>
                        <a:ext cx="10833100" cy="366620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485</Words>
  <Application>WPS 演示</Application>
  <PresentationFormat/>
  <Paragraphs>27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26</vt:i4>
      </vt:variant>
      <vt:variant>
        <vt:lpstr>幻灯片标题</vt:lpstr>
      </vt:variant>
      <vt:variant>
        <vt:i4>26</vt:i4>
      </vt:variant>
    </vt:vector>
  </HeadingPairs>
  <TitlesOfParts>
    <vt:vector size="65" baseType="lpstr">
      <vt:lpstr>Arial</vt:lpstr>
      <vt:lpstr>宋体</vt:lpstr>
      <vt:lpstr>Wingdings</vt:lpstr>
      <vt:lpstr>Times New Roman</vt:lpstr>
      <vt:lpstr>黑体</vt:lpstr>
      <vt:lpstr>微软雅黑</vt:lpstr>
      <vt:lpstr>Calibri</vt:lpstr>
      <vt:lpstr>仿宋</vt:lpstr>
      <vt:lpstr>Arial Unicode MS</vt:lpstr>
      <vt:lpstr>Segoe UI Symbol</vt:lpstr>
      <vt:lpstr>楷体</vt:lpstr>
      <vt:lpstr>Cambria</vt:lpstr>
      <vt:lpstr>相邻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三大常考相似模型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Emrys</cp:lastModifiedBy>
  <cp:revision>2</cp:revision>
  <cp:lastPrinted>2020-12-18T18:22:00Z</cp:lastPrinted>
  <dcterms:created xsi:type="dcterms:W3CDTF">2020-12-18T18:22:00Z</dcterms:created>
  <dcterms:modified xsi:type="dcterms:W3CDTF">2021-03-10T06:32:44Z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